
<file path=[Content_Types].xml><?xml version="1.0" encoding="utf-8"?>
<Types xmlns="http://schemas.openxmlformats.org/package/2006/content-types">
  <Default Extension="png" ContentType="image/png"/>
  <Default Extension="tiff" ContentType="image/tif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3"/>
    <p:sldId id="280" r:id="rId4"/>
    <p:sldId id="281" r:id="rId5"/>
    <p:sldId id="282"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2" r:id="rId23"/>
    <p:sldId id="274" r:id="rId24"/>
    <p:sldId id="275" r:id="rId25"/>
    <p:sldId id="276" r:id="rId27"/>
    <p:sldId id="277" r:id="rId28"/>
    <p:sldId id="278" r:id="rId29"/>
    <p:sldId id="279" r:id="rId30"/>
    <p:sldId id="283" r:id="rId31"/>
    <p:sldId id="284" r:id="rId32"/>
    <p:sldId id="293" r:id="rId33"/>
    <p:sldId id="285" r:id="rId34"/>
    <p:sldId id="286" r:id="rId35"/>
    <p:sldId id="287" r:id="rId36"/>
    <p:sldId id="288" r:id="rId37"/>
    <p:sldId id="290" r:id="rId38"/>
    <p:sldId id="324" r:id="rId39"/>
    <p:sldId id="289" r:id="rId40"/>
    <p:sldId id="291" r:id="rId41"/>
    <p:sldId id="292" r:id="rId42"/>
    <p:sldId id="294" r:id="rId43"/>
    <p:sldId id="295" r:id="rId44"/>
    <p:sldId id="296" r:id="rId45"/>
    <p:sldId id="297" r:id="rId46"/>
    <p:sldId id="298" r:id="rId47"/>
    <p:sldId id="299" r:id="rId48"/>
    <p:sldId id="300" r:id="rId49"/>
    <p:sldId id="301" r:id="rId50"/>
    <p:sldId id="303" r:id="rId51"/>
    <p:sldId id="302" r:id="rId52"/>
    <p:sldId id="304" r:id="rId53"/>
    <p:sldId id="305" r:id="rId54"/>
    <p:sldId id="306" r:id="rId55"/>
    <p:sldId id="307" r:id="rId56"/>
    <p:sldId id="309" r:id="rId57"/>
    <p:sldId id="325" r:id="rId58"/>
    <p:sldId id="308" r:id="rId59"/>
    <p:sldId id="310" r:id="rId60"/>
    <p:sldId id="311" r:id="rId61"/>
    <p:sldId id="326" r:id="rId62"/>
    <p:sldId id="312" r:id="rId63"/>
    <p:sldId id="313" r:id="rId64"/>
    <p:sldId id="314" r:id="rId65"/>
    <p:sldId id="315" r:id="rId66"/>
    <p:sldId id="316" r:id="rId67"/>
    <p:sldId id="317" r:id="rId68"/>
    <p:sldId id="318" r:id="rId69"/>
    <p:sldId id="319" r:id="rId70"/>
    <p:sldId id="323" r:id="rId71"/>
    <p:sldId id="327" r:id="rId72"/>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0"/>
    <p:restoredTop sz="92209"/>
  </p:normalViewPr>
  <p:slideViewPr>
    <p:cSldViewPr snapToGrid="0" snapToObjects="1">
      <p:cViewPr>
        <p:scale>
          <a:sx n="104" d="100"/>
          <a:sy n="104" d="100"/>
        </p:scale>
        <p:origin x="448" y="-20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58:5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14750.000000 25450.000000,'-50.000000'0.000000,"25.000000"-25.000000,0.000000 0.000000,0.000000 0.000000,0.000000 0.000000,25.000000 0.000000,0.000000 0.000000,0.000000 0.000000,0.000000 0.000000,25.000000 25.000000,0.000000 0.000000,0.000000 25.000000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59:2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13900.000000 48750.000000,'-50.000000'0.000000,"50.000000"-25.000000,0.000000 0.000000,0.000000 0.000000,0.000000 0.000000,25.000000 25.000000,0.000000 0.000000,0.000000 0.000000,0.000000 0.000000,-25.000000 50.000000,0.000000 0.000000,0.000000 0.000000,0.000000 0.000000,0.000000 0.000000,0.000000 0.000000,0.000000 25.000000,0.000000 0.000000,0.000000 0.000000,0.000000 0.000000,0.000000 25.000000,0.000000 0.000000,0.000000 0.000000,0.000000 0.000000,0.000000-25.000000,0.000000 0.000000,0.000000 25.000000,0.000000 0.000000,0.000000-50.000000,0.000000 0.000000,0.000000 25.000000,0.000000 0.000000,0.000000-50.000000,0.000000 0.000000,0.000000 0.000000,0.000000 0.000000,0.000000 0.000000,0.000000 0.000000,25.000000-25.000000,0.000000 0.000000,0.000000 0.000000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64100.000000 22150.000000 999,'15.000000'-18.000000'0,"-8.000000"6.000000"0 ,-9.000000 4.000000 0,-8.000000 6.000000 0,-5.000000 3.000000 0,-1.000000 5.000000 0,1.000000 3.000000 0,1.000000 4.000000 0,-1.000000 2.000000 0,2.000000-2.000000 0,1.000000-1.000000 0,2.000000-2.000000 0,1.000000 1.000000 0,2.000000-2.000000 0,4.000000 2.000000 0,1.000000-1.000000 0,2.000000 0.000000 0,0.000000 0.000000 0,0.000000 0.000000 0,0.000000-1.000000 0,1.000000 1.000000 0,1.000000 0.000000 0,1.000000 1.000000 0,1.000000-1.000000 0,3.000000-2.000000 0,1.000000-1.000000 0,4.000000-4.000000 0,1.000000-1.000000 0,2.000000-2.000000 0,1.000000 2.000000 0,-1.000000 1.000000 0,-1.000000 1.000000 0,1.000000 1.000000 0,-2.000000-2.000000 0,-1.000000-1.000000 0,-2.000000-1.000000 0,1.000000-1.000000 0,1.000000 2.000000 0,1.000000 1.000000 0,1.000000 2.000000 0,1.000000 0.000000 0,-2.000000-1.000000 0,-1.000000 2.000000 0,-2.000000-1.000000 0,0.000000 0.000000 0,-2.000000 2.000000 0,-1.000000 1.000000 0,-1.000000 2.000000 0,-2.000000 0.000000 0,-1.000000 2.000000 0,-1.000000 1.000000 0,-2.000000 2.000000 0,-1.000000-1.000000 0,-3.000000 2.000000 0,-2.000000-2.000000 0,-2.000000 1.000000 0,-3.000000 0.000000 0,-1.000000-2.000000 0,-1.000000-1.000000 0,-1.000000-2.000000 0,-1.000000 0.000000 0,2.000000 0.000000 0,1.000000 1.000000 0,2.000000-1.000000 0,0.000000-1.000000 0,0.000000-1.000000 0,-1.000000-1.000000 0,2.000000-2.000000 0,-2.000000 1.000000 0,2.000000-1.000000 0,-2.000000 0.000000 0,1.000000 0.000000 0,0.000000-1.000000 0,1.000000-1.000000 0,-1.000000-1.000000 0,-1.000000-2.000000 0</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1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69641.000000 33751.000000,'-21.000000'0.000000,"21.000000"-21.000000,0.000000 0.000000,-10.000000 10.000000,-1.000000 0.000000,11.000000 1.000000,0.000000-1.000000,0.000000 1.000000,0.000000-1.000000,11.000000 22.000000,-1.000000-1.000000,1.000000-10.000000,-1.000000 0.000000,1.000000 11.000000,-1.000000-1.000000,1.000000 1.000000,0.000000 0.000000,10.000000-11.000000,0.000000 0.000000,0.000000 10.000000,0.000000 1.000000,11.000000-11.000000,0.000000 0.000000,0.000000 0.000000,0.000000 0.000000,21.000000 0.000000,0.000000 0.000000,21.000000 10.000000,0.000000 1.000000,11.000000-11.000000,-1.000000 0.000000,1.000000 0.000000,0.000000 0.000000,0.000000 0.000000,0.000000 0.000000,-11.000000 11.000000,0.000000-1.000000,11.000000-10.000000,-1.000000 0.000000,1.000000 11.000000,0.000000-1.000000,0.000000-10.000000,0.000000 0.000000,-1.000000 0.000000,1.000000 0.000000,-21.000000 11.000000,-1.000000 0.000000,-10.000000-11.000000,0.000000 0.000000,0.000000 0.000000,0.000000 0.000000,11.000000 0.000000,-1.000000 0.000000,12.000000 0.000000,-1.000000 0.000000,-11.000000 0.000000,1.000000 0.000000,-11.000000 0.000000,0.000000 0.000000,-11.000000 0.000000,1.000000 0.000000,-1.000000 0.000000,0.000000 0.000000,-10.000000 10.000000,0.000000 1.000000,10.000000-11.000000,1.000000 0.000000,-1.000000 10.000000,1.000000 1.000000,-1.000000-11.000000,0.000000 0.000000,11.000000 11.000000,0.000000-1.000000,-10.000000 1.000000,-1.000000-1.000000,-10.000000-10.000000,0.000000 0.000000,-11.000000 0.000000,0.000000 0.000000,0.000000 0.000000,0.000000 0.000000,-10.000000 11.000000,0.000000 0.000000,-11.000000-1.000000</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1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69599.000000 34938.000000,'21.000000'-21.000000,"-10.000000"10.000000,-1.000000 1.000000,11.000000-1.000000,1.000000 0.000000,-12.000000 11.000000,1.000000 0.000000,10.000000-10.000000,0.000000-1.000000,11.000000 11.000000,0.000000 0.000000,-11.000000 11.000000,0.000000-1.000000,22.000000 1.000000,-1.000000 0.000000,0.000000-11.000000,1.000000 0.000000,10.000000 10.000000,0.000000 1.000000,10.000000-1.000000,1.000000 1.000000,-1.000000-1.000000,1.000000 1.000000,0.000000-11.000000,-1.000000 0.000000,1.000000 11.000000,-1.000000-1.000000,-10.000000-10.000000,0.000000 0.000000,0.000000 11.000000,0.000000-1.000000,11.000000-10.000000,-1.000000 0.000000,12.000000 0.000000,-1.000000 0.000000,11.000000 11.000000,-1.000000 0.000000,-9.000000-11.000000,-1.000000 0.000000,-11.000000 10.000000,1.000000 1.000000,-1.000000-11.000000,1.000000 0.000000,-11.000000 10.000000,0.000000 1.000000,21.000000 0.000000,0.000000-1.000000,-10.000000 1.000000,0.000000-1.000000,10.000000 1.000000,0.000000 0.000000,0.000000-1.000000,0.000000 1.000000,-21.000000-1.000000,0.000000 1.000000,-10.000000 0.000000,-1.000000-1.000000,0.000000-10.000000,1.000000 0.000000,-1.000000 0.000000,1.000000 0.000000,10.000000 11.000000,0.000000-1.000000,-11.000000-10.000000,0.000000 0.000000,11.000000 0.000000,0.000000 0.000000,-10.000000 0.000000,-1.000000 0.000000,-10.000000 0.000000,0.000000 0.000000,-22.000000 0.000000,1.000000 0.000000,10.000000 0.000000,0.000000 0.000000,-10.000000 0.000000,-1.000000 0.000000,-10.000000 11.000000</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1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53174.000000 53864.000000,'0.000000'-22.000000,"0.000000"1.000000,0.000000 0.000000,0.000000 11.000000,0.000000-1.000000,0.000000 0.000000,0.000000 1.000000,11.000000-1.000000,-1.000000 1.000000,1.000000 10.000000,-1.000000 0.000000,1.000000 0.000000,0.000000 0.000000,10.000000 0.000000,0.000000 0.000000,0.000000 0.000000,0.000000 0.000000,1.000000 0.000000,-1.000000 0.000000,0.000000 0.000000,0.000000 0.000000,11.000000 0.000000,0.000000 0.000000,10.000000 0.000000,0.000000 0.000000,1.000000 0.000000,-1.000000 0.000000,22.000000 0.000000,-1.000000 0.000000,12.000000 0.000000,-1.000000 0.000000,0.000000 0.000000,0.000000 0.000000,11.000000 0.000000,0.000000 0.000000,-11.000000-11.000000,0.000000 0.000000,-10.000000 11.000000,-1.000000 0.000000,11.000000 0.000000,0.000000 0.000000,11.000000 0.000000,0.000000 0.000000,0.000000 0.000000,0.000000 0.000000,-22.000000 0.000000,1.000000 0.000000,10.000000 0.000000,0.000000 0.000000,-21.000000 11.000000,0.000000 0.000000,0.000000-11.000000,0.000000 0.000000,21.000000 0.000000,0.000000 0.000000,1.000000 10.000000,-1.000000 1.000000,11.000000-11.000000,-1.000000 0.000000,-20.000000 0.000000,-1.000000 0.000000,-10.000000 0.000000,0.000000 0.000000,-10.000000 0.000000,-1.000000 0.000000,-10.000000 0.000000,0.000000 0.000000,0.000000 0.000000,-1.000000 0.000000,1.000000 0.000000,0.000000 0.000000,10.000000 0.000000,1.000000 0.000000,-11.000000 0.000000,-1.000000 0.000000,1.000000 0.000000,0.000000 0.000000,10.000000 0.000000,1.000000 0.000000,-12.000000 0.000000,1.000000 0.000000,0.000000 0.000000,0.000000 0.000000,-11.000000 0.000000,0.000000 0.000000,0.000000 0.000000,1.000000 0.000000,-1.000000 0.000000,0.000000 0.000000,0.000000 0.000000,0.000000 0.000000,-10.000000 0.000000,0.000000 0.000000,-1.000000 0.000000,1.000000 0.000000,-1.000000 0.000000,1.000000 0.000000,0.000000 0.000000,-1.000000 0.000000,1.000000 0.000000,-1.000000 0.000000,1.000000 0.000000,0.000000 0.000000,-1.000000-11.000000,1.000000 1.000000,-1.000000 10.000000,1.000000 0.000000,10.000000 0.000000,0.000000 0.000000,-10.000000 0.000000,-1.000000 0.000000,1.000000 0.000000,0.000000 0.000000,10.000000 0.000000,0.000000 0.000000,-10.000000 0.000000,-1.000000 0.000000,11.000000 10.000000,1.000000 1.000000,-1.000000-1.000000</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2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52475.000000 55008.000000,'21.000000'0.000000,"-11.000000"0.000000,1.000000 0.000000,0.000000 0.000000,-1.000000 0.000000,11.000000 0.000000,1.000000 0.000000,-1.000000-10.000000,0.000000-1.000000,11.000000 11.000000,0.000000 0.000000,10.000000 0.000000,0.000000 0.000000,1.000000-11.000000,-1.000000 1.000000,22.000000 10.000000,-1.000000 0.000000,1.000000 0.000000,-1.000000 0.000000,1.000000-11.000000,0.000000 1.000000,-1.000000 10.000000,1.000000 0.000000,-11.000000 0.000000,0.000000 0.000000,-11.000000 0.000000,0.000000 0.000000,11.000000 0.000000,0.000000 0.000000,0.000000 0.000000,0.000000 0.000000,0.000000 0.000000,0.000000 0.000000,11.000000 0.000000,-1.000000 0.000000,1.000000 0.000000,0.000000 0.000000,-11.000000 0.000000,0.000000 0.000000,-11.000000 0.000000,0.000000 0.000000,11.000000 0.000000,0.000000 0.000000,-21.000000 0.000000,0.000000 0.000000,10.000000 0.000000,1.000000 0.000000,20.000000 0.000000,1.000000 0.000000,-11.000000 0.000000,0.000000 0.000000,10.000000 0.000000,1.000000 0.000000,0.000000 0.000000,-1.000000 0.000000,-10.000000 0.000000,0.000000 0.000000,-10.000000 0.000000,-1.000000 0.000000,0.000000-11.000000,1.000000 0.000000,-12.000000 11.000000,1.000000 0.000000,11.000000 0.000000,-1.000000 0.000000,11.000000 0.000000,0.000000 0.000000,0.000000-10.000000,0.000000-1.000000,11.000000 11.000000,-1.000000 0.000000,1.000000 0.000000,-1.000000 0.000000,-20.000000 0.000000,-1.000000 0.000000,0.000000 0.000000,1.000000 0.000000,-1.000000-10.000000,1.000000-1.000000,-12.000000 11.000000,1.000000 0.000000,11.000000 0.000000,-1.000000 0.000000,11.000000 0.000000,0.000000 0.000000,-11.000000 0.000000,1.000000 0.000000,10.000000 0.000000,0.000000 0.000000,0.000000 0.000000,0.000000 0.000000,-11.000000 0.000000,0.000000 0.000000,1.000000 0.000000,-1.000000 0.000000,1.000000-11.000000,-1.000000 1.000000,-10.000000 10.000000,0.000000 0.000000,-11.000000 0.000000,0.000000 0.000000,11.000000 0.000000,0.000000 0.000000,-1.000000 0.000000,1.000000 0.000000,0.000000 0.000000,0.000000 0.000000,-1.000000 0.000000,1.000000 0.000000,0.000000 0.000000,0.000000 0.000000,10.000000 0.000000,1.000000 0.000000,-12.000000 0.000000,1.000000 0.000000,0.000000 0.000000,0.000000 0.000000,0.000000 0.000000,-1.000000 0.000000,-9.000000 0.000000,-1.000000 0.000000,0.000000 0.000000,0.000000 0.000000,-10.000000 0.000000,-1.000000 0.000000,12.000000 0.000000,-1.000000 0.000000,-11.000000 0.000000,1.000000 0.000000,0.000000 0.000000,-1.000000 0.000000,1.000000 0.000000,-1.000000 0.000000,1.000000 0.000000,-1.000000 0.000000,1.000000 0.000000,0.000000 0.000000,-1.000000 0.000000,1.000000 0.000000,-1.000000 10.000000,1.000000 1.000000,-11.000000 0.000000,0.000000-1.000000,11.000000 1.000000</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59900.000000 60400.000000,'0.000000'20.000000,"9.000000"-20.000000,1.000000 0.000000,-10.000000 10.000000,0.000000 0.000000,11.000000-10.000000,-1.000000 0.000000,0.000000 10.000000,-1.000000 0.000000,1.000000-10.000000,1.000000 0.000000,-1.000000 0.000000,0.000000 0.000000,-1.000000 0.000000,1.000000 0.000000,10.000000 0.000000,0.000000 0.000000,1.000000 0.000000,-1.000000 0.000000,-1.000000 0.000000,2.000000 0.000000,-1.000000 0.000000,0.000000 0.000000,10.000000 0.000000,0.000000 0.000000,-1.000000 0.000000,2.000000 0.000000,-1.000000 0.000000,-1.000000 0.000000,-8.000000 0.000000,-1.000000 0.000000,10.000000 0.000000,-1.000000 0.000000,1.000000 0.000000,0.000000 0.000000,1.000000 0.000000,-1.000000 0.000000,0.000000 0.000000,0.000000 0.000000,-10.000000 0.000000,0.000000 0.000000,10.000000 0.000000,0.000000 0.000000,10.000000 0.000000,-1.000000 0.000000,1.000000 0.000000,1.000000 0.000000,-1.000000 0.000000,0.000000 0.000000,10.000000 0.000000,0.000000 0.000000,-11.000000 0.000000,1.000000 0.000000,1.000000 0.000000,-1.000000 0.000000,0.000000 10.000000,-1.000000 0.000000,-8.000000-10.000000,-1.000000 0.000000,-10.000000 0.000000,-1.000000 0.000000,12.000000 0.000000,-1.000000 0.000000,0.000000 0.000000,0.000000 0.000000,-1.000000 0.000000,2.000000 0.000000,9.000000 0.000000,0.000000 0.000000,-1.000000 0.000000,1.000000 0.000000,1.000000 0.000000,-1.000000 0.000000,10.000000 0.000000,0.000000 0.000000,-10.000000 0.000000,-1.000000 0.000000,-8.000000-10.000000,-1.000000 0.000000,9.000000 10.000000,1.000000 0.000000,-10.000000 0.000000,0.000000 0.000000,-10.000000 0.000000,0.000000 0.000000,10.000000 0.000000,0.000000 0.000000,-10.000000 0.000000,0.000000 0.000000,10.000000 0.000000,0.000000 0.000000,1.000000 0.000000,-1.000000 0.000000,9.000000 0.000000,1.000000 0.000000,1.000000 0.000000,-1.000000 0.000000,0.000000 0.000000,-1.000000 0.000000,1.000000 0.000000,1.000000 0.000000,-1.000000 0.000000,0.000000 0.000000,-1.000000 0.000000,1.000000 0.000000,-10.000000 0.000000,0.000000 0.000000,1.000000 0.000000,-1.000000 0.000000,0.000000 0.000000,0.000000 0.000000,-10.000000 0.000000,0.000000 0.000000,10.000000 0.000000,0.000000 0.000000,10.000000 10.000000,-1.000000 0.000000,1.000000-10.000000,1.000000 0.000000,-1.000000 10.000000,0.000000 0.000000,10.000000 0.000000,0.000000 0.000000,-11.000000-10.000000,1.000000 0.000000,1.000000 10.000000,-1.000000 0.000000,0.000000-10.000000,-1.000000 0.000000,1.000000 10.000000,1.000000 0.000000,-22.000000-10.000000,2.000000 0.000000,8.000000 0.000000,2.000000 0.000000,-12.000000 10.000000,2.000000 0.000000,8.000000-10.000000,2.000000 0.000000,-1.000000 0.000000,-1.000000 0.000000,1.000000 0.000000,0.000000 0.000000,10.000000 0.000000,1.000000 0.000000,-1.000000 0.000000,0.000000 0.000000,-1.000000 0.000000,1.000000 0.000000,-10.000000 0.000000,0.000000 0.000000,1.000000 0.000000,-1.000000 0.000000,0.000000-10.000000,0.000000 0.000000,-10.000000 10.000000,0.000000 0.000000,0.000000 0.000000,-1.000000 0.000000,1.000000-10.000000,0.000000 0.000000,-10.000000 10.000000,1.000000 0.000000,9.000000 0.000000,-1.000000 0.000000,1.000000-10.000000,0.000000 0.000000,10.000000 10.000000,0.000000 0.000000,1.000000 0.000000,-1.000000 0.000000,0.000000 0.000000,0.000000 0.000000,-1.000000 0.000000,2.000000 0.000000,9.000000 0.000000,0.000000 0.000000,-1.000000 0.000000,1.000000 0.000000,1.000000 10.000000,-1.000000 0.000000,0.000000-10.000000,-1.000000 0.000000,1.000000 0.000000,1.000000 0.000000,-11.000000 10.000000,-1.000000 0.000000,1.000000-10.000000,0.000000 0.000000,1.000000 0.000000,-1.000000 0.000000,-10.000000 0.000000,-1.000000 0.000000,12.000000 10.000000,-1.000000 0.000000,0.000000-10.000000,0.000000 0.000000,-1.000000 0.000000,2.000000 0.000000,-1.000000 10.000000,-1.000000 0.000000,12.000000-10.000000,-1.000000 0.000000,-11.000000 0.000000,2.000000 0.000000,9.000000 0.000000,0.000000 0.000000,-10.000000 0.000000,0.000000 0.000000,-1.000000 0.000000,2.000000 0.000000,-1.000000 10.000000,-1.000000 0.000000,1.000000-10.000000,0.000000 0.000000,-10.000000 0.000000,0.000000 0.000000,1.000000 0.000000,-1.000000 0.000000,-1.000000 10.000000,2.000000 0.000000,-1.000000-10.000000,0.000000 0.000000,0.000000 0.000000,-1.000000 0.000000,1.000000 0.000000,0.000000 0.000000,10.000000 0.000000,0.000000 0.000000,1.000000 0.000000,-1.000000 0.000000,0.000000 0.000000,0.000000 0.000000,-1.000000 0.000000,2.000000 0.000000,9.000000 0.000000,0.000000 0.000000,-10.000000 10.000000,0.000000 0.000000,10.000000-10.000000,-1.000000 0.000000,-8.000000 0.000000,-1.000000 0.000000,0.000000 0.000000,0.000000 0.000000,-1.000000 0.000000,2.000000 0.000000,-12.000000 0.000000,2.000000 0.000000,-1.000000 0.000000,0.000000 0.000000,0.000000 0.000000,-1.000000 0.000000,1.000000 0.000000,0.000000 0.000000,10.000000-10.000000,0.000000 0.000000,-10.000000 10.000000,0.000000 0.000000,10.000000 0.000000,0.000000 0.000000,-10.000000 0.000000,0.000000 0.000000,10.000000-10.000000,0.000000 0.000000,1.000000 10.000000,-1.000000 0.000000,0.000000 0.000000,0.000000 0.000000,-10.000000-10.000000,0.000000 0.000000,10.000000 10.000000,0.000000 0.000000,-10.000000 0.000000,0.000000 0.000000,10.000000 0.000000,0.000000 0.000000,-20.000000 0.000000,-1.000000 0.000000,12.000000 0.000000,-1.000000 0.000000,10.000000 0.000000,-1.000000 0.000000,-19.000000 0.000000,1.000000 0.000000,9.000000 0.000000,-1.000000 0.000000,1.000000 0.000000,0.000000 0.000000,1.000000 0.000000,-1.000000 0.000000,-11.000000 0.000000,1.000000 0.000000,21.000000 0.000000,-1.000000 0.000000,-10.000000 0.000000,-1.000000 0.000000,1.000000 0.000000,0.000000 0.000000,10.000000 0.000000,0.000000 0.000000,1.000000 10.000000,-1.000000 0.000000,0.000000-10.000000,0.000000 0.000000,-1.000000 0.000000,2.000000 0.000000,-1.000000 10.000000,-1.000000 0.000000,-8.000000-10.000000,-1.000000 0.000000,10.000000 0.000000,-1.000000 0.000000,-8.000000 10.000000,-1.000000 0.000000,-1.000000-10.000000,2.000000 0.000000,8.000000 0.000000,2.000000 0.000000,-12.000000 10.000000,2.000000 0.000000,-1.000000-10.000000,0.000000 0.000000,0.000000 0.000000,-1.000000 0.000000,-8.000000 0.000000,-1.000000 0.000000,10.000000 0.000000,0.000000 0.000000,10.000000 10.000000,0.000000 0.000000,-10.000000-10.000000,0.000000 0.000000,0.000000 0.000000,-1.000000 0.000000,12.000000 0.000000,-1.000000 0.000000,-10.000000 0.000000,-1.000000 0.000000,12.000000 0.000000,-1.000000 0.000000,-10.000000 0.000000,-1.000000 0.000000,12.000000 0.000000,-1.000000 0.000000,-10.000000 0.000000,-1.000000 0.000000,12.000000 0.000000,-1.000000 0.000000,-10.000000 0.000000,-1.000000 0.000000,12.000000 0.000000,-1.000000 0.000000,-10.000000 0.000000,-1.000000 0.000000,1.000000 0.000000,0.000000 0.000000,-10.000000 0.000000,1.000000 0.000000,9.000000 0.000000,-1.000000 0.000000,-8.000000 0.000000,-1.000000 0.000000,10.000000 0.000000,0.000000 0.000000,-10.000000 0.000000,0.000000 0.000000,9.000000 0.000000,2.000000 0.000000,-11.000000 0.000000,-1.000000 0.000000,12.000000 0.000000,-1.000000 0.000000,-1.000000 0.000000,2.000000 0.000000,-11.000000 0.000000,-1.000000 0.000000,12.000000 0.000000,-1.000000 0.000000,-1.000000 0.000000,2.000000 0.000000,-1.000000 0.000000,0.000000 0.000000,10.000000 0.000000,0.000000 0.000000,-10.000000-10.000000,0.000000 0.000000,0.000000 10.000000,-1.000000 0.000000,1.000000 0.000000,0.000000 0.000000,1.000000 0.000000,-1.000000 0.000000,-1.000000 0.000000,2.000000 0.000000,8.000000 0.000000,2.000000 0.000000,-12.000000 0.000000,2.000000 0.000000,-1.000000 0.000000,0.000000 0.000000,0.000000 0.000000,-1.000000 0.000000,-8.000000 0.000000,-1.000000 0.000000,10.000000 0.000000,0.000000 0.000000,0.000000 0.000000,-1.000000 0.000000,-8.000000 0.000000,-1.000000 0.000000,10.000000 0.000000,0.000000 0.000000,0.000000 0.000000,-1.000000 0.000000,1.000000 0.000000,0.000000 0.000000,1.000000 0.000000,-1.000000 0.000000,10.000000 0.000000,-1.000000 0.000000,1.000000 0.000000,0.000000 0.000000,10.000000 0.000000,1.000000 0.000000,-11.000000 0.000000,-1.000000 0.000000,12.000000 10.000000,-1.000000 0.000000,-11.000000-10.000000,2.000000 0.000000,-1.000000 0.000000,-1.000000 0.000000,1.000000 0.000000,0.000000 0.000000,1.000000 0.000000,-1.000000 0.000000,-10.000000 0.000000,-1.000000 0.000000,1.000000 10.000000,0.000000 0.000000,10.000000-10.000000,0.000000 0.000000,-10.000000 0.000000,0.000000 0.000000,10.000000 0.000000,0.000000 0.000000,1.000000 0.000000,-1.000000 0.000000,9.000000 0.000000,1.000000 0.000000,-10.000000 0.000000,0.000000 0.000000,20.000000 0.000000,0.000000 0.000000,-19.000000 0.000000,-1.000000 0.000000,9.000000 0.000000,1.000000 0.000000,1.000000 0.000000,-1.000000 0.000000,-11.000000 0.000000,2.000000 0.000000,-1.000000 0.000000,-1.000000 0.000000,1.000000 0.000000,0.000000 0.000000,-10.000000 0.000000,0.000000 0.000000,10.000000 0.000000,0.000000 0.000000,1.000000 0.000000,-1.000000 0.000000,0.000000 0.000000,0.000000 0.000000,-1.000000 10.000000,2.000000 0.000000,9.000000-10.000000,0.000000 0.000000,-1.000000 0.000000,1.000000 0.000000,-10.000000 10.000000,0.000000 0.000000,10.000000-10.000000,1.000000 0.000000,-11.000000 10.000000,-1.000000 0.000000,1.000000-10.000000,0.000000 0.000000,-10.000000 10.000000,0.000000 0.000000,1.000000 0.000000,-1.000000 0.000000,-1.000000-10.000000,2.000000 0.000000,-1.000000 10.000000,0.000000 0.000000,0.000000-10.000000,-1.000000 0.000000,1.000000 0.000000,0.000000 0.000000,1.000000 10.000000,-1.000000 0.000000,-1.000000-10.000000,2.000000 0.000000,8.000000 0.000000,2.000000 0.000000,-12.000000 0.000000,2.000000 0.000000,8.000000 0.000000,2.000000 0.000000,9.000000 0.000000,0.000000 0.000000,-10.000000 0.000000,0.000000 0.000000,10.000000-10.000000,-1.000000 0.000000,-19.000000 10.000000,0.000000 0.000000,10.000000-10.000000,0.000000 0.000000,1.000000 10.000000,-1.000000 0.000000,-20.000000 0.000000,0.000000 0.000000,9.000000-10.000000,2.000000 0.000000,-11.000000 10.000000,-1.000000 0.000000,1.000000-10.000000,1.000000 0.000000,-1.000000 10.000000,0.000000 0.000000,-1.000000 0.000000,1.000000 0.000000,1.000000 0.000000,-1.000000 0.000000,0.000000-10.000000,-1.000000 0.000000,1.000000 10.000000,1.000000 0.000000,-1.000000 0.000000,0.000000 0.000000,-1.000000 0.000000,1.000000 0.000000,1.000000 0.000000,-1.000000 0.000000,0.000000 0.000000</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5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48159.000000 61980.000000,'21.000000'0.000000,"-11.000000"-10.000000,0.000000 0.000000,9.000000 10.000000,2.000000 0.000000,-1.000000 0.000000,0.000000 0.000000,0.000000 0.000000,-1.000000 0.000000,12.000000 0.000000,-1.000000 0.000000,0.000000 0.000000,0.000000 0.000000,-1.000000 10.000000,2.000000 0.000000,-1.000000-10.000000,-1.000000 0.000000,1.000000 0.000000,0.000000 0.000000,1.000000 0.000000,-1.000000 0.000000,0.000000 0.000000,0.000000 0.000000,10.000000 0.000000,-1.000000 0.000000,1.000000 0.000000,1.000000 0.000000,-1.000000 0.000000,0.000000 0.000000,-1.000000 0.000000,1.000000 0.000000,10.000000 0.000000,0.000000 0.000000,-9.000000 0.000000,-1.000000 0.000000,0.000000 0.000000,-1.000000 0.000000,1.000000 0.000000,1.000000 0.000000,-1.000000 0.000000,0.000000 0.000000,10.000000 10.000000,0.000000 0.000000,0.000000-10.000000,0.000000 0.000000,0.000000 10.000000,0.000000 0.000000,10.000000-10.000000,0.000000 0.000000,-1.000000 0.000000,1.000000 0.000000,1.000000 0.000000,-1.000000 0.000000,-10.000000 0.000000,0.000000 0.000000,0.000000 0.000000,0.000000 0.000000,0.000000 0.000000,0.000000 0.000000,10.000000 0.000000,-1.000000 0.000000,12.000000 0.000000,-1.000000 0.000000,-1.000000 0.000000,2.000000 0.000000,-11.000000 0.000000,-1.000000 0.000000,-9.000000 0.000000,0.000000 0.000000,0.000000-10.000000,0.000000 0.000000,-9.000000 10.000000,-1.000000 0.000000,0.000000 0.000000,-1.000000 0.000000,1.000000-10.000000,1.000000 0.000000,9.000000 10.000000,0.000000 0.000000,-10.000000 0.000000,0.000000 0.000000,-1.000000 0.000000,1.000000 0.000000,-10.000000 0.000000,0.000000 0.000000,1.000000-10.000000,-1.000000 0.000000,-20.000000 10.000000,0.000000 0.000000,9.000000 0.000000,2.000000 0.000000,-11.000000 0.000000,-1.000000 0.000000,1.000000 0.000000,1.000000 0.000000,-1.000000 10.000000,0.000000 0.000000,-1.000000-10.000000,1.000000 0.000000,-10.000000 10.000000,0.000000 0.000000,11.000000 0.000000</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52619.000000 62020.000000,'0.000000'-20.000000,"0.000000"10.000000,0.000000 0.000000,11.000000 10.000000,-1.000000 0.000000,10.000000-10.000000,0.000000 0.000000,-10.000000 10.000000,0.000000 0.000000,9.000000 0.000000,2.000000 0.000000,-1.000000 0.000000,0.000000 0.000000,0.000000 10.000000,-1.000000 0.000000,21.000000-10.000000,1.000000 0.000000,-1.000000 10.000000,0.000000 0.000000,10.000000-10.000000,0.000000 0.000000,20.000000 10.000000,-1.000000 0.000000,12.000000-10.000000,-1.000000 0.000000,-10.000000 10.000000,-1.000000 0.000000,1.000000-10.000000,0.000000 0.000000,-10.000000 10.000000,1.000000 0.000000,-1.000000-10.000000,0.000000 0.000000,30.000000 10.000000,0.000000 0.000000,-10.000000-10.000000,0.000000 0.000000,-10.000000 0.000000,0.000000 0.000000,10.000000 10.000000,0.000000 0.000000,-20.000000-10.000000,-1.000000 0.000000,1.000000 10.000000,1.000000 0.000000,19.000000 0.000000,0.000000 0.000000,-1.000000-10.000000,2.000000 0.000000,-12.000000 0.000000,2.000000 0.000000,-1.000000 0.000000,0.000000 0.000000,-20.000000 0.000000,0.000000 0.000000,0.000000 0.000000,0.000000 0.000000,20.000000 0.000000,-1.000000 0.000000,1.000000 0.000000,0.000000 0.000000,-10.000000 0.000000,1.000000 0.000000,-1.000000-10.000000,0.000000 0.000000,-10.000000 0.000000,0.000000 0.000000,-10.000000 0.000000,0.000000 0.000000,-1.000000 10.000000,1.000000 0.000000,10.000000-10.000000,0.000000 0.000000,10.000000 0.000000,1.000000 0.000000,9.000000 10.000000,-1.000000 0.000000,1.000000-10.000000,0.000000 0.000000,-10.000000 10.000000,1.000000 0.000000,-11.000000-10.000000,0.000000 0.000000,-11.000000 10.000000,1.000000 0.000000,10.000000 0.000000,0.000000 0.000000,0.000000-10.000000,0.000000 0.000000,10.000000 10.000000,1.000000 0.000000,-1.000000 0.000000,0.000000 0.000000,9.000000 0.000000,2.000000 0.000000,-21.000000 0.000000,0.000000 0.000000,-10.000000 0.000000,-1.000000 0.000000,11.000000 0.000000,0.000000 0.000000,-10.000000 0.000000,1.000000 0.000000,-1.000000 0.000000,0.000000 0.000000,10.000000 0.000000,0.000000 0.000000,-11.000000 0.000000,1.000000 0.000000,10.000000 0.000000,0.000000 0.000000,0.000000 0.000000,0.000000 0.000000,0.000000 10.000000,0.000000 0.000000,-20.000000-10.000000,0.000000 0.000000,10.000000 10.000000,1.000000 0.000000,-11.000000-10.000000,-1.000000 0.000000,1.000000 10.000000,0.000000 0.000000,10.000000-10.000000,1.000000 0.000000,9.000000 10.000000,0.000000 0.000000,-10.000000-10.000000,0.000000 0.000000,10.000000 10.000000,0.000000 0.000000,-11.000000-10.000000,1.000000 0.000000,10.000000 0.000000,0.000000 0.000000,-9.000000 0.000000,-1.000000 0.000000,-11.000000 0.000000,2.000000 0.000000,-1.000000 0.000000,-1.000000 0.000000,1.000000 0.000000,0.000000 0.000000,1.000000 10.000000,-1.000000 0.000000,9.000000-10.000000,1.000000 0.000000,10.000000 0.000000,0.000000 0.000000,0.000000 10.000000,0.000000 0.000000,0.000000-10.000000,0.000000 0.000000,0.000000 10.000000,0.000000 0.000000,-9.000000-10.000000,-1.000000 0.000000,-11.000000 0.000000,2.000000 0.000000,-1.000000 0.000000,-1.000000 0.000000,-8.000000 0.000000,-1.000000 0.000000,-1.000000 0.000000,2.000000 0.000000,8.000000 0.000000,2.000000 0.000000,-12.000000 0.000000,2.000000 0.000000,-1.000000-10.000000,0.000000 0.000000,10.000000 10.000000,0.000000 0.000000,-1.000000-10.000000,2.000000 0.000000,-1.000000 10.000000,-1.000000 0.000000,1.000000-10.000000,0.000000 0.000000,1.000000 10.000000,-1.000000 0.000000,0.000000 0.000000,0.000000 0.000000,-1.000000 0.000000,2.000000 0.000000,-12.000000 0.000000,2.000000 0.000000,-1.000000 0.000000,0.000000 0.000000,-10.000000 0.000000,0.000000 0.000000,-1.000000 0.000000,1.000000 0.000000,1.000000 0.000000,-1.000000 0.000000,0.000000 10.000000,-1.000000 0.000000,1.000000-10.000000,1.000000 0.000000,-1.000000 0.000000,0.000000 0.000000,-1.000000 0.000000,1.000000 0.000000,1.000000 10.000000,-1.000000 0.000000,0.000000-10.000000,-1.000000 0.000000,12.000000 10.000000,-1.000000 0.000000,-11.000000 0.000000,1.000000 0.000000,10.000000 0.000000,0.000000 0.000000,1.000000 10.000000,-1.000000 0.000000,10.000000 20.000000,-1.000000 0.000000,1.000000-20.000000</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6: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68059.000000 62120.000000,'81.000000'0.000000,"-41.000000"0.000000,-1.000000 0.000000,1.000000 0.000000,1.000000 0.000000,9.000000 0.000000,0.000000 0.000000,9.000000 20.000000,1.000000 0.000000,21.000000-10.000000,-1.000000 0.000000,9.000000 0.000000,1.000000 0.000000,-10.000000 0.000000,0.000000 0.000000,1.000000 0.000000,-1.000000 0.000000,0.000000 0.000000,0.000000 0.000000,30.000000 0.000000,-1.000000 0.000000,1.000000 0.000000,1.000000 0.000000,-31.000000 0.000000,0.000000 0.000000,-1.000000-10.000000,2.000000 0.000000,19.000000 10.000000,0.000000 0.000000,9.000000 0.000000,1.000000 0.000000,-10.000000-10.000000,0.000000 0.000000,-10.000000 10.000000,1.000000 0.000000,-1.000000 0.000000,0.000000 0.000000,20.000000-10.000000,0.000000 0.000000,9.000000 10.000000,2.000000 0.000000,-42.000000 0.000000,2.000000 0.000000,9.000000 0.000000,0.000000 0.000000,20.000000 0.000000,0.000000 0.000000,-10.000000-10.000000,0.000000 0.000000,-20.000000 10.000000,-1.000000 0.000000,1.000000-10.000000,0.000000 0.000000,1.000000 0.000000,-1.000000 0.000000,9.000000 10.000000,1.000000 0.000000,1.000000-10.000000,-1.000000 0.000000,-20.000000 0.000000,0.000000 0.000000,-20.000000 0.000000,0.000000 0.000000,0.000000 0.000000,0.000000 0.000000,10.000000 0.000000,0.000000 0.000000,-1.000000-10.000000,1.000000 0.000000,1.000000 10.000000,-1.000000 0.000000,-10.000000 0.000000,0.000000 0.000000,-10.000000 0.000000,-1.000000 0.000000,-8.000000 0.000000,-1.000000 0.000000,-10.000000 0.000000,-1.000000 0.000000,-8.000000 10.000000,-1.000000 0.000000,0.000000 0.000000,-1.000000 0.000000,-9.000000 0.000000</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6: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48300.000000 63820.000000,'-20.000000'0.000000,"9.000000"0.000000,1.000000 0.000000,10.000000-10.000000,0.000000 0.000000,10.000000 10.000000,1.000000 0.000000,-1.000000 0.000000,0.000000 0.000000,-1.000000 0.000000,1.000000 0.000000,10.000000 0.000000,0.000000 0.000000,-10.000000 0.000000,1.000000 0.000000,9.000000-10.000000,-1.000000 0.000000,1.000000 10.000000,0.000000 0.000000,1.000000 0.000000,-1.000000 0.000000,-1.000000-10.000000,2.000000 0.000000,8.000000 0.000000,2.000000 0.000000,-12.000000 10.000000,2.000000 0.000000,8.000000-10.000000,2.000000 0.000000,9.000000 10.000000,0.000000 0.000000,10.000000-10.000000,0.000000 0.000000,0.000000 0.000000,0.000000 0.000000,10.000000 10.000000,0.000000 0.000000,-1.000000-10.000000,1.000000 0.000000,-10.000000 10.000000,0.000000 0.000000,11.000000 0.000000,-1.000000 0.000000,-10.000000 0.000000,0.000000 0.000000,10.000000 0.000000,-1.000000 0.000000,12.000000 0.000000,-1.000000 0.000000,10.000000 0.000000,-1.000000 0.000000,-8.000000 0.000000,-1.000000 0.000000,-1.000000 0.000000,2.000000 0.000000,-1.000000 0.000000,0.000000 0.000000,0.000000 0.000000,-1.000000 0.000000,31.000000 0.000000,0.000000 0.000000,-10.000000 0.000000,1.000000 0.000000,-1.000000 0.000000,0.000000 0.000000,-10.000000 0.000000,0.000000 0.000000,-10.000000 10.000000,0.000000 0.000000,30.000000-10.000000,0.000000 0.000000,-11.000000 0.000000,1.000000 0.000000,-10.000000 0.000000,0.000000 0.000000,-10.000000 0.000000,0.000000 0.000000,1.000000 0.000000,-1.000000 0.000000,10.000000 0.000000,-1.000000 0.000000,12.000000 0.000000,-1.000000 0.000000,0.000000 0.000000,-1.000000 0.000000,-19.000000-10.000000,0.000000 0.000000,1.000000 10.000000,-1.000000 0.000000,20.000000 0.000000,0.000000 0.000000,-1.000000 0.000000,1.000000 0.000000,-10.000000 0.000000,0.000000 0.000000,-10.000000 0.000000,0.000000 0.000000,-10.000000 0.000000,1.000000 0.000000,-1.000000 0.000000,0.000000 0.000000,20.000000 0.000000,-1.000000 0.000000,1.000000 0.000000,0.000000 0.000000,1.000000 0.000000,-1.000000 0.000000,-10.000000 10.000000,-1.000000 0.000000,-19.000000-10.000000,0.000000 0.000000,11.000000 0.000000,-1.000000 0.000000,0.000000 10.000000,-1.000000 0.000000,21.000000-10.000000,0.000000 0.000000,-10.000000 0.000000,0.000000 0.000000,-20.000000 10.000000,0.000000 0.000000,0.000000-10.000000,0.000000 0.000000,0.000000 0.000000,0.000000 0.000000,-9.000000 0.000000,-1.000000 0.000000,20.000000 0.000000,-1.000000 0.000000,12.000000 0.000000,-1.000000 0.000000,-1.000000 0.000000,2.000000 0.000000,-1.000000 0.000000,0.000000 0.000000,-10.000000 0.000000,0.000000 0.000000,-10.000000 0.000000,0.000000 0.000000,0.000000 0.000000,0.000000 0.000000,9.000000 10.000000,1.000000 0.000000,10.000000-10.000000,0.000000 0.000000,1.000000 0.000000,-1.000000 0.000000,-1.000000 0.000000,2.000000 0.000000,-21.000000 0.000000,0.000000 0.000000,0.000000 0.000000,0.000000 0.000000,10.000000 0.000000,-1.000000 0.000000,1.000000 0.000000,1.000000 0.000000,9.000000 0.000000,-1.000000 0.000000,12.000000 0.000000,-1.000000 0.000000,-20.000000 0.000000,0.000000 0.000000,-10.000000 0.000000,0.000000 0.000000,9.000000 0.000000,1.000000 0.000000,-20.000000 0.000000,1.000000 0.000000,9.000000 0.000000,0.000000 0.000000,19.000000 0.000000,2.000000 0.000000,-1.000000 0.000000,0.000000 0.000000,-10.000000 0.000000,0.000000 0.000000,-1.000000 0.000000,1.000000 0.000000,-10.000000 0.000000,0.000000 0.000000,-10.000000 0.000000,1.000000 0.000000,18.000000 0.000000,1.000000 0.000000,1.000000 0.000000,-1.000000 0.000000,10.000000 10.000000,0.000000 0.000000,0.000000-10.000000,-1.000000 0.000000,-8.000000 10.000000,-1.000000 0.000000,-20.000000-10.000000,-1.000000 0.000000,11.000000 0.000000,0.000000 0.000000,-10.000000 0.000000,1.000000 0.000000,-1.000000 10.000000,0.000000 0.000000,20.000000-10.000000,0.000000 0.000000,-1.000000 0.000000,1.000000 0.000000,10.000000 0.000000,0.000000 0.000000,-10.000000 10.000000,1.000000 0.000000,-11.000000-10.000000,0.000000 0.000000,0.000000 0.000000,0.000000 0.000000,0.000000 0.000000,0.000000 0.000000,0.000000 0.000000,0.000000 0.000000,0.000000 0.000000,0.000000 0.000000,10.000000 0.000000,0.000000 0.000000,-1.000000 0.000000,1.000000 0.000000,-10.000000 0.000000,0.000000 0.000000,0.000000 0.000000,0.000000 0.000000,0.000000 0.000000,0.000000 0.000000,-10.000000 0.000000,1.000000 0.000000,9.000000 0.000000,0.000000 0.000000,9.000000 0.000000,1.000000 0.000000,1.000000 0.000000,-1.000000 0.000000,0.000000 0.000000,-1.000000 0.000000,-9.000000 0.000000,0.000000 0.000000,0.000000 0.000000,0.000000 0.000000,-20.000000 0.000000,0.000000 0.000000,1.000000 10.000000,-1.000000 0.000000,0.000000-10.000000,0.000000 0.000000,-1.000000 0.000000,2.000000 0.000000,-1.000000 10.000000,-1.000000 0.000000,1.000000-10.000000,0.000000 0.000000,10.000000 10.000000,1.000000 0.000000,-1.000000-10.000000,0.000000 0.000000,-1.000000 0.000000,1.000000 0.000000,-10.000000 10.000000,0.000000 0.000000,1.000000-10.000000,-1.000000 0.000000,-10.000000 0.000000,-1.000000 0.000000,1.000000 0.000000,0.000000 0.000000,1.000000 0.000000,-1.000000 0.000000,-1.000000 0.000000,2.000000 0.000000,-1.000000 0.000000,0.000000 0.000000,-10.000000 0.000000,0.000000 0.000000,-1.000000 0.000000,1.000000 0.000000,10.000000 0.000000,0.000000 0.000000,-10.000000 0.000000,1.000000 0.000000,9.000000 10.000000,-1.000000 0.000000,1.000000-10.000000,0.000000 0.000000,-10.000000 0.000000,1.000000 0.000000,9.000000 0.000000,-1.000000 0.000000,1.000000 0.000000,0.000000 0.000000,10.000000 10.000000,0.000000 0.000000,-10.000000 0.000000,0.000000 0.000000,10.000000 0.000000,0.000000 0.000000,1.000000 0.000000,-1.000000 0.000000,-10.000000 10.000000</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8050.000000 14150.000000,'0.000000'50.000000,"-25.000000"-50.000000,0.000000 0.000000,25.000000 25.000000,0.000000 0.000000,25.000000-25.000000,0.000000 0.000000,25.000000 0.000000,0.000000 0.000000,0.000000 0.000000,0.000000 0.000000,25.000000 0.000000,0.000000 0.000000,0.000000 25.000000,0.000000 0.000000,25.000000-25.000000,0.000000 0.000000,25.000000 0.000000,0.000000 0.000000,25.000000 0.000000,0.000000 0.000000,-25.000000 0.000000,0.000000 0.000000,0.000000 25.000000,0.000000 0.000000,0.000000-25.000000,0.000000 0.000000,0.000000 0.000000,0.000000 0.000000,-50.000000 0.000000,0.000000 0.000000,0.000000 0.000000,0.000000 0.000000,0.000000 0.000000,0.000000 0.000000,-25.000000 25.000000,0.000000 0.000000,0.000000-25.000000,0.000000 0.000000,0.000000 0.000000,0.000000 0.000000,0.000000 0.000000,0.000000 0.000000,0.000000 0.000000,0.000000 0.000000,0.000000 0.000000,0.000000 0.000000,0.000000 0.000000,0.000000 0.000000,0.000000 0.000000,0.000000 0.000000,50.000000 0.000000,0.000000 0.000000,-25.000000 0.000000,0.000000 0.000000,25.000000 0.000000,0.000000 0.000000,0.000000 0.000000,0.000000 0.000000,0.000000 0.000000,0.000000 0.000000,-25.000000 0.000000,0.000000 0.000000,25.000000 0.000000,0.000000 0.000000,-50.000000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0.000000,0.000000 25.000000,0.000000 0.000000,0.000000-25.000000,0.000000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0.000000,0.000000-25.000000,0.000000 0.000000,-25.000000 25.000000,0.000000 0.000000,25.000000 0.000000,0.000000 0.000000,0.000000 0.000000,0.000000 0.000000,-25.000000 0.000000,0.000000 0.000000,25.000000 0.000000,0.000000 0.000000,0.000000 0.000000,0.000000 0.000000,-25.000000 0.000000,0.000000 0.000000,0.000000 0.000000,0.000000 0.000000,25.000000 0.000000,0.000000 0.000000,-50.000000-25.000000,0.000000 0.000000,25.000000 25.000000,0.000000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0.000000,25.000000 0.000000,0.000000 0.000000,-25.000000 0.000000,0.000000 0.000000,25.000000 25.000000,0.000000 0.000000,0.000000-25.000000,0.000000 0.000000,0.000000 0.000000,0.000000 0.000000,0.000000 0.000000,0.000000 0.000000,25.000000 25.000000,0.000000 0.000000,0.000000-25.000000,0.000000 0.000000,50.000000 0.000000,0.000000 0.000000,0.000000 0.000000,0.000000 0.000000,25.000000 0.000000,0.000000 0.000000,0.000000 25.000000,0.000000 0.000000,0.000000-25.000000,0.000000 0.000000,-25.000000 0.000000,0.000000 0.000000,0.000000 0.000000,0.000000 0.000000,-25.000000 0.000000,0.000000 0.000000,0.000000 0.000000,0.000000 0.000000,25.000000 0.000000,0.000000 0.000000,0.000000 0.000000,0.000000 0.000000,25.000000 0.000000,0.000000 0.000000,0.000000 25.000000,0.000000 0.000000,-25.000000-25.000000,0.000000 0.000000,0.000000 0.000000,0.000000 0.000000,-25.000000 25.000000,0.000000 0.000000,25.000000-25.000000,0.000000 0.000000,0.000000 0.000000,0.000000 0.000000,25.000000 25.000000,0.000000 0.000000,-25.000000-25.000000,0.000000 0.000000,25.000000 0.000000,0.000000 0.000000,0.000000 0.000000,0.000000 0.000000,-50.000000 25.000000,0.000000 0.000000,-25.000000-25.000000,0.000000 0.000000,0.000000 0.000000,0.000000 0.000000,0.000000 0.000000,0.000000 0.000000,0.000000 25.000000,0.000000 0.000000,25.000000-25.000000,0.000000 0.000000,0.000000 0.000000,0.000000 0.000000,0.000000 0.000000,0.000000 0.000000,25.000000 25.000000,0.000000 0.000000,-50.000000-25.000000,0.000000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0.000000,0.000000-25.000000,0.000000 0.000000,0.000000 25.000000,0.000000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25.000000,0.000000 0.000000,-25.000000-25.000000,0.000000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0.000000,0.000000-25.000000,0.000000 0.000000,25.000000 25.000000,0.000000 0.000000,0.000000 0.000000,0.000000 0.000000,25.000000 0.000000,0.000000 0.000000,-25.000000 0.000000,0.000000 0.000000,0.000000 0.000000,0.000000 0.000000,-25.000000 0.000000,0.000000 0.000000,-25.000000 0.000000,0.000000 0.000000,0.000000 0.000000,0.000000 0.000000,0.000000-25.000000,0.000000 0.000000,0.000000 25.000000,0.000000 0.000000,0.000000 0.000000,0.000000 0.000000,50.000000 0.000000,0.000000 0.000000,-25.000000 0.000000,0.000000 0.000000,-25.000000 0.000000,0.000000 0.000000,-25.000000 0.000000,0.000000 0.000000,25.000000 0.000000,0.000000 0.000000,-25.000000 0.000000,0.000000 0.000000,50.000000 0.000000,0.000000 0.000000,0.000000 0.000000,0.000000 0.000000,-25.000000 0.000000,0.000000 0.000000,25.000000 0.000000,0.000000 0.000000,0.000000 0.000000,0.000000 0.000000,-50.000000 0.000000,0.000000 0.000000,50.000000 0.000000,0.000000 0.000000,0.000000 0.000000,0.000000 0.000000,0.000000 0.000000,0.000000 0.000000,50.000000 0.000000,0.000000 0.000000,-50.000000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25.000000,0.000000 0.000000,50.000000-25.000000,0.000000 0.000000,25.000000 0.000000,0.000000 0.000000,-25.000000 25.000000,0.000000 0.000000,0.000000-25.000000,0.000000 0.000000,0.000000 0.000000,0.000000 0.000000,-50.000000 0.000000,0.000000 0.000000,0.000000 0.000000,0.000000 0.000000,0.000000 0.000000,0.000000 0.000000,-25.000000 0.000000,0.000000 0.000000,50.000000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0.000000,-50.000000 0.000000,0.000000 0.000000,50.000000 0.000000,0.000000 0.000000,0.000000 0.000000,0.000000 0.000000,25.000000 0.000000,0.000000 0.000000,0.000000 0.000000,0.000000 0.000000,0.000000 0.000000,0.000000 0.000000,-25.000000 0.000000,0.000000 0.000000,0.000000 0.000000,0.000000 0.000000,-50.000000 0.000000,0.000000 0.000000,0.000000 0.000000,0.000000 0.000000,50.000000 0.000000,0.000000 0.000000,-25.000000 0.000000,0.000000 0.000000,50.000000 0.000000,0.000000 0.000000,25.000000 0.000000,0.000000 0.000000,-50.000000 0.000000,0.000000 0.000000,-25.000000 0.000000,0.000000 0.000000,0.000000 0.000000,0.000000 0.000000,-50.000000 0.000000,0.000000 0.000000,50.000000 0.000000,0.000000 0.000000,25.000000 0.000000,0.000000 0.000000,0.000000 25.000000,0.000000 0.000000,25.000000-25.000000,0.000000 0.000000,-25.000000 0.000000,0.000000 0.000000,0.000000 0.000000,0.000000 0.000000,0.000000 0.000000,0.000000 0.000000,-25.000000 0.000000,0.000000 0.000000,0.000000 25.000000,0.000000 0.000000,50.000000-25.000000,0.000000 0.000000,0.000000 0.000000,0.000000 0.000000,0.000000 0.000000,0.000000 0.000000,25.000000 25.000000,0.000000 0.000000,0.000000-25.000000,0.000000 0.000000,-25.000000 0.000000,0.000000 0.000000,25.000000 0.000000,0.000000 0.000000,-25.000000 0.000000,0.000000 0.000000,-25.000000 25.000000,0.000000 0.000000,50.000000-25.000000,0.000000 0.000000,-25.000000 0.000000,0.000000 0.000000,25.000000 25.000000,0.000000 0.000000,0.000000-25.000000,0.000000 0.000000,25.000000 0.000000,0.000000 0.000000,0.000000 0.000000,0.000000 0.000000,0.000000 25.000000,0.000000 0.000000,0.000000-25.000000,0.000000 0.000000,0.000000 0.000000,0.000000 0.000000,25.000000 0.000000,0.000000 0.000000,-25.000000 0.000000,0.000000 0.000000,0.000000 0.000000,0.000000 0.000000,25.000000-25.000000,0.000000 0.000000,0.000000 25.000000,0.000000 0.000000,0.000000-25.000000,0.000000 0.000000,0.000000 25.000000,0.000000 0.000000,0.000000-25.000000,0.000000 0.000000,25.000000 0.000000,0.000000 0.000000,-25.000000 0.000000,0.000000 0.000000,25.000000 0.000000,0.000000 0.000000,0.000000 0.000000,0.000000 0.000000,0.000000-25.000000,0.000000 0.000000,0.000000 25.000000,0.000000 0.000000,-25.000000-25.000000,0.000000 0.000000,25.000000 0.000000,0.000000 0.000000,-25.000000 0.000000,0.000000 0.000000,25.000000-25.000000,0.000000 0.000000,-25.000000 0.000000,0.000000 0.000000,0.000000-25.000000,0.000000 0.000000,0.000000 25.000000,0.000000 0.000000,0.000000-25.000000,0.000000 0.000000,0.000000 0.000000,0.000000 0.000000,0.000000 25.000000,0.000000 0.000000,0.000000-25.000000,0.000000 0.000000,0.000000 25.000000,0.000000 0.000000,0.000000 0.000000,0.000000 0.000000,0.000000 0.000000,0.000000 0.000000,0.000000 0.000000,0.000000 0.000000,25.000000 25.000000,0.000000 0.000000,-25.000000-25.000000,0.000000 0.000000,25.000000 25.000000,0.000000 0.000000,-25.000000-25.000000,0.000000 0.000000,25.000000 25.000000,0.000000 0.000000,0.000000-25.000000,0.000000 0.000000,0.000000 25.000000,0.000000 0.000000,0.000000-25.000000,0.000000 0.000000,0.000000 25.000000,0.000000 0.000000,0.000000 25.000000,0.000000 0.000000,0.000000-25.000000,0.000000 0.000000,0.000000 25.000000,0.000000 0.000000,0.000000 0.000000,0.000000 0.000000,25.000000 0.000000,0.000000 0.000000,0.000000 25.000000,0.000000 0.000000,0.000000-25.000000,0.000000 0.000000,25.000000 25.000000,0.000000 0.000000,25.000000 0.000000,0.000000 0.000000,0.000000 0.000000,0.000000 0.000000,25.000000 0.000000,0.000000 0.000000,50.000000 0.000000,0.000000 0.000000,0.000000 0.000000,0.000000 0.000000,-25.000000 0.000000,0.000000 0.000000,50.000000 0.000000,0.000000 0.000000,0.000000 0.000000,0.000000 0.000000,50.000000 0.000000,0.000000 0.000000,25.000000 0.000000,0.000000 0.000000,-25.000000 0.000000,0.000000 0.000000,-25.000000 0.000000,0.000000 0.000000,-25.000000 0.000000,0.000000 0.000000,50.000000 0.000000,0.000000 0.000000,0.000000 0.000000,0.000000 0.000000,0.000000 0.000000,0.000000 0.000000,-50.000000 25.000000,0.000000 0.000000,0.000000-25.000000,0.000000 0.000000,25.000000 25.000000,0.000000 0.000000,25.000000-25.000000,0.000000 0.000000,-25.000000 0.000000,0.000000 0.000000,0.000000 0.000000,0.000000 0.000000,-75.000000 0.000000,0.000000 0.000000,25.000000 25.000000,0.000000 0.000000,0.000000-25.000000,0.000000 0.000000,25.000000 0.000000,0.000000 0.000000,25.000000 0.000000,0.000000 0.000000,-25.000000 0.000000,0.000000 0.000000,-25.000000 25.000000,0.000000 0.000000,0.000000-25.000000,0.000000 0.000000,25.000000 0.000000,0.000000 0.000000,50.000000 25.000000,0.000000 0.000000,0.000000-25.000000,0.000000 0.000000,0.000000 25.000000,0.000000 0.000000,-75.000000-25.000000,0.000000 0.000000,25.000000 25.000000,0.000000 0.000000,50.000000-25.000000,0.000000 0.000000,-25.000000 25.000000,0.000000 0.000000,0.000000-25.000000,0.000000 0.000000,-25.000000 25.000000,0.000000 0.000000,-50.000000 0.000000,0.000000 0.000000,-25.000000 0.000000,0.000000 0.000000,50.000000-25.000000,0.000000 0.000000,25.000000 25.000000,0.000000 0.000000,-25.000000-25.000000,0.000000 0.000000,0.000000 0.000000,0.000000 0.000000,-25.000000 0.000000,0.000000 0.000000,-50.000000 25.000000,0.000000 0.000000,25.000000-25.000000,0.000000 0.000000,-25.000000 0.000000,0.000000 0.000000,0.000000 0.000000,0.000000 0.000000,0.000000 0.000000,0.000000 0.000000,-50.000000 0.000000,0.000000 0.000000,0.000000 0.000000,0.000000 0.000000,0.000000 0.000000,0.000000 0.000000,0.000000 0.000000,0.000000 0.000000,0.000000 25.000000,0.000000 0.000000,0.000000-25.000000,0.000000 0.000000,-25.000000 25.000000,0.000000 0.000000,25.000000 0.000000,0.000000 0.000000,0.000000 0.000000,0.000000 0.000000,0.000000 0.000000,0.000000 0.000000,-25.000000 0.000000,0.000000 0.000000,25.000000 0.000000,0.000000 0.000000,-25.000000 25.000000,0.000000 0.000000,0.000000-25.000000,0.000000 0.000000,0.000000 25.000000,0.000000 0.000000,0.000000-25.000000,0.000000 0.000000,0.000000 25.000000,0.000000 0.000000,0.000000 0.000000,0.000000 0.000000,0.000000-25.000000,0.000000 0.000000,-25.000000 25.000000,0.000000 0.000000,25.000000 0.000000,0.000000 0.000000,0.000000 0.000000,0.000000 0.000000,0.000000 0.000000,0.000000 0.000000,-25.000000-25.000000,0.000000 0.000000,25.000000 25.000000,0.000000 0.000000,0.000000 0.000000,0.000000 0.000000,0.000000-25.000000,0.000000 0.000000,0.000000 25.000000,0.000000 0.000000,-25.000000 0.000000,0.000000 0.000000,25.000000 0.000000,0.000000 0.000000,0.000000-25.000000,0.000000 0.000000,0.000000 25.000000,0.000000 0.000000,0.000000 0.000000,0.000000 0.000000,0.000000-25.000000,0.000000 0.000000,0.000000 25.000000,0.000000 0.000000,0.000000-25.000000,0.000000 0.000000,0.000000 0.000000,0.000000 0.000000,0.000000 25.000000,0.000000 0.000000,0.000000-25.000000,0.000000 0.000000,25.000000-25.000000,0.000000 0.000000,-25.000000 25.000000,0.000000 0.000000,25.000000 0.000000,0.000000 0.000000,-25.000000 0.000000,0.000000 0.000000,25.000000 0.000000,0.000000 0.000000,-25.000000 0.000000,0.000000 0.000000,0.000000 0.000000,0.000000 0.000000,-50.000000 0.000000,0.000000 0.000000,-25.000000-25.000000,0.000000 0.000000,0.000000 25.000000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2:5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64839.000000 22130.000000 999,'8.000000'-18.000000'0,"-5.000000"6.000000"0 ,-6.000000 4.000000 0,-5.000000 5.000000 0,-2.000000 3.000000 0,-2.000000 0.000000 0,-1.000000 0.000000 0,-2.000000 0.000000 0,1.000000 1.000000 0,1.000000 1.000000 0,1.000000 1.000000 0,1.000000 2.000000 0,1.000000 0.000000 0,-2.000000 0.000000 0,-1.000000-1.000000 0,-2.000000 1.000000 0,1.000000 1.000000 0,-2.000000-2.000000 0,2.000000 2.000000 0,-2.000000-2.000000 0,2.000000 1.000000 0,-1.000000-2.000000 0,0.000000-1.000000 0,0.000000-1.000000 0,0.000000-1.000000 0,-1.000000 2.000000 0,2.000000 1.000000 0,-1.000000 2.000000 0,0.000000-1.000000 0,2.000000-1.000000 0,1.000000-1.000000 0,2.000000-2.000000 0,0.000000 1.000000-19,0.000000 1.000000-41,-1.000000 1.000000-41,2.000000 2.000000-39</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5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12600.000000 17300.000000,'-50.000000'50.000000,"25.000000"-50.000000,0.000000 0.000000,25.000000 25.000000,0.000000 0.000000,25.000000-25.000000,0.000000 0.000000,0.000000 0.000000,0.000000 0.000000,25.000000 0.000000,0.000000 0.000000,25.000000 0.000000,0.000000 0.000000,50.000000 0.000000,0.000000 0.000000,25.000000 0.000000,0.000000 0.000000,75.000000-25.000000,0.000000 0.000000,50.000000 0.000000,0.000000 0.000000,0.000000 25.000000,0.000000 0.000000,75.000000-25.000000,0.000000 0.000000,50.000000 25.000000,0.000000 0.000000,-50.000000 0.000000,0.000000 0.000000,0.000000 0.000000,0.000000 0.000000,50.000000 25.000000,0.000000 0.000000,-75.000000 0.000000,0.000000 0.000000,0.000000 0.000000,0.000000 0.000000,25.000000-25.000000,0.000000 0.000000,-50.000000 25.000000,0.000000 0.000000,-50.000000-25.000000,0.000000 0.000000,50.000000 25.000000,0.000000 0.000000,-25.000000-25.000000,0.000000 0.000000,-50.000000 0.000000,0.000000 0.000000,-75.000000 0.000000,0.000000 0.000000,-25.000000 25.000000,0.000000 0.000000,25.000000-25.000000,0.000000 0.000000,0.000000 0.000000,0.000000 0.000000,-25.000000 0.000000,0.000000 0.000000,-25.000000 0.000000,0.000000 0.000000,-25.000000 0.000000,0.000000 0.000000,-25.000000 0.000000,0.000000 0.000000,0.000000 0.000000,0.000000 0.000000,-25.000000 0.000000,0.000000 0.000000,-75.000000-25.000000,0.000000 0.000000,-50.000000 25.000000,0.000000 0.000000,-25.000000 0.000000,0.000000 0.000000,-50.000000 0.000000,0.000000 0.000000,-25.000000 0.000000,0.000000 0.000000,-25.000000 0.000000,0.000000 0.000000,25.000000 0.000000,0.000000 0.000000,-75.000000 0.000000,0.000000 0.000000,-100.000000 0.000000,0.000000 0.000000,-25.000000 0.000000,0.000000 0.000000,-75.000000 0.000000,0.000000 0.000000,-75.000000 0.000000,0.000000 0.000000,100.000000 0.000000,0.000000 0.000000,-50.000000 0.000000,0.000000 0.000000,75.000000 25.000000,0.000000 0.000000,25.000000-25.000000,0.000000 0.000000,50.000000 25.000000,0.000000 0.000000,50.000000 25.000000,0.000000 0.000000,50.000000-25.000000,0.000000 0.000000,0.000000 0.000000,0.000000 0.000000,50.000000 0.000000,0.000000 0.000000,100.000000 0.000000,0.000000 0.000000,25.000000 0.000000,0.000000 0.000000,25.000000 0.000000,0.000000 0.000000,25.000000-25.000000,0.000000 0.000000,50.000000 0.000000,0.000000 0.000000,50.000000 0.000000,0.000000 0.000000,0.000000-25.000000,0.000000 0.000000,50.000000 0.000000,0.000000 0.000000,25.000000-25.000000,0.000000 0.000000,25.000000 25.000000,0.000000 0.000000,50.000000 25.000000,0.000000 0.000000,0.000000-50.000000,0.000000 0.000000,-50.000000 50.000000,0.000000 0.000000,0.000000-25.000000,0.000000 0.000000,0.000000 0.000000,0.000000 0.000000,0.000000 25.000000,0.000000 0.000000,25.000000 0.000000,0.000000 0.000000,-100.000000 0.000000,0.000000 0.000000,0.000000-25.000000</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5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36150.000000 17400.000000,'-50.000000'0.000000,"0.000000"0.000000,0.000000 0.000000,-25.000000 0.000000,0.000000 0.000000,-100.000000 0.000000,0.000000 0.000000,-75.000000 0.000000,0.000000 0.000000,-25.000000 25.000000,0.000000 0.000000,0.000000-25.000000,0.000000 0.000000,25.000000 0.000000,0.000000 0.000000,-50.000000 0.000000,0.000000 0.000000,-50.000000 0.000000,0.000000 0.000000,100.000000-25.000000,0.000000 0.000000,0.000000-25.000000,0.000000 0.000000,-25.000000 25.000000,0.000000 0.000000,75.000000-25.000000,0.000000 0.000000,75.000000-25.000000,0.000000 0.000000,75.000000 0.000000,0.000000 0.000000,50.000000 0.000000,0.000000 0.000000,0.000000-25.000000,0.000000 0.000000,75.000000 0.000000,0.000000 0.000000,25.000000-25.000000,0.000000 0.000000,25.000000 0.000000,0.000000 0.000000,50.000000-25.000000,0.000000 0.000000,50.000000 25.000000,0.000000 0.000000,0.000000 0.000000,0.000000 0.000000,25.000000 0.000000,0.000000 0.000000,0.000000 0.000000,0.000000 0.000000,100.000000 25.000000,0.000000 0.000000,0.000000 50.000000,0.000000 0.000000,-50.000000 25.000000,0.000000 0.000000,75.000000 25.000000,0.000000 0.000000,-25.000000 75.000000,0.000000 0.000000,-100.000000 25.000000,0.000000 0.000000,-25.000000 25.000000,0.000000 0.000000,25.000000 25.000000,0.000000 0.000000,-100.000000 25.000000,0.000000 0.000000,-50.000000 0.000000,0.000000 0.000000,-75.000000 50.000000,0.000000 0.000000,-25.000000-50.000000,0.000000 0.000000,-50.000000 0.000000,0.000000 0.000000,-50.000000-50.000000,0.000000 0.000000,-25.000000-50.000000,0.000000 0.000000,-50.000000 0.000000,0.000000 0.000000,-50.000000 0.000000,0.000000 0.000000,0.000000-25.000000,0.000000 0.000000,25.000000-25.000000,0.000000 0.000000,-75.000000 0.000000,0.000000 0.000000,25.000000-25.000000,0.000000 0.000000,25.000000 0.000000,0.000000 0.000000,25.000000-25.000000,0.000000 0.000000,100.000000 0.000000,0.000000 0.000000,0.000000-25.000000,0.000000 0.000000,0.000000 25.000000,0.000000 0.000000,0.000000 0.000000,0.000000 0.000000,0.000000-25.000000,0.000000 0.000000,25.000000 25.000000,0.000000 0.000000,0.000000 0.000000,0.000000 0.000000,50.000000 0.000000,0.000000 0.000000,-25.000000 0.000000</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1:0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26200.000000 22450.000000,'50.000000'0.000000,"-25.000000"25.000000,0.000000 0.000000,25.000000-25.000000,0.000000 0.000000,-25.000000 0.000000,0.000000 0.000000,50.000000 0.000000,0.000000 0.000000,0.000000-25.000000,0.000000 0.000000,0.000000 25.000000,0.000000 0.000000,25.000000 0.000000,0.000000 0.000000,25.000000-25.000000,0.000000 0.000000,25.000000 25.000000,0.000000 0.000000,-25.000000 0.000000,0.000000 0.000000,50.000000 0.000000,0.000000 0.000000,50.000000-25.000000,0.000000 0.000000,0.000000 25.000000,0.000000 0.000000,25.000000 0.000000,0.000000 0.000000,-75.000000 0.000000,0.000000 0.000000,25.000000 0.000000,0.000000 0.000000,25.000000 0.000000,0.000000 0.000000,0.000000 0.000000,0.000000 0.000000,-25.000000 0.000000,0.000000 0.000000,0.000000 0.000000,0.000000 0.000000,-50.000000 25.000000,0.000000 0.000000,25.000000-25.000000,0.000000 0.000000,25.000000 0.000000,0.000000 0.000000,-50.000000 0.000000,0.000000 0.000000,0.000000 0.000000,0.000000 0.000000,-25.000000 0.000000,0.000000 0.000000,-50.000000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0.000000,-50.000000 0.000000,0.000000 0.000000,-50.000000 25.000000,0.000000 0.000000,-50.000000 0.000000,0.000000 0.000000,25.000000 0.000000,0.000000 0.000000,25.000000-25.000000,0.000000 0.000000,-50.000000 0.000000,0.000000 0.000000,75.000000-25.000000,0.000000 0.000000,75.000000 25.000000,0.000000 0.000000,0.000000 0.000000,0.000000 0.000000,100.000000 0.000000,0.000000 0.000000,-25.000000 0.000000,0.000000 0.000000,25.000000 0.000000,0.000000 0.000000,25.000000 0.000000,0.000000 0.000000,0.000000 0.000000,0.000000 0.000000,0.000000 0.000000,0.000000 0.000000,75.000000 0.000000,0.000000 0.000000,25.000000 0.000000,0.000000 0.000000,50.000000-25.000000,0.000000 0.000000,0.000000 25.000000,0.000000 0.000000,0.000000-25.000000,0.000000 0.000000,25.000000 25.000000,0.000000 0.000000,25.000000-25.000000,0.000000 0.000000,25.000000 25.000000,0.000000 0.000000,50.000000 0.000000,0.000000 0.000000,0.000000-25.000000,0.000000 0.000000,50.000000 25.000000,0.000000 0.000000,0.000000 0.000000,0.000000 0.000000,-25.000000 0.000000,0.000000 0.000000,25.000000 0.000000,0.000000 0.000000,0.000000-25.000000,0.000000 0.000000,-100.000000 0.000000,0.000000 0.000000,-25.000000 25.000000,0.000000 0.000000,-25.000000-25.000000,0.000000 0.000000,0.000000 25.000000,0.000000 0.000000,0.000000-25.000000,0.000000 0.000000,0.000000 25.000000,0.000000 0.000000,-75.000000 0.000000,0.000000 0.000000,0.000000 0.000000,0.000000 0.000000,-100.000000 0.000000,0.000000 0.000000,-75.000000 0.000000,0.000000 0.000000,-50.000000 0.000000,0.000000 0.000000,-25.000000 0.000000,0.000000 0.000000,0.000000 0.000000,0.000000 0.000000,25.000000 0.000000,0.000000 0.000000,0.000000 0.000000,0.000000 0.000000,-50.000000 0.000000,0.000000 0.000000,-25.000000 25.000000,0.000000 0.000000,25.000000-25.000000,0.000000 0.000000,-25.000000 25.000000,0.000000 0.000000,25.000000 0.000000,0.000000 0.000000,-25.000000-25.000000,0.000000 0.000000,0.000000 25.000000,0.000000 0.000000,50.000000-25.000000,0.000000 0.000000,75.000000 0.000000,0.000000 0.000000,25.000000 0.000000,0.000000 0.000000,50.000000 0.000000,0.000000 0.000000,25.000000 0.000000,0.000000 0.000000,25.000000 25.000000,0.000000 0.000000,0.000000 0.000000,0.000000 0.000000,0.000000 0.000000,0.000000 0.000000,50.000000-25.000000</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1: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23800.000000 28000.000000,'-50.000000'0.000000,"25.000000"0.000000,0.000000 0.000000,-25.000000 0.000000,0.000000 0.000000,25.000000-25.000000,0.000000 0.000000,-25.000000 25.000000,0.000000 0.000000,0.000000-25.000000</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1: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22800.000000 27750.000000,'-50.000000'0.000000,"25.000000"0.000000,0.000000 0.000000,75.000000 0.000000,0.000000 0.000000,25.000000 0.000000,0.000000 0.000000,0.000000 0.000000,0.000000 0.000000,25.000000 0.000000,0.000000 0.000000,25.000000 0.000000,0.000000 0.000000,25.000000 0.000000,0.000000 0.000000,50.000000 0.000000,0.000000 0.000000,0.000000 0.000000,0.000000 0.000000,0.000000 0.000000,0.000000 0.000000,25.000000 0.000000,0.000000 0.000000,-75.000000 0.000000,0.000000 0.000000,-25.000000 25.000000,0.000000 0.000000,25.000000-25.000000,0.000000 0.000000,-25.000000 0.000000,0.000000 0.000000,0.000000 0.000000,0.000000 0.000000,0.000000 25.000000,0.000000 0.000000,-50.000000-25.000000,0.000000 0.000000,-25.000000 25.000000,0.000000 0.000000,0.000000-25.000000,0.000000 0.000000,-50.000000 25.000000,0.000000 0.000000,25.000000-25.000000,0.000000 0.000000,-50.000000 0.000000,0.000000 0.000000,0.000000 0.000000,0.000000 0.000000,-50.000000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0.000000,50.000000 0.000000,0.000000 0.000000,50.000000 25.000000,0.000000 0.000000,0.000000 0.000000</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1:2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27700.000000 30850.000000,'50.000000'0.000000,"0.000000"0.000000,0.000000 0.000000,0.000000 0.000000,0.000000 0.000000,0.000000-25.000000,0.000000 0.000000,25.000000 0.000000,0.000000 0.000000,25.000000 0.000000,0.000000 0.000000,25.000000 0.000000,0.000000 0.000000,75.000000 25.000000,0.000000 0.000000,-25.000000-25.000000,0.000000 0.000000,25.000000 25.000000,0.000000 0.000000,0.000000-25.000000,0.000000 0.000000,25.000000 25.000000,0.000000 0.000000,50.000000 0.000000,0.000000 0.000000,-25.000000 0.000000,0.000000 0.000000,-25.000000 0.000000,0.000000 0.000000,-25.000000 25.000000,0.000000 0.000000,25.000000-25.000000,0.000000 0.000000,0.000000 25.000000,0.000000 0.000000,-25.000000-25.000000,0.000000 0.000000,-25.000000 0.000000,0.000000 0.000000,-75.000000 0.000000,0.000000 0.000000,25.000000 0.000000,0.000000 0.000000,-25.000000 0.000000,0.000000 0.000000,0.000000 0.000000,0.000000 0.000000,-25.000000-25.000000,0.000000 0.000000,-25.000000 25.000000,0.000000 0.000000,-25.000000-25.000000,0.000000 0.000000,0.000000 25.000000,0.000000 0.000000,-25.000000-25.000000,0.000000 0.000000,0.000000 0.000000,0.000000 0.000000,-25.000000 25.000000,0.000000 0.000000,-25.000000 25.000000,0.000000 0.000000,0.000000 0.000000,0.000000 0.000000,0.000000 25.000000</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1:2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8150.000000 34000.000000,'50.000000'0.000000,"-25.000000"0.000000,0.000000 0.000000,0.000000 0.000000,0.000000 0.000000,25.000000 0.000000,0.000000 0.000000,-25.000000 0.000000,0.000000 0.000000,25.000000-25.000000,0.000000 0.000000,0.000000 0.000000,0.000000 0.000000,50.000000 0.000000,0.000000 0.000000,0.000000 0.000000,0.000000 0.000000,50.000000 0.000000,0.000000 0.000000,0.000000 0.000000,0.000000 0.000000,25.000000 0.000000,0.000000 0.000000,0.000000 0.000000,0.000000 0.000000,-25.000000 25.000000,0.000000 0.000000,25.000000-25.000000,0.000000 0.000000,50.000000 25.000000,0.000000 0.000000,0.000000-25.000000,0.000000 0.000000,0.000000 25.000000,0.000000 0.000000,25.000000 0.000000,0.000000 0.000000,-50.000000 25.000000,0.000000 0.000000,50.000000-25.000000,0.000000 0.000000,50.000000 0.000000,0.000000 0.000000,-50.000000 0.000000,0.000000 0.000000,-25.000000 0.000000,0.000000 0.000000,50.000000 0.000000,0.000000 0.000000,0.000000 0.000000,0.000000 0.000000,-25.000000 0.000000,0.000000 0.000000,0.000000 0.000000,0.000000 0.000000,-50.000000 0.000000,0.000000 0.000000,50.000000 0.000000,0.000000 0.000000,25.000000 0.000000,0.000000 0.000000,-75.000000 25.000000,0.000000 0.000000,-25.000000-25.000000,0.000000 0.000000,75.000000 0.000000,0.000000 0.000000,-25.000000 25.000000,0.000000 0.000000,0.000000-25.000000,0.000000 0.000000,-50.000000 0.000000,0.000000 0.000000,-25.000000 0.000000,0.000000 0.000000,-25.000000 0.000000,0.000000 0.000000,50.000000 25.000000,0.000000 0.000000,0.000000-25.000000,0.000000 0.000000,-25.000000 0.000000,0.000000 0.000000,-25.000000 0.000000,0.000000 0.000000,-50.000000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25.000000,0.000000 0.000000,-25.000000-25.000000,0.000000 0.000000,0.000000 0.000000,0.000000 0.000000,0.000000 0.000000,0.000000 0.000000,0.000000 25.000000</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6: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36300.000000 21500.000000,'0.000000'-50.000000,"-25.000000"50.000000,0.000000 0.000000,0.000000 0.000000,0.000000 0.000000,25.000000 25.000000,0.000000 0.000000,0.000000 0.000000,0.000000 0.000000,25.000000-25.000000,0.000000 0.000000,50.000000 25.000000,0.000000 0.000000,0.000000 0.000000,0.000000 0.000000,75.000000-25.000000,0.000000 0.000000,50.000000 25.000000,0.000000 0.000000,25.000000 0.000000,0.000000 0.000000,25.000000-25.000000,0.000000 0.000000,-75.000000 25.000000,0.000000 0.000000,25.000000-25.000000,0.000000 0.000000,0.000000 25.000000,0.000000 0.000000,25.000000-25.000000,0.000000 0.000000,-50.000000 25.000000,0.000000 0.000000,0.000000-25.000000,0.000000 0.000000,-75.000000 0.000000,0.000000 0.000000,0.000000 0.000000,0.000000 0.000000,-25.000000 25.000000,0.000000 0.000000,0.000000-25.000000,0.000000 0.000000,0.000000 0.000000,0.000000 0.000000,-25.000000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0.000000,0.000000-25.000000,0.000000 0.000000,-25.000000 25.000000,0.000000 0.000000,-25.000000 0.000000,0.000000 0.000000,-75.000000-25.000000,0.000000 0.000000,0.000000 0.000000,0.000000 0.000000,25.000000 0.000000,0.000000 0.000000,-25.000000 25.000000,0.000000 0.000000,25.000000-25.000000,0.000000 0.000000,-25.000000 25.000000,0.000000 0.000000,25.000000-25.000000,0.000000 0.000000,75.000000 25.000000,0.000000 0.000000,25.000000 0.000000,0.000000 0.000000,0.000000 0.000000,0.000000 0.000000,0.000000 0.000000,0.000000 0.000000,25.000000 25.000000,0.000000 0.000000,0.000000-25.000000,0.000000 0.000000,50.000000 0.000000,0.000000 0.000000,50.000000 25.000000,0.000000 0.000000,-25.000000-25.000000,0.000000 0.000000,50.000000 0.000000,0.000000 0.000000,50.000000 25.000000,0.000000 0.000000,50.000000-25.000000,0.000000 0.000000,75.000000 0.000000,0.000000 0.000000,0.000000 0.000000,0.000000 0.000000,25.000000 0.000000,0.000000 0.000000,25.000000 0.000000,0.000000 0.000000,50.000000 0.000000,0.000000 0.000000,25.000000 0.000000,0.000000 0.000000,0.000000 0.000000,0.000000 0.000000,25.000000 0.000000,0.000000 0.000000,-50.000000 25.000000,0.000000 0.000000,-75.000000-25.000000,0.000000 0.000000,-100.000000 25.000000,0.000000 0.000000,0.000000-25.000000,0.000000 0.000000,-75.000000 0.000000,0.000000 0.000000,-100.000000 0.000000,0.000000 0.000000,-50.000000 0.000000,0.000000 0.000000,-25.000000 0.000000,0.000000 0.000000,-50.000000 0.000000,0.000000 0.000000,-25.000000 0.000000,0.000000 0.000000,-75.000000 0.000000,0.000000 0.000000,25.000000 0.000000,0.000000 0.000000,0.000000 0.000000,0.000000 0.000000,-50.000000-25.000000,0.000000 0.000000,25.000000 25.000000,0.000000 0.000000,-25.000000-25.000000,0.000000 0.000000,100.000000 25.000000,0.000000 0.000000,75.000000 0.000000,0.000000 0.000000,50.000000 0.000000,0.000000 0.000000,100.000000 0.000000,0.000000 0.000000,25.000000 0.000000,0.000000 0.000000,75.000000 0.000000,0.000000 0.000000,75.000000 0.000000,0.000000 0.000000,75.000000 0.000000,0.000000 0.000000,50.000000 0.000000,0.000000 0.000000,-25.000000 25.000000,0.000000 0.000000,0.000000 0.000000,0.000000 0.000000,25.000000-25.000000,0.000000 0.000000,0.000000 25.000000,0.000000 0.000000,-125.000000-25.000000,0.000000 0.000000,-75.000000 25.000000,0.000000 0.000000,-100.000000 0.000000,0.000000 0.000000,-100.000000 0.000000,0.000000 0.000000,-50.000000-25.000000,0.000000 0.000000,-50.000000 0.000000,0.000000 0.000000,-75.000000 0.000000,0.000000 0.000000,-50.000000 0.000000,0.000000 0.000000,25.000000-25.000000,0.000000 0.000000,50.000000 25.000000,0.000000 0.000000,-50.000000-25.000000,0.000000 0.000000,0.000000 25.000000,0.000000 0.000000,25.000000-25.000000,0.000000 0.000000,50.000000 25.000000,0.000000 0.000000,75.000000 0.000000,0.000000 0.000000,50.000000 0.000000,0.000000 0.000000,25.000000 25.000000,0.000000 0.000000,25.000000 0.000000,0.000000 0.000000,25.000000 0.000000,0.000000 0.000000,50.000000 25.000000</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6: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33750.000000 21400.000000,'50.000000'0.000000,"-25.000000"0.000000,0.000000 0.000000,0.000000 0.000000,0.000000 0.000000,0.000000 0.000000,0.000000 0.000000,0.000000 0.000000,0.000000 0.000000,-50.000000 0.000000,0.000000 0.000000,-25.000000 0.000000,0.000000 0.000000,0.000000 0.000000,0.000000 0.000000,-50.000000 25.000000,0.000000 0.000000,0.000000-25.000000,0.000000 0.000000,-25.000000 25.000000,0.000000 0.000000,-25.000000 0.000000,0.000000 0.000000,25.000000-25.000000,0.000000 0.000000,-25.000000 25.000000,0.000000 0.000000,25.000000-25.000000,0.000000 0.000000,25.000000 0.000000,0.000000 0.000000,0.000000 0.000000,0.000000 0.000000,0.000000 25.000000,0.000000 0.000000,0.000000-25.000000,0.000000 0.000000,25.000000 0.000000,0.000000 0.000000,-25.000000-25.000000,0.000000 0.000000,0.000000 0.000000,0.000000 0.000000,25.000000 0.000000,0.000000 0.000000,0.000000 0.000000,0.000000 0.000000,25.000000-25.000000,0.000000 0.000000,0.000000 25.000000,0.000000 0.000000,25.000000-25.000000,0.000000 0.000000,25.000000-25.000000,0.000000 0.000000,0.000000 25.000000,0.000000 0.000000,0.000000-25.000000,0.000000 0.000000,0.000000 0.000000,0.000000 0.000000,25.000000 0.000000,0.000000 0.000000,0.000000 0.000000,0.000000 0.000000,0.000000 25.000000,0.000000 0.000000,25.000000-25.000000,0.000000 0.000000,25.000000 25.000000,0.000000 0.000000,25.000000-25.000000,0.000000 0.000000,25.000000 25.000000,0.000000 0.000000,0.000000 0.000000,0.000000 0.000000,25.000000 25.000000,0.000000 0.000000,0.000000 0.000000,0.000000 0.000000,25.000000 0.000000,0.000000 0.000000,-25.000000 0.000000,0.000000 0.000000,25.000000 25.000000,0.000000 0.000000,25.000000 0.000000,0.000000 0.000000,-50.000000 0.000000,0.000000 0.000000,-25.000000 25.000000,0.000000 0.000000,-25.000000 0.000000,0.000000 0.000000,-50.000000 0.000000,0.000000 0.000000,-25.000000 0.000000,0.000000 0.000000,0.000000 25.000000,0.000000 0.000000,0.000000-25.000000,0.000000 0.000000,-25.000000 25.000000,0.000000 0.000000,0.000000 0.000000,0.000000 0.000000,0.000000 0.000000,0.000000 0.000000,0.000000 0.000000,0.000000 0.000000,0.000000 25.000000,0.000000 0.000000,0.000000 0.000000,0.000000 0.000000,-25.000000-25.000000,0.000000 0.000000,-25.000000 25.000000,0.000000 0.000000,25.000000 0.000000,0.000000 0.000000,-25.000000-25.000000,0.000000 0.000000,0.000000 0.000000,0.000000 0.000000,25.000000 0.000000,0.000000 0.000000,-25.000000-25.000000,0.000000 0.000000,0.000000 25.000000,0.000000 0.000000,0.000000-25.000000,0.000000 0.000000,-25.000000 0.000000,0.000000 0.000000,-25.000000 0.000000,0.000000 0.000000,0.000000-25.000000,0.000000 0.000000,0.000000 0.000000,0.000000 0.000000,0.000000 0.000000,0.000000 0.000000,0.000000 0.000000,0.000000 0.000000,25.000000 0.000000,0.000000 0.000000,0.000000 0.000000,0.000000 0.000000,25.000000 0.000000,0.000000 0.000000,0.000000 25.000000,0.000000 0.000000,-50.000000 0.000000,0.000000 0.000000,50.000000-25.000000</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49550.000000 21500.000000,'0.000000'-50.000000,"-25.000000"50.000000,0.000000 0.000000,-25.000000-25.000000,0.000000 0.000000,0.000000 25.000000,0.000000 0.000000,-50.000000 0.000000,0.000000 0.000000,-25.000000 0.000000,0.000000 0.000000,-50.000000 0.000000,0.000000 0.000000,-25.000000 0.000000,0.000000 0.000000,-25.000000 0.000000,0.000000 0.000000,25.000000 25.000000,0.000000 0.000000,0.000000-25.000000,0.000000 0.000000,75.000000 25.000000,0.000000 0.000000,50.000000-25.000000,0.000000 0.000000,0.000000 0.000000,0.000000 0.000000,25.000000 25.000000,0.000000 0.000000,25.000000-25.000000,0.000000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0.000000,-25.000000-25.000000,0.000000 0.000000,-25.000000 25.000000,0.000000 0.000000,-50.000000 0.000000,0.000000 0.000000,-75.000000 0.000000,0.000000 0.000000,-75.000000 25.000000,0.000000 0.000000,-50.000000-25.000000,0.000000 0.000000,-50.000000 0.000000,0.000000 0.000000,-50.000000 0.000000,0.000000 0.000000,25.000000 0.000000,0.000000 0.000000,0.000000 0.000000,0.000000 0.000000,25.000000 0.000000,0.000000 0.000000,25.000000 0.000000,0.000000 0.000000,25.000000 0.000000,0.000000 0.000000,25.000000 0.000000,0.000000 0.000000,50.000000 0.000000,0.000000 0.000000,25.000000 25.000000,0.000000 0.000000,0.000000 0.000000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64560.000000 21950.000000 999,'10.000000'-16.000000'0,"-1.000000"9.000000"0 ,1.000000 9.000000 0,1.000000 8.000000 0,-3.000000 5.000000 0,-1.000000 0.000000 0,-4.000000 1.000000 0,-1.000000-1.000000 0,-2.000000-1.000000 0,2.000000-1.000000 0,1.000000-1.000000 0,1.000000-1.000000 0,1.000000-1.000000 0,-2.000000 2.000000 0,-1.000000 1.000000 0,-2.000000 2.000000 0,1.000000 0.000000 0,1.000000-1.000000 0,1.000000 2.000000 0,2.000000-1.000000 0,-1.000000 0.000000 0,-1.000000 2.000000 0,-1.000000 1.000000 0,-1.000000 2.000000 0,-1.000000-1.000000 0,2.000000-1.000000 0,1.000000-1.000000 0,2.000000-1.000000 0,-1.000000-1.000000 0,-1.000000-1.000000 0,-1.000000 2.000000 0,-2.000000-1.000000 0,0.000000-1.000000 0,0.000000 2.000000 0,0.000000-2.000000 0,0.000000 1.000000 0,0.000000 0.000000 0,0.000000 1.000000 0,0.000000-2.000000 0,0.000000 2.000000 0,0.000000-2.000000 0,0.000000-1.000000 0,0.000000-1.000000 0,0.000000-1.000000 0,0.000000-1.000000 0,0.000000 0.000000 0,0.000000 0.000000 0,0.000000-1.000000 0</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12350.000000 23650.000000,'0.000000'-50.000000,"25.000000"50.000000,0.000000 0.000000,0.000000 0.000000,0.000000 0.000000,0.000000 0.000000,0.000000 0.000000,0.000000 0.000000,0.000000 0.000000,0.000000 0.000000,0.000000 0.000000,0.000000 0.000000,0.000000 0.000000,25.000000 25.000000,0.000000 0.000000,-25.000000-25.000000,0.000000 0.000000,25.000000 0.000000,0.000000 0.000000,25.000000 0.000000,0.000000 0.000000,-25.000000 25.000000,0.000000 0.000000,50.000000-25.000000,0.000000 0.000000,0.000000 0.000000,0.000000 0.000000,25.000000 0.000000,0.000000 0.000000,0.000000 0.000000,0.000000 0.000000,25.000000 0.000000,0.000000 0.000000,-25.000000 0.000000,0.000000 0.000000,0.000000 0.000000,0.000000 0.000000,0.000000 0.000000,0.000000 0.000000,0.000000 0.000000,0.000000 0.000000,25.000000-25.000000,0.000000 0.000000,0.000000 25.000000,0.000000 0.000000,25.000000 0.000000,0.000000 0.000000,-25.000000 0.000000,0.000000 0.000000,-25.000000 0.000000,0.000000 0.000000,-25.000000 0.000000,0.000000 0.000000,0.000000 0.000000,0.000000 0.000000,-25.000000 0.000000,0.000000 0.000000,0.000000 0.000000,0.000000 0.000000,50.000000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25.000000,0.000000 0.000000,-25.000000-25.000000,0.000000 0.000000,25.000000 0.000000,0.000000 0.000000,25.000000 0.000000,0.000000 0.000000,-25.000000 0.000000,0.000000 0.000000,25.000000 25.000000,0.000000 0.000000,25.000000-25.000000,0.000000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25.000000,0.000000 0.000000,-25.000000-25.000000,0.000000 0.000000,0.000000 0.000000,0.000000 0.000000,0.000000 0.000000,0.000000 0.000000,-25.000000 0.000000,0.000000 0.000000,0.000000 0.000000,0.000000 0.000000,25.000000 0.000000,0.000000 0.000000,-50.000000 0.000000,0.000000 0.000000,25.000000 0.000000,0.000000 0.000000,0.000000 0.000000,0.000000 0.000000,0.000000 0.000000,0.000000 0.000000,0.000000 0.000000,0.000000 0.000000,25.000000 0.000000,0.000000 0.000000,-25.000000 0.000000,0.000000 0.000000,25.000000 0.000000,0.000000 0.000000,0.000000 25.000000,0.000000 0.000000,0.000000-25.000000,0.000000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25.000000,0.000000 0.000000,25.000000-25.000000,0.000000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25.000000,0.000000 0.000000,0.000000-25.000000,0.000000 0.000000,-25.000000 0.000000,0.000000 0.000000,25.000000 0.000000,0.000000 0.000000,0.000000 0.000000,0.000000 0.000000,0.000000 0.000000,0.000000 0.000000,-25.000000 0.000000,0.000000 0.000000,50.000000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25.000000,0.000000 0.000000,0.000000-25.000000,0.000000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25.000000,0.000000 0.000000,-25.000000-25.000000,0.000000 0.000000,0.000000 0.000000,0.000000 0.000000,-25.000000 0.000000,0.000000 0.000000,0.000000 0.000000,0.000000 0.000000,-25.000000 0.000000,0.000000 0.000000,-25.000000-25.000000,0.000000 0.000000,-25.000000 25.000000,0.000000 0.000000,0.000000 0.000000,0.000000 0.000000,0.000000 0.000000,0.000000 0.000000,0.000000-25.000000,0.000000 0.000000,0.000000 25.000000,0.000000 0.000000,-25.000000 0.000000,0.000000 0.000000,0.000000-25.000000,0.000000 0.000000,0.000000 25.000000,0.000000 0.000000,0.000000-25.000000,0.000000 0.000000,25.000000 25.000000,0.000000 0.000000,25.000000 0.000000,0.000000 0.000000,0.000000 0.000000,0.000000 0.000000,25.000000-25.000000,0.000000 0.000000,-25.000000 25.000000,0.000000 0.000000,0.000000 0.000000,0.000000 0.000000,0.000000 0.000000,0.000000 0.000000,-25.000000-25.000000,0.000000 0.000000,0.000000 25.000000,0.000000 0.000000,0.000000 0.000000,0.000000 0.000000,25.000000-25.000000,0.000000 0.000000,0.000000 25.000000,0.000000 0.000000,0.000000-25.000000,0.000000 0.000000,-50.000000 25.000000,0.000000 0.000000,0.000000 0.000000,0.000000 0.000000,-25.000000-25.000000,0.000000 0.000000,-25.000000 25.000000,0.000000 0.000000,25.000000 0.000000,0.000000 0.000000,25.000000-25.000000,0.000000 0.000000,25.000000 25.000000,0.000000 0.000000,0.000000 0.000000,0.000000 0.000000,-25.000000 0.000000,0.000000 0.000000,-25.000000 0.000000,0.000000 0.000000,25.000000-25.000000,0.000000 0.000000,0.000000 25.000000,0.000000 0.000000,25.000000 0.000000,0.000000 0.000000,0.000000 0.000000,0.000000 0.000000,25.000000 0.000000,0.000000 0.000000,-25.000000 0.000000,0.000000 0.000000,-25.000000 0.000000,0.000000 0.000000,0.000000 0.000000,0.000000 0.000000,0.000000 0.000000,0.000000 0.000000,0.000000 0.000000,0.000000 0.000000,50.000000 25.000000,0.000000 0.000000,0.000000-25.000000,0.000000 0.000000,0.000000 0.000000,0.000000 0.000000,0.000000 0.000000,0.000000 0.000000,0.000000 25.000000,0.000000 0.000000,-50.000000-25.000000,0.000000 0.000000,25.000000 0.000000,0.000000 0.000000,-25.000000 0.000000,0.000000 0.000000,25.000000 0.000000,0.000000 0.000000,25.000000 0.000000,0.000000 0.000000,25.000000 25.000000,0.000000 0.000000,0.000000-25.000000,0.000000 0.000000,0.000000 0.000000,0.000000 0.000000,-25.000000 0.000000,0.000000 0.000000,0.000000 0.000000,0.000000 0.000000,0.000000 25.000000,0.000000 0.000000,-25.000000-25.000000,0.000000 0.000000,0.000000 0.000000,0.000000 0.000000,25.000000 25.000000,0.000000 0.000000,0.000000-25.000000,0.000000 0.000000,50.000000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0.000000,50.000000 0.000000,0.000000 0.000000,-25.000000 0.000000,0.000000 0.000000,0.000000 0.000000,0.000000 0.000000,25.000000 0.000000,0.000000 0.000000,0.000000 0.000000,0.000000 0.000000,-25.000000 0.000000,0.000000 0.000000,25.000000 25.000000,0.000000 0.000000,0.000000-25.000000,0.000000 0.000000,0.000000 0.000000,0.000000 0.000000,0.000000 0.000000,0.000000 0.000000,50.000000 0.000000,0.000000 0.000000,0.000000 0.000000,0.000000 0.000000,0.000000 0.000000,0.000000 0.000000,25.000000 0.000000,0.000000 0.000000,-25.000000 0.000000,0.000000 0.000000,25.000000 0.000000,0.000000 0.000000,25.000000 0.000000,0.000000 0.000000,0.000000 0.000000,0.000000 0.000000,0.000000-25.000000,0.000000 0.000000,25.000000 25.000000,0.000000 0.000000,25.000000 0.000000,0.000000 0.000000,-25.000000 0.000000,0.000000 0.000000,25.000000-25.000000,0.000000 0.000000,-25.000000 25.000000,0.000000 0.000000,25.000000 0.000000,0.000000 0.000000,-25.000000-25.000000,0.000000 0.000000,25.000000 25.000000,0.000000 0.000000,25.000000 0.000000,0.000000 0.000000,25.000000 0.000000,0.000000 0.000000,0.000000 0.000000,0.000000 0.000000,-25.000000 0.000000,0.000000 0.000000,0.000000 0.000000,0.000000 0.000000,0.000000-25.000000,0.000000 0.000000,0.000000 25.000000,0.000000 0.000000,25.000000 0.000000,0.000000 0.000000,0.000000 0.000000,0.000000 0.000000,0.000000 0.000000,0.000000 0.000000,-50.000000 0.000000,0.000000 0.000000,0.000000 0.000000,0.000000 0.000000,-25.000000 0.000000,0.000000 0.000000,0.000000 0.000000,0.000000 0.000000,25.000000 0.000000,0.000000 0.000000,50.000000 0.000000,0.000000 0.000000,-25.000000 25.000000,0.000000 0.000000,0.000000-25.000000,0.000000 0.000000,0.000000 0.000000,0.000000 0.000000,-50.000000 0.000000,0.000000 0.000000,0.000000 0.000000,0.000000 0.000000,25.000000 0.000000,0.000000 0.000000,0.000000 0.000000,0.000000 0.000000,25.000000 0.000000,0.000000 0.000000,25.000000 0.000000,0.000000 0.000000,-50.000000 0.000000,0.000000 0.000000,0.000000 0.000000,0.000000 0.000000,0.000000 0.000000,0.000000 0.000000,-25.000000 25.000000,0.000000 0.000000,-25.000000-25.000000,0.000000 0.000000,50.000000 0.000000,0.000000 0.000000,0.000000 0.000000,0.000000 0.000000,25.000000 0.000000,0.000000 0.000000,0.000000 0.000000,0.000000 0.000000,-50.000000 0.000000,0.000000 0.000000,0.000000 0.000000,0.000000 0.000000,0.000000 0.000000,0.000000 0.000000,-25.000000 0.000000,0.000000 0.000000,0.000000 0.000000,0.000000 0.000000,25.000000 25.000000,0.000000 0.000000,-25.000000-25.000000,0.000000 0.000000,25.000000 0.000000,0.000000 0.000000,25.000000 0.000000,0.000000 0.000000,-25.000000 0.000000,0.000000 0.000000,0.000000 0.000000,0.000000 0.000000,0.000000 25.000000,0.000000 0.000000,-25.000000-25.000000,0.000000 0.000000,0.000000 25.000000,0.000000 0.000000,0.000000-25.000000,0.000000 0.000000,-25.000000 0.000000,0.000000 0.000000,25.000000 0.000000,0.000000 0.000000,-25.000000 25.000000,0.000000 0.000000,25.000000-25.000000,0.000000 0.000000,25.000000 0.000000,0.000000 0.000000,0.000000 25.000000,0.000000 0.000000,25.000000-25.000000,0.000000 0.000000,-25.000000 0.000000,0.000000 0.000000,25.000000 0.000000,0.000000 0.000000,-50.000000 25.000000,0.000000 0.000000,0.000000-25.000000,0.000000 0.000000,0.000000 0.000000,0.000000 0.000000,-25.000000 0.000000,0.000000 0.000000,0.000000 25.000000,0.000000 0.000000,0.000000-25.000000,0.000000 0.000000,-25.000000 0.000000,0.000000 0.000000,25.000000 0.000000,0.000000 0.000000,0.000000 25.000000,0.000000 0.000000,0.000000-25.000000,0.000000 0.000000,0.000000 0.000000,0.000000 0.000000,25.000000 25.000000,0.000000 0.000000,-25.000000-25.000000,0.000000 0.000000,0.000000 0.000000,0.000000 0.000000,0.000000 0.000000,0.000000 0.000000,0.000000 0.000000,0.000000 0.000000,0.000000 0.000000,0.000000 0.000000,0.000000 0.000000,0.000000 0.000000,-25.000000 0.000000,0.000000 0.000000,0.000000 0.000000,0.000000 0.000000,0.000000 0.000000,0.000000 0.000000,0.000000 25.000000,0.000000 0.000000,0.000000-25.000000,0.000000 0.000000,0.000000 25.000000</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106180.000000 25020.000000,'-61.000000'0.000000,"31.000000"-10.000000,0.000000 0.000000,-10.000000 10.000000,1.000000 0.000000,-22.000000 0.000000,1.000000 0.000000,-19.000000 10.000000,-1.000000 0.000000,-20.000000 10.000000,0.000000 0.000000,19.000000 0.000000,2.000000 0.000000,-1.000000-20.000000,0.000000 0.000000,-10.000000 10.000000,0.000000 0.000000,-20.000000-10.000000,0.000000 0.000000,-10.000000-20.000000,0.000000 0.000000,10.000000 0.000000,-1.000000-1.000000,1.000000 2.000000,1.000000-1.000000,-11.000000-20.000000,-1.000000 0.000000,1.000000-10.000000,0.000000 0.000000,51.000000-10.000000,-1.000000 0.000000,9.000000-20.000000,1.000000-1.000000,1.000000 2.000000,-1.000000-1.000000,20.000000 0.000000,-1.000000 0.000000,12.000000 0.000000,-1.000000 0.000000,20.000000-20.000000,0.000000 0.000000,10.000000 10.000000,0.000000 0.000000,20.000000 10.000000,-1.000000 0.000000,31.000000 0.000000,0.000000 0.000000,0.000000 10.000000,0.000000 0.000000,20.000000-10.000000,0.000000 0.000000,1.000000 10.000000,-1.000000 0.000000,-1.000000 10.000000,2.000000 0.000000,39.000000 20.000000,-1.000000 0.000000,41.000000 0.000000,0.000000-1.000000,-20.000000 22.000000,0.000000-1.000000,40.000000 20.000000,0.000000 0.000000,21.000000 0.000000,-1.000000 0.000000,-30.000000 0.000000,-1.000000 0.000000,41.000000 30.000000,0.000000 0.000000,-29.000000 0.000000,-1.000000 0.000000,-11.000000 10.000000,1.000000 0.000000,1.000000 10.000000,-1.000000 0.000000,-31.000000 10.000000,2.000000 0.000000,-22.000000 20.000000,1.000000 0.000000,-10.000000-10.000000,0.000000 0.000000,-19.000000 10.000000,-1.000000 0.000000,-50.000000-10.000000,0.000000 0.000000,-20.000000 0.000000,-1.000000 0.000000,-9.000000 20.000000,0.000000-1.000000,0.000000-18.000000,0.000000-1.000000,-20.000000 0.000000,0.000000 0.000000,-19.000000-20.000000,-1.000000 0.000000,-10.000000-10.000000,0.000000 0.000000,-40.000000-10.000000,-1.000000 0.000000,-18.000000 0.000000,-1.000000 0.000000,10.000000-10.000000,0.000000 0.000000,0.000000-10.000000,0.000000 0.000000,-10.000000 0.000000,-1.000000 0.000000,11.000000-10.000000,0.000000 0.000000,-10.000000 0.000000,1.000000 0.000000,18.000000 0.000000,1.000000 0.000000,1.000000 0.000000,-1.000000 0.000000,40.000000 0.000000</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85759.000000 28280.000000,'21.000000'0.000000,"-1.000000"0.000000,-1.000000 0.000000,-8.000000 0.000000,-1.000000 0.000000,0.000000 0.000000,-1.000000 0.000000,1.000000-10.000000,1.000000 0.000000,-1.000000 10.000000,0.000000 0.000000,-1.000000 0.000000,1.000000 0.000000,1.000000 0.000000,-1.000000 0.000000,0.000000-10.000000,-1.000000-1.000000,1.000000 11.000000,1.000000 0.000000,9.000000 0.000000,-1.000000 0.000000,1.000000 0.000000,0.000000 0.000000,1.000000-9.000000,-1.000000-1.000000,-1.000000 10.000000,2.000000 0.000000,-1.000000 0.000000,0.000000 0.000000,0.000000 0.000000,-1.000000 0.000000,1.000000 0.000000,0.000000 0.000000,10.000000 0.000000,0.000000 0.000000,-10.000000 0.000000,0.000000 0.000000,10.000000 0.000000,0.000000 0.000000,1.000000 0.000000,-1.000000 0.000000,-10.000000 0.000000,-1.000000 0.000000,21.000000 0.000000,1.000000 0.000000,-1.000000 0.000000,0.000000 0.000000,-1.000000 0.000000,1.000000 0.000000,20.000000 0.000000,1.000000 0.000000,9.000000-10.000000,-1.000000 0.000000,1.000000 10.000000,0.000000 0.000000,1.000000-11.000000,-1.000000 2.000000,-11.000000 9.000000,1.000000 0.000000,1.000000 0.000000,-1.000000 0.000000,10.000000 0.000000,0.000000 0.000000,10.000000 0.000000,0.000000 0.000000,-1.000000 0.000000,2.000000 0.000000,-12.000000 0.000000,2.000000 0.000000,-11.000000 0.000000,-1.000000 0.000000,12.000000 0.000000,-1.000000 0.000000,-1.000000 0.000000,2.000000 0.000000,19.000000 0.000000,-1.000000 0.000000,-8.000000-10.000000,-1.000000 0.000000,-10.000000 10.000000,-1.000000 0.000000,-8.000000 0.000000,-1.000000 0.000000,-10.000000-10.000000,0.000000-1.000000,20.000000 11.000000,0.000000 0.000000,0.000000-9.000000,-1.000000-1.000000,12.000000 10.000000,-1.000000 0.000000,-10.000000 0.000000,-1.000000 0.000000,-19.000000 0.000000,0.000000 0.000000,0.000000 0.000000,0.000000 0.000000,11.000000 0.000000,-1.000000 0.000000,0.000000 0.000000,-1.000000 0.000000,12.000000 0.000000,-1.000000 0.000000,-1.000000 0.000000,2.000000 0.000000,-21.000000 10.000000,0.000000-1.000000,0.000000-9.000000,0.000000 0.000000,0.000000 0.000000,0.000000 0.000000,-10.000000 0.000000,-1.000000 0.000000,22.000000 0.000000,-1.000000 0.000000,10.000000 0.000000,0.000000 0.000000,0.000000 0.000000,-1.000000 0.000000,12.000000 11.000000,-1.000000-1.000000,-20.000000-10.000000,0.000000 0.000000,-10.000000 0.000000,0.000000 0.000000,0.000000 0.000000,0.000000 0.000000,9.000000 0.000000,1.000000 0.000000,10.000000 10.000000,0.000000 0.000000,10.000000-10.000000,0.000000 0.000000,-10.000000 0.000000,0.000000 0.000000,-10.000000 9.000000,1.000000 2.000000,-1.000000-11.000000,0.000000 0.000000,-10.000000 10.000000,0.000000 0.000000,19.000000-10.000000,2.000000 0.000000,8.000000 0.000000,2.000000 0.000000,-12.000000 10.000000,2.000000-1.000000,-21.000000-9.000000,0.000000 0.000000,10.000000 0.000000,-1.000000 0.000000,-29.000000 11.000000,0.000000-1.000000,10.000000-10.000000,1.000000 0.000000,9.000000 0.000000,0.000000 0.000000,9.000000 0.000000,1.000000 0.000000,1.000000 10.000000,-1.000000 0.000000,0.000000-10.000000,-1.000000 0.000000,-9.000000 0.000000,0.000000 0.000000,-9.000000 0.000000,-1.000000 0.000000,0.000000 0.000000,-1.000000 0.000000,-8.000000 0.000000,-1.000000 0.000000,9.000000 0.000000,1.000000 0.000000,10.000000 0.000000,0.000000 0.000000,0.000000 0.000000,0.000000 0.000000,10.000000 0.000000,1.000000 0.000000,-1.000000 0.000000,0.000000 0.000000,-10.000000 0.000000,0.000000 0.000000,-10.000000 0.000000,0.000000 0.000000,10.000000 0.000000,0.000000 0.000000,-20.000000 0.000000,0.000000 0.000000,-1.000000 0.000000,2.000000 0.000000,19.000000 0.000000,0.000000 0.000000,-10.000000 0.000000,0.000000 0.000000,10.000000 0.000000,0.000000 0.000000,0.000000 9.000000,0.000000 2.000000,-11.000000-11.000000,1.000000 0.000000,1.000000 0.000000,-1.000000 0.000000,0.000000 0.000000,-1.000000 0.000000,-8.000000 0.000000,-1.000000 0.000000,-10.000000 0.000000,-1.000000 0.000000,1.000000 0.000000,0.000000 0.000000,1.000000 0.000000,-1.000000 0.000000,-1.000000 0.000000,2.000000 0.000000,-1.000000 0.000000,0.000000 0.000000,-10.000000 0.000000,0.000000 0.000000,-1.000000 0.000000,1.000000 0.000000,10.000000 0.000000,0.000000 0.000000,-10.000000 0.000000,1.000000 0.000000,-1.000000 0.000000,0.000000 0.000000,-1.000000-11.000000,1.000000 2.000000,1.000000-1.000000</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104380.000000 28260.000000,'79.000000'0.000000,"-19.000000"0.000000,1.000000 0.000000,19.000000 0.000000,0.000000 0.000000,30.000000 0.000000,-1.000000 0.000000,1.000000 0.000000,1.000000 0.000000,-11.000000 10.000000,0.000000 0.000000,0.000000-1.000000,0.000000 2.000000,20.000000-1.000000,-1.000000 0.000000,-8.000000 0.000000,-1.000000-1.000000,-20.000000 2.000000,-1.000000-1.000000,-19.000000 0.000000,0.000000 0.000000,21.000000 10.000000,-1.000000 0.000000,0.000000-10.000000,-1.000000-1.000000,-19.000000 2.000000,0.000000-1.000000,-10.000000 0.000000,1.000000 0.000000,-31.000000-10.000000,0.000000 0.000000,-10.000000 0.000000,0.000000 0.000000,0.000000 0.000000,-1.000000 0.000000,1.000000 0.000000,0.000000 0.000000,-10.000000 0.000000,1.000000 0.000000,-1.000000-10.000000,0.000000 0.000000,-20.000000 0.000000,0.000000-1.000000,-10.000000 11.000000,0.000000 0.000000,-10.000000-9.000000,0.000000-1.000000,-20.000000 10.000000,0.000000 0.000000,-20.000000-10.000000,0.000000 0.000000,-20.000000-1.000000,-1.000000 2.000000,-18.000000-1.000000,-1.000000 0.000000,0.000000 0.000000,-1.000000-1.000000,1.000000 2.000000,1.000000-1.000000,-41.000000 10.000000,0.000000 0.000000,0.000000-10.000000,0.000000 0.000000,30.000000-1.000000,-1.000000 2.000000,1.000000-1.000000,0.000000 0.000000,1.000000 10.000000,-1.000000 0.000000,30.000000-10.000000,0.000000-1.000000,30.000000 2.000000,0.000000-1.000000,20.000000 10.000000,0.000000 0.000000,20.000000 0.000000,-1.000000 0.000000,1.000000 0.000000,0.000000 0.000000,31.000000 0.000000,-1.000000 0.000000,10.000000 0.000000,0.000000 0.000000,19.000000 0.000000,1.000000 0.000000,10.000000 0.000000,0.000000 0.000000,30.000000 0.000000,0.000000 0.000000,31.000000 10.000000,-1.000000-1.000000,10.000000 2.000000,0.000000-1.000000,-10.000000 10.000000,0.000000 0.000000,30.000000-10.000000,0.000000 0.000000,30.000000 10.000000,-1.000000 0.000000,-19.000000-10.000000,0.000000 0.000000,0.000000 10.000000,0.000000 0.000000,0.000000 0.000000,0.000000 0.000000,-50.000000-10.000000,0.000000 0.000000,-19.000000 10.000000,-1.000000 0.000000,-10.000000-10.000000,-1.000000-1.000000,1.000000 2.000000,0.000000-1.000000,-20.000000-10.000000,0.000000 0.000000,-9.000000 0.000000,-1.000000 0.000000,-30.000000 0.000000,-1.000000 0.000000,-29.000000 0.000000,0.000000 0.000000,-30.000000-10.000000,0.000000-1.000000,-39.000000-8.000000,-1.000000-1.000000,-10.000000 0.000000,0.000000 0.000000,10.000000 10.000000,-1.000000-1.000000,-29.000000-8.000000,0.000000-1.000000,10.000000 0.000000,1.000000 0.000000,-22.000000 10.000000,2.000000-1.000000,-1.000000-8.000000,0.000000-1.000000,10.000000 20.000000,0.000000 0.000000,-1.000000-11.000000,2.000000 2.000000,19.000000-1.000000,0.000000 0.000000,30.000000 0.000000,-1.000000-1.000000,31.000000 2.000000,1.000000-1.000000,9.000000 10.000000,-1.000000 0.000000,31.000000-10.000000,0.000000 0.000000,31.000000 10.000000,-1.000000 0.000000,20.000000 0.000000,0.000000 0.000000,20.000000 10.000000,-1.000000 0.000000,12.000000 0.000000,-1.000000-1.000000,20.000000 2.000000,0.000000-1.000000,10.000000 10.000000,0.000000 0.000000,-10.000000-10.000000,0.000000 0.000000,0.000000 0.000000,0.000000-1.000000,9.000000 12.000000,1.000000-1.000000,-10.000000-11.000000,0.000000 2.000000,-19.000000 9.000000,-1.000000-1.000000,-20.000000-8.000000,0.000000-1.000000,-41.000000-10.000000,2.000000 0.000000,-1.000000 10.000000,0.000000 0.000000,-31.000000-10.000000,1.000000 0.000000,-10.000000 0.000000,0.000000 0.000000,-19.000000 0.000000,-1.000000 0.000000,-20.000000-10.000000,-1.000000 0.000000,-28.000000 0.000000,-1.000000-1.000000,-20.000000 2.000000,-1.000000-1.000000,1.000000-10.000000,1.000000 0.000000,-1.000000 10.000000,0.000000 0.000000,10.000000-10.000000,0.000000 0.000000,-11.000000 0.000000,1.000000 0.000000,20.000000 10.000000,1.000000 0.000000,28.000000-10.000000,1.000000 0.000000,31.000000 20.000000,-1.000000 0.000000,-1.000000-10.000000,2.000000 0.000000,8.000000 10.000000,2.000000 0.000000,-1.000000 0.000000,-1.000000 0.000000,1.000000 10.000000,0.000000 0.000000,10.000000 0.000000,1.000000-1.000000,-1.000000 2.000000</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74559.000000 31680.000000,'41.000000'-20.000000,"-32.000000"10.000000,1.000000-1.000000,10.000000 2.000000,0.000000-1.000000,10.000000 0.000000,0.000000 0.000000,-10.000000 10.000000,0.000000 0.000000,21.000000-11.000000,-1.000000 2.000000,0.000000 9.000000,-1.000000 0.000000,1.000000-10.000000,1.000000 0.000000,-1.000000 10.000000,0.000000 0.000000,-10.000000 0.000000,0.000000 0.000000,-1.000000 0.000000,2.000000 0.000000,-1.000000 0.000000,-1.000000 0.000000,-8.000000 0.000000,-1.000000 0.000000,-1.000000 10.000000,2.000000 0.000000,8.000000-10.000000,2.000000 0.000000,-1.000000 0.000000,-1.000000 0.000000,1.000000 9.000000,0.000000 2.000000,10.000000-11.000000,1.000000 0.000000,9.000000 0.000000,0.000000 0.000000,9.000000 0.000000,1.000000 0.000000,1.000000-11.000000,-1.000000 2.000000,0.000000 9.000000,-1.000000 0.000000,-9.000000-10.000000,0.000000 0.000000,0.000000 0.000000,0.000000-1.000000,0.000000 2.000000,0.000000-1.000000,10.000000 0.000000,1.000000 0.000000,9.000000-1.000000,-1.000000 2.000000,12.000000-1.000000,-1.000000 0.000000,-10.000000 0.000000,-1.000000-1.000000,-8.000000 2.000000,-1.000000-1.000000,-10.000000 10.000000,0.000000 0.000000,0.000000-10.000000,0.000000 0.000000,0.000000 10.000000,0.000000 0.000000,10.000000 0.000000,-1.000000 0.000000,1.000000-11.000000,1.000000 2.000000,-1.000000 9.000000,0.000000 0.000000,9.000000-10.000000,2.000000 0.000000,-21.000000 10.000000,0.000000 0.000000,0.000000-10.000000,0.000000-1.000000,10.000000 11.000000,-1.000000 0.000000,12.000000-9.000000,-1.000000-1.000000,-1.000000 10.000000,2.000000 0.000000,8.000000-10.000000,2.000000 0.000000,-12.000000 10.000000,2.000000 0.000000,-21.000000 0.000000,0.000000 0.000000,20.000000 0.000000,0.000000 0.000000,0.000000 0.000000,-1.000000 0.000000,21.000000 0.000000,1.000000 0.000000,9.000000 0.000000,0.000000 0.000000,-31.000000 10.000000,2.000000 0.000000,-1.000000 0.000000,0.000000-1.000000,10.000000-9.000000,0.000000 0.000000,10.000000 11.000000,-1.000000-1.000000,1.000000-10.000000,1.000000 0.000000,-11.000000 10.000000,-1.000000 0.000000,-29.000000-10.000000,0.000000 0.000000,10.000000 9.000000,1.000000 2.000000,-1.000000-11.000000,0.000000 0.000000,9.000000 10.000000,2.000000 0.000000,8.000000-10.000000,2.000000 0.000000,-12.000000 10.000000,2.000000-1.000000,-21.000000-9.000000,0.000000 0.000000,0.000000 11.000000,0.000000-1.000000,10.000000-10.000000,-1.000000 0.000000,12.000000 10.000000,-1.000000 0.000000,10.000000-10.000000,-1.000000 0.000000,1.000000 0.000000,0.000000 0.000000,-19.000000 9.000000,-1.000000 2.000000,0.000000-11.000000,-1.000000 0.000000,1.000000 0.000000,1.000000 0.000000,-1.000000 10.000000,0.000000 0.000000,20.000000-10.000000,-1.000000 0.000000,1.000000 0.000000,0.000000 0.000000,-10.000000 0.000000,0.000000 0.000000,1.000000 0.000000,-1.000000 0.000000,-11.000000 0.000000,1.000000 0.000000,10.000000 10.000000,0.000000-1.000000,10.000000-9.000000,0.000000 0.000000,10.000000 0.000000,1.000000 0.000000,-22.000000 0.000000,2.000000 0.000000,-1.000000 11.000000,0.000000-1.000000,-10.000000-10.000000,0.000000 0.000000,-1.000000 0.000000,1.000000 0.000000,21.000000 0.000000,-1.000000 0.000000,0.000000 0.000000,0.000000 0.000000,-10.000000 10.000000,0.000000 0.000000,-20.000000-10.000000,0.000000 0.000000,10.000000 0.000000,0.000000 0.000000,-10.000000 9.000000,0.000000 2.000000,19.000000-11.000000,2.000000 0.000000,-1.000000 0.000000,0.000000 0.000000,-10.000000 10.000000,0.000000 0.000000,-1.000000-10.000000,1.000000 0.000000,-10.000000 0.000000,0.000000 0.000000,-10.000000 0.000000,1.000000 0.000000,-1.000000 10.000000,0.000000-1.000000,10.000000-9.000000,0.000000 0.000000,0.000000 0.000000,0.000000 0.000000,20.000000 0.000000,-1.000000 0.000000,-19.000000 0.000000,0.000000 0.000000,0.000000 0.000000,0.000000 0.000000,0.000000 0.000000,0.000000 0.000000,-10.000000 0.000000,1.000000 0.000000,-11.000000 0.000000,-1.000000 0.000000,12.000000 0.000000,-1.000000 0.000000,-11.000000 0.000000,2.000000 0.000000,-1.000000 0.000000,-1.000000 0.000000,12.000000 0.000000,-1.000000 0.000000,0.000000 0.000000,-1.000000 0.000000,-8.000000 0.000000,-1.000000 0.000000,0.000000 0.000000,0.000000 0.000000,-10.000000 0.000000,0.000000 0.000000,-10.000000 0.000000,0.000000 0.000000,9.000000 0.000000,2.000000 0.000000,-11.000000 0.000000,-1.000000 0.000000,1.000000 0.000000,1.000000 0.000000,-1.000000 0.000000,0.000000 0.000000,-1.000000 0.000000,1.000000 0.000000,1.000000 0.000000</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4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104380.000000 31660.000000,'-21.000000'0.000000,"12.000000"0.000000,-1.000000 0.000000,0.000000 0.000000,-1.000000 0.000000,31.000000 0.000000,0.000000 0.000000,-10.000000 0.000000,1.000000 0.000000,9.000000 0.000000,-1.000000 0.000000,12.000000 0.000000,-1.000000 0.000000,9.000000 0.000000,1.000000 0.000000,20.000000 0.000000,1.000000 0.000000,9.000000 0.000000,-1.000000 0.000000,21.000000 0.000000,1.000000 0.000000,-1.000000 10.000000,0.000000 0.000000,-10.000000-10.000000,0.000000 0.000000,-10.000000 9.000000,0.000000 2.000000,30.000000-11.000000,0.000000 0.000000,-20.000000 10.000000,0.000000 0.000000,-1.000000-10.000000,2.000000 0.000000,-1.000000 10.000000,-1.000000-1.000000,-29.000000-9.000000,0.000000 0.000000,10.000000 11.000000,1.000000-1.000000,9.000000-10.000000,-1.000000 0.000000,12.000000 0.000000,-1.000000 0.000000,0.000000 0.000000,0.000000 0.000000,-20.000000 0.000000,-1.000000 0.000000,-9.000000 0.000000,0.000000 0.000000,-20.000000 10.000000,0.000000 0.000000,1.000000-10.000000,-1.000000 0.000000,0.000000 0.000000,0.000000 0.000000,-1.000000 0.000000,2.000000 0.000000,-1.000000 0.000000,-1.000000 0.000000,-19.000000 0.000000,1.000000 0.000000,-1.000000 0.000000,0.000000 0.000000,-1.000000 0.000000,1.000000 0.000000,-29.000000 0.000000,-1.000000 0.000000,-10.000000 0.000000,-1.000000 0.000000,-8.000000-10.000000,-1.000000 0.000000,-10.000000 10.000000,0.000000 0.000000,0.000000 0.000000,0.000000 0.000000,0.000000-10.000000,0.000000-1.000000,-10.000000 11.000000,-1.000000 0.000000,1.000000-9.000000,1.000000-1.000000,-22.000000 0.000000,2.000000 0.000000,-11.000000 10.000000,-1.000000 0.000000,1.000000 0.000000,1.000000 0.000000,-1.000000-11.000000,0.000000 2.000000,9.000000 9.000000,2.000000 0.000000,8.000000-10.000000,2.000000 0.000000,-12.000000 10.000000,2.000000 0.000000,8.000000 0.000000,2.000000 0.000000,19.000000 0.000000,0.000000 0.000000,9.000000 0.000000,1.000000 0.000000,10.000000 10.000000,0.000000 0.000000,10.000000-10.000000,0.000000 0.000000,-10.000000 0.000000,0.000000 0.000000,10.000000 9.000000,0.000000 2.000000,-10.000000-11.000000,0.000000 0.000000,1.000000 0.000000,-1.000000 0.000000,10.000000 0.000000,-1.000000 0.000000,-8.000000 0.000000,-1.000000 0.000000,10.000000 0.000000,-1.000000 0.000000,1.000000 0.000000,0.000000 0.000000,10.000000 0.000000,1.000000 0.000000,-1.000000 0.000000,0.000000 0.000000,20.000000 0.000000,0.000000 0.000000,20.000000-11.000000,-1.000000 2.000000,1.000000 9.000000,0.000000 0.000000,10.000000 0.000000,1.000000 0.000000,-1.000000 0.000000,0.000000 0.000000,10.000000 0.000000,0.000000 0.000000,0.000000 0.000000,0.000000 0.000000,0.000000 0.000000,0.000000 0.000000,0.000000 0.000000,0.000000 0.000000,20.000000 0.000000,-1.000000 0.000000,1.000000 0.000000,0.000000 0.000000,1.000000 0.000000,-1.000000 0.000000,-1.000000 0.000000,2.000000 0.000000,-21.000000 0.000000,0.000000 0.000000,-21.000000 9.000000,2.000000 2.000000,-12.000000-11.000000,2.000000 0.000000,-31.000000 10.000000</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74719.000000 35220.000000,'21.000000'0.000000,"-11.000000"0.000000,-1.000000 0.000000,1.000000 0.000000,1.000000 0.000000,-1.000000 0.000000,0.000000 0.000000,9.000000 0.000000,2.000000 0.000000,-1.000000 0.000000,0.000000 0.000000,-10.000000 0.000000,0.000000 0.000000,20.000000 0.000000,-1.000000 0.000000,-8.000000 0.000000,-1.000000 0.000000,10.000000 0.000000,-1.000000 0.000000,1.000000 0.000000,0.000000 0.000000,-10.000000 0.000000,0.000000 0.000000,10.000000-10.000000,0.000000 0.000000,10.000000 10.000000,1.000000 0.000000,-22.000000 0.000000,2.000000 0.000000,8.000000 0.000000,2.000000 0.000000,9.000000-10.000000,0.000000 0.000000,-10.000000 10.000000,0.000000 0.000000,10.000000 0.000000,-1.000000 0.000000,22.000000 0.000000,-1.000000 0.000000,-10.000000-10.000000,0.000000 0.000000,10.000000 10.000000,-1.000000 0.000000,1.000000-10.000000,1.000000 0.000000,-11.000000 10.000000,0.000000 0.000000,0.000000 0.000000,0.000000 0.000000,20.000000 0.000000,-1.000000 0.000000,-8.000000 0.000000,-1.000000 0.000000,10.000000 0.000000,0.000000 0.000000,10.000000 0.000000,0.000000 0.000000,-20.000000 0.000000,-1.000000 0.000000,-9.000000 10.000000,0.000000 0.000000,0.000000 0.000000,0.000000 0.000000,0.000000-10.000000,0.000000 0.000000,-9.000000 10.000000,-1.000000 0.000000,20.000000-10.000000,-1.000000 0.000000,1.000000 10.000000,1.000000 0.000000,-11.000000-10.000000,0.000000 0.000000,10.000000 0.000000,0.000000 0.000000,-20.000000 0.000000,0.000000 0.000000,-1.000000 10.000000,1.000000 0.000000,1.000000-10.000000,-1.000000 0.000000,10.000000 0.000000,0.000000 0.000000,20.000000 0.000000,0.000000 0.000000,0.000000 0.000000,-1.000000 0.000000,12.000000 0.000000,-1.000000 0.000000,-10.000000 0.000000,-1.000000 0.000000,-8.000000 0.000000,-1.000000 0.000000,0.000000 0.000000,-1.000000 0.000000,1.000000 0.000000,1.000000 0.000000,28.000000 0.000000,1.000000 0.000000,-10.000000 0.000000,0.000000 0.000000,-10.000000 0.000000,0.000000 0.000000,-10.000000 0.000000,1.000000 0.000000,-1.000000-10.000000,0.000000 0.000000,9.000000 10.000000,2.000000 0.000000,19.000000 0.000000,-1.000000 0.000000,-8.000000 0.000000,-1.000000 0.000000,0.000000 0.000000,0.000000 0.000000,-10.000000 0.000000,0.000000 0.000000,-10.000000 0.000000,0.000000 0.000000,20.000000 0.000000,-1.000000 0.000000,12.000000 0.000000,-1.000000 0.000000,0.000000 0.000000,-1.000000 0.000000,-19.000000 0.000000,0.000000 0.000000,1.000000-10.000000,-1.000000 0.000000,10.000000 10.000000,-1.000000 0.000000,21.000000 0.000000,0.000000 0.000000,0.000000 0.000000,0.000000 0.000000,-29.000000 0.000000,-1.000000 0.000000,10.000000 0.000000,-1.000000 0.000000,-8.000000 0.000000,-1.000000 0.000000,20.000000 0.000000,0.000000 0.000000,-1.000000 0.000000,1.000000 0.000000,-19.000000 0.000000,-1.000000 0.000000,-11.000000 0.000000,1.000000 0.000000,1.000000 0.000000,-1.000000 0.000000,10.000000 0.000000,0.000000 0.000000,19.000000 0.000000,1.000000 0.000000,-10.000000 0.000000,0.000000 0.000000,-10.000000 0.000000,0.000000 0.000000,-10.000000 0.000000,1.000000 0.000000,-11.000000 0.000000,0.000000 0.000000,20.000000 0.000000,-1.000000 0.000000,1.000000 0.000000,0.000000 0.000000,10.000000 0.000000,0.000000 0.000000,-10.000000 0.000000,0.000000 0.000000,-10.000000 0.000000,1.000000 0.000000,-11.000000 0.000000,0.000000 0.000000,0.000000 0.000000,0.000000 0.000000,20.000000-10.000000,-1.000000 0.000000,12.000000 10.000000,-1.000000 0.000000,-10.000000 0.000000,-1.000000 0.000000,-8.000000-10.000000,-1.000000 0.000000,-10.000000 10.000000,0.000000 0.000000,-10.000000 0.000000,-1.000000 0.000000,1.000000-10.000000,1.000000 0.000000,9.000000 10.000000,0.000000 0.000000,0.000000 0.000000,0.000000 0.000000,0.000000 0.000000,0.000000 0.000000,0.000000-10.000000,0.000000 0.000000,-10.000000 10.000000,0.000000 0.000000,-1.000000 0.000000,1.000000 0.000000,-10.000000 0.000000,0.000000 0.000000,-10.000000 0.000000,0.000000 0.000000,-10.000000 0.000000,1.000000 0.000000,-1.000000 0.000000,0.000000 0.000000,-10.000000 10.000000,0.000000 0.000000,-10.000000-10.000000,0.000000 0.000000,-1.000000 0.000000,1.000000 0.000000,-10.000000 0.000000,0.000000 0.000000,-10.000000 10.000000,0.000000 0.000000,1.000000-10.000000,-1.000000 0.000000,-20.000000 0.000000,0.000000 0.000000,0.000000 0.000000,0.000000 0.000000,-10.000000 0.000000,0.000000 0.000000,-1.000000 0.000000,1.000000 0.000000,-10.000000 0.000000,0.000000 0.000000,1.000000 0.000000,-1.000000 0.000000,0.000000 0.000000,0.000000 0.000000,-10.000000 0.000000,0.000000 0.000000,-20.000000 0.000000,0.000000 0.000000,0.000000 0.000000,0.000000 0.000000,20.000000 0.000000,-1.000000 0.000000,1.000000 0.000000,0.000000 0.000000,-10.000000 0.000000,1.000000 0.000000,-1.000000 0.000000,0.000000 0.000000,-10.000000 0.000000,0.000000 0.000000,0.000000 10.000000,0.000000 0.000000,30.000000-10.000000,-1.000000 0.000000,-29.000000 0.000000,0.000000 0.000000,-20.000000 0.000000,0.000000 0.000000,31.000000 0.000000,-1.000000 0.000000,10.000000 0.000000,0.000000 0.000000,-20.000000 10.000000,0.000000 0.000000,-11.000000-10.000000,1.000000 0.000000,10.000000 0.000000,0.000000 0.000000,0.000000 10.000000,0.000000 0.000000,21.000000-10.000000,-1.000000 0.000000,-30.000000 10.000000,0.000000 0.000000,-10.000000-10.000000,0.000000 0.000000,30.000000 0.000000,-1.000000 0.000000,12.000000 10.000000,-1.000000 0.000000,-20.000000-10.000000,0.000000 0.000000,0.000000 10.000000,0.000000 0.000000,9.000000-10.000000,1.000000 0.000000,21.000000 10.000000,-1.000000 0.000000,9.000000-10.000000,1.000000 0.000000,1.000000 0.000000,-1.000000 0.000000,20.000000 0.000000,-1.000000 0.000000,12.000000 10.000000</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104380.000000 35100.000000,'-21.000000'-60.000000,"12.000000"40.000000,-1.000000 0.000000,10.000000 10.000000,0.000000 0.000000,-10.000000 0.000000,-1.000000 0.000000,22.000000 10.000000,-1.000000 0.000000,0.000000 0.000000,-1.000000 0.000000,12.000000 0.000000,-1.000000 0.000000,-1.000000 0.000000,2.000000 0.000000,8.000000 0.000000,2.000000 0.000000,19.000000 0.000000,0.000000 0.000000,9.000000 0.000000,1.000000 0.000000,21.000000 0.000000,-1.000000 0.000000,9.000000 0.000000,1.000000 0.000000,10.000000 0.000000,0.000000 0.000000,-20.000000 10.000000,0.000000 0.000000,10.000000 0.000000,1.000000 0.000000,18.000000 0.000000,1.000000 0.000000,-20.000000-10.000000,1.000000 0.000000,-11.000000 10.000000,-1.000000 0.000000,-8.000000 0.000000,-1.000000 0.000000,-1.000000 0.000000,2.000000 0.000000,8.000000 0.000000,2.000000 0.000000,9.000000-10.000000,0.000000 0.000000,-20.000000 10.000000,-1.000000 0.000000,-19.000000-10.000000,0.000000 0.000000,-10.000000 10.000000,1.000000 0.000000,-11.000000-10.000000,-1.000000 0.000000,-8.000000 0.000000,-1.000000 0.000000,-1.000000 0.000000,2.000000 0.000000,-31.000000 0.000000,-1.000000 0.000000,-8.000000 0.000000,-1.000000 0.000000,-10.000000 0.000000,-1.000000 0.000000,-8.000000 0.000000,-1.000000 0.000000,0.000000 0.000000,-1.000000 0.000000,-9.000000 0.000000,0.000000 0.000000,-9.000000-10.000000,-1.000000 0.000000,-20.000000 10.000000,0.000000 0.000000,0.000000-10.000000,-1.000000 0.000000,-8.000000 10.000000,-1.000000 0.000000,0.000000 0.000000,-1.000000 0.000000,1.000000-10.000000,1.000000 0.000000,-11.000000 10.000000,0.000000 0.000000,0.000000 0.000000,0.000000 0.000000,30.000000-10.000000,0.000000 0.000000,20.000000 10.000000,0.000000 0.000000,10.000000 0.000000,-1.000000 0.000000,21.000000 0.000000,0.000000 0.000000,10.000000-10.000000,1.000000 0.000000,-11.000000 10.000000,-1.000000 0.000000,12.000000 0.000000,-1.000000 0.000000,0.000000 0.000000,-1.000000 0.000000,11.000000 10.000000,0.000000 0.000000,0.000000 0.000000,0.000000 0.000000,20.000000 0.000000,0.000000 0.000000,-10.000000 0.000000,1.000000 0.000000,9.000000-10.000000,-1.000000 0.000000,1.000000 10.000000,0.000000 0.000000,1.000000 0.000000,-1.000000 0.000000,-11.000000 0.000000,1.000000 0.000000,1.000000-10.000000,-1.000000 0.000000,10.000000 10.000000</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74719.000000 38720.000000,'-19.000000'0.000000,"9.000000"0.000000,0.000000 0.000000,-1.000000 0.000000,1.000000 0.000000,20.000000 0.000000,1.000000 0.000000,-1.000000 0.000000,0.000000 0.000000,-1.000000 0.000000,1.000000 0.000000,1.000000 0.000000,-1.000000 0.000000,10.000000 0.000000,0.000000 0.000000,-10.000000 0.000000,0.000000 0.000000,9.000000 0.000000,2.000000 0.000000,-1.000000 0.000000,0.000000 0.000000,10.000000-10.000000,0.000000 0.000000,-1.000000 10.000000,2.000000 0.000000,9.000000-10.000000,0.000000 0.000000,10.000000 0.000000,0.000000 0.000000,10.000000 0.000000,0.000000 0.000000,-1.000000 0.000000,1.000000 0.000000,30.000000 0.000000,1.000000 0.000000,9.000000 0.000000,0.000000 0.000000,19.000000 0.000000,2.000000 0.000000,-21.000000-10.000000,0.000000 0.000000,10.000000 10.000000,-1.000000 0.000000,21.000000 0.000000,0.000000 0.000000,1.000000 0.000000,-1.000000 0.000000,-30.000000 0.000000,0.000000 0.000000,30.000000 0.000000,0.000000 0.000000,10.000000 0.000000,-1.000000 0.000000,-19.000000 0.000000,0.000000 0.000000,-10.000000 0.000000,1.000000 0.000000,19.000000 10.000000,0.000000 0.000000,-10.000000-10.000000,0.000000 0.000000,-31.000000 10.000000,1.000000 0.000000,10.000000 0.000000,0.000000 0.000000,21.000000-10.000000,-1.000000 0.000000,-11.000000 10.000000,1.000000 0.000000,-20.000000 0.000000,1.000000 0.000000,-11.000000 0.000000,-1.000000 0.000000,21.000000 0.000000,0.000000 0.000000,10.000000-10.000000,1.000000 0.000000,-31.000000 10.000000,0.000000 0.000000,-10.000000 0.000000,0.000000 0.000000,-10.000000 0.000000,0.000000 0.000000,-1.000000 0.000000,1.000000 0.000000,10.000000 0.000000,0.000000 0.000000,1.000000 0.000000,-1.000000 0.000000,-20.000000 0.000000,0.000000 0.000000,-20.000000 0.000000,-1.000000 0.000000,-8.000000 0.000000,-1.000000 0.000000,-11.000000 10.000000,1.000000 0.000000,1.000000-10.000000,-1.000000 0.000000,-20.000000 10.000000,-1.000000 0.000000,-8.000000-10.000000,-1.000000 0.000000,0.000000 10.000000,0.000000 0.000000,-20.000000 0.000000,-1.000000 0.000000,-18.000000 0.000000,-1.000000 0.000000,0.000000 0.000000,-1.000000 0.000000,-19.000000-10.000000,0.000000 0.000000,10.000000 10.000000,0.000000 0.000000,1.000000 0.000000,-1.000000 0.000000,0.000000-10.000000,0.000000 0.000000,-20.000000 10.000000,-1.000000 0.000000,-9.000000-10.000000,0.000000 0.000000,-9.000000 10.000000,-1.000000 0.000000,20.000000-10.000000,-1.000000 0.000000,1.000000 0.000000,1.000000 0.000000,-22.000000 0.000000,1.000000 0.000000,10.000000 0.000000,0.000000 0.000000,0.000000 10.000000,0.000000 0.000000,0.000000-10.000000,0.000000 0.000000,0.000000 10.000000,0.000000 0.000000,-9.000000-10.000000,-1.000000 0.000000,-11.000000 10.000000,2.000000 0.000000,38.000000 0.000000,2.000000 0.000000,-21.000000 0.000000,0.000000 0.000000,-21.000000 0.000000,2.000000 0.000000,9.000000 0.000000,0.000000 0.000000,20.000000 10.000000,0.000000 0.000000,-20.000000 0.000000,0.000000 0.000000,-1.000000-10.000000,1.000000 0.000000,1.000000 10.000000,-1.000000 0.000000,20.000000-10.000000,-1.000000 0.000000,12.000000 10.000000,-1.000000 0.000000,-20.000000-10.000000,0.000000 0.000000,-10.000000 0.000000,0.000000 0.000000,40.000000 10.000000,0.000000 0.000000,10.000000-10.000000,-1.000000 0.000000,1.000000 0.000000,1.000000 0.000000,-1.000000 10.000000,0.000000 0.000000,30.000000-20.000000,-1.000000 0.000000,-8.000000 0.000000</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104600.000000 38760.000000,'40.000000'0.000000,"-11.000000"-10.000000,2.000000 0.000000,-1.000000 0.000000,-1.000000 0.000000,21.000000 0.000000,0.000000 0.000000,0.000000 10.000000,0.000000 0.000000,10.000000 0.000000,1.000000 0.000000,-11.000000-10.000000,0.000000 0.000000,0.000000 10.000000,0.000000 0.000000,10.000000 0.000000,0.000000 0.000000,-1.000000 0.000000,1.000000 0.000000,10.000000 0.000000,0.000000 0.000000,1.000000 10.000000,-1.000000 0.000000,-1.000000 0.000000,2.000000 0.000000,-21.000000-10.000000,0.000000 0.000000,-10.000000 0.000000,-1.000000 0.000000,-28.000000 10.000000,-1.000000 0.000000,-40.000000-10.000000,0.000000 0.000000,0.000000 0.000000,-1.000000 0.000000,-19.000000 0.000000,0.000000 0.000000,-10.000000 0.000000,1.000000 0.000000,-11.000000 0.000000,-1.000000 0.000000,1.000000 0.000000,0.000000 0.000000,1.000000 0.000000,-1.000000 0.000000,9.000000-10.000000,1.000000 0.000000,10.000000 10.000000,0.000000 0.000000,0.000000 0.000000,0.000000 0.000000,21.000000 0.000000,-1.000000 0.000000,-1.000000 0.000000,2.000000 0.000000,19.000000 0.000000,-1.000000 0.000000,11.000000 10.000000,0.000000 0.000000,11.000000-10.000000,-1.000000 0.000000,10.000000 10.000000,0.000000 0.000000,10.000000-10.000000,0.000000 0.000000,10.000000 0.000000,-1.000000 0.000000,-19.000000 0.000000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2:5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64939.000000 22210.000000 999,'0.000000'19.000000'0,"-2.000000"-1.000000"0 ,-1.000000-1.000000 0,-2.000000-1.000000 0,1.000000-1.000000 0,1.000000 0.000000 0,1.000000 0.000000 0,2.000000-1.000000 0,0.000000 1.000000 0,0.000000-2.000000 0,0.000000-1.000000 0,0.000000-2.000000 0,0.000000 1.000000 0,0.000000-2.000000 0,0.000000 2.000000 0,0.000000-1.000000 0,0.000000 0.000000 0,2.000000 0.000000 0,1.000000 0.000000 0,1.000000-1.000000 0,1.000000 1.000000 0,0.000000 0.000000 0,1.000000 1.000000 0,-1.000000-1.000000 0,1.000000 0.000000 0,2.000000 0.000000 0,4.000000-1.000000 0,1.000000 2.000000 0,2.000000-2.000000 0,1.000000-1.000000 0,-1.000000-1.000000 0,0.000000-1.000000 0,-1.000000-2.000000 0,-1.000000-1.000000 0,-1.000000-1.000000 0,-1.000000-2.000000 0,-1.000000 0.000000 0,0.000000 0.000000 0,-1.000000 0.000000 0,1.000000 0.000000 0</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109140.000000 38640.000000,'19.000000'0.000000,"-9.000000"-20.000000,1.000000 0.000000,9.000000 10.000000,-1.000000 0.000000,1.000000 0.000000,0.000000 0.000000,10.000000 10.000000,0.000000 0.000000,1.000000 0.000000,-1.000000 0.000000,0.000000-10.000000,0.000000 0.000000,-10.000000 10.000000,0.000000 0.000000,10.000000 0.000000,0.000000 0.000000,-1.000000 0.000000,2.000000 0.000000,-1.000000 0.000000,-1.000000 0.000000,1.000000 0.000000,0.000000 0.000000,10.000000 0.000000,1.000000 0.000000,9.000000 0.000000,0.000000 0.000000,19.000000 0.000000,2.000000 0.000000,-1.000000 0.000000,0.000000 0.000000,0.000000 10.000000,-1.000000 0.000000,12.000000-10.000000,-1.000000 0.000000,-20.000000 10.000000,0.000000 0.000000,20.000000-10.000000,-1.000000 0.000000,1.000000 0.000000,0.000000 0.000000,1.000000 0.000000,-1.000000 0.000000,-10.000000 0.000000,-1.000000 0.000000,1.000000 0.000000,0.000000 0.000000,1.000000 0.000000,-1.000000 0.000000,-1.000000 0.000000,2.000000 0.000000,19.000000 0.000000,-1.000000 0.000000,-8.000000 0.000000,-1.000000 0.000000,-10.000000-10.000000,-1.000000 0.000000,-8.000000 10.000000,-1.000000 0.000000,-10.000000 0.000000,0.000000 0.000000,10.000000-10.000000,-1.000000 0.000000,32.000000 0.000000,-1.000000 0.000000,-11.000000 10.000000,2.000000 0.000000,-12.000000 0.000000,2.000000 0.000000,-11.000000 0.000000,-1.000000 0.000000,1.000000 0.000000,1.000000 0.000000,-11.000000 0.000000,0.000000 0.000000,20.000000 0.000000,-1.000000 0.000000,-8.000000 0.000000,-1.000000 0.000000,0.000000 0.000000,-1.000000 0.000000,-9.000000 0.000000,0.000000 0.000000,-9.000000 10.000000,-1.000000 0.000000,-11.000000-10.000000,2.000000 0.000000,-1.000000 0.000000,-1.000000 0.000000,12.000000 0.000000,-1.000000 0.000000,0.000000 10.000000,-1.000000 0.000000,1.000000-10.000000,1.000000 0.000000,9.000000 0.000000,0.000000 0.000000,-10.000000 10.000000,0.000000 0.000000,-10.000000-10.000000,0.000000 0.000000,-1.000000 0.000000,2.000000 0.000000,-1.000000 0.000000,-1.000000 0.000000,-19.000000 10.000000,1.000000 0.000000,9.000000-10.000000,-1.000000 0.000000,-8.000000 10.000000,-1.000000 0.000000,0.000000-10.000000,-1.000000 0.000000,-9.000000 10.000000,0.000000 0.000000,10.000000 0.000000,1.000000 0.000000,-11.000000 0.000000,0.000000 0.000000,-11.000000 0.000000,1.000000 0.000000,-10.000000 0.000000,0.000000 0.000000,-10.000000 0.000000</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7: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104680.000000 40980.000000,'20.000000'-20.000000,"-1.000000"0.000000,2.000000 0.000000,-1.000000 10.000000,0.000000 0.000000,19.000000 10.000000,1.000000 0.000000,10.000000-10.000000,0.000000 0.000000,0.000000 10.000000,0.000000 0.000000,10.000000 0.000000,1.000000 0.000000,-1.000000 0.000000,0.000000 0.000000,9.000000 10.000000,2.000000 0.000000,8.000000 0.000000,2.000000 0.000000,19.000000 0.000000,0.000000 0.000000,-10.000000 0.000000,0.000000 0.000000,-1.000000 0.000000,1.000000 0.000000,-19.000000 0.000000,-1.000000 0.000000,10.000000-10.000000,-1.000000 0.000000,12.000000 10.000000,-1.000000 0.000000,10.000000 0.000000,0.000000 0.000000,-30.000000 0.000000,0.000000 0.000000,-10.000000-10.000000,0.000000 0.000000,-1.000000 10.000000,1.000000 0.000000,1.000000-10.000000,-1.000000 0.000000,10.000000 0.000000,0.000000 0.000000,0.000000 0.000000,-1.000000 0.000000,-19.000000 10.000000,0.000000 0.000000,-10.000000-10.000000,1.000000 0.000000,-1.000000 0.000000,0.000000 0.000000,-20.000000 0.000000,-1.000000 0.000000,1.000000 0.000000,0.000000 0.000000,10.000000 0.000000,0.000000 0.000000,10.000000 0.000000,1.000000 0.000000,-11.000000 0.000000,-1.000000 0.000000,1.000000 0.000000,0.000000 0.000000,-10.000000 10.000000,0.000000 0.000000,1.000000-10.000000,-1.000000 0.000000,-11.000000 0.000000,1.000000 0.000000,1.000000 0.000000,-1.000000 0.000000,0.000000 0.000000,-1.000000 0.000000,1.000000 10.000000,1.000000 0.000000,-11.000000 0.000000,0.000000 0.000000,-11.000000-10.000000</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69200.000000 25100.000000,'-60.000000'0.000000,"10.000000"0.000000,0.000000 0.000000,0.000000-10.000000,0.000000 0.000000,0.000000 10.000000,0.000000 0.000000,10.000000-10.000000,-1.000000 0.000000,-18.000000 0.000000,-1.000000 0.000000,0.000000-10.000000,-1.000000 0.000000,-19.000000-10.000000,0.000000 0.000000,10.000000 0.000000,0.000000 0.000000,10.000000 0.000000,1.000000 0.000000,18.000000-10.000000,1.000000 0.000000,10.000000 0.000000,0.000000 0.000000,1.000000-10.000000,-1.000000 0.000000,20.000000-10.000000,0.000000 0.000000,-1.000000 0.000000,1.000000 0.000000,1.000000-20.000000,-1.000000 0.000000,20.000000 0.000000,-1.000000 0.000000,1.000000 0.000000,1.000000 0.000000,19.000000 10.000000,0.000000 0.000000,-1.000000 20.000000,2.000000 0.000000,-1.000000-10.000000,-1.000000 0.000000,21.000000 10.000000,0.000000 0.000000,10.000000 0.000000,1.000000 0.000000,28.000000 10.000000,1.000000 0.000000,10.000000-10.000000,0.000000 0.000000,0.000000 20.000000,0.000000 0.000000,0.000000 10.000000,0.000000 0.000000,21.000000 10.000000,-1.000000 0.000000,-1.000000 10.000000,2.000000 0.000000,-21.000000 0.000000,0.000000 0.000000,-30.000000 10.000000,0.000000 0.000000,0.000000 20.000000,-1.000000 0.000000,1.000000 10.000000,0.000000 0.000000,1.000000 0.000000,-1.000000 0.000000,-11.000000 30.000000,1.000000 0.000000,-20.000000 10.000000,1.000000 0.000000,-11.000000-10.000000,-1.000000 0.000000,-19.000000 10.000000,1.000000 0.000000,-1.000000-10.000000,0.000000 0.000000,-10.000000 0.000000,0.000000 0.000000,0.000000-10.000000,0.000000 0.000000,-20.000000 10.000000,-1.000000 0.000000,1.000000-10.000000,0.000000 0.000000,-10.000000-10.000000,0.000000 0.000000,-29.000000-10.000000,-1.000000 0.000000,-30.000000 0.000000,-1.000000 0.000000,1.000000 0.000000,1.000000 0.000000,-1.000000 0.000000,0.000000 0.000000,20.000000 0.000000,-1.000000 0.000000,1.000000-10.000000,0.000000 0.000000,1.000000 10.000000,-1.000000 0.000000,-10.000000-10.000000,-1.000000 0.000000,-8.000000-10.000000,-1.000000 0.000000,10.000000 0.000000,0.000000 0.000000,30.000000 0.000000,0.000000 0.000000,0.000000-20.000000,0.000000 0.000000,0.000000 10.000000,0.000000 0.000000,0.000000-10.000000,0.000000 0.000000,0.000000-10.000000,0.000000 0.000000,-11.000000 0.000000,1.000000 0.000000,20.000000 0.000000,1.000000 0.000000,-1.000000-10.000000,0.000000 0.000000,20.000000 10.000000,-1.000000 0.000000,1.000000 0.000000</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69380.000000 26620.000000,'120.000000'-20.000000,"-70.000000"20.000000,0.000000 0.000000,0.000000 10.000000,0.000000 0.000000,0.000000 20.000000,0.000000 0.000000,0.000000 0.000000,0.000000 0.000000,-10.000000 20.000000,0.000000 0.000000,10.000000-10.000000,0.000000 0.000000,0.000000 0.000000,0.000000 0.000000,-11.000000 10.000000,1.000000 0.000000,-10.000000-10.000000,0.000000 0.000000,-10.000000 0.000000,0.000000 0.000000,-10.000000 10.000000,1.000000 0.000000,-11.000000 0.000000,0.000000 0.000000,0.000000 10.000000,0.000000 0.000000,-20.000000 0.000000,0.000000 0.000000,-10.000000 0.000000,0.000000 0.000000,-10.000000-20.000000,0.000000 0.000000,-10.000000 10.000000,0.000000 0.000000,0.000000-10.000000,0.000000 0.000000,0.000000-20.000000,0.000000 0.000000,0.000000 10.000000,0.000000 0.000000,0.000000 0.000000,0.000000 0.000000,0.000000-10.000000,0.000000 0.000000,-20.000000-10.000000,-1.000000 0.000000,-19.000000 0.000000,1.000000 0.000000,-1.000000 0.000000,0.000000 0.000000,9.000000-10.000000,2.000000 0.000000,-1.000000 0.000000,0.000000 0.000000,10.000000-20.000000,0.000000 0.000000,-1.000000 0.000000,2.000000 0.000000,-1.000000-20.000000,-1.000000 0.000000,12.000000 0.000000,-1.000000 0.000000,20.000000 0.000000,-1.000000 0.000000,21.000000-20.000000,0.000000 0.000000,10.000000 0.000000,1.000000 0.000000,9.000000 0.000000,0.000000 0.000000,19.000000-20.000000,2.000000 0.000000,19.000000 10.000000,-1.000000 0.000000,11.000000 0.000000,0.000000 0.000000,31.000000 30.000000,-1.000000 0.000000,0.000000 0.000000,0.000000 0.000000,-1.000000 0.000000,2.000000 0.000000,-12.000000 20.000000,2.000000 0.000000,8.000000 20.000000,2.000000 0.000000,-41.000000 0.000000,0.000000 0.000000,20.000000-10.000000</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68719.000000 30180.000000,'81.000000'-60.000000,"-41.000000"40.000000,0.000000 0.000000,-1.000000 20.000000,1.000000 0.000000,20.000000 10.000000,1.000000 0.000000,9.000000 30.000000,-1.000000 0.000000,12.000000-10.000000,-1.000000 0.000000,9.000000 20.000000,1.000000 0.000000,-10.000000 0.000000,0.000000 0.000000,-19.000000 0.000000,-1.000000 0.000000,-10.000000 10.000000,0.000000 0.000000,10.000000 0.000000,-1.000000 0.000000,-9.000000 0.000000,0.000000 0.000000,-9.000000 0.000000,-1.000000 0.000000,0.000000-10.000000,-1.000000 0.000000,-39.000000-10.000000,0.000000 0.000000,11.000000 0.000000,-1.000000 0.000000,-31.000000 0.000000,2.000000 0.000000,-12.000000-10.000000,2.000000 0.000000,-21.000000 0.000000,0.000000 0.000000,-21.000000 0.000000,2.000000 0.000000,-1.000000-10.000000,-1.000000 0.000000,1.000000 0.000000,0.000000 0.000000,1.000000 10.000000,-1.000000 0.000000,-20.000000-20.000000,0.000000 0.000000,-20.000000 10.000000,0.000000 0.000000,-1.000000-20.000000,1.000000 0.000000,10.000000 0.000000,0.000000 0.000000,10.000000-20.000000,1.000000 0.000000,-11.000000 0.000000,0.000000 0.000000,20.000000-20.000000,-1.000000 0.000000,12.000000 10.000000,-1.000000 0.000000,20.000000-10.000000,0.000000 0.000000,30.000000 0.000000,0.000000 0.000000,10.000000-10.000000,-1.000000 0.000000,1.000000 0.000000,1.000000 0.000000,18.000000-10.000000,1.000000 0.000000,10.000000 0.000000,0.000000 0.000000,10.000000-10.000000,0.000000 0.000000,10.000000 0.000000,1.000000 0.000000,28.000000 10.000000,2.000000 0.000000,29.000000 10.000000,0.000000 0.000000,10.000000 10.000000,-1.000000 0.000000,1.000000 20.000000,1.000000 0.000000,-72.000000 10.000000,1.000000 0.000000,1.000000 0.000000</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68400.000000 33980.000000,'59.000000'-60.000000,"1.000000"20.000000,1.000000 0.000000,19.000000 10.000000,0.000000 0.000000,-1.000000 0.000000,2.000000 0.000000,19.000000 10.000000,0.000000 0.000000,19.000000 20.000000,2.000000 0.000000,8.000000 0.000000,2.000000 0.000000,-22.000000 10.000000,1.000000 0.000000,1.000000 10.000000,-1.000000 0.000000,19.000000 20.000000,2.000000 0.000000,-22.000000 0.000000,1.000000 0.000000,-29.000000 10.000000,-1.000000 0.000000,-10.000000 20.000000,-1.000000 0.000000,-8.000000 20.000000,-1.000000 0.000000,0.000000 0.000000,-1.000000 0.000000,-29.000000 0.000000,0.000000 0.000000,-30.000000 0.000000,0.000000 0.000000,-30.000000 10.000000,0.000000 0.000000,-40.000000 0.000000,0.000000 0.000000,-10.000000-20.000000,0.000000 0.000000,1.000000-30.000000,-1.000000 0.000000,-1.000000-30.000000,2.000000 0.000000,-21.000000-10.000000,0.000000 0.000000,-10.000000-10.000000,-1.000000 0.000000,-8.000000-10.000000,-1.000000 0.000000,0.000000-10.000000,0.000000 0.000000,-10.000000-10.000000,0.000000 0.000000,0.000000-20.000000,-1.000000 0.000000,12.000000 0.000000,-1.000000 0.000000,40.000000-10.000000,-1.000000 0.000000,-8.000000-10.000000,-1.000000 0.000000,10.000000-10.000000,0.000000 0.000000,10.000000 10.000000,0.000000 0.000000,40.000000 0.000000,0.000000 0.000000,10.000000-10.000000,0.000000 0.000000,20.000000 0.000000,0.000000 0.000000,29.000000 0.000000,2.000000 0.000000,19.000000 10.000000,0.000000 0.000000,19.000000 30.000000,2.000000 0.000000,39.000000 0.000000,-1.000000 0.000000,21.000000 0.000000,0.000000 0.000000,-10.000000 10.000000,0.000000 0.000000,40.000000 10.000000,1.000000 0.000000,-81.000000 20.000000,0.000000 0.000000,-1.000000 0.000000</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68880.000000 37200.000000,'120.000000'-80.000000,"-30.000000"30.000000,0.000000 0.000000,20.000000 20.000000,0.000000 0.000000,-10.000000 20.000000,0.000000 0.000000,-20.000000 10.000000,-1.000000 0.000000,-19.000000 10.000000,1.000000 0.000000,19.000000 20.000000,0.000000 0.000000,20.000000 10.000000,0.000000 0.000000,-30.000000 10.000000,0.000000 0.000000,-10.000000 10.000000,0.000000 0.000000,-10.000000 10.000000,0.000000 0.000000,-20.000000 10.000000,-1.000000 0.000000,-8.000000 10.000000,-1.000000 0.000000,-1.000000-10.000000,2.000000 0.000000,-11.000000-10.000000,-1.000000 0.000000,-9.000000 10.000000,0.000000 0.000000,-9.000000 0.000000,-1.000000 0.000000,-30.000000 10.000000,-1.000000 0.000000,-9.000000-20.000000,0.000000 0.000000,-9.000000 0.000000,-1.000000 0.000000,-11.000000-30.000000,2.000000 0.000000,-31.000000 0.000000,0.000000 0.000000,-10.000000-10.000000,0.000000 0.000000,10.000000-10.000000,0.000000 0.000000,10.000000-20.000000,0.000000 0.000000,-41.000000 0.000000,2.000000 0.000000,8.000000-20.000000,2.000000 0.000000,19.000000-20.000000,0.000000 0.000000,9.000000 0.000000,1.000000 0.000000,10.000000-20.000000,0.000000 0.000000,1.000000 0.000000,-1.000000 0.000000,10.000000-20.000000,-1.000000 0.000000,42.000000 0.000000,-1.000000 0.000000,10.000000-10.000000,-1.000000 0.000000,21.000000 20.000000,0.000000 0.000000,41.000000 0.000000,-1.000000 0.000000,20.000000 10.000000,-1.000000 0.000000,41.000000-10.000000,0.000000 0.000000,10.000000 10.000000,1.000000 0.000000,-11.000000 0.000000,0.000000 0.000000,10.000000 20.000000,0.000000 0.000000,-10.000000 30.000000,0.000000 0.000000,-50.000000 10.000000,0.000000 0.000000,9.000000 10.000000</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23303.000000 27596.000000,'-41.000000'0.000000,"21.000000"0.000000,0.000000 0.000000,-1.000000 0.000000,1.000000 0.000000,0.000000 0.000000,-1.000000 0.000000,-20.000000 0.000000,1.000000 0.000000,-1.000000 0.000000,0.000000 0.000000,-20.000000 0.000000,0.000000 0.000000,-20.000000 20.000000,-1.000000 1.000000,-20.000000-1.000000,0.000000 0.000000,1.000000-20.000000,-1.000000 0.000000,-41.000000 21.000000,0.000000-1.000000,21.000000 0.000000,0.000000 1.000000,0.000000-21.000000,0.000000 0.000000,-1.000000 20.000000,1.000000 0.000000,41.000000-20.000000,-1.000000 0.000000,-20.000000 0.000000,0.000000 0.000000,1.000000 0.000000,-1.000000 0.000000,20.000000-20.000000,1.000000 0.000000,-1.000000-1.000000,1.000000 1.000000,-21.000000-21.000000,0.000000 1.000000,41.000000 19.000000,0.000000 1.000000,0.000000-21.000000,0.000000 0.000000,20.000000 1.000000,0.000000-1.000000,0.000000 0.000000,1.000000 0.000000,19.000000 1.000000,1.000000-1.000000,20.000000 0.000000,0.000000 0.000000,0.000000-20.000000,0.000000 0.000000,0.000000 0.000000,0.000000 0.000000,0.000000 0.000000,0.000000 0.000000,20.000000 0.000000,1.000000-1.000000,19.000000-19.000000,1.000000 0.000000,0.000000-1.000000,0.000000 1.000000,20.000000 19.000000,0.000000 1.000000,20.000000-20.000000,1.000000-1.000000,-21.000000 1.000000,0.000000-1.000000,21.000000 21.000000,-1.000000 0.000000,1.000000 0.000000,-1.000000 0.000000,1.000000 0.000000,-1.000000 0.000000,0.000000 0.000000,1.000000 0.000000,-21.000000 20.000000,0.000000 0.000000,21.000000 0.000000,-1.000000 1.000000,-20.000000-1.000000,0.000000 0.000000,21.000000 0.000000,-1.000000 1.000000,1.000000 19.000000,-1.000000 1.000000,1.000000-1.000000,-1.000000 1.000000,21.000000 0.000000,0.000000-1.000000,0.000000 21.000000,0.000000 0.000000,-41.000000 0.000000,0.000000 0.000000,20.000000 0.000000,1.000000 0.000000,-21.000000 41.000000,0.000000 0.000000,0.000000 0.000000,0.000000-1.000000,-20.000000 1.000000,0.000000 0.000000,0.000000 20.000000,-1.000000 0.000000,-19.000000 0.000000,-1.000000 0.000000,21.000000-20.000000,-1.000000 0.000000,1.000000 40.000000,0.000000 1.000000,0.000000-42.000000,-1.000000 1.000000,1.000000 20.000000,0.000000 0.000000,0.000000 1.000000,-1.000000-1.000000,-19.000000 0.000000,-1.000000 0.000000,21.000000 0.000000,0.000000 0.000000,-1.000000 0.000000,1.000000 0.000000,-21.000000-20.000000,1.000000 0.000000,20.000000 20.000000,-1.000000 0.000000,-19.000000 0.000000,-1.000000 0.000000,-20.000000-40.000000,0.000000-1.000000,0.000000 21.000000,0.000000-1.000000,0.000000 1.000000,0.000000 0.000000,0.000000-21.000000,0.000000 1.000000,-20.000000 19.000000,-1.000000 1.000000,1.000000 0.000000,0.000000 0.000000,-42.000000-21.000000,1.000000 0.000000,21.000000 21.000000,-1.000000 0.000000,0.000000-21.000000,0.000000 1.000000,-20.000000 19.000000,0.000000 1.000000,20.000000-21.000000,1.000000 1.000000,-21.000000 20.000000,-1.000000-1.000000,1.000000-19.000000,0.000000-1.000000,0.000000 0.000000,0.000000 1.000000,-20.000000 20.000000,-1.000000-1.000000,1.000000-19.000000,-1.000000-1.000000,1.000000 0.000000,-1.000000 1.000000,1.000000-1.000000,-1.000000 0.000000,1.000000 1.000000,-1.000000-1.000000,21.000000-20.000000,0.000000 0.000000,0.000000 21.000000,0.000000-1.000000,0.000000-20.000000,0.000000 0.000000,40.000000 20.000000,1.000000 1.000000,-1.000000-21.000000,1.000000 0.000000,0.000000 0.000000,-1.000000 0.000000,21.000000-21.000000,0.000000 1.000000,21.000000 0.000000,-1.000000-1.000000,0.000000 1.000000,1.000000-1.000000,-1.000000 21.000000,1.000000 0.000000,-1.000000-20.000000,0.000000 0.000000,1.000000-1.000000,-1.000000 1.000000,0.000000 0.000000,1.000000-1.000000,20.000000 21.000000,-1.000000 0.000000,-40.000000-20.000000,0.000000 0.000000,41.000000-1.000000</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33203.000000 27677.000000,'0.000000'-40.000000,"0.000000"19.000000,0.000000 1.000000,0.000000-1.000000,0.000000 1.000000,21.000000 0.000000,-1.000000-1.000000,0.000000 21.000000,1.000000 0.000000,-1.000000 0.000000,0.000000 0.000000,1.000000 0.000000,-1.000000 0.000000,0.000000 0.000000,1.000000 0.000000,-1.000000 0.000000,1.000000 0.000000,-1.000000 0.000000,0.000000 0.000000,1.000000 0.000000,-1.000000 0.000000,21.000000 0.000000,0.000000 0.000000,-21.000000 21.000000,0.000000-1.000000,21.000000 0.000000,0.000000 1.000000,0.000000-1.000000,-1.000000 1.000000,21.000000-21.000000,0.000000 0.000000,-20.000000 20.000000,0.000000 0.000000,40.000000 1.000000,1.000000-1.000000,-1.000000 0.000000,1.000000 1.000000,-1.000000-21.000000,1.000000 0.000000,-1.000000 0.000000,1.000000 0.000000,20.000000 20.000000,0.000000 0.000000,-21.000000-20.000000,0.000000 0.000000,1.000000 0.000000,-1.000000 0.000000,1.000000 0.000000,-1.000000 0.000000,1.000000 0.000000,-1.000000 0.000000,1.000000 0.000000,-1.000000 0.000000,21.000000 0.000000,0.000000 0.000000,0.000000 0.000000,0.000000 0.000000,0.000000 0.000000,-1.000000 0.000000,1.000000-20.000000,0.000000 0.000000,0.000000 20.000000,0.000000 0.000000,-21.000000 0.000000,1.000000 0.000000,20.000000 0.000000,0.000000 0.000000,-21.000000-21.000000,0.000000 1.000000,1.000000 20.000000,-1.000000 0.000000,1.000000 0.000000,-1.000000 0.000000,1.000000 0.000000,-1.000000 0.000000,1.000000 0.000000,-1.000000 0.000000,21.000000-20.000000,0.000000-1.000000,-41.000000 21.000000,0.000000 0.000000,21.000000 0.000000,-1.000000 0.000000,1.000000 0.000000,-1.000000 0.000000,-20.000000 0.000000,0.000000 0.000000,1.000000 0.000000,-1.000000 0.000000,20.000000-20.000000,1.000000 0.000000,-1.000000 20.000000,1.000000 0.000000,-1.000000 0.000000,1.000000 0.000000,19.000000 0.000000,1.000000 0.000000,0.000000 0.000000,0.000000 0.000000,0.000000 0.000000,0.000000 0.000000,-1.000000 0.000000,1.000000 0.000000,-20.000000 0.000000,-1.000000 0.000000,-20.000000 20.000000,1.000000 0.000000,19.000000-20.000000,0.000000 0.000000,-19.000000 0.000000,-1.000000 0.000000,20.000000 0.000000,1.000000 0.000000,20.000000 21.000000,-1.000000-1.000000,-19.000000-20.000000,-1.000000 0.000000,21.000000 0.000000,0.000000 0.000000,20.000000 0.000000,0.000000 0.000000,-40.000000 0.000000,-1.000000 0.000000,1.000000 20.000000,-1.000000 1.000000,-19.000000-21.000000,-1.000000 0.000000,0.000000 0.000000,0.000000 0.000000,-20.000000 0.000000,-1.000000 0.000000,1.000000 0.000000,0.000000 0.000000,20.000000 0.000000,0.000000 0.000000,-20.000000 0.000000,0.000000 0.000000,20.000000 0.000000,0.000000 0.000000,20.000000 0.000000,1.000000 0.000000,-21.000000 0.000000,0.000000 0.000000,20.000000 0.000000,1.000000 0.000000,-21.000000 0.000000,0.000000 0.000000,21.000000 0.000000,-1.000000 0.000000,1.000000 0.000000,-1.000000 0.000000,-20.000000 0.000000,0.000000 0.000000,0.000000 0.000000,0.000000 0.000000,1.000000 0.000000,-1.000000 0.000000,0.000000 0.000000,0.000000 0.000000,-20.000000 0.000000,-1.000000 0.000000,1.000000 0.000000,0.000000 0.000000,20.000000 0.000000,0.000000 0.000000,-20.000000 0.000000,0.000000 0.000000,-1.000000 0.000000,1.000000 0.000000,20.000000 0.000000,0.000000 0.000000,-20.000000 0.000000,0.000000 0.000000,20.000000 0.000000,0.000000 0.000000,0.000000 0.000000,0.000000 0.000000,0.000000 0.000000,0.000000 0.000000,1.000000 0.000000,-1.000000 0.000000,0.000000 0.000000,0.000000 0.000000,0.000000 0.000000,0.000000 0.000000,0.000000 0.000000,0.000000 0.000000,-20.000000 0.000000,0.000000 0.000000,20.000000 0.000000,0.000000 0.000000,-20.000000 0.000000,0.000000 0.000000,20.000000 0.000000,0.000000 0.000000,0.000000 0.000000,0.000000 0.000000,0.000000 0.000000,0.000000 0.000000,21.000000 0.000000,-1.000000 0.000000,1.000000 20.000000,-1.000000 0.000000,1.000000-20.000000,-1.000000 0.000000,1.000000 0.000000,-1.000000 0.000000,1.000000 0.000000,-1.000000 0.000000,-20.000000 21.000000,0.000000-1.000000,-20.000000-20.000000,0.000000 0.000000,20.000000 0.000000,0.000000 0.000000,-20.000000 0.000000,-1.000000 0.000000,1.000000 0.000000,0.000000 0.000000,0.000000 21.000000,-1.000000-1.000000,1.000000-20.000000,0.000000 0.000000,0.000000 0.000000,-1.000000 0.000000,21.000000 0.000000,1.000000 0.000000,-1.000000 20.000000,0.000000 1.000000,20.000000-21.000000,1.000000 0.000000,-21.000000 0.000000,0.000000 0.000000,0.000000 0.000000,0.000000 0.000000,0.000000 0.000000,0.000000 0.000000,21.000000 0.000000,-1.000000 0.000000,-40.000000 0.000000,0.000000 0.000000,20.000000 0.000000,0.000000 0.000000,-20.000000 0.000000,0.000000 0.000000,20.000000 0.000000,0.000000 0.000000,-20.000000 0.000000,-1.000000 0.000000,1.000000 0.000000,0.000000 0.000000,-1.000000 0.000000,1.000000 0.000000,20.000000 0.000000,0.000000 0.000000,1.000000 20.000000,-1.000000 0.000000,-21.000000-20.000000,1.000000 0.000000,20.000000 0.000000,0.000000 0.000000,0.000000 0.000000,1.000000 0.000000,-1.000000 0.000000,0.000000 0.000000,0.000000 0.000000,0.000000 0.000000,0.000000 21.000000,0.000000-1.000000,0.000000-20.000000,0.000000 0.000000,-20.000000 0.000000,0.000000 0.000000,20.000000 0.000000,0.000000 0.000000,-20.000000 0.000000,0.000000 0.000000,-1.000000 0.000000,1.000000 0.000000,0.000000 0.000000,0.000000 0.000000,-1.000000 0.000000,1.000000 0.000000,0.000000 0.000000,0.000000 0.000000,-1.000000 0.000000,1.000000 0.000000,0.000000 0.000000,0.000000 0.000000,-1.000000 0.000000,1.000000 0.000000,20.000000 0.000000,0.000000 0.000000,-20.000000 0.000000,0.000000 0.000000,-1.000000 0.000000,1.000000 0.000000,20.000000 0.000000,0.000000 0.000000,1.000000 0.000000,-1.000000 0.000000,-21.000000 0.000000,1.000000 0.000000,20.000000 0.000000,0.000000 0.000000,-20.000000 0.000000,0.000000 0.000000,20.000000 0.000000,0.000000 0.000000,0.000000 0.000000,0.000000 0.000000,0.000000 0.000000,1.000000 0.000000,-22.000000 0.000000,1.000000 0.000000,0.000000 0.000000,-1.000000 0.000000,1.000000 0.000000,0.000000 0.000000,0.000000 0.000000,-1.000000 0.000000,1.000000 0.000000,0.000000 0.000000,0.000000 0.000000,-1.000000 0.000000,1.000000 0.000000,0.000000 0.000000,0.000000 0.000000,-1.000000 0.000000,1.000000 0.000000,0.000000 0.000000,0.000000 0.000000,-1.000000 0.000000,1.000000 0.000000,0.000000 0.000000,0.000000 0.000000,-1.000000 0.000000,21.000000 0.000000,1.000000 0.000000,-22.000000 0.000000,1.000000 0.000000,0.000000 0.000000,-1.000000 0.000000,22.000000 0.000000,-1.000000 0.000000,-21.000000 0.000000,1.000000 0.000000,0.000000 0.000000,0.000000 0.000000,20.000000 0.000000,0.000000 0.000000,-20.000000-20.000000,-1.000000-1.000000,1.000000 21.000000,0.000000 0.000000,0.000000 0.000000,-1.000000 0.000000,21.000000 0.000000,1.000000 0.000000,-22.000000 0.000000,1.000000 0.000000,20.000000 0.000000,0.000000 0.000000,0.000000 0.000000,0.000000 0.000000,-20.000000 0.000000,0.000000 0.000000,20.000000 0.000000,0.000000 0.000000,0.000000 0.000000,0.000000 0.000000,1.000000 0.000000,-1.000000 0.000000,0.000000 0.000000,0.000000 0.000000,0.000000 0.000000,0.000000 0.000000,0.000000 0.000000,0.000000 0.000000,-20.000000 0.000000,0.000000 0.000000,20.000000 0.000000,0.000000 0.000000,-20.000000 0.000000,-1.000000 0.000000,1.000000 0.000000,0.000000 0.000000,0.000000 0.000000,-1.000000 0.000000,1.000000 0.000000,0.000000 0.000000,-21.000000 0.000000,1.000000 0.000000,19.000000 0.000000,1.000000 0.000000,-20.000000 0.000000,-1.000000 0.000000,21.000000 0.000000,-1.000000 0.000000,21.000000 0.000000,1.000000 0.000000,-1.000000 0.000000,0.000000 0.000000,0.000000 0.000000,0.000000 0.000000,0.000000 0.000000,0.000000 0.000000,0.000000 0.000000,0.000000 0.000000,1.000000 0.000000,-1.000000 0.000000,0.000000 0.000000,0.000000 0.000000,-20.000000-20.000000,-1.000000 0.000000,22.000000 20.000000,-1.000000 0.000000,-41.000000 0.000000,0.000000 0.000000,21.000000 0.000000,0.000000 0.000000,0.000000-21.000000,-1.000000 1.000000,-19.000000 20.000000,-1.000000 0.000000,0.000000 0.000000,1.000000 0.000000,-1.000000 0.000000,1.000000 0.000000,-1.000000 0.000000,0.000000 0.000000,1.000000 0.000000,-1.000000 0.000000,0.000000 0.000000,1.000000 0.000000,-1.000000 0.000000,1.000000 0.000000,-1.000000 0.000000,0.000000 0.000000,1.000000-20.000000,-1.000000-1.000000,0.000000 21.000000,1.000000 0.000000,-1.000000 0.000000,0.000000 0.000000,1.000000 0.000000,-1.000000 0.000000,1.000000 0.000000,-1.000000 0.000000,0.000000 0.000000,1.000000 0.000000,-1.000000 0.000000,0.000000 0.000000,1.000000 0.000000,-1.000000 0.000000,1.000000 0.000000,-1.000000 0.000000,0.000000-20.000000,1.000000-1.000000,-1.000000 21.000000,0.000000 0.000000,1.000000-20.000000,-1.000000 0.000000,1.000000 20.000000,-1.000000 0.000000,0.000000 0.000000,1.000000 0.000000,-21.000000-21.000000,0.000000 1.000000,20.000000 20.000000,0.000000 0.000000,1.000000-20.000000</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7862.000000 30040.000000,'41.000000'-41.000000,"-20.000000"21.000000,-1.000000 0.000000,21.000000 20.000000,-1.000000 0.000000,1.000000-21.000000,0.000000 1.000000,0.000000 20.000000,-1.000000 0.000000,1.000000-20.000000,0.000000-1.000000,0.000000 21.000000,-1.000000 0.000000,21.000000 0.000000,1.000000 0.000000,-1.000000 0.000000,0.000000 0.000000,0.000000 0.000000,0.000000 0.000000,0.000000 0.000000,0.000000 0.000000,0.000000 0.000000,0.000000 0.000000,1.000000 21.000000,-1.000000-1.000000,0.000000-20.000000,0.000000 0.000000,-20.000000 20.000000,-1.000000 1.000000,42.000000-21.000000,-1.000000 0.000000,1.000000 20.000000,-1.000000 0.000000,21.000000 1.000000,0.000000-1.000000,20.000000-20.000000,0.000000 0.000000,1.000000 21.000000,-1.000000-1.000000,0.000000-20.000000,0.000000 0.000000,1.000000 20.000000,-1.000000 1.000000,0.000000-21.000000,0.000000 0.000000,0.000000 0.000000,1.000000 0.000000,19.000000 20.000000,1.000000 0.000000,-1.000000-20.000000,1.000000 0.000000,20.000000 0.000000,0.000000 0.000000,-20.000000 0.000000,-1.000000 0.000000,-20.000000 0.000000,1.000000 0.000000,-22.000000 0.000000,1.000000 0.000000,21.000000 0.000000,-1.000000 0.000000,0.000000 0.000000,0.000000 0.000000,0.000000 0.000000,1.000000 0.000000,19.000000 0.000000,1.000000 0.000000,-41.000000 0.000000,0.000000 0.000000,-21.000000 0.000000,0.000000 0.000000,1.000000 0.000000,-1.000000 0.000000,1.000000 0.000000,-1.000000 0.000000,1.000000 0.000000,-1.000000 0.000000,21.000000 0.000000,0.000000 0.000000,-20.000000 0.000000,-1.000000 0.000000,1.000000 0.000000,-1.000000 0.000000,0.000000 0.000000,1.000000 0.000000,-1.000000 0.000000,1.000000 0.000000,-41.000000 0.000000,-1.000000 0.000000,22.000000 0.000000,-1.000000 0.000000,-21.000000 0.000000,1.000000 0.000000,0.000000 0.000000,0.000000 0.000000,-1.000000 0.000000,1.000000 0.000000,-21.000000 0.000000,1.000000 0.000000,20.000000 0.000000,-1.000000 0.000000,1.000000 0.000000,0.000000 0.000000,0.000000 0.000000,-1.000000 0.000000,1.000000 0.000000,0.000000 0.000000,-1.000000 0.000000,1.000000 0.000000,-20.000000 0.000000,-1.000000 0.000000,21.000000-20.000000,-1.000000 0.000000,1.000000 20.000000,0.000000 0.000000,-21.000000 0.000000,1.000000 0.000000,-1.000000 0.000000,0.000000 0.000000,21.000000 0.000000,0.000000 0.000000,-21.000000 0.000000,1.000000 0.000000,-1.000000 0.000000,0.000000 0.000000,1.000000-21.000000,-1.000000 1.000000,0.000000 20.000000,1.000000 0.000000,-1.000000 0.000000,1.000000 0.000000,-21.000000-20.000000,0.000000-1.000000,20.000000 21.000000,0.000000 0.000000,1.000000 0.000000,-1.000000 0.000000,0.000000-20.000000,1.000000-1.000000,-1.000000 21.000000,1.000000 0.000000,-1.000000-20.000000,0.000000 0.000000,1.000000 20.000000,-1.000000 0.000000,0.000000-21.000000,1.000000 1.000000,-1.000000 20.000000,1.000000 0.000000,-21.000000-20.000000,0.000000-1.000000,20.000000 21.000000,0.000000 0.000000,-20.000000 21.000000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65020.000000 22169.000000 999,'10.000000'-18.000000'0,"-1.000000"2.000000"0 ,2.000000 2.000000 0,-1.000000 3.000000 0,0.000000 2.000000 0,-1.000000 3.000000 0,1.000000 2.000000 0,1.000000 2.000000 0,-1.000000 2.000000 0,0.000000 0.000000 0,-1.000000 0.000000 0,1.000000 0.000000 0,1.000000 2.000000 0,-2.000000 1.000000 0,2.000000 4.000000 0,-2.000000 2.000000 0,1.000000 1.000000 0,-2.000000 0.000000 0,-1.000000-1.000000 0,-1.000000 2.000000 0,-1.000000-1.000000 0,0.000000 2.000000 0,0.000000 1.000000 0,-1.000000 2.000000 0,1.000000-1.000000 0,-2.000000-1.000000 0,-1.000000-1.000000 0,-2.000000-1.000000 0,0.000000-2.000000 0,-2.000000 2.000000 0,-1.000000-2.000000 0,-2.000000 1.000000 0,-1.000000 1.000000 0,-3.000000-2.000000 0,-2.000000 2.000000 0,-3.000000-1.000000 0,0.000000-1.000000-19,-2.000000-1.000000-41,2.000000-1.000000-41,-2.000000-1.000000-39</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8: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25870.000000 30325.000000,'81.000000'0.000000,"1.000000"-40.000000,-1.000000-1.000000,1.000000 21.000000,-1.000000-1.000000,21.000000 21.000000,0.000000 0.000000,0.000000 0.000000,0.000000 0.000000,20.000000 0.000000,0.000000 0.000000,61.000000 0.000000,1.000000 0.000000,-1.000000 21.000000,0.000000-1.000000,-20.000000 0.000000,0.000000 1.000000,0.000000-1.000000,0.000000 0.000000,0.000000 1.000000,0.000000-1.000000,21.000000 0.000000,-1.000000 1.000000,41.000000-1.000000,0.000000 1.000000,-20.000000-1.000000,-1.000000 0.000000,-19.000000 1.000000,-1.000000-1.000000,21.000000 0.000000,0.000000 1.000000,20.000000-1.000000,0.000000 1.000000,-21.000000-1.000000,1.000000 0.000000,-21.000000-20.000000,1.000000 0.000000,-42.000000 21.000000,1.000000-1.000000,40.000000-20.000000,1.000000 0.000000,19.000000 0.000000,1.000000 0.000000,-61.000000 0.000000,-1.000000 0.000000,-20.000000 20.000000,1.000000 1.000000,-22.000000-21.000000,1.000000 0.000000,-41.000000 0.000000,1.000000 0.000000,39.000000 0.000000,1.000000 0.000000,0.000000 0.000000,0.000000 0.000000,-21.000000 0.000000,1.000000 0.000000,20.000000 0.000000,0.000000 0.000000,-41.000000 0.000000,0.000000 0.000000,-20.000000 20.000000,-1.000000 1.000000,1.000000-21.000000,0.000000 0.000000,-102.000000 0.000000,0.000000 0.000000,-41.000000 0.000000,0.000000 0.000000,-41.000000 0.000000,1.000000 0.000000,-21.000000 0.000000,0.000000 0.000000,0.000000 0.000000,0.000000 0.000000,-21.000000 0.000000,1.000000 0.000000,-41.000000 0.000000,0.000000 0.000000,-61.000000 0.000000,0.000000 0.000000,-41.000000 0.000000,0.000000 0.000000,-61.000000 0.000000,0.000000 0.000000,0.000000 0.000000,0.000000 0.000000,40.000000 0.000000,1.000000 0.000000,20.000000 0.000000,0.000000 0.000000,41.000000 0.000000,0.000000 0.000000,61.000000 0.000000,0.000000 0.000000,0.000000 0.000000,0.000000 0.000000,-1.000000 0.000000,1.000000 0.000000,82.000000 0.000000,-1.000000 0.000000,62.000000 20.000000,-1.000000 0.000000,21.000000-20.000000,0.000000 0.000000,20.000000 0.000000,1.000000 0.000000,19.000000 21.000000,1.000000-1.000000,81.000000-20.000000,0.000000 0.000000,21.000000 0.000000,-1.000000 0.000000,21.000000 0.000000,0.000000 0.000000,61.000000 0.000000,0.000000 0.000000,81.000000 0.000000,1.000000 0.000000,19.000000 0.000000,1.000000 0.000000,-20.000000 0.000000,-1.000000 0.000000,62.000000-20.000000,-1.000000-1.000000,62.000000 1.000000,-1.000000 0.000000,22.000000-1.000000,-1.000000 1.000000,20.000000-1.000000,0.000000 1.000000,-20.000000 0.000000,0.000000-1.000000,-61.000000 1.000000,0.000000 0.000000,-20.000000-21.000000,-1.000000 0.000000,-19.000000 21.000000,-1.000000-1.000000,-61.000000 21.000000,0.000000 0.000000,20.000000-20.000000,1.000000 0.000000,-62.000000-1.000000,0.000000 1.000000,-81.000000 20.000000,0.000000 0.000000,-20.000000-21.000000,-1.000000 1.000000,1.000000 20.000000,-1.000000 0.000000,-40.000000 0.000000,0.000000 0.000000,-62.000000 0.000000,1.000000 0.000000,-21.000000 0.000000</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2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8637.000000 36192.000000,'40.000000'0.000000,"-19.000000"0.000000,-1.000000 0.000000,21.000000 0.000000,-1.000000 0.000000,-19.000000 0.000000,-1.000000 0.000000,21.000000 0.000000,0.000000 0.000000,-1.000000 20.000000,1.000000 1.000000,20.000000-21.000000,0.000000 0.000000,1.000000 20.000000,-1.000000 1.000000,20.000000-1.000000,1.000000 0.000000,-1.000000 1.000000,1.000000-1.000000,19.000000 0.000000,1.000000 1.000000,0.000000-21.000000,0.000000 0.000000,20.000000 0.000000,0.000000 0.000000,21.000000 0.000000,0.000000 0.000000,-42.000000 0.000000,1.000000 0.000000,21.000000 0.000000,-1.000000 0.000000,20.000000 0.000000,1.000000 0.000000,40.000000 0.000000,1.000000 0.000000,19.000000-21.000000,1.000000 1.000000,20.000000 20.000000,0.000000 0.000000,-41.000000-20.000000,1.000000-1.000000,20.000000 21.000000,-1.000000 0.000000,42.000000 0.000000,-1.000000 0.000000,-20.000000-20.000000,0.000000 0.000000,-40.000000 20.000000,-1.000000 0.000000,41.000000-21.000000,0.000000 1.000000,0.000000 20.000000,0.000000 0.000000,0.000000 0.000000,0.000000 0.000000,-20.000000-21.000000,0.000000 1.000000,-21.000000 20.000000,0.000000 0.000000,62.000000-20.000000,-1.000000-1.000000,1.000000 21.000000,-1.000000 0.000000,-60.000000-20.000000,-1.000000 0.000000,0.000000 20.000000,1.000000 0.000000,80.000000 0.000000,1.000000 0.000000,-61.000000 0.000000,0.000000 0.000000,-41.000000 0.000000,0.000000 0.000000,-1.000000-21.000000,1.000000 1.000000,41.000000 20.000000,0.000000 0.000000,0.000000 0.000000,-1.000000 0.000000,1.000000-21.000000,0.000000 1.000000,-62.000000 20.000000,1.000000 0.000000,-1.000000 0.000000,1.000000 0.000000,81.000000 0.000000,0.000000 0.000000,-40.000000-20.000000,-1.000000-1.000000,0.000000 21.000000,1.000000 0.000000,-22.000000 0.000000,1.000000 0.000000,-20.000000 0.000000,0.000000 0.000000,40.000000 0.000000,0.000000 0.000000,21.000000 0.000000,0.000000 0.000000,-62.000000 0.000000,1.000000 0.000000,-21.000000 0.000000,0.000000 0.000000,21.000000 21.000000,0.000000-1.000000,-1.000000-20.000000,1.000000 0.000000,40.000000 0.000000,0.000000 0.000000,1.000000 0.000000,-1.000000 0.000000,-40.000000 0.000000,-1.000000 0.000000,-20.000000 20.000000,1.000000 1.000000,40.000000-21.000000,0.000000 0.000000,20.000000 20.000000,0.000000 1.000000,21.000000-21.000000,0.000000 0.000000,-41.000000 0.000000,0.000000 0.000000,-41.000000 0.000000,0.000000 0.000000,0.000000 0.000000,0.000000 0.000000,62.000000 0.000000,-1.000000 0.000000,-20.000000 0.000000,0.000000 0.000000,20.000000 0.000000,1.000000 0.000000,-21.000000 0.000000,0.000000 0.000000,-41.000000 0.000000,0.000000 0.000000,41.000000 0.000000,0.000000 0.000000,61.000000 0.000000,0.000000 0.000000,-40.000000 0.000000,-1.000000 0.000000,0.000000 0.000000,1.000000 0.000000,-22.000000 0.000000,1.000000 0.000000,0.000000 0.000000,0.000000 0.000000,41.000000 0.000000,0.000000 0.000000,-1.000000 0.000000,1.000000 0.000000,-61.000000 0.000000,-1.000000 0.000000,1.000000 0.000000,0.000000 0.000000,40.000000 0.000000,0.000000 0.000000,1.000000 0.000000,-1.000000 0.000000,0.000000 0.000000,1.000000 0.000000,-22.000000 0.000000,1.000000 0.000000,-20.000000 0.000000,0.000000 0.000000,20.000000 0.000000,0.000000 0.000000,40.000000 20.000000,1.000000 0.000000,-21.000000-20.000000,1.000000 0.000000,-42.000000 0.000000,1.000000 0.000000,-21.000000 21.000000,0.000000-1.000000,21.000000-20.000000,-1.000000 0.000000,1.000000 0.000000,0.000000 0.000000,60.000000 20.000000,1.000000 1.000000,-41.000000-21.000000,0.000000 0.000000,-20.000000 0.000000,-1.000000 0.000000,1.000000 0.000000,-1.000000 0.000000,1.000000 0.000000,0.000000 0.000000,40.000000 0.000000,0.000000 0.000000,21.000000 20.000000,0.000000 1.000000,-62.000000-21.000000,1.000000 0.000000,-21.000000 0.000000,0.000000 0.000000,21.000000 0.000000,-1.000000 0.000000,21.000000 20.000000,0.000000 0.000000,21.000000-20.000000,-1.000000 0.000000,-20.000000 0.000000,0.000000 0.000000,-20.000000 0.000000,-1.000000 0.000000,1.000000 0.000000,-1.000000 0.000000,1.000000 0.000000,-1.000000 0.000000,21.000000 0.000000,0.000000 0.000000,21.000000 0.000000,-1.000000 0.000000,-40.000000 0.000000,-1.000000 0.000000,-20.000000 0.000000,1.000000 0.000000,-1.000000-20.000000,0.000000 0.000000,21.000000 20.000000,-1.000000 0.000000,21.000000 0.000000,0.000000 0.000000,21.000000 0.000000,-1.000000 0.000000,-40.000000-21.000000,-1.000000 1.000000,-40.000000 20.000000,0.000000 0.000000,40.000000 0.000000,1.000000 0.000000,-21.000000 0.000000,0.000000 0.000000,21.000000 0.000000,0.000000 0.000000,40.000000 0.000000,0.000000 0.000000,-40.000000 0.000000,-1.000000 0.000000,-40.000000 20.000000,0.000000 1.000000,20.000000-21.000000,1.000000 0.000000,-22.000000 20.000000,1.000000 0.000000,21.000000-20.000000,-1.000000 0.000000,41.000000 21.000000,0.000000-1.000000,0.000000-20.000000,0.000000 0.000000,-41.000000 0.000000,0.000000 0.000000,21.000000 20.000000,-1.000000 1.000000,-60.000000-21.000000,-1.000000 0.000000,21.000000 20.000000,0.000000 0.000000,41.000000-20.000000,-1.000000 0.000000,1.000000 21.000000,-1.000000-1.000000,1.000000-20.000000,-1.000000 0.000000,1.000000 0.000000,0.000000 0.000000,-41.000000 21.000000,-1.000000-1.000000,1.000000-20.000000,0.000000 0.000000,20.000000 0.000000,1.000000 0.000000,19.000000 0.000000,1.000000 0.000000,-1.000000 20.000000,1.000000 1.000000,-1.000000-21.000000,1.000000 0.000000,-21.000000 20.000000,1.000000 0.000000,-42.000000-20.000000,0.000000 0.000000,21.000000 21.000000,0.000000-1.000000,-20.000000-20.000000,-1.000000 0.000000,21.000000 21.000000,0.000000-1.000000,0.000000-20.000000,0.000000 0.000000,-21.000000 0.000000,1.000000 0.000000,19.000000 0.000000,1.000000 0.000000,-41.000000 0.000000,0.000000 0.000000,1.000000 0.000000,-1.000000 0.000000,-41.000000 0.000000,0.000000 0.000000,-40.000000 0.000000,0.000000 0.000000,-21.000000 41.000000,0.000000-1.000000,-20.000000 1.000000</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16133.000000 35459.000000,'0.000000'-41.000000,"41.000000"21.000000,-1.000000-1.000000,21.000000 1.000000,1.000000-1.000000,39.000000-19.000000,1.000000-1.000000,41.000000-20.000000,-1.000000 0.000000,42.000000 0.000000,-1.000000 0.000000,0.000000-1.000000,1.000000 1.000000,-21.000000 0.000000,0.000000 0.000000,-21.000000 20.000000,1.000000 1.000000,-1.000000-1.000000,1.000000 0.000000,-21.000000 21.000000,0.000000-1.000000,-60.000000 21.000000,-1.000000 0.000000,-21.000000 0.000000,1.000000 0.000000,20.000000-20.000000,0.000000 0.000000,-20.000000 20.000000,0.000000 0.000000,0.000000 0.000000,-1.000000 0.000000,-19.000000-21.000000,-1.000000 1.000000,0.000000 0.000000</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19107.000000 34318.000000,'0.000000'-41.000000,"20.000000"41.000000,1.000000 0.000000,-1.000000-20.000000,0.000000-1.000000,21.000000 21.000000,0.000000 0.000000,0.000000-20.000000,-1.000000 0.000000,21.000000-1.000000,1.000000 1.000000,-1.000000 0.000000,0.000000-1.000000,20.000000 1.000000,1.000000 0.000000,-1.000000 20.000000,1.000000 0.000000,-21.000000-21.000000,0.000000 1.000000,0.000000 20.000000,0.000000 0.000000,-20.000000-21.000000,0.000000 1.000000,-21.000000 20.000000,0.000000 0.000000,-20.000000 20.000000,0.000000 1.000000,0.000000-1.000000,0.000000 1.000000,-20.000000 19.000000,0.000000 1.000000,-41.000000 0.000000,-1.000000-1.000000,22.000000 22.000000,-1.000000-1.000000,0.000000-21.000000,0.000000 1.000000,-20.000000 20.000000,0.000000 0.000000,20.000000 1.000000,1.000000-1.000000,-1.000000-21.000000,0.000000 1.000000,-20.000000 0.000000,0.000000 0.000000,41.000000-1.000000,-1.000000 1.000000,-19.000000 0.000000,-1.000000 0.000000,20.000000-21.000000,1.000000 0.000000,20.000000 1.000000,0.000000-1.000000,-20.000000-20.000000,-1.000000 0.000000,21.000000-41.000000,0.000000 1.000000,0.000000-1.000000,0.000000 0.000000,0.000000-20.000000,0.000000 0.000000,0.000000 20.000000,0.000000 0.000000,0.000000-20.000000,0.000000 0.000000,0.000000 20.000000,0.000000 1.000000,0.000000-21.000000,0.000000-1.000000,0.000000 22.000000,0.000000-1.000000,0.000000 0.000000,0.000000 0.000000,0.000000 21.000000,0.000000 0.000000,0.000000-1.000000</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22122.000000 33055.000000,'40.000000'-41.000000,"-40.000000"1.000000,0.000000-1.000000,21.000000 20.000000,-1.000000 1.000000,-20.000000 0.000000,0.000000-1.000000,0.000000 1.000000,0.000000 0.000000,-20.000000 20.000000,-1.000000 0.000000,-19.000000 20.000000,-1.000000 0.000000,21.000000 21.000000,-1.000000 0.000000,-20.000000 20.000000,1.000000 0.000000,-1.000000 0.000000,0.000000 0.000000,21.000000 0.000000,0.000000 0.000000,-1.000000 21.000000,1.000000-1.000000,-1.000000-19.000000,1.000000-1.000000,0.000000 20.000000,-1.000000 1.000000,21.000000-21.000000,0.000000 0.000000,21.000000 0.000000,-1.000000 0.000000,0.000000-20.000000,1.000000 0.000000,20.000000-1.000000,-1.000000 1.000000,1.000000-21.000000,0.000000 1.000000,-1.000000-1.000000,1.000000 0.000000,20.000000-20.000000,0.000000 0.000000,-20.000000 0.000000,0.000000 0.000000,0.000000 0.000000,-1.000000 0.000000,22.000000-20.000000,-1.000000 0.000000,-21.000000-21.000000,1.000000 0.000000,0.000000 1.000000,0.000000-1.000000,-1.000000 0.000000,1.000000 0.000000,0.000000 21.000000,0.000000 0.000000,-21.000000-21.000000,0.000000 0.000000,1.000000 0.000000,-1.000000 1.000000,0.000000 19.000000,1.000000 1.000000,-21.000000-1.000000,0.000000 1.000000,20.000000-21.000000,1.000000 1.000000,-21.000000 19.000000,0.000000 1.000000,-21.000000 0.000000,1.000000-1.000000,-1.000000 21.000000,1.000000 0.000000,-21.000000 0.000000,1.000000 0.000000,19.000000 0.000000,1.000000 0.000000,-21.000000-20.000000,0.000000-1.000000,21.000000 21.000000,0.000000 0.000000,-1.000000 0.000000,1.000000 0.000000,-1.000000 0.000000,1.000000 0.000000,0.000000 0.000000,-1.000000 0.000000,1.000000-20.000000</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23833.000000 32892.000000,'41.000000'0.000000,"-41.000000"-20.000000,0.000000-1.000000,20.000000 21.000000,0.000000 0.000000,-20.000000-20.000000,0.000000 0.000000,-20.000000 20.000000,0.000000 0.000000,-21.000000 0.000000,0.000000 0.000000,21.000000 0.000000,-1.000000 0.000000,1.000000 0.000000,0.000000 0.000000,-21.000000 20.000000,0.000000 0.000000,21.000000-20.000000,-1.000000 0.000000,1.000000 41.000000,0.000000 0.000000,-1.000000-21.000000,1.000000 1.000000,20.000000 19.000000,0.000000 1.000000,0.000000 20.000000,0.000000 0.000000,-20.000000 0.000000,-1.000000 0.000000,21.000000 1.000000,0.000000-1.000000,21.000000 0.000000,-1.000000 0.000000,-20.000000 20.000000,0.000000 1.000000,20.000000-41.000000,1.000000-1.000000,-21.000000 21.000000,0.000000 1.000000,20.000000-1.000000,0.000000 0.000000,-20.000000-41.000000,0.000000 1.000000,0.000000 19.000000,0.000000 1.000000,0.000000-21.000000,0.000000 1.000000,0.000000-1.000000,0.000000 0.000000,0.000000 1.000000,0.000000-1.000000,21.000000-20.000000</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24322.000000 33625.000000,'-41.000000'-40.000000,"21.000000"19.000000,-1.000000 1.000000,-20.000000 20.000000,1.000000 0.000000,19.000000 0.000000,1.000000 0.000000,-21.000000 0.000000,1.000000 0.000000,-22.000000 20.000000,1.000000 1.000000,21.000000-21.000000,-1.000000 0.000000,0.000000 20.000000,0.000000 0.000000,1.000000-20.000000,-1.000000 0.000000,20.000000 0.000000,1.000000 0.000000,0.000000 21.000000</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25055.000000 32566.000000,'0.000000'41.000000,"0.000000"-21.000000,0.000000 1.000000,0.000000-1.000000,0.000000 0.000000,0.000000 21.000000,0.000000 0.000000,0.000000-21.000000,0.000000 1.000000,0.000000 19.000000,0.000000 1.000000,0.000000 20.000000,0.000000 0.000000,0.000000-20.000000,0.000000 0.000000,0.000000-1.000000,0.000000 1.000000,0.000000 0.000000,0.000000 0.000000,0.000000-1.000000,0.000000 1.000000,-20.000000 0.000000,-1.000000 0.000000,21.000000-21.000000,0.000000 0.000000,0.000000 1.000000,0.000000-1.000000,0.000000 1.000000,0.000000-1.000000,0.000000 0.000000,0.000000 1.000000,-20.000000-21.000000,0.000000 0.000000,20.000000-21.000000,0.000000 1.000000,0.000000-21.000000,0.000000 0.000000,0.000000 21.000000,0.000000 0.000000,0.000000-41.000000,0.000000-1.000000,0.000000 22.000000,0.000000-1.000000,20.000000-20.000000,0.000000 0.000000,-20.000000 0.000000,0.000000 0.000000,0.000000-1.000000,0.000000 1.000000,21.000000 0.000000,-1.000000 0.000000,0.000000 20.000000,1.000000 1.000000,-21.000000-1.000000,0.000000 0.000000,20.000000 0.000000,1.000000 1.000000,-1.000000-1.000000,0.000000 0.000000,21.000000 21.000000,0.000000-1.000000,-21.000000 1.000000,0.000000 0.000000,1.000000 20.000000,-1.000000 0.000000,21.000000-21.000000,0.000000 1.000000,-21.000000 20.000000,0.000000 0.000000,21.000000 0.000000,0.000000 0.000000,0.000000 0.000000,-1.000000 0.000000,-19.000000 20.000000,-1.000000 1.000000,21.000000-21.000000,0.000000 0.000000,-21.000000 20.000000,0.000000 0.000000,1.000000 1.000000,-1.000000-1.000000,0.000000 1.000000,1.000000-1.000000,-21.000000 0.000000,0.000000 1.000000,20.000000-1.000000,1.000000 0.000000,-21.000000 1.000000,0.000000-1.000000,0.000000 0.000000,0.000000 1.000000,0.000000-1.000000,0.000000 1.000000,-21.000000-1.000000,1.000000 0.000000,20.000000 1.000000,0.000000-1.000000,-41.000000 0.000000,0.000000 1.000000,21.000000-1.000000,0.000000 1.000000,-21.000000-21.000000,0.000000 0.000000,21.000000 20.000000,-1.000000 0.000000,-19.000000 1.000000,-1.000000-1.000000,0.000000 0.000000,0.000000 1.000000,21.000000-1.000000,0.000000 1.000000,-1.000000-21.000000,1.000000 0.000000,0.000000 20.000000,-1.000000 0.000000,1.000000-20.000000,-1.000000 0.000000,42.000000 21.000000,-1.000000-1.000000,21.000000-20.000000,0.000000 0.000000,-21.000000 20.000000,0.000000 1.000000,1.000000-21.000000,-1.000000 0.000000,21.000000 20.000000,0.000000 0.000000,-21.000000-20.000000,0.000000 0.000000,21.000000 21.000000,0.000000-1.000000,0.000000 1.000000,-1.000000-1.000000,-19.000000 0.000000,-1.000000 1.000000,0.000000-21.000000,1.000000 0.000000,-1.000000 20.000000,1.000000 0.000000,-1.000000 1.000000,0.000000-1.000000,1.000000-20.000000,-1.000000 0.000000,-20.000000 21.000000,0.000000-1.000000,20.000000-20.000000</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42574.000000 37577.000000,'40.000000'-41.000000,"-19.000000"21.000000,-1.000000 0.000000,41.000000-1.000000,0.000000 1.000000,21.000000 20.000000,-1.000000 0.000000,62.000000-20.000000,-1.000000-1.000000,21.000000 21.000000,0.000000 0.000000,21.000000-20.000000,-1.000000 0.000000,41.000000-1.000000,0.000000 1.000000,82.000000 20.000000,-1.000000 0.000000,-20.000000 0.000000,1.000000 0.000000,19.000000 0.000000,1.000000 0.000000,40.000000 0.000000,0.000000 0.000000,-20.000000 0.000000,0.000000 0.000000,41.000000 0.000000,-1.000000 0.000000,1.000000 20.000000,0.000000 1.000000,-1.000000-21.000000,1.000000 0.000000,0.000000 20.000000,-1.000000 0.000000,-60.000000-20.000000,0.000000 0.000000,40.000000 0.000000,0.000000 0.000000,-20.000000 21.000000,0.000000-1.000000,-82.000000-20.000000,1.000000 0.000000,40.000000 0.000000,0.000000 0.000000,-40.000000 20.000000,-1.000000 1.000000,-60.000000-21.000000,-1.000000 0.000000,-61.000000 0.000000,0.000000 0.000000,-40.000000 20.000000,-1.000000 0.000000,1.000000-20.000000,-1.000000 0.000000,-40.000000 0.000000,0.000000 0.000000,-82.000000 0.000000,0.000000 0.000000,-40.000000 0.000000,-1.000000 0.000000,-20.000000 0.000000,1.000000 0.000000,-42.000000 0.000000,0.000000 0.000000,1.000000 21.000000,-1.000000-1.000000,-61.000000-20.000000,1.000000 0.000000,-42.000000 21.000000,1.000000-1.000000,20.000000 0.000000,0.000000 1.000000,-41.000000-21.000000,0.000000 0.000000,-61.000000 20.000000,0.000000 0.000000,0.000000-20.000000,0.000000 0.000000,-61.000000 0.000000,0.000000 0.000000,-40.000000-20.000000,-1.000000 0.000000,81.000000-1.000000,1.000000 1.000000,-41.000000 0.000000,0.000000-1.000000,20.000000 1.000000,1.000000-1.000000,60.000000 1.000000,1.000000 0.000000,-21.000000-1.000000,0.000000 1.000000,61.000000 0.000000,0.000000-1.000000,41.000000 21.000000,0.000000 0.000000,-20.000000 0.000000,-1.000000 0.000000,62.000000 0.000000,-1.000000 0.000000,62.000000 0.000000,0.000000 0.000000,20.000000 0.000000,0.000000 0.000000,-40.000000 21.000000,-1.000000-1.000000,21.000000-20.000000,0.000000 0.000000,20.000000 20.000000,0.000000 1.000000,41.000000-1.000000,0.000000 0.000000,20.000000-20.000000,0.000000 0.000000,21.000000 21.000000,0.000000-1.000000,20.000000 1.000000,0.000000-1.000000,-21.000000 0.000000</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51985.000000 47314.000000,'163.000000'0.000000,"-62.000000"0.000000,1.000000 0.000000,-20.000000 0.000000,-1.000000 0.000000,1.000000 0.000000,-1.000000 0.000000,21.000000 0.000000,0.000000 0.000000,20.000000 0.000000,0.000000 0.000000,21.000000 0.000000,0.000000 0.000000,40.000000 0.000000,0.000000 0.000000,-20.000000 0.000000,0.000000 0.000000,-41.000000 0.000000,1.000000 0.000000,-1.000000 0.000000,0.000000 0.000000,-40.000000 0.000000,-1.000000 0.000000,21.000000 0.000000,0.000000 0.000000,0.000000 0.000000,-1.000000 0.000000,1.000000-20.000000,0.000000 0.000000,0.000000 20.000000,0.000000 0.000000,0.000000-21.000000,0.000000 1.000000,-41.000000 20.000000,0.000000 0.000000,-21.000000 0.000000,1.000000 0.000000,0.000000 0.000000,0.000000 0.000000,-21.000000 0.000000,0.000000 0.000000,-40.000000 20.000000,0.000000 1.000000,-41.000000-21.000000,-1.000000 0.000000,-60.000000 20.000000,0.000000 0.000000,-41.000000-20.000000,0.000000 0.000000,-41.000000 21.000000,1.000000-1.000000,-1.000000-20.000000,0.000000 0.000000,21.000000 0.000000,0.000000 0.000000,-82.000000 0.000000,0.000000 0.000000,0.000000 0.000000,0.000000 0.000000,1.000000 0.000000,-1.000000 0.000000,20.000000 0.000000,1.000000 0.000000,20.000000-20.000000,0.000000-1.000000,0.000000 21.000000,0.000000 0.000000,61.000000-20.000000,0.000000 0.000000,61.000000-1.000000,0.000000 1.000000,41.000000 20.000000,0.000000 0.000000,0.000000-21.000000,-1.000000 1.000000,42.000000 0.000000,0.000000-1.000000,81.000000 21.000000,0.000000 0.000000,20.000000 0.000000,1.000000 0.000000,-1.000000 0.000000,1.000000 0.000000,60.000000 0.000000,1.000000 0.000000,20.000000 0.000000,0.000000 0.000000,61.000000 0.000000,0.000000 0.000000,-20.000000 0.000000,0.000000 0.000000,40.000000-20.000000,0.000000 0.000000,62.000000-1.000000,0.000000 1.000000,19.000000-1.000000,1.000000 1.000000,0.000000 0.000000,0.000000-1.000000,0.000000 1.000000,0.000000 0.000000,0.000000 20.000000,0.000000 0.000000,-41.000000 0.000000,0.000000 0.000000,1.000000 0.000000,-1.000000 0.000000,0.000000 0.000000,0.000000 0.000000,-40.000000 0.000000,-1.000000 0.000000,-20.000000 20.000000,0.000000 0.000000,0.000000 1.000000,0.000000-1.000000,-40.000000 0.000000,-1.000000 1.000000,-102.000000 20.000000,1.000000-1.000000,-21.000000-19.000000,0.000000-1.000000,-41.000000 0.000000,1.000000 1.000000,-1.000000-1.000000,1.000000 1.000000,-42.000000-21.000000,1.000000 0.000000,-41.000000 20.000000,0.000000 0.000000,-41.000000-20.000000,0.000000 0.000000,-41.000000 21.000000,1.000000-1.000000,-42.000000-20.000000,1.000000 0.000000,-41.000000 0.000000,0.000000 0.000000,-21.000000 20.000000,1.000000 1.000000,40.000000-21.000000,1.000000 0.000000,-62.000000 0.000000,0.000000 0.000000,-61.000000 0.000000,0.000000 0.000000,41.000000 0.000000,0.000000 0.000000,-62.000000-21.000000,1.000000 1.000000,20.000000 0.000000,0.000000-1.000000,82.000000 21.000000,-1.000000 0.000000,-19.000000-20.000000,-1.000000 0.000000,0.000000-1.000000,0.000000 1.000000,61.000000-1.000000,1.000000 1.000000,40.000000 20.000000,0.000000 0.000000,-20.000000 0.000000,-1.000000 0.000000,21.000000 0.000000,0.000000 0.000000,41.000000 0.000000,0.000000 0.000000,40.000000 0.000000,1.000000 0.000000,60.000000 20.000000,1.000000 1.000000,0.000000-1.000000,-1.000000 1.000000,42.000000-1.000000,-1.000000 0.000000,21.000000 1.000000,0.000000-1.000000,20.000000 0.000000,0.000000 1.000000,61.000000-1.000000,0.000000 0.000000,62.000000-20.000000,-1.000000 0.000000,21.000000 0.000000,-1.000000 0.000000,1.000000 0.000000,0.000000 0.000000,20.000000 0.000000,0.000000 0.000000,41.000000 0.000000,0.000000 0.000000,20.000000 0.000000,0.000000 0.000000,61.000000-20.000000,0.000000 0.000000,1.000000 20.000000,-1.000000 0.000000,-40.000000-21.000000,-1.000000 1.000000,-20.000000 20.000000,1.000000 0.000000,-42.000000 0.000000,0.000000 0.000000,-19.000000 0.000000,-1.000000 0.000000,-61.000000 0.000000,0.000000 0.000000,-62.000000 0.000000,1.000000 0.000000,0.000000 0.000000,0.000000 0.000000,0.000000 20.000000,0.000000 1.000000,-41.000000-21.000000,0.000000 0.000000,-41.000000 20.000000,1.000000 0.000000,-1.000000-20.000000,0.000000 0.000000,-40.000000 0.000000,0.000000 0.000000,-62.000000 0.000000,1.000000 0.000000,-62.000000 0.000000,0.000000 0.000000,1.000000 0.000000,-1.000000 0.000000,-40.000000 0.000000,0.000000 0.000000,-21.000000 0.000000,0.000000 0.000000,-40.000000 0.000000,-1.000000 0.000000,-20.000000 0.000000,1.000000 0.000000,-1.000000 0.000000,0.000000 0.000000,-61.000000 0.000000,0.000000 0.000000,-20.000000 0.000000,0.000000 0.000000,60.000000 0.000000,1.000000 0.000000,-20.000000-20.000000,-1.000000 0.000000,-20.000000-21.000000,0.000000 0.000000,102.000000 21.000000,0.000000 0.000000,0.000000-1.000000,0.000000 1.000000,20.000000-21.000000,1.000000 0.000000,101.000000 21.000000,0.000000 0.000000,61.000000-1.000000,0.000000 1.000000,21.000000 20.000000,0.000000 0.000000,40.000000 0.000000,0.000000 0.000000,1.000000 0.000000,-1.000000 0.000000,41.000000 20.000000,0.000000 1.000000,0.000000-21.000000,1.000000 0.000000,39.000000 20.000000,1.000000 0.000000,20.000000 21.000000,1.000000 0.000000,-1.000000 0.000000,0.000000-1.000000,-61.000000-19.000000,0.000000-1.000000,21.000000 21.000000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2"/>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65760.000000 22289.000000 999,'1.000000'-16.000000'0,"3.000000"5.000000"0 ,2.000000 7.000000 0,2.000000 6.000000 0,1.000000 3.000000 0,-2.000000 2.000000 0,-4.000000 1.000000 0,-1.000000 1.000000 0,-2.000000 2.000000 0,2.000000 1.000000 0,1.000000 1.000000 0,2.000000 1.000000 0,0.000000 2.000000 0,0.000000 1.000000 0,0.000000 1.000000 0,-1.000000 2.000000 0,1.000000 0.000000 0,-2.000000 2.000000 0,-1.000000 1.000000 0,-2.000000 2.000000 0,1.000000 0.000000 0,1.000000 0.000000 0,1.000000 0.000000 0,2.000000 0.000000 0,-1.000000-1.000000 0,-1.000000-1.000000 0,-1.000000-1.000000 0,-1.000000-2.000000 0,-1.000000 0.000000 0,0.000000 1.000000 0,0.000000-1.000000 0,0.000000-1.000000 0,0.000000 1.000000 0,0.000000-2.000000 0,0.000000-1.000000 0,0.000000-2.000000 0,0.000000 0.000000 0,0.000000-2.000000 0,0.000000-1.000000 0,0.000000-2.000000 0,0.000000 1.000000 0,0.000000-2.000000 0,0.000000 2.000000 0,0.000000-1.000000 0,-2.000000-2.000000 0,-1.000000-4.000000 0,-4.000000-3.000000 0,-2.000000-5.000000 0,1.000000-2.000000 0,2.000000-5.000000 0,2.000000-3.000000 0,3.000000-5.000000 0,0.000000 1.000000 0,-1.000000 2.000000 0,-1.000000 2.000000 0,-1.000000 3.000000 0,-1.000000-1.000000 0,2.000000-1.000000 0,1.000000-4.000000 0,2.000000-2.000000 0,0.000000 0.000000 0,0.000000-2.000000 0,0.000000 2.000000 0,0.000000-2.000000 0,0.000000 2.000000 0,0.000000-1.000000 0,0.000000 0.000000 0,0.000000 0.000000 0,0.000000-1.000000 0,2.000000-1.000000 0,1.000000-1.000000 0,2.000000-2.000000 0,0.000000 0.000000 0,0.000000 0.000000 0,0.000000 0.000000 0,-1.000000 0.000000 0,2.000000 1.000000 0,1.000000 1.000000 0,1.000000 1.000000 0,2.000000 2.000000 0,-1.000000 0.000000 0,-1.000000-1.000000 0,-1.000000 1.000000 0,-2.000000 1.000000 0,0.000000-1.000000 0,1.000000 2.000000 0,-2.000000 1.000000 0,2.000000 2.000000 0,-1.000000 1.000000 0,2.000000 2.000000 0,1.000000 4.000000 0,1.000000 1.000000 0,1.000000 2.000000 0,-2.000000-2.000000 0,-1.000000-1.000000 0,-1.000000-1.000000 0,-1.000000-1.000000 0,2.000000 2.000000 0,1.000000 1.000000 0,2.000000 2.000000 0,0.000000 0.000000 0,2.000000 2.000000 0,1.000000 1.000000 0,2.000000 1.000000 0,-1.000000 1.000000 0,-1.000000 0.000000 0,-1.000000 0.000000 0,-1.000000 0.000000 0,-1.000000 1.000000 0,0.000000 1.000000 0,-1.000000 1.000000 0,1.000000 2.000000 0,0.000000 0.000000 0,-2.000000 2.000000 0,-1.000000 1.000000 0,-1.000000 2.000000 0,-2.000000 0.000000 0,2.000000 2.000000 0,-2.000000 1.000000 0,1.000000 2.000000 0,0.000000-1.000000 0,-2.000000-1.000000 0,-1.000000-1.000000 0,-1.000000-1.000000 0,-1.000000-1.000000 0,0.000000 2.000000 0,0.000000 1.000000 0,0.000000 2.000000 0,-1.000000-1.000000 0,-1.000000-1.000000 0,-1.000000-1.000000 0,-2.000000-1.000000 0,0.000000-1.000000 0,-2.000000 0.000000 0,-1.000000-1.000000 0,-1.000000 2.000000 0,-1.000000-2.000000 0,2.000000 2.000000 0,1.000000-2.000000 0,1.000000 1.000000 0,1.000000 1.000000 0,-2.000000-2.000000 0,-1.000000 2.000000 0,-1.000000-1.000000 0,-1.000000 0.000000 0,2.000000 0.000000 0,1.000000 0.000000 0,2.000000-1.000000 0,-1.000000 1.000000 0,-1.000000-2.000000 0,-1.000000-1.000000 0,-2.000000-1.000000 0,0.000000-1.000000 0,-2.000000 2.000000 0,-1.000000 1.000000 0,-2.000000 2.000000 0,1.000000-1.000000 0,1.000000-1.000000 0,1.000000-1.000000 0,1.000000-1.000000 0</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9: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9248.000000 49351.000000,'-82.000000'0.000000,"62.000000"0.000000,-1.000000 0.000000,1.000000 0.000000,0.000000 0.000000,-1.000000 0.000000,1.000000 0.000000,40.000000 21.000000,1.000000-1.000000,-1.000000-20.000000,0.000000 0.000000,21.000000 20.000000,0.000000 1.000000,0.000000-21.000000,-1.000000 0.000000,21.000000 20.000000,1.000000 1.000000,19.000000-21.000000,1.000000 0.000000,40.000000 20.000000,0.000000 0.000000,0.000000-20.000000,0.000000 0.000000,41.000000 21.000000,0.000000-1.000000,21.000000-20.000000,-1.000000 0.000000,41.000000 0.000000,0.000000 0.000000,61.000000 0.000000,1.000000 0.000000,19.000000 0.000000,1.000000 0.000000,-21.000000 0.000000,0.000000 0.000000,61.000000 0.000000,1.000000 0.000000,-21.000000 0.000000,-1.000000 0.000000,1.000000 0.000000,0.000000 0.000000,61.000000 0.000000,0.000000 0.000000,-20.000000 20.000000,0.000000 1.000000,40.000000-1.000000,1.000000 0.000000,-21.000000-20.000000,0.000000 0.000000,40.000000 41.000000,1.000000 0.000000,-41.000000-21.000000,0.000000 1.000000,41.000000-1.000000,0.000000 0.000000,-21.000000 1.000000,1.000000-1.000000,-42.000000 1.000000,1.000000-1.000000,40.000000-20.000000,1.000000 0.000000,-62.000000 20.000000,0.000000 1.000000,41.000000-21.000000,0.000000 0.000000,-81.000000 20.000000,0.000000 0.000000,40.000000-20.000000,0.000000 0.000000,-20.000000 0.000000,0.000000 0.000000,-61.000000 0.000000,0.000000 0.000000,-1.000000 0.000000,1.000000 0.000000,20.000000 0.000000,1.000000 0.000000,-83.000000 0.000000,1.000000 0.000000,-61.000000 0.000000,-1.000000 0.000000,62.000000 21.000000,0.000000-1.000000,-21.000000-20.000000,0.000000 0.000000,-60.000000 0.000000,-1.000000 0.000000,-61.000000 0.000000,0.000000 0.000000,-20.000000 21.000000,-1.000000-1.000000,-19.000000-20.000000,-1.000000 0.000000,-61.000000 0.000000,1.000000 0.000000,-21.000000 0.000000,-1.000000 0.000000,-60.000000-20.000000,0.000000-1.000000,-61.000000 1.000000,-1.000000-1.000000,-60.000000 21.000000,-1.000000 0.000000,21.000000-20.000000,0.000000 0.000000,-61.000000-1.000000,0.000000 1.000000,-21.000000 0.000000,1.000000-1.000000,-1.000000 21.000000,1.000000 0.000000,-103.000000-20.000000,1.000000-1.000000,-21.000000 21.000000,0.000000 0.000000,-61.000000 0.000000,1.000000 0.000000,-22.000000 0.000000,1.000000 0.000000,61.000000 0.000000,0.000000 0.000000,-21.000000 0.000000,1.000000 0.000000,-42.000000 0.000000,1.000000 0.000000,102.000000 0.000000,-1.000000 0.000000,-80.000000-20.000000,-1.000000 0.000000,20.000000 20.000000,1.000000 0.000000,19.000000 0.000000,1.000000 0.000000,41.000000 20.000000,-1.000000 0.000000,-60.000000-20.000000,-1.000000 0.000000,144.000000 21.000000,-1.000000-1.000000,-21.000000-20.000000,1.000000 0.000000,20.000000 0.000000,0.000000 0.000000,122.000000 0.000000,1.000000 0.000000,-21.000000 21.000000,0.000000-1.000000,-21.000000-20.000000,1.000000 0.000000,101.000000 0.000000,1.000000 0.000000,40.000000 0.000000,0.000000 0.000000,41.000000 20.000000,0.000000 1.000000,-1.000000-21.000000,1.000000 0.000000,41.000000 0.000000,0.000000 0.000000,-1.000000 0.000000,1.000000 0.000000,61.000000 0.000000,-1.000000 0.000000,42.000000 0.000000,-1.000000 0.000000,21.000000 0.000000,0.000000 0.000000,20.000000 0.000000,0.000000 0.000000,82.000000 0.000000,0.000000 0.000000,61.000000 0.000000,0.000000 0.000000,-1.000000-21.000000,1.000000 1.000000,61.000000 0.000000,0.000000-1.000000,20.000000 1.000000,1.000000-1.000000,141.000000 1.000000,1.000000 0.000000,122.000000-1.000000,1.000000 1.000000,39.000000 20.000000,1.000000 0.000000,21.000000-20.000000,-1.000000-1.000000,-20.000000 21.000000,-1.000000 0.000000,1.000000 0.000000,0.000000 0.000000,-20.000000 21.000000,-1.000000-1.000000,-20.000000 0.000000,0.000000 1.000000,-40.000000-1.000000,-1.000000 0.000000,0.000000 1.000000,1.000000-1.000000,-82.000000 21.000000,0.000000 0.000000,-1.000000-21.000000,1.000000 0.000000,-122.000000 21.000000,0.000000 0.000000,20.000000-21.000000,0.000000 1.000000,-143.000000 19.000000,1.000000 1.000000,-82.000000-21.000000,0.000000 1.000000,-21.000000-1.000000,1.000000 1.000000,-62.000000-21.000000,1.000000 0.000000,-184.000000-21.000000,0.000000 1.000000,-61.000000-1.000000,0.000000 1.000000,-20.000000-21.000000,-1.000000 1.000000,-40.000000 19.000000,0.000000 1.000000,-81.000000-21.000000,-1.000000 0.000000,-20.000000 21.000000,0.000000 0.000000,-20.000000-1.000000,0.000000 1.000000,-21.000000 0.000000,0.000000-1.000000,-40.000000 1.000000,0.000000-1.000000,-82.000000 1.000000,0.000000 0.000000,-82.000000 20.000000,1.000000 0.000000,-21.000000-21.000000,1.000000 1.000000,-1.000000 20.000000,0.000000 0.000000,21.000000 0.000000,-1.000000 0.000000,1.000000 0.000000,0.000000 0.000000,-41.000000 0.000000,-1.000000 0.000000,22.000000 20.000000,-1.000000 1.000000,21.000000-1.000000,-1.000000 0.000000,-20.000000 21.000000,1.000000 0.000000,60.000000 0.000000,0.000000-1.000000,21.000000 1.000000,0.000000 0.000000,61.000000-21.000000,0.000000 1.000000,40.000000 19.000000,1.000000 1.000000,61.000000 0.000000,-1.000000 0.000000,1.000000-21.000000,0.000000 0.000000,122.000000 1.000000,-1.000000-1.000000,63.000000 0.000000,-1.000000 1.000000,20.000000-21.000000,0.000000 0.000000,42.000000 0.000000,-1.000000 0.000000,81.000000 20.000000,1.000000 1.000000,61.000000-1.000000</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1:5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13550.000000 34300.000000,'50.000000'0.000000,"-50.000000"-25.000000,0.000000 0.000000,25.000000 25.000000,0.000000 0.000000,-25.000000-25.000000,0.000000 0.000000,25.000000 0.000000,0.000000 0.000000,0.000000 0.000000,0.000000 0.000000,0.000000 25.000000,0.000000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0.000000,-50.000000 0.000000,0.000000 0.000000,50.000000 0.000000,0.000000 0.000000,-25.000000 0.000000,0.000000 0.000000,0.000000 25.000000,0.000000 0.000000,25.000000-25.000000,0.000000 0.000000,-25.000000 0.000000,0.000000 0.000000,25.000000 0.000000,0.000000 0.000000,25.000000 0.000000,0.000000 0.000000,-25.000000 25.000000,0.000000 0.000000,0.000000-25.000000,0.000000 0.000000,25.000000 0.000000,0.000000 0.000000,-25.000000 0.000000,0.000000 0.000000,0.000000 0.000000,0.000000 0.000000,0.000000 0.000000,0.000000 0.000000,0.000000 0.000000,0.000000 0.000000,-50.000000 0.000000,0.000000 0.000000,25.000000 0.000000,0.000000 0.000000,-25.000000 0.000000,0.000000 0.000000,0.000000 0.000000,0.000000 0.000000,0.000000 0.000000,0.000000 0.000000,0.000000 25.000000,0.000000 0.000000,0.000000-25.000000,0.000000 0.000000,0.000000 0.000000,0.000000 0.000000,0.000000 0.000000,0.000000 0.000000,0.000000 0.000000,0.000000 0.000000,0.000000 25.000000</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1: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26800.000000 34450.000000,'50.000000'-50.000000,"-50.000000"25.000000,0.000000 0.000000,25.000000 25.000000,0.000000 0.000000,-75.000000 0.000000,0.000000 0.000000,-25.000000 25.000000,0.000000 0.000000,-25.000000 0.000000,0.000000 0.000000,0.000000 0.000000,0.000000 0.000000,-50.000000 0.000000,0.000000 0.000000,0.000000 0.000000,0.000000 0.000000,0.000000 0.000000,0.000000 0.000000,0.000000 0.000000,0.000000 0.000000,-50.000000 0.000000,0.000000 0.000000,0.000000-25.000000,0.000000 0.000000,25.000000 25.000000,0.000000 0.000000,-25.000000-25.000000,0.000000 0.000000,75.000000 0.000000,0.000000 0.000000,25.000000 0.000000,0.000000 0.000000,-25.000000 0.000000,0.000000 0.000000,25.000000-25.000000,0.000000 0.000000,-25.000000 0.000000,0.000000 0.000000,0.000000 0.000000,0.000000 0.000000,25.000000 0.000000,0.000000 0.000000,0.000000-25.000000,0.000000 0.000000,25.000000 0.000000,0.000000 0.000000,0.000000 0.000000,0.000000 0.000000,25.000000 0.000000,0.000000 0.000000,0.000000-25.000000,0.000000 0.000000,0.000000 25.000000,0.000000 0.000000,0.000000 0.000000,0.000000 0.000000,25.000000-25.000000,0.000000 0.000000,-25.000000 25.000000,0.000000 0.000000,25.000000-25.000000,0.000000 0.000000,-25.000000 0.000000,0.000000 0.000000,25.000000 0.000000,0.000000 0.000000,25.000000-25.000000,0.000000 0.000000,0.000000 25.000000,0.000000 0.000000,25.000000-25.000000,0.000000 0.000000,0.000000 0.000000,0.000000 0.000000,50.000000 25.000000,0.000000 0.000000,-25.000000 0.000000,0.000000 0.000000,25.000000 0.000000,0.000000 0.000000,25.000000 0.000000,0.000000 0.000000,0.000000 25.000000,0.000000 0.000000,50.000000 0.000000,0.000000 0.000000,25.000000 0.000000,0.000000 0.000000,25.000000 25.000000,0.000000 0.000000,0.000000 0.000000,0.000000 0.000000,0.000000 0.000000,0.000000 0.000000,-25.000000 0.000000,0.000000 0.000000,0.000000 25.000000,0.000000 0.000000,50.000000 0.000000,0.000000 0.000000,-25.000000 0.000000,0.000000 0.000000,0.000000 25.000000,0.000000 0.000000,-50.000000 0.000000,0.000000 0.000000,-50.000000 25.000000,0.000000 0.000000,0.000000 0.000000,0.000000 0.000000,0.000000-25.000000,0.000000 0.000000,25.000000 25.000000,0.000000 0.000000,0.000000 0.000000,0.000000 0.000000,0.000000 0.000000,0.000000 0.000000,-25.000000 0.000000,0.000000 0.000000,0.000000 0.000000,0.000000 0.000000,-50.000000 0.000000,0.000000 0.000000,0.000000 0.000000,0.000000 0.000000,0.000000 0.000000,0.000000 0.000000,-25.000000 0.000000,0.000000 0.000000,25.000000 25.000000,0.000000 0.000000,-25.000000 0.000000,0.000000 0.000000,0.000000-25.000000,0.000000 0.000000,25.000000 25.000000,0.000000 0.000000,-25.000000-25.000000,0.000000 0.000000,0.000000 25.000000,0.000000 0.000000,-25.000000-25.000000,0.000000 0.000000,0.000000 0.000000,0.000000 0.000000,25.000000 0.000000,0.000000 0.000000,-25.000000-25.000000,0.000000 0.000000,-25.000000 25.000000,0.000000 0.000000,-25.000000 0.000000,0.000000 0.000000,0.000000-25.000000,0.000000 0.000000,-25.000000 25.000000,0.000000 0.000000,25.000000 0.000000,0.000000 0.000000,-25.000000-25.000000,0.000000 0.000000,0.000000 25.000000,0.000000 0.000000,0.000000-25.000000,0.000000 0.000000,25.000000 25.000000,0.000000 0.000000,-50.000000 0.000000,0.000000 0.000000,25.000000-25.000000,0.000000 0.000000,0.000000 0.000000,0.000000 0.000000,-25.000000 0.000000,0.000000 0.000000,0.000000 0.000000,0.000000 0.000000,0.000000 0.000000,0.000000 0.000000,0.000000 0.000000,0.000000 0.000000,0.000000 0.000000,0.000000 0.000000,25.000000-25.000000,0.000000 0.000000,0.000000 25.000000,0.000000 0.000000,25.000000 0.000000,0.000000 0.000000,0.000000-25.000000,0.000000 0.000000,0.000000 0.000000,0.000000 0.000000,0.000000 0.000000,0.000000 0.000000,0.000000 0.000000,0.000000 0.000000,-25.000000 0.000000,0.000000 0.000000,25.000000 0.000000,0.000000 0.000000,25.000000 0.000000,0.000000 0.000000,-25.000000 0.000000,0.000000 0.000000,0.000000 0.000000,0.000000 0.000000,25.000000-25.000000,0.000000 0.000000,0.000000 25.000000,0.000000 0.000000,0.000000 0.000000,0.000000 0.000000,25.000000-25.000000,0.000000 0.000000,-25.000000 25.000000</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1: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27650.000000 34350.000000,'-50.000000'0.000000,"50.000000"-25.000000,0.000000 0.000000,25.000000 25.000000,0.000000 0.000000,0.000000 0.000000,0.000000 0.000000,25.000000 0.000000,0.000000 0.000000,0.000000 0.000000,0.000000 0.000000,0.000000 0.000000,0.000000 0.000000,50.000000 0.000000,0.000000 0.000000,0.000000 0.000000,0.000000 0.000000,25.000000 0.000000,0.000000 0.000000,25.000000 0.000000,0.000000 0.000000,0.000000 0.000000,0.000000 0.000000,0.000000 0.000000,0.000000 0.000000,-25.000000 0.000000,0.000000 0.000000,0.000000 0.000000,0.000000 0.000000,0.000000 0.000000,0.000000 0.000000,50.000000 0.000000,0.000000 0.000000,-25.000000 0.000000,0.000000 0.000000,0.000000 0.000000,0.000000 0.000000,25.000000 0.000000,0.000000 0.000000,-50.000000 0.000000,0.000000 0.000000,-25.000000 25.000000,0.000000 0.000000,25.000000-25.000000,0.000000 0.000000,-25.000000 0.000000,0.000000 0.000000,0.000000 0.000000,0.000000 0.000000,50.000000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0.000000,50.000000 0.000000,0.000000 0.000000,-25.000000 0.000000,0.000000 0.000000,25.000000 0.000000,0.000000 0.000000,0.000000 0.000000,0.000000 0.000000,-25.000000 0.000000,0.000000 0.000000,0.000000 0.000000,0.000000 0.000000,25.000000 0.000000,0.000000 0.000000,-50.000000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0.000000,0.000000-25.000000,0.000000 0.000000,0.000000 25.000000,0.000000 0.000000,0.000000 0.000000,0.000000 0.000000,-25.000000 0.000000,0.000000 0.000000,0.000000-25.000000,0.000000 0.000000,25.000000 25.000000,0.000000 0.000000,-25.000000 0.000000,0.000000 0.000000,0.000000-25.000000,0.000000 0.000000,0.000000 25.000000,0.000000 0.000000,25.000000 0.000000,0.000000 0.000000,0.000000 0.000000,0.000000 0.000000,0.000000 0.000000,0.000000 0.000000,0.000000-25.000000,0.000000 0.000000,0.000000 25.000000,0.000000 0.000000,25.000000 0.000000,0.000000 0.000000,-50.000000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25.000000,0.000000 0.000000,0.000000-25.000000,0.000000 0.000000,25.000000 0.000000,0.000000 0.000000,-25.000000 0.000000,0.000000 0.000000,25.000000 0.000000,0.000000 0.000000,-25.000000 0.000000,0.000000 0.000000,0.000000 0.000000,0.000000 0.000000,-25.000000 0.000000,0.000000 0.000000,25.000000 0.000000,0.000000 0.000000,-50.000000 25.000000,0.000000 0.000000,25.000000-25.000000,0.000000 0.000000,0.000000 0.000000,0.000000 0.000000,0.000000 0.000000,0.000000 0.000000,-25.000000 0.000000,0.000000 0.000000,25.000000 0.000000,0.000000 0.000000,0.000000 0.000000,0.000000 0.000000,25.000000 0.000000,0.000000 0.000000,0.000000 0.000000,0.000000 0.000000,-25.000000 0.000000,0.000000 0.000000,50.000000 25.000000,0.000000 0.000000,-25.000000-25.000000,0.000000 0.000000,0.000000 0.000000,0.000000 0.000000,0.000000 0.000000,0.000000 0.000000,0.000000 0.000000,0.000000 0.000000,-25.000000 25.000000,0.000000 0.000000,0.000000-25.000000,0.000000 0.000000,25.000000 0.000000,0.000000 0.000000,-25.000000 0.000000,0.000000 0.000000,-25.000000 25.000000,0.000000 0.000000,25.000000-25.000000,0.000000 0.000000,0.000000 0.000000,0.000000 0.000000,-25.000000 25.000000,0.000000 0.000000,25.000000-25.000000,0.000000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0.000000,-50.000000 0.000000,0.000000 0.000000,0.000000 0.000000,0.000000 0.000000,-25.000000 25.000000</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66250.000000 34550.000000,'0.000000'50.000000,"25.000000"-50.000000,0.000000 0.000000,0.000000 0.000000,0.000000 0.000000,0.000000 0.000000,0.000000 0.000000,25.000000 0.000000,0.000000 0.000000,25.000000 0.000000,0.000000 0.000000,50.000000-25.000000,0.000000 0.000000,50.000000 0.000000,0.000000 0.000000,25.000000 0.000000,0.000000 0.000000,0.000000 25.000000,0.000000 0.000000,0.000000-25.000000,0.000000 0.000000,25.000000 25.000000,0.000000 0.000000,0.000000 0.000000,0.000000 0.000000,25.000000 0.000000,0.000000 0.000000,-25.000000 0.000000,0.000000 0.000000,-50.000000 0.000000,0.000000 0.000000,0.000000 25.000000,0.000000 0.000000,25.000000-25.000000,0.000000 0.000000,0.000000 0.000000,0.000000 0.000000,-25.000000 25.000000,0.000000 0.000000,0.000000-25.000000,0.000000 0.000000,-75.000000 0.000000,0.000000 0.000000,-25.000000 25.000000,0.000000 0.000000,0.000000-25.000000,0.000000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0.000000,-50.000000-25.000000,0.000000 0.000000,-25.000000 25.000000,0.000000 0.000000,0.000000 0.000000,0.000000 0.000000,0.000000-25.000000,0.000000 0.000000,-25.000000 25.000000,0.000000 0.000000,-25.000000 0.000000,0.000000 0.000000,0.000000 0.000000,0.000000 0.000000,0.000000 0.000000,0.000000 0.000000,75.000000 25.000000,0.000000 0.000000,25.000000 0.000000,0.000000 0.000000,-25.000000-25.000000,0.000000 0.000000,50.000000 25.000000,0.000000 0.000000,25.000000-25.000000,0.000000 0.000000,25.000000 25.000000,0.000000 0.000000,25.000000-25.000000,0.000000 0.000000,25.000000 25.000000,0.000000 0.000000,25.000000 0.000000,0.000000 0.000000,0.000000-25.000000,0.000000 0.000000,0.000000 0.000000,0.000000 0.000000,25.000000 25.000000,0.000000 0.000000,50.000000-25.000000,0.000000 0.000000,25.000000 0.000000,0.000000 0.000000,50.000000-25.000000,0.000000 0.000000,50.000000 0.000000,0.000000 0.000000,50.000000 25.000000,0.000000 0.000000,25.000000-25.000000,0.000000 0.000000,25.000000 25.000000,0.000000 0.000000,50.000000-25.000000,0.000000 0.000000,50.000000 25.000000,0.000000 0.000000,0.000000 0.000000,0.000000 0.000000,-25.000000 25.000000,0.000000 0.000000,0.000000 0.000000,0.000000 0.000000,-50.000000-25.000000,0.000000 0.000000,0.000000 25.000000,0.000000 0.000000,-50.000000 0.000000,0.000000 0.000000,25.000000 0.000000,0.000000 0.000000,25.000000-25.000000,0.000000 0.000000,-125.000000 25.000000,0.000000 0.000000,0.000000-25.000000,0.000000 0.000000,50.000000 25.000000,0.000000 0.000000,-50.000000-25.000000,0.000000 0.000000,-50.000000 25.000000,0.000000 0.000000,0.000000-25.000000,0.000000 0.000000,-25.000000 0.000000,0.000000 0.000000,-25.000000 0.000000,0.000000 0.000000,50.000000 0.000000,0.000000 0.000000,-25.000000 25.000000,0.000000 0.000000,25.000000-25.000000,0.000000 0.000000,0.000000 0.000000,0.000000 0.000000,0.000000 0.000000,0.000000 0.000000,0.000000 0.000000,0.000000 0.000000,-25.000000 0.000000,0.000000 0.000000,0.000000 0.000000,0.000000 0.000000,-50.000000 0.000000,0.000000 0.000000,0.000000 0.000000,0.000000 0.000000,-25.000000 0.000000,0.000000 0.000000,0.000000 0.000000,0.000000 0.000000,0.000000 0.000000,0.000000 0.000000,0.000000 0.000000,0.000000 0.000000,-50.000000 0.000000,0.000000 0.000000,-50.000000 25.000000,0.000000 0.000000,-25.000000 0.000000,0.000000 0.000000,-50.000000-25.000000,0.000000 0.000000,-50.000000 25.000000,0.000000 0.000000,-25.000000-25.000000,0.000000 0.000000,0.000000 0.000000,0.000000 0.000000,0.000000 0.000000,0.000000 0.000000,-25.000000 0.000000,0.000000 0.000000,-75.000000-25.000000,0.000000 0.000000,0.000000-25.000000,0.000000 0.000000,25.000000 0.000000,0.000000 0.000000,-25.000000 25.000000,0.000000 0.000000,-25.000000-25.000000,0.000000 0.000000,50.000000 25.000000,0.000000 0.000000,25.000000 25.000000,0.000000 0.000000,-25.000000 0.000000,0.000000 0.000000,0.000000 0.000000,0.000000 0.000000,75.000000 0.000000,0.000000 0.000000,50.000000 0.000000,0.000000 0.000000,-25.000000 0.000000,0.000000 0.000000,-25.000000 0.000000,0.000000 0.000000,25.000000 0.000000,0.000000 0.000000,25.000000 25.000000,0.000000 0.000000,50.000000-25.000000,0.000000 0.000000,25.000000 25.000000,0.000000 0.000000,25.000000-25.000000,0.000000 0.000000,-25.000000 25.000000,0.000000 0.000000,50.000000-25.000000,0.000000 0.000000,0.000000 25.000000,0.000000 0.000000,0.000000-25.000000,0.000000 0.000000,75.000000 0.000000,0.000000 0.000000,50.000000 0.000000,0.000000 0.000000,25.000000 0.000000,0.000000 0.000000,25.000000-25.000000,0.000000 0.000000,25.000000 0.000000,0.000000 0.000000,25.000000 0.000000,0.000000 0.000000,50.000000 0.000000,0.000000 0.000000,75.000000 0.000000,0.000000 0.000000,25.000000 25.000000,0.000000 0.000000,25.000000-25.000000,0.000000 0.000000,100.000000 25.000000,0.000000 0.000000,-75.000000 25.000000,0.000000 0.000000,-50.000000 25.000000,0.000000 0.000000,-25.000000-25.000000,0.000000 0.000000,0.000000 25.000000,0.000000 0.000000,-50.000000-25.000000,0.000000 0.000000,-100.000000 25.000000,0.000000 0.000000,0.000000-50.000000,0.000000 0.000000,0.000000 25.000000,0.000000 0.000000,-50.000000 0.000000,0.000000 0.000000,-50.000000-25.000000,0.000000 0.000000,-25.000000 0.000000,0.000000 0.000000,-50.000000 0.000000,0.000000 0.000000,0.000000 0.000000,0.000000 0.000000,-25.000000 0.000000,0.000000 0.000000,0.000000-25.000000,0.000000 0.000000,0.000000 25.000000,0.000000 0.000000,-25.000000-50.000000</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80300.000000 34400.000000,'-50.000000'50.000000,"0.000000"-50.000000,0.000000 0.000000,25.000000 0.000000,0.000000 0.000000,0.000000 0.000000,0.000000 0.000000,0.000000 0.000000,0.000000 0.000000,25.000000 25.000000,0.000000 0.000000,0.000000 0.000000,0.000000 0.000000,25.000000-25.000000,0.000000 0.000000,25.000000 25.000000,0.000000 0.000000,-25.000000-25.000000,0.000000 0.000000,50.000000 0.000000,0.000000 0.000000,0.000000 0.000000,0.000000 0.000000,0.000000 0.000000,0.000000 0.000000,25.000000 0.000000,0.000000 0.000000,0.000000-25.000000,0.000000 0.000000,25.000000 25.000000,0.000000 0.000000,25.000000 0.000000,0.000000 0.000000,50.000000-25.000000,0.000000 0.000000,25.000000 25.000000,0.000000 0.000000,0.000000-25.000000,0.000000 0.000000,-25.000000 25.000000,0.000000 0.000000,-25.000000 0.000000,0.000000 0.000000,0.000000 0.000000,0.000000 0.000000,50.000000 0.000000,0.000000 0.000000,-25.000000 0.000000,0.000000 0.000000,-25.000000-25.000000,0.000000 0.000000,0.000000 25.000000,0.000000 0.000000,-75.000000-25.000000,0.000000 0.000000,25.000000 25.000000,0.000000 0.000000,0.000000-25.000000,0.000000 0.000000,25.000000 25.000000,0.000000 0.000000,-25.000000 0.000000,0.000000 0.000000,25.000000 0.000000,0.000000 0.000000,-50.000000 0.000000,0.000000 0.000000,0.000000 0.000000,0.000000 0.000000,0.000000 0.000000,0.000000 0.000000,-50.000000 0.000000,0.000000 0.000000,25.000000 0.000000,0.000000 0.000000,-25.000000 25.000000,0.000000 0.000000,0.000000-25.000000,0.000000 0.000000,-25.000000 25.000000,0.000000 0.000000,0.000000-25.000000,0.000000 0.000000,-50.000000 0.000000,0.000000 0.000000,-25.000000 25.000000,0.000000 0.000000,-50.000000-25.000000,0.000000 0.000000,-50.000000 25.000000,0.000000 0.000000,-50.000000 0.000000,0.000000 0.000000,-50.000000 0.000000,0.000000 0.000000,-75.000000 0.000000,0.000000 0.000000,25.000000 0.000000,0.000000 0.000000,-25.000000 0.000000,0.000000 0.000000,-50.000000-25.000000,0.000000 0.000000,50.000000 0.000000,0.000000 0.000000,75.000000 0.000000,0.000000 0.000000,0.000000 0.000000,0.000000 0.000000,0.000000 0.000000,0.000000 0.000000,25.000000-25.000000,0.000000 0.000000,25.000000 0.000000,0.000000 0.000000,75.000000 25.000000,0.000000 0.000000,25.000000-25.000000,0.000000 0.000000,25.000000 0.000000,0.000000 0.000000,25.000000 25.000000,0.000000 0.000000,0.000000 0.000000,0.000000 0.000000,50.000000-25.000000,0.000000 0.000000,50.000000 25.000000,0.000000 0.000000,25.000000 0.000000,0.000000 0.000000,25.000000-25.000000,0.000000 0.000000,50.000000 0.000000,0.000000 0.000000,0.000000 0.000000,0.000000 0.000000,50.000000 0.000000,0.000000 0.000000,25.000000 25.000000,0.000000 0.000000,25.000000-25.000000,0.000000 0.000000,25.000000 25.000000,0.000000 0.000000,50.000000 0.000000,0.000000 0.000000,25.000000 0.000000,0.000000 0.000000,-25.000000 25.000000,0.000000 0.000000,-25.000000 25.000000,0.000000 0.000000,-25.000000 0.000000,0.000000 0.000000,0.000000-25.000000,0.000000 0.000000,0.000000 50.000000,0.000000 0.000000,-100.000000-50.000000,0.000000 0.000000,-25.000000 25.000000,0.000000 0.000000,25.000000-25.000000,0.000000 0.000000,-25.000000 25.000000,0.000000 0.000000,-25.000000-50.000000,0.000000 0.000000,-50.000000 25.000000,0.000000 0.000000,-25.000000-25.000000,0.000000 0.000000,-75.000000 0.000000,0.000000 0.000000,0.000000 0.000000,0.000000 0.000000,-50.000000 0.000000,0.000000 0.000000,-75.000000 0.000000,0.000000 0.000000,-25.000000-25.000000,0.000000 0.000000,-50.000000 25.000000,0.000000 0.000000,0.000000 0.000000,0.000000 0.000000,-50.000000 0.000000,0.000000 0.000000,-75.000000-25.000000,0.000000 0.000000,25.000000 25.000000,0.000000 0.000000,25.000000 0.000000,0.000000 0.000000,-50.000000 0.000000,0.000000 0.000000,50.000000 0.000000,0.000000 0.000000,50.000000 0.000000,0.000000 0.000000,50.000000-25.000000,0.000000 0.000000,75.000000 0.000000,0.000000 0.000000,-25.000000 0.000000,0.000000 0.000000,25.000000 25.000000,0.000000 0.000000,50.000000 0.000000,0.000000 0.000000,25.000000-25.000000,0.000000 0.000000,25.000000 25.000000,0.000000 0.000000,50.000000 0.000000,0.000000 0.000000,0.000000 0.000000,0.000000 0.000000,-25.000000 25.000000</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14000.000000 23150.000000,'50.000000'0.000000,"-25.000000"0.000000,0.000000 0.000000,0.000000 0.000000,0.000000 0.000000,0.000000 0.000000,0.000000 0.000000,0.000000 0.000000,0.000000 0.000000,0.000000 0.000000,0.000000 0.000000,25.000000 0.000000,0.000000 0.000000,-25.000000 0.000000,0.000000 0.000000,25.000000 0.000000,0.000000 0.000000,0.000000 25.000000,0.000000 0.000000,0.000000-25.000000,0.000000 0.000000,0.000000 25.000000,0.000000 0.000000,0.000000-25.000000,0.000000 0.000000,25.000000 25.000000,0.000000 0.000000,25.000000 0.000000,0.000000 0.000000,0.000000-25.000000,0.000000 0.000000,50.000000 25.000000,0.000000 0.000000,25.000000-25.000000,0.000000 0.000000,0.000000 25.000000,0.000000 0.000000,0.000000-25.000000,0.000000 0.000000,-25.000000 25.000000,0.000000 0.000000,25.000000-25.000000,0.000000 0.000000,25.000000 25.000000,0.000000 0.000000,0.000000 0.000000,0.000000 0.000000,50.000000 0.000000,0.000000 0.000000,-75.000000-25.000000,0.000000 0.000000,0.000000 25.000000,0.000000 0.000000,25.000000 0.000000,0.000000 0.000000,25.000000 0.000000,0.000000 0.000000,25.000000-25.000000,0.000000 0.000000,-25.000000 25.000000,0.000000 0.000000,-50.000000 0.000000,0.000000 0.000000,25.000000-25.000000,0.000000 0.000000,75.000000 0.000000,0.000000 0.000000,-25.000000 25.000000,0.000000 0.000000,-50.000000-25.000000,0.000000 0.000000,25.000000 25.000000,0.000000 0.000000,25.000000 0.000000,0.000000 0.000000,0.000000-25.000000,0.000000 0.000000,0.000000 25.000000,0.000000 0.000000,-75.000000-25.000000,0.000000 0.000000,0.000000 0.000000,0.000000 0.000000,50.000000 25.000000,0.000000 0.000000,0.000000-25.000000,0.000000 0.000000,-50.000000 0.000000,0.000000 0.000000,0.000000 25.000000,0.000000 0.000000,-50.000000-25.000000,0.000000 0.000000,25.000000 0.000000,0.000000 0.000000,25.000000 25.000000,0.000000 0.000000,-25.000000-25.000000,0.000000 0.000000,0.000000 25.000000,0.000000 0.000000,-25.000000 0.000000,0.000000 0.000000,-50.000000-25.000000,0.000000 0.000000,-25.000000 25.000000,0.000000 0.000000,0.000000-25.000000,0.000000 0.000000,-25.000000 0.000000,0.000000 0.000000,-25.000000 25.000000,0.000000 0.000000,-25.000000-25.000000,0.000000 0.000000,-25.000000 0.000000,0.000000 0.000000,-25.000000-25.000000,0.000000 0.000000,-75.000000 25.000000,0.000000 0.000000,-75.000000-25.000000,0.000000 0.000000,-25.000000 0.000000,0.000000 0.000000,-25.000000-25.000000,0.000000 0.000000,-50.000000 25.000000,0.000000 0.000000,-100.000000 0.000000,0.000000 0.000000,-50.000000-25.000000,0.000000 0.000000,-75.000000 25.000000,0.000000 0.000000,50.000000 0.000000,0.000000 0.000000,50.000000 0.000000,0.000000 0.000000,0.000000 0.000000,0.000000 0.000000,100.000000 0.000000,0.000000 0.000000,-50.000000 0.000000,0.000000 0.000000,0.000000 25.000000,0.000000 0.000000,125.000000 0.000000,0.000000 0.000000,-50.000000-25.000000,0.000000 0.000000,0.000000 25.000000,0.000000 0.000000,75.000000 0.000000,0.000000 0.000000,50.000000 0.000000,0.000000 0.000000,-25.000000 0.000000,0.000000 0.000000,25.000000 0.000000,0.000000 0.000000,50.000000 0.000000,0.000000 0.000000,50.000000 0.000000,0.000000 0.000000,50.000000 0.000000,0.000000 0.000000,0.000000 0.000000,0.000000 0.000000,25.000000 0.000000,0.000000 0.000000,50.000000 0.000000,0.000000 0.000000,25.000000 0.000000,0.000000 0.000000,0.000000 0.000000,0.000000 0.000000,50.000000 0.000000,0.000000 0.000000,50.000000 0.000000,0.000000 0.000000,50.000000 0.000000,0.000000 0.000000,25.000000-25.000000,0.000000 0.000000,25.000000 25.000000,0.000000 0.000000,25.000000 0.000000,0.000000 0.000000,100.000000-25.000000,0.000000 0.000000,25.000000 25.000000,0.000000 0.000000,100.000000 0.000000,0.000000 0.000000,0.000000 0.000000,0.000000 0.000000,-75.000000 0.000000,0.000000 0.000000,75.000000 0.000000,0.000000 0.000000,-100.000000 0.000000,0.000000 0.000000,25.000000 0.000000,0.000000 0.000000,0.000000 25.000000,0.000000 0.000000,-125.000000-25.000000,0.000000 0.000000,25.000000 0.000000,0.000000 0.000000,25.000000 0.000000,0.000000 0.000000,-125.000000 25.000000,0.000000 0.000000,-75.000000-25.000000,0.000000 0.000000,25.000000 0.000000,0.000000 0.000000,-25.000000 0.000000,0.000000 0.000000,0.000000 25.000000,0.000000 0.000000,-100.000000-25.000000,0.000000 0.000000,-25.000000 25.000000,0.000000 0.000000,-25.000000 0.000000,0.000000 0.000000,-50.000000-25.000000,0.000000 0.000000,0.000000 25.000000,0.000000 0.000000,-50.000000-25.000000</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46600.000000 27100.000000,'-50.000000'0.000000,"25.000000"0.000000,0.000000 0.000000,50.000000 0.000000,0.000000 0.000000,0.000000 0.000000,0.000000 0.000000,25.000000 0.000000,0.000000 0.000000,25.000000 0.000000,0.000000 0.000000,25.000000 0.000000,0.000000 0.000000,25.000000 0.000000,0.000000 0.000000,50.000000 0.000000,0.000000 0.000000,50.000000 0.000000,0.000000 0.000000,25.000000 0.000000,0.000000 0.000000,-25.000000 0.000000,0.000000 0.000000,25.000000 0.000000,0.000000 0.000000,0.000000 0.000000,0.000000 0.000000,0.000000 0.000000,0.000000 0.000000,0.000000 0.000000,0.000000 0.000000,-50.000000 25.000000,0.000000 0.000000,-25.000000-25.000000,0.000000 0.000000,50.000000 0.000000,0.000000 0.000000,-25.000000 0.000000,0.000000 0.000000,0.000000 0.000000,0.000000 0.000000,-50.000000 0.000000,0.000000 0.000000,-50.000000 0.000000,0.000000 0.000000,25.000000 0.000000,0.000000 0.000000,0.000000 0.000000,0.000000 0.000000,-25.000000 0.000000,0.000000 0.000000,0.000000 0.000000,0.000000 0.000000,-25.000000 0.000000,0.000000 0.000000,-50.000000 0.000000,0.000000 0.000000,-75.000000 0.000000,0.000000 0.000000,-25.000000 0.000000,0.000000 0.000000,0.000000 0.000000,0.000000 0.000000,-50.000000 0.000000,0.000000 0.000000,0.000000 0.000000,0.000000 0.000000,25.000000 0.000000,0.000000 0.000000,-25.000000 0.000000,0.000000 0.000000,-25.000000 0.000000,0.000000 0.000000,0.000000 0.000000,0.000000 0.000000,-50.000000 0.000000,0.000000 0.000000,-50.000000 0.000000,0.000000 0.000000,0.000000 0.000000,0.000000 0.000000,25.000000 0.000000,0.000000 0.000000,-75.000000 0.000000,0.000000 0.000000,25.000000 0.000000,0.000000 0.000000,0.000000-25.000000,0.000000 0.000000,50.000000 25.000000,0.000000 0.000000,50.000000 0.000000,0.000000 0.000000,-25.000000 0.000000,0.000000 0.000000,-25.000000 0.000000,0.000000 0.000000,50.000000 0.000000,0.000000 0.000000,75.000000 0.000000,0.000000 0.000000,0.000000 0.000000,0.000000 0.000000,50.000000 0.000000,0.000000 0.000000,0.000000 0.000000,0.000000 0.000000,0.000000 0.000000,0.000000 0.000000,25.000000 0.000000,0.000000 0.000000,0.000000 0.000000,0.000000 0.000000,0.000000 0.000000,0.000000 0.000000,0.000000 25.000000,0.000000 0.000000,0.000000-25.000000,0.000000 0.000000,25.000000 25.000000,0.000000 0.000000,25.000000 0.000000</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76200.000000 27400.000000,'50.000000'0.000000,"0.000000"0.000000,0.000000 0.000000,25.000000-25.000000,0.000000 0.000000,-25.000000 25.000000,0.000000 0.000000,0.000000 0.000000,0.000000 0.000000,-25.000000 0.000000,0.000000 0.000000,-50.000000 0.000000,0.000000 0.000000,0.000000 25.000000,0.000000 0.000000,-75.000000-25.000000,0.000000 0.000000,0.000000 25.000000,0.000000 0.000000,-75.000000-25.000000,0.000000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0.000000,50.000000 0.000000,0.000000 0.000000,25.000000 0.000000,0.000000 0.000000,25.000000 0.000000,0.000000 0.000000,50.000000 25.000000,0.000000 0.000000,0.000000 0.000000,0.000000 0.000000,25.000000-25.000000</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13950.000000 29650.000000,'0.000000'-50.000000,"25.000000"25.000000,0.000000 0.000000,0.000000 25.000000,0.000000 0.000000,0.000000 0.000000,0.000000 0.000000,25.000000 0.000000,0.000000 0.000000,0.000000 0.000000,0.000000 0.000000,25.000000 0.000000,0.000000 0.000000,0.000000 0.000000,0.000000 0.000000,0.000000 0.000000,0.000000 0.000000,0.000000 0.000000,0.000000 0.000000,25.000000 25.000000,0.000000 0.000000,0.000000-25.000000,0.000000 0.000000,50.000000 0.000000,0.000000 0.000000,25.000000 25.000000,0.000000 0.000000,-25.000000-25.000000,0.000000 0.000000,25.000000 0.000000,0.000000 0.000000,0.000000 25.000000,0.000000 0.000000,-25.000000-25.000000,0.000000 0.000000,0.000000 0.000000,0.000000 0.000000,50.000000 25.000000,0.000000 0.000000,0.000000-25.000000,0.000000 0.000000,0.000000 25.000000,0.000000 0.000000,0.000000-25.000000,0.000000 0.000000,-75.000000 25.000000,0.000000 0.000000,25.000000-25.000000,0.000000 0.000000,25.000000 25.000000,0.000000 0.000000,-25.000000-25.000000,0.000000 0.000000,0.000000 0.000000,0.000000 0.000000,0.000000 25.000000,0.000000 0.000000,-75.000000-25.000000,0.000000 0.000000,0.000000 0.000000,0.000000 0.000000,-25.000000 0.000000,0.000000 0.000000,-25.000000 0.000000,0.000000 0.000000,0.000000 0.000000,0.000000 0.000000,0.000000 0.000000,0.000000 0.000000,-25.000000-25.000000,0.000000 0.000000,25.000000 25.000000,0.000000 0.000000,0.000000 0.000000,0.000000 0.000000,25.000000 0.000000,0.000000 0.000000,-25.000000-25.000000,0.000000 0.000000,50.000000 25.000000,0.000000 0.000000,-25.000000 0.000000,0.000000 0.000000,25.000000 0.000000,0.000000 0.000000,25.000000 0.000000,0.000000 0.000000,-25.000000 0.000000,0.000000 0.000000,0.000000 0.000000,0.000000 0.000000,-25.000000 0.000000,0.000000 0.000000,25.000000 0.000000,0.000000 0.000000,-50.000000 0.000000,0.000000 0.000000,0.000000 0.000000,0.000000 0.000000,0.000000 25.000000,0.000000 0.000000,0.000000-25.000000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66320.000000 22230.000000 999,'27.000000'0.000000'0,"-4.000000"0.000000"0 ,-6.000000 0.000000 0,-4.000000 0.000000 0,-3.000000 1.000000 0,0.000000 3.000000 0,-1.000000 2.000000 0,1.000000 3.000000 0,1.000000 2.000000 0,-2.000000 3.000000 0,2.000000 2.000000 0,-2.000000 3.000000 0,1.000000-1.000000 0,-2.000000-2.000000 0,-1.000000-2.000000 0,-1.000000-3.000000 0,-2.000000 0.000000 0,-1.000000 1.000000 0,-1.000000 1.000000 0,-1.000000 1.000000 0,-1.000000 2.000000 0,0.000000 1.000000 0,0.000000 1.000000 0,0.000000 1.000000 0,0.000000 1.000000 0,0.000000 1.000000 0,0.000000-1.000000 0,0.000000-1.000000 0,0.000000 1.000000 0,0.000000-2.000000 0,0.000000-1.000000 0,0.000000-2.000000 0,0.000000 0.000000 0,0.000000 0.000000 0,0.000000 1.000000 0,0.000000-1.000000 0,0.000000-1.000000 0,0.000000-1.000000 0,0.000000-1.000000 0,0.000000-1.000000 0,-1.000000-2.000000 0,-1.000000 2.000000 0,-1.000000-2.000000 0,-1.000000 1.000000 0,-1.000000 1.000000 0,0.000000-2.000000 0,0.000000 2.000000 0,-1.000000-1.000000 0,1.000000-3.000000 0,0.000000-5.000000 0,1.000000-4.000000 0,-1.000000-5.000000 0,0.000000-4.000000 0,2.000000-1.000000 0,1.000000-1.000000 0,2.000000-1.000000 0,0.000000-2.000000 0,0.000000 2.000000 0,0.000000-1.000000 0,0.000000-1.000000 0,0.000000 1.000000 0,2.000000 0.000000 0,1.000000 1.000000 0,2.000000-1.000000 0,-1.000000 0.000000 0,2.000000 2.000000 0,-2.000000 1.000000 0,1.000000 2.000000 0,0.000000-1.000000 0,1.000000-1.000000 0,-2.000000-1.000000 0,2.000000-1.000000 0,-1.000000-1.000000 0,2.000000 2.000000 0,1.000000 1.000000 0,1.000000 2.000000 0,1.000000-1.000000 0,-2.000000-1.000000 0,-1.000000-1.000000 0,-1.000000-1.000000 0,-1.000000-1.000000 0,2.000000 0.000000 0,1.000000-1.000000 0,2.000000 2.000000 0,0.000000-1.000000 0,0.000000 2.000000 0,-1.000000 1.000000 0,1.000000 2.000000 0,1.000000 0.000000 0,-2.000000-1.000000 0,2.000000 2.000000 0,-2.000000-1.000000 0,1.000000-1.000000 0,-2.000000 2.000000 0,-1.000000-2.000000 0,-1.000000 1.000000 0,-1.000000 1.000000 0,2.000000 1.000000 0,1.000000 1.000000 0,1.000000 1.000000 0,2.000000 1.000000 0,-2.000000 1.000000 0,2.000000-1.000000 0,-2.000000-1.000000 0,2.000000 1.000000-19,-1.000000 1.000000-41,0.000000-1.000000-41,0.000000 0.000000-39</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50800.000000 29500.000000,'-50.000000'0.000000,"50.000000"-25.000000,0.000000 0.000000,-25.000000 25.000000,0.000000 0.000000,25.000000-25.000000,0.000000 0.000000,50.000000 50.000000,0.000000 0.000000,-25.000000-25.000000,0.000000 0.000000,25.000000 0.000000,0.000000 0.000000,0.000000 25.000000,0.000000 0.000000,0.000000-25.000000,0.000000 0.000000,0.000000 0.000000,0.000000 0.000000,25.000000 25.000000,0.000000 0.000000,25.000000-25.000000,0.000000 0.000000,25.000000 0.000000,0.000000 0.000000,50.000000 0.000000,0.000000 0.000000,0.000000 0.000000,0.000000 0.000000,0.000000 0.000000,0.000000 0.000000,-25.000000 0.000000,0.000000 0.000000,0.000000 0.000000,0.000000 0.000000,25.000000-25.000000,0.000000 0.000000,25.000000 25.000000,0.000000 0.000000,50.000000 0.000000,0.000000 0.000000,-25.000000 0.000000,0.000000 0.000000,0.000000 0.000000,0.000000 0.000000,-25.000000 0.000000,0.000000 0.000000,75.000000 25.000000,0.000000 0.000000,25.000000-25.000000,0.000000 0.000000,-75.000000 25.000000,0.000000 0.000000,25.000000-25.000000,0.000000 0.000000,50.000000 25.000000,0.000000 0.000000,-25.000000 0.000000,0.000000 0.000000,-25.000000 0.000000,0.000000 0.000000,0.000000 0.000000,0.000000 0.000000,0.000000 0.000000,0.000000 0.000000,50.000000-25.000000,0.000000 0.000000,-50.000000 25.000000,0.000000 0.000000,-50.000000 0.000000,0.000000 0.000000,50.000000 0.000000,0.000000 0.000000,50.000000 0.000000,0.000000 0.000000,-50.000000-25.000000,0.000000 0.000000,-50.000000 25.000000,0.000000 0.000000,50.000000 0.000000,0.000000 0.000000,25.000000-25.000000,0.000000 0.000000,-25.000000 0.000000,0.000000 0.000000,-25.000000 25.000000,0.000000 0.000000,-25.000000-25.000000,0.000000 0.000000,25.000000 0.000000,0.000000 0.000000,50.000000 0.000000,0.000000 0.000000,-50.000000 0.000000,0.000000 0.000000,-50.000000 0.000000,0.000000 0.000000,50.000000 0.000000,0.000000 0.000000,25.000000-25.000000,0.000000 0.000000,25.000000 25.000000,0.000000 0.000000,-25.000000 0.000000,0.000000 0.000000,-50.000000 0.000000,0.000000 0.000000,75.000000 0.000000,0.000000 0.000000,25.000000 0.000000,0.000000 0.000000,-50.000000 25.000000,0.000000 0.000000,-25.000000-25.000000,0.000000 0.000000,-25.000000 25.000000,0.000000 0.000000,50.000000 0.000000,0.000000 0.000000,-25.000000-25.000000,0.000000 0.000000,-50.000000 25.000000,0.000000 0.000000,-50.000000-25.000000,0.000000 0.000000,0.000000 0.000000,0.000000 0.000000,25.000000 0.000000,0.000000 0.000000,0.000000 0.000000,0.000000 0.000000,25.000000 0.000000,0.000000 0.000000,-75.000000 0.000000,0.000000 0.000000,0.000000 0.000000,0.000000 0.000000,-50.000000 25.000000,0.000000 0.000000,0.000000-25.000000,0.000000 0.000000,-25.000000 25.000000</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15050.000000 35400.000000,'0.000000'-50.000000,"-25.000000"25.000000,0.000000 0.000000,25.000000 0.000000,0.000000 0.000000,0.000000 0.000000,0.000000 0.000000,0.000000 0.000000,0.000000 0.000000,0.000000 0.000000,0.000000 0.000000,25.000000 0.000000,0.000000 0.000000,0.000000 25.000000,0.000000 0.000000,0.000000 0.000000,0.000000 0.000000,0.000000 25.000000,0.000000 0.000000,-25.000000 0.000000,0.000000 0.000000,25.000000 0.000000,0.000000 0.000000,-25.000000 25.000000,0.000000 0.000000,0.000000-25.000000,0.000000 0.000000,0.000000 0.000000,0.000000 0.000000,0.000000 0.000000,0.000000 0.000000,-25.000000 0.000000,0.000000 0.000000,0.000000 0.000000,0.000000 0.000000,0.000000 0.000000,0.000000 0.000000,0.000000-25.000000,0.000000 0.000000,0.000000 25.000000,0.000000 0.000000,0.000000-25.000000,0.000000 0.000000,0.000000 0.000000,0.000000 0.000000,0.000000 0.000000,0.000000 0.000000,0.000000 0.000000,0.000000 0.000000,25.000000-25.000000,0.000000 0.000000,0.000000 0.000000,0.000000 0.000000,0.000000-25.000000,0.000000 0.000000,0.000000 25.000000,0.000000 0.000000,0.000000 0.000000,0.000000 0.000000,0.000000 0.000000,0.000000 0.000000,25.000000 0.000000,0.000000 0.000000,25.000000 0.000000,0.000000 0.000000,0.000000 0.000000,0.000000 0.000000,0.000000 0.000000,0.000000 0.000000,0.000000 25.000000,0.000000 0.000000,0.000000 0.000000,0.000000 0.000000,-25.000000 0.000000,0.000000 0.000000,0.000000 25.000000,0.000000 0.000000,0.000000 0.000000,0.000000 0.000000,0.000000 25.000000,0.000000 0.000000,-25.000000-25.000000,0.000000 0.000000,0.000000 25.000000,0.000000 0.000000,-50.000000-25.000000,0.000000 0.000000,25.000000 0.000000,0.000000 0.000000,-50.000000 25.000000,0.000000 0.000000,25.000000-50.000000,0.000000 0.000000,0.000000 25.000000,0.000000 0.000000,0.000000-25.000000,0.000000 0.000000,0.000000 0.000000,0.000000 0.000000,25.000000 0.000000,0.000000 0.000000,-25.000000 0.000000,0.000000 0.000000,25.000000 0.000000,0.000000 0.000000,25.000000-25.000000,0.000000 0.000000,0.000000 0.000000,0.000000 0.000000,0.000000 0.000000,0.000000 0.000000,0.000000 0.000000,0.000000 0.000000,25.000000 0.000000,0.000000 0.000000,0.000000 0.000000,0.000000 0.000000,25.000000 0.000000,0.000000 0.000000,0.000000 25.000000,0.000000 0.000000,0.000000-25.000000,0.000000 0.000000,0.000000 25.000000,0.000000 0.000000,0.000000 0.000000,0.000000 0.000000,0.000000 0.000000,0.000000 0.000000,-25.000000 25.000000,0.000000 0.000000,0.000000 25.000000,0.000000 0.000000,0.000000 0.000000,0.000000 0.000000,-25.000000 25.000000,0.000000 0.000000,0.000000-25.000000,0.000000 0.000000,-50.000000 0.000000,0.000000 0.000000,25.000000 0.000000,0.000000 0.000000,-50.000000 0.000000,0.000000 0.000000,25.000000-25.000000,0.000000 0.000000,0.000000 0.000000,0.000000 0.000000,25.000000 0.000000,0.000000 0.000000,-25.000000-25.000000,0.000000 0.000000,25.000000 0.000000,0.000000 0.000000,0.000000-25.000000,0.000000 0.000000,25.000000 0.000000,0.000000 0.000000,0.000000 0.000000,0.000000 0.000000,0.000000-25.000000,0.000000 0.000000,0.000000-25.000000,0.000000 0.000000,0.000000 25.000000,0.000000 0.000000,25.000000 0.000000,0.000000 0.000000,0.000000 0.000000,0.000000 0.000000,25.000000 0.000000,0.000000 0.000000,0.000000 0.000000,0.000000 0.000000,0.000000 25.000000,0.000000 0.000000,25.000000 0.000000,0.000000 0.000000,-25.000000 25.000000,0.000000 0.000000,25.000000 0.000000,0.000000 0.000000,-25.000000 25.000000,0.000000 0.000000,0.000000 0.000000,0.000000 0.000000,-25.000000 0.000000,0.000000 0.000000,0.000000 25.000000,0.000000 0.000000,0.000000 0.000000,0.000000 0.000000,-25.000000 0.000000,0.000000 0.000000,-25.000000-25.000000,0.000000 0.000000,-25.000000 0.000000,0.000000 0.000000,-25.000000 0.000000,0.000000 0.000000,0.000000 0.000000,0.000000 0.000000,0.000000 0.000000,0.000000 0.000000,0.000000-25.000000,0.000000 0.000000,25.000000 0.000000,0.000000 0.000000,0.000000 0.000000,0.000000 0.000000,0.000000-25.000000,0.000000 0.000000,25.000000 0.000000,0.000000 0.000000,0.000000 0.000000,0.000000 0.000000,25.000000-25.000000,0.000000 0.000000,0.000000 0.000000,0.000000 0.000000,0.000000 0.000000,0.000000 0.000000,25.000000 0.000000,0.000000 0.000000,25.000000 0.000000,0.000000 0.000000,25.000000 25.000000,0.000000 0.000000,-25.000000 0.000000,0.000000 0.000000,25.000000 0.000000,0.000000 0.000000,0.000000 0.000000,0.000000 0.000000,0.000000 25.000000,0.000000 0.000000,-25.000000 0.000000,0.000000 0.000000,25.000000 25.000000,0.000000 0.000000,-50.000000 25.000000,0.000000 0.000000,0.000000 0.000000,0.000000 0.000000,0.000000 0.000000,0.000000 0.000000,-25.000000 0.000000,0.000000 0.000000,-25.000000 25.000000,0.000000 0.000000,-25.000000-25.000000,0.000000 0.000000,0.000000 0.000000,0.000000 0.000000,-25.000000 0.000000,0.000000 0.000000,0.000000-25.000000,0.000000 0.000000,0.000000 0.000000,0.000000 0.000000,25.000000-25.000000,0.000000 0.000000,-25.000000 0.000000,0.000000 0.000000,25.000000 0.000000,0.000000 0.000000,0.000000 0.000000,0.000000 0.000000,25.000000-50.000000,0.000000 0.000000,0.000000 25.000000,0.000000 0.000000,0.000000-25.000000,0.000000 0.000000,25.000000 0.000000,0.000000 0.000000,0.000000 0.000000,0.000000 0.000000,0.000000-25.000000,0.000000 0.000000,25.000000 25.000000,0.000000 0.000000,0.000000 0.000000,0.000000 0.000000,25.000000-25.000000,0.000000 0.000000,0.000000 50.000000,0.000000 0.000000,0.000000 0.000000,0.000000 0.000000,25.000000 0.000000,0.000000 0.000000,-25.000000 25.000000,0.000000 0.000000,0.000000 0.000000,0.000000 0.000000,0.000000 25.000000,0.000000 0.000000,0.000000 25.000000,0.000000 0.000000,-25.000000 25.000000,0.000000 0.000000,-25.000000 0.000000,0.000000 0.000000,0.000000-25.000000,0.000000 0.000000,-25.000000 25.000000,0.000000 0.000000,-25.000000-25.000000,0.000000 0.000000,0.000000 0.000000,0.000000 0.000000,-25.000000 0.000000,0.000000 0.000000,0.000000-25.000000,0.000000 0.000000,25.000000-25.000000,0.000000 0.000000,0.000000 0.000000,0.000000 0.000000,-25.000000 0.000000,0.000000 0.000000,50.000000 0.000000,0.000000 0.000000,-25.000000-25.000000,0.000000 0.000000,25.000000-25.000000,0.000000 0.000000,25.000000 0.000000,0.000000 0.000000,-25.000000 0.000000,0.000000 0.000000,25.000000 0.000000,0.000000 0.000000,0.000000 0.000000,0.000000 0.000000,25.000000 0.000000,0.000000 0.000000,25.000000 0.000000,0.000000 0.000000,0.000000 25.000000,0.000000 0.000000,0.000000-25.000000,0.000000 0.000000,0.000000 25.000000,0.000000 0.000000,25.000000 0.000000,0.000000 0.000000,0.000000 25.000000,0.000000 0.000000,-25.000000 0.000000,0.000000 0.000000,25.000000 0.000000,0.000000 0.000000,-25.000000 50.000000,0.000000 0.000000,-25.000000 0.000000,0.000000 0.000000,-25.000000 25.000000,0.000000 0.000000,0.000000 0.000000,0.000000 0.000000,-50.000000 0.000000,0.000000 0.000000,0.000000 0.000000,0.000000 0.000000,0.000000-25.000000,0.000000 0.000000,-50.000000 0.000000,0.000000 0.000000,50.000000-25.000000,0.000000 0.000000,-25.000000 0.000000,0.000000 0.000000,0.000000 0.000000,0.000000 0.000000,25.000000-25.000000,0.000000 0.000000,-25.000000 0.000000,0.000000 0.000000,25.000000-25.000000,0.000000 0.000000,25.000000-25.000000,0.000000 0.000000,-25.000000 25.000000,0.000000 0.000000,50.000000-25.000000,0.000000 0.000000,-25.000000 0.000000,0.000000 0.000000,25.000000-25.000000,0.000000 0.000000,0.000000 25.000000,0.000000 0.000000,25.000000-25.000000,0.000000 0.000000,25.000000 25.000000,0.000000 0.000000,0.000000-25.000000,0.000000 0.000000,0.000000 50.000000,0.000000 0.000000,0.000000-25.000000,0.000000 0.000000,0.000000 25.000000,0.000000 0.000000,25.000000 25.000000,0.000000 0.000000,-25.000000-25.000000,0.000000 0.000000,0.000000 25.000000,0.000000 0.000000,0.000000 50.000000,0.000000 0.000000,0.000000 0.000000,0.000000 0.000000,-25.000000 25.000000,0.000000 0.000000,0.000000-25.000000,0.000000 0.000000,-25.000000 25.000000,0.000000 0.000000,0.000000 0.000000,0.000000 0.000000,-25.000000-25.000000,0.000000 0.000000,0.000000-25.000000,0.000000 0.000000,-25.000000 25.000000,0.000000 0.000000,0.000000-25.000000,0.000000 0.000000,-25.000000 0.000000,0.000000 0.000000,25.000000-25.000000,0.000000 0.000000,25.000000 0.000000,0.000000 0.000000,-25.000000 0.000000,0.000000 0.000000,25.000000 0.000000,0.000000 0.000000,0.000000-25.000000,0.000000 0.000000,0.000000 0.000000,0.000000 0.000000,0.000000-25.000000,0.000000 0.000000,25.000000 0.000000,0.000000 0.000000,0.000000-25.000000,0.000000 0.000000,0.000000 0.000000,0.000000 0.000000,25.000000 25.000000,0.000000 0.000000,25.000000-25.000000,0.000000 0.000000,-25.000000 0.000000,0.000000 0.000000,25.000000 25.000000,0.000000 0.000000,25.000000 0.000000,0.000000 0.000000,-25.000000 25.000000,0.000000 0.000000,0.000000 0.000000,0.000000 0.000000,0.000000 25.000000,0.000000 0.000000,0.000000 25.000000,0.000000 0.000000,-25.000000 50.000000,0.000000 0.000000,0.000000 0.000000,0.000000 0.000000,-25.000000 0.000000,0.000000 0.000000,0.000000 0.000000,0.000000 0.000000,-50.000000 25.000000,0.000000 0.000000,0.000000-50.000000,0.000000 0.000000,0.000000 0.000000,0.000000 0.000000,0.000000 0.000000,0.000000 0.000000,-25.000000-25.000000,0.000000 0.000000,25.000000-25.000000,0.000000 0.000000,-25.000000 25.000000,0.000000 0.000000,25.000000-25.000000,0.000000 0.000000,0.000000-25.000000,0.000000 0.000000,25.000000-25.000000,0.000000 0.000000,-25.000000 0.000000,0.000000 0.000000,50.000000 0.000000,0.000000 0.000000,-25.000000-25.000000,0.000000 0.000000,25.000000 25.000000,0.000000 0.000000,25.000000-25.000000,0.000000 0.000000,0.000000 0.000000,0.000000 0.000000,25.000000 0.000000,0.000000 0.000000,25.000000 25.000000,0.000000 0.000000,0.000000 0.000000,0.000000 0.000000,-25.000000 0.000000,0.000000 0.000000,25.000000 50.000000,0.000000 0.000000,0.000000-25.000000,0.000000 0.000000,0.000000 25.000000,0.000000 0.000000,-25.000000 50.000000,0.000000 0.000000,25.000000 0.000000,0.000000 0.000000,-50.000000 25.000000,0.000000 0.000000,-25.000000 0.000000,0.000000 0.000000,0.000000 25.000000,0.000000 0.000000,0.000000-25.000000,0.000000 0.000000,-25.000000 0.000000,0.000000 0.000000,-50.000000-25.000000,0.000000 0.000000,25.000000 0.000000,0.000000 0.000000,-25.000000 0.000000,0.000000 0.000000,0.000000-25.000000,0.000000 0.000000,0.000000 0.000000,0.000000 0.000000,25.000000 0.000000,0.000000 0.000000,-25.000000-25.000000,0.000000 0.000000,50.000000 0.000000,0.000000 0.000000,0.000000 0.000000,0.000000 0.000000,0.000000-25.000000,0.000000 0.000000,0.000000-25.000000,0.000000 0.000000,25.000000 25.000000,0.000000 0.000000,0.000000-25.000000,0.000000 0.000000,0.000000-25.000000,0.000000 0.000000,25.000000 25.000000,0.000000 0.000000,0.000000 0.000000,0.000000 0.000000,25.000000 0.000000,0.000000 0.000000,-25.000000 0.000000,0.000000 0.000000,25.000000 25.000000,0.000000 0.000000,0.000000 0.000000,0.000000 0.000000,0.000000 0.000000,0.000000 0.000000,0.000000 25.000000,0.000000 0.000000,-25.000000 25.000000,0.000000 0.000000,0.000000 0.000000,0.000000 0.000000,0.000000 25.000000,0.000000 0.000000,0.000000 25.000000,0.000000 0.000000,-25.000000-25.000000,0.000000 0.000000,0.000000 25.000000,0.000000 0.000000,-25.000000-50.000000,0.000000 0.000000,0.000000 25.000000,0.000000 0.000000,0.000000-25.000000,0.000000 0.000000,-25.000000 0.000000,0.000000 0.000000,25.000000 0.000000,0.000000 0.000000,-25.000000 0.000000,0.000000 0.000000,25.000000-25.000000,0.000000 0.000000,0.000000 0.000000,0.000000 0.000000,0.000000 0.000000,0.000000 0.000000,0.000000 0.000000,0.000000 0.000000,0.000000-25.000000,0.000000 0.000000,0.000000 25.000000,0.000000 0.000000,25.000000-25.000000,0.000000 0.000000,0.000000 0.000000,0.000000 0.000000,-25.000000 0.000000</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16250.000000 35800.000000,'50.000000'0.000000,"-25.000000"0.000000,0.000000 0.000000,0.000000 0.000000,0.000000 0.000000,0.000000 0.000000,0.000000 0.000000,25.000000 0.000000,0.000000 0.000000,0.000000 0.000000,0.000000 0.000000,0.000000-25.000000,0.000000 0.000000,0.000000 25.000000,0.000000 0.000000,0.000000 0.000000,0.000000 0.000000,0.000000 0.000000,0.000000 0.000000,0.000000 0.000000,0.000000 0.000000,-25.000000 25.000000,0.000000 0.000000,0.000000-25.000000</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31850.000000 36050.000000,'50.000000'0.000000,"25.000000"0.000000,0.000000 0.000000,25.000000 0.000000,0.000000 0.000000,25.000000 0.000000,0.000000 0.000000,50.000000 0.000000,0.000000 0.000000,50.000000 25.000000,0.000000 0.000000,-25.000000 0.000000,0.000000 0.000000,-25.000000 0.000000,0.000000 0.000000,0.000000 0.000000,0.000000 0.000000,-25.000000-25.000000,0.000000 0.000000,25.000000 25.000000,0.000000 0.000000,-25.000000-25.000000,0.000000 0.000000,-50.000000 0.000000,0.000000 0.000000,-50.000000 25.000000,0.000000 0.000000,-25.000000-25.000000,0.000000 0.000000,-100.000000 0.000000,0.000000 0.000000,-50.000000 0.000000,0.000000 0.000000,-25.000000 0.000000,0.000000 0.000000,-25.000000 0.000000,0.000000 0.000000,-25.000000 0.000000,0.000000 0.000000,25.000000 0.000000,0.000000 0.000000,0.000000-25.000000,0.000000 0.000000,-50.000000 0.000000,0.000000 0.000000,0.000000 0.000000,0.000000 0.000000,-25.000000 0.000000,0.000000 0.000000,0.000000 0.000000,0.000000 0.000000,75.000000-25.000000,0.000000 0.000000,25.000000 25.000000,0.000000 0.000000,50.000000 0.000000,0.000000 0.000000,50.000000 25.000000,0.000000 0.000000,50.000000-25.000000,0.000000 0.000000,75.000000 25.000000,0.000000 0.000000,50.000000 0.000000,0.000000 0.000000,25.000000 0.000000,0.000000 0.000000,25.000000 0.000000,0.000000 0.000000,0.000000 0.000000,0.000000 0.000000,25.000000 0.000000,0.000000 0.000000,25.000000 25.000000,0.000000 0.000000,25.000000-25.000000,0.000000 0.000000,0.000000 25.000000,0.000000 0.000000,-50.000000 0.000000,0.000000 0.000000,-25.000000-25.000000,0.000000 0.000000,-50.000000 25.000000,0.000000 0.000000,-25.000000 0.000000,0.000000 0.000000,-50.000000 0.000000,0.000000 0.000000,-50.000000 0.000000,0.000000 0.000000,-75.000000-25.000000,0.000000 0.000000,-25.000000 25.000000,0.000000 0.000000,-25.000000-25.000000,0.000000 0.000000,0.000000 0.000000,0.000000 0.000000,0.000000 0.000000,0.000000 0.000000,25.000000 25.000000,0.000000 0.000000,50.000000-25.000000,0.000000 0.000000,-25.000000 0.000000</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40500.000000 39300.000000,'-50.000000'0.000000,"-25.000000"-25.000000,0.000000 0.000000,25.000000 0.000000,0.000000 0.000000,-25.000000 25.000000,0.000000 0.000000,-75.000000-25.000000,0.000000 0.000000,-25.000000 25.000000,0.000000 0.000000,-50.000000 0.000000,0.000000 0.000000,-25.000000 0.000000,0.000000 0.000000,25.000000 0.000000,0.000000 0.000000,-25.000000 0.000000,0.000000 0.000000,-75.000000-25.000000,0.000000 0.000000,75.000000 0.000000,0.000000 0.000000,50.000000 0.000000,0.000000 0.000000,-25.000000 0.000000,0.000000 0.000000,25.000000 0.000000,0.000000 0.000000,25.000000 0.000000,0.000000 0.000000,0.000000 0.000000,0.000000 0.000000,100.000000 25.000000,0.000000 0.000000,50.000000-25.000000,0.000000 0.000000,0.000000 25.000000,0.000000 0.000000,50.000000 0.000000,0.000000 0.000000,50.000000 0.000000,0.000000 0.000000,50.000000 0.000000,0.000000 0.000000,25.000000 0.000000,0.000000 0.000000,75.000000 0.000000,0.000000 0.000000,-25.000000 0.000000,0.000000 0.000000,0.000000 0.000000,0.000000 0.000000,0.000000 0.000000,0.000000 0.000000,25.000000 0.000000,0.000000 0.000000,25.000000 0.000000,0.000000 0.000000,25.000000 0.000000,0.000000 0.000000,-50.000000 0.000000,0.000000 0.000000,0.000000 0.000000,0.000000 0.000000,0.000000 25.000000,0.000000 0.000000,-50.000000 0.000000,0.000000 0.000000,-25.000000 0.000000,0.000000 0.000000,-50.000000 0.000000,0.000000 0.000000,-50.000000-25.000000,0.000000 0.000000,-25.000000 25.000000,0.000000 0.000000,-50.000000-25.000000,0.000000 0.000000,-25.000000 0.000000,0.000000 0.000000,-25.000000 0.000000,0.000000 0.000000,-25.000000 0.000000,0.000000 0.000000,-50.000000 0.000000,0.000000 0.000000,-50.000000 0.000000,0.000000 0.000000,25.000000 0.000000,0.000000 0.000000,0.000000 0.000000,0.000000 0.000000,0.000000 0.000000,0.000000 0.000000,0.000000 0.000000,0.000000 0.000000,-25.000000 0.000000,0.000000 0.000000,50.000000-25.000000</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2: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39200.000000 43450.000000,'50.000000'0.000000,"0.000000"0.000000,0.000000 0.000000,-25.000000 0.000000,0.000000 0.000000,0.000000 0.000000,0.000000 0.000000,25.000000 0.000000,0.000000 0.000000,0.000000 0.000000,0.000000 0.000000,25.000000 0.000000,0.000000 0.000000,-25.000000 0.000000,0.000000 0.000000,0.000000 0.000000,0.000000 0.000000,25.000000 0.000000,0.000000 0.000000,0.000000-25.000000,0.000000 0.000000,0.000000 25.000000,0.000000 0.000000,0.000000 0.000000,0.000000 0.000000,50.000000 0.000000,0.000000 0.000000,0.000000 0.000000,0.000000 0.000000,25.000000 0.000000,0.000000 0.000000,25.000000 0.000000,0.000000 0.000000,-25.000000 0.000000,0.000000 0.000000,0.000000 25.000000,0.000000 0.000000,0.000000-25.000000,0.000000 0.000000,-50.000000 0.000000,0.000000 0.000000,0.000000 25.000000,0.000000 0.000000,-25.000000-25.000000,0.000000 0.000000,-25.000000 25.000000,0.000000 0.000000,-25.000000-25.000000,0.000000 0.000000,0.000000 25.000000,0.000000 0.000000,-50.000000-25.000000,0.000000 0.000000,-50.000000 0.000000,0.000000 0.000000,-25.000000 0.000000,0.000000 0.000000,-25.000000 0.000000,0.000000 0.000000,0.000000 0.000000,0.000000 0.000000,-25.000000 0.000000,0.000000 0.000000,-25.000000 0.000000,0.000000 0.000000,-25.000000-25.000000,0.000000 0.000000,0.000000 0.000000,0.000000 0.000000,-25.000000 0.000000,0.000000 0.000000,25.000000 0.000000,0.000000 0.000000,25.000000 0.000000,0.000000 0.000000,0.000000 0.000000,0.000000 0.000000,0.000000 0.000000,0.000000 0.000000,75.000000 0.000000,0.000000 0.000000,25.000000 0.000000,0.000000 0.000000,25.000000 25.000000,0.000000 0.000000,50.000000-25.000000,0.000000 0.000000,25.000000 25.000000,0.000000 0.000000,50.000000 0.000000,0.000000 0.000000,0.000000 0.000000,0.000000 0.000000,25.000000 0.000000,0.000000 0.000000,25.000000-25.000000,0.000000 0.000000,50.000000 25.000000,0.000000 0.000000,-50.000000 0.000000,0.000000 0.000000,25.000000 0.000000,0.000000 0.000000,0.000000 0.000000,0.000000 0.000000,0.000000 0.000000,0.000000 0.000000,25.000000 0.000000,0.000000 0.000000,25.000000 0.000000,0.000000 0.000000,-50.000000 0.000000,0.000000 0.000000,0.000000 25.000000,0.000000 0.000000,-50.000000 0.000000,0.000000 0.000000,-50.000000 0.000000,0.000000 0.000000,-25.000000 0.000000,0.000000 0.000000,-25.000000 0.000000,0.000000 0.000000,-25.000000-25.000000,0.000000 0.000000,-25.000000 25.000000,0.000000 0.000000,-25.000000-25.000000,0.000000 0.000000,0.000000 25.000000,0.000000 0.000000,-50.000000-25.000000,0.000000 0.000000,-25.000000 0.000000,0.000000 0.000000,-25.000000 0.000000,0.000000 0.000000,25.000000 0.000000,0.000000 0.000000,0.000000 0.000000,0.000000 0.000000,0.000000 0.000000,0.000000 0.000000,50.000000-25.000000,0.000000 0.000000,-25.000000 0.000000,0.000000 0.000000,25.000000 25.000000,0.000000 0.000000,0.000000-25.000000,0.000000 0.000000,25.000000 25.000000,0.000000 0.000000,0.000000-25.000000,0.000000 0.000000,25.000000 25.000000,0.000000 0.000000,25.000000 0.000000,0.000000 0.000000,0.000000 25.000000,0.000000 0.000000,0.000000-25.000000</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3: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53600.000000 43400.000000,'0.000000'-50.000000,"0.000000"25.000000,0.000000 0.000000,0.000000 0.000000,0.000000 0.000000,25.000000 25.000000,0.000000 0.000000,0.000000 0.000000,0.000000 0.000000,0.000000 0.000000,0.000000 0.000000,0.000000 25.000000,0.000000 0.000000,25.000000-25.000000,0.000000 0.000000,0.000000 0.000000,0.000000 0.000000,25.000000 0.000000,0.000000 0.000000,25.000000 0.000000,0.000000 0.000000,25.000000 0.000000,0.000000 0.000000,25.000000 0.000000,0.000000 0.000000,-25.000000 0.000000,0.000000 0.000000,25.000000-25.000000,0.000000 0.000000,-25.000000 0.000000,0.000000 0.000000,25.000000 0.000000,0.000000 0.000000,-25.000000 25.000000,0.000000 0.000000,50.000000 0.000000,0.000000 0.000000,-25.000000-25.000000,0.000000 0.000000,25.000000 25.000000,0.000000 0.000000,-50.000000 0.000000,0.000000 0.000000,0.000000-25.000000,0.000000 0.000000,25.000000 25.000000,0.000000 0.000000,-25.000000 0.000000,0.000000 0.000000,50.000000-25.000000,0.000000 0.000000,0.000000 25.000000,0.000000 0.000000,-25.000000-25.000000,0.000000 0.000000,0.000000 25.000000,0.000000 0.000000,0.000000-25.000000,0.000000 0.000000,-50.000000 0.000000,0.000000 0.000000,25.000000 25.000000,0.000000 0.000000,25.000000-25.000000,0.000000 0.000000,25.000000 25.000000,0.000000 0.000000,-25.000000 0.000000,0.000000 0.000000,25.000000-25.000000,0.000000 0.000000,-50.000000 0.000000,0.000000 0.000000,0.000000 25.000000,0.000000 0.000000,0.000000 0.000000,0.000000 0.000000,25.000000-25.000000,0.000000 0.000000,50.000000 25.000000,0.000000 0.000000,0.000000 0.000000,0.000000 0.000000,-25.000000 0.000000,0.000000 0.000000,-25.000000 0.000000,0.000000 0.000000,0.000000 0.000000,0.000000 0.000000,0.000000 0.000000,0.000000 0.000000,25.000000 0.000000,0.000000 0.000000,50.000000 0.000000,0.000000 0.000000,-50.000000 0.000000,0.000000 0.000000,0.000000 0.000000,0.000000 0.000000,-25.000000 0.000000,0.000000 0.000000,0.000000 0.000000,0.000000 0.000000,25.000000 0.000000,0.000000 0.000000,25.000000 25.000000,0.000000 0.000000,-50.000000-25.000000,0.000000 0.000000,0.000000 0.000000,0.000000 0.000000,-25.000000 25.000000,0.000000 0.000000,0.000000-25.000000,0.000000 0.000000,-25.000000 25.000000,0.000000 0.000000,25.000000-25.000000,0.000000 0.000000,0.000000 0.000000,0.000000 0.000000,0.000000 0.000000,0.000000 0.000000,0.000000 0.000000,0.000000 0.000000,-25.000000 0.000000,0.000000 0.000000,-25.000000 0.000000,0.000000 0.000000,25.000000 0.000000,0.000000 0.000000,-50.000000 25.000000,0.000000 0.000000,25.000000-25.000000,0.000000 0.000000,25.000000 0.000000,0.000000 0.000000,0.000000 25.000000,0.000000 0.000000,50.000000-25.000000,0.000000 0.000000,0.000000 25.000000,0.000000 0.000000,0.000000-25.000000,0.000000 0.000000,-25.000000 0.000000,0.000000 0.000000,0.000000 25.000000,0.000000 0.000000,-25.000000-25.000000,0.000000 0.000000,0.000000 0.000000,0.000000 0.000000,25.000000 0.000000,0.000000 0.000000,0.000000 0.000000,0.000000 0.000000,0.000000 25.000000,0.000000 0.000000,25.000000-25.000000,0.000000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25.000000,0.000000 0.000000,-25.000000-25.000000,0.000000 0.000000,-25.000000 0.000000,0.000000 0.000000,25.000000 25.000000,0.000000 0.000000,-25.000000-25.000000,0.000000 0.000000,0.000000 0.000000,0.000000 0.000000,0.000000 25.000000,0.000000 0.000000,0.000000 0.000000,0.000000 0.000000,-25.000000 0.000000,0.000000 0.000000,0.000000 0.000000</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3: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14200.000000 47250.000000,'-50.000000'0.000000,"25.000000"0.000000,0.000000 0.000000,0.000000 0.000000,0.000000 0.000000,0.000000 0.000000,0.000000 0.000000,0.000000 0.000000,0.000000 0.000000,25.000000-25.000000,0.000000 0.000000,0.000000 0.000000,0.000000 0.000000,0.000000 0.000000,0.000000 0.000000,0.000000 0.000000,0.000000 0.000000,0.000000 0.000000,0.000000 0.000000,0.000000 0.000000,0.000000 0.000000,0.000000 0.000000,0.000000 0.000000,25.000000 25.000000,0.000000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0.000000,50.000000 0.000000,0.000000 0.000000,0.000000 0.000000,0.000000 0.000000,0.000000-25.000000,0.000000 0.000000,25.000000 25.000000,0.000000 0.000000,-50.000000 0.000000,0.000000 0.000000,-25.000000 0.000000,0.000000 0.000000,0.000000 0.000000,0.000000 0.000000,25.000000 0.000000,0.000000 0.000000,25.000000 0.000000,0.000000 0.000000,25.000000 0.000000,0.000000 0.000000,0.000000 0.000000,0.000000 0.000000,-25.000000 25.000000,0.000000 0.000000,-25.000000-25.000000,0.000000 0.000000,50.000000 25.000000,0.000000 0.000000,50.000000-25.000000,0.000000 0.000000,-50.000000 25.000000,0.000000 0.000000,0.000000-25.000000,0.000000 0.000000,-25.000000 25.000000,0.000000 0.000000,0.000000-25.000000,0.000000 0.000000,25.000000 25.000000,0.000000 0.000000,25.000000-25.000000,0.000000 0.000000,-50.000000 25.000000,0.000000 0.000000,-50.000000-25.000000,0.000000 0.000000,25.000000 25.000000,0.000000 0.000000,0.000000-25.000000,0.000000 0.000000,0.000000 25.000000,0.000000 0.000000,75.000000-25.000000,0.000000 0.000000,-75.000000 25.000000,0.000000 0.000000,0.000000-25.000000,0.000000 0.000000,0.000000 0.000000,0.000000 0.000000,-25.000000 25.000000,0.000000 0.000000,25.000000-25.000000,0.000000 0.000000,25.000000 25.000000,0.000000 0.000000,25.000000-25.000000,0.000000 0.000000,-25.000000 0.000000,0.000000 0.000000,0.000000 0.000000,0.000000 0.000000,-50.000000 0.000000,0.000000 0.000000,0.000000 25.000000,0.000000 0.000000,50.000000-25.000000,0.000000 0.000000,-25.000000 0.000000,0.000000 0.000000,25.000000 25.000000,0.000000 0.000000,0.000000-25.000000,0.000000 0.000000,-50.000000 0.000000,0.000000 0.000000,-25.000000 0.000000,0.000000 0.000000,25.000000 25.000000,0.000000 0.000000,-25.000000-25.000000,0.000000 0.000000,25.000000 0.000000,0.000000 0.000000,50.000000 0.000000,0.000000 0.000000,-50.000000 0.000000,0.000000 0.000000,0.000000 0.000000,0.000000 0.000000,0.000000 0.000000,0.000000 0.000000,-50.000000 0.000000,0.000000 0.000000,0.000000 0.000000,0.000000 0.000000,25.000000 0.000000,0.000000 0.000000,-25.000000-25.000000,0.000000 0.000000,25.000000 25.000000,0.000000 0.000000,50.000000 0.000000,0.000000 0.000000,-25.000000 0.000000,0.000000 0.000000,0.000000-25.000000,0.000000 0.000000,0.000000 25.000000,0.000000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25.000000</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3: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58900.000000 47250.000000,'50.000000'0.000000,"-25.000000"0.000000,0.000000 0.000000,0.000000 0.000000,0.000000 0.000000,25.000000 0.000000,0.000000 0.000000,25.000000 0.000000,0.000000 0.000000,-25.000000 0.000000,0.000000 0.000000,25.000000 0.000000,0.000000 0.000000,0.000000 25.000000,0.000000 0.000000,0.000000-25.000000,0.000000 0.000000,50.000000 0.000000,0.000000 0.000000,0.000000 25.000000,0.000000 0.000000,25.000000-25.000000,0.000000 0.000000,25.000000 0.000000,0.000000 0.000000,0.000000 25.000000,0.000000 0.000000,0.000000-25.000000,0.000000 0.000000,-50.000000 25.000000,0.000000 0.000000,25.000000-25.000000,0.000000 0.000000,-25.000000 0.000000,0.000000 0.000000,25.000000 25.000000,0.000000 0.000000,25.000000-25.000000,0.000000 0.000000,0.000000 0.000000,0.000000 0.000000,-25.000000 0.000000,0.000000 0.000000,-25.000000 0.000000,0.000000 0.000000,25.000000 25.000000,0.000000 0.000000,-25.000000-25.000000,0.000000 0.000000,25.000000 0.000000,0.000000 0.000000,25.000000 0.000000,0.000000 0.000000,-25.000000 0.000000,0.000000 0.000000,-75.000000 0.000000,0.000000 0.000000,150.000000 0.000000,0.000000 0.000000,-125.000000 0.000000,0.000000 0.000000,25.000000 0.000000,0.000000 0.000000,0.000000 0.000000,0.000000 0.000000,0.000000 0.000000,0.000000 0.000000,50.000000 0.000000,0.000000 0.000000,-50.000000 0.000000,0.000000 0.000000,25.000000 0.000000,0.000000 0.000000,-50.000000 0.000000,0.000000 0.000000,0.000000 0.000000,0.000000 0.000000,-25.000000 0.000000,0.000000 0.000000,50.000000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 25.000000,0.000000 0.000000,-25.000000-25.000000,0.000000 0.000000,0.000000 0.000000,0.000000 0.000000,0.000000 0.000000,0.000000 0.000000,-25.000000 0.000000,0.000000 0.000000,0.000000 0.000000,0.000000 0.000000,0.000000 0.000000,0.000000 0.000000,0.000000 0.000000,0.000000 0.000000,0.000000 0.000000,0.000000 0.000000,-25.000000 25.000000,0.000000 0.000000,25.000000-25.000000,0.000000 0.000000,-25.000000 25.000000,0.000000 0.000000,-25.000000 0.000000,0.000000 0.000000,0.000000-25.000000</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3: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14350.000000 50950.000000,'-50.000000'0.000000,"25.000000"-25.000000,0.000000 0.000000,0.000000 25.000000,0.000000 0.000000,25.000000-25.000000,0.000000 0.000000,25.000000 25.000000,0.000000 0.000000,0.000000-25.000000,0.000000 0.000000,0.000000 25.000000,0.000000 0.000000,0.000000 0.000000,0.000000 0.000000,25.000000-25.000000,0.000000 0.000000,0.000000 25.000000,0.000000 0.000000,0.000000-25.000000,0.000000 0.000000,0.000000 25.000000,0.000000 0.000000,25.000000-25.000000,0.000000 0.000000,25.000000 0.000000,0.000000 0.000000,25.000000 0.000000,0.000000 0.000000,0.000000 25.000000,0.000000 0.000000,25.000000 0.000000,0.000000 0.000000,0.000000-25.000000,0.000000 0.000000,-25.000000 25.000000,0.000000 0.000000,0.000000 0.000000,0.000000 0.000000,0.000000 0.000000,0.000000 0.000000,-50.000000 0.000000,0.000000 0.000000,0.000000 0.000000,0.000000 0.000000,50.000000 0.000000,0.000000 0.000000,-25.000000 0.000000,0.000000 0.000000,25.000000 0.000000,0.000000 0.000000,50.000000 0.000000,0.000000 0.000000,-50.000000 0.000000,0.000000 0.000000,25.000000 25.000000,0.000000 0.000000,-25.000000-25.000000,0.000000 0.000000,0.000000 0.000000,0.000000 0.000000,0.000000 25.000000,0.000000 0.000000,0.000000-25.000000,0.000000 0.000000,25.000000 0.000000,0.000000 0.000000,-25.000000 25.000000,0.000000 0.000000,50.000000-25.000000,0.000000 0.000000,-75.000000 0.000000,0.000000 0.000000,25.000000 0.000000,0.000000 0.000000,-25.000000 0.000000,0.000000 0.000000,-25.000000 25.000000,0.000000 0.000000,0.000000-25.000000,0.000000 0.000000,25.000000 0.000000,0.000000 0.000000,25.000000 0.000000,0.000000 0.000000,0.000000 0.000000,0.000000 0.000000,-25.000000 0.000000,0.000000 0.000000,0.000000 0.000000,0.000000 0.000000,25.000000 0.000000,0.000000 0.000000,-50.000000 0.000000,0.000000 0.000000,25.000000 0.000000,0.000000 0.000000,-25.000000 0.000000,0.000000 0.000000,0.000000 0.000000,0.000000 0.000000,0.000000 0.000000,0.000000 0.000000,25.000000 0.000000,0.000000 0.000000,-25.000000 25.000000,0.000000 0.000000,25.000000-25.000000,0.000000 0.000000,25.000000 0.000000,0.000000 0.000000,-50.000000 0.000000,0.000000 0.000000,25.000000 0.000000,0.000000 0.000000,-25.000000 0.000000,0.000000 0.000000,0.000000 0.000000,0.000000 0.000000,0.000000 0.000000,0.000000 0.000000,-25.000000 0.000000,0.000000 0.000000,25.000000 0.000000,0.000000 0.000000,-25.000000 25.000000,0.000000 0.000000,25.000000-25.000000,0.000000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0.000000,-25.000000-25.000000,0.000000 0.000000,0.000000 25.000000,0.000000 0.000000,25.000000 0.000000,0.000000 0.000000,0.000000 0.000000,0.000000 0.000000,25.000000-25.000000,0.000000 0.000000,0.000000 25.000000,0.000000 0.000000,0.000000 0.000000,0.000000 0.000000,0.000000 0.000000,0.000000 0.000000,0.000000 0.000000,0.000000 0.000000,-25.000000 0.000000,0.000000 0.000000,0.000000 0.000000,0.000000 0.000000,-25.000000 0.000000,0.000000 0.000000,0.000000 0.000000,0.000000 0.000000,25.000000 0.000000,0.000000 0.000000,0.000000 25.000000,0.000000 0.000000,-25.000000-25.000000,0.000000 0.000000,25.000000 0.000000,0.000000 0.000000,0.000000 25.000000,0.000000 0.000000,-25.000000-25.000000,0.000000 0.000000,0.000000 0.000000,0.000000 0.000000,0.000000 0.000000,0.000000 0.000000,0.000000 25.000000,0.000000 0.000000,-25.000000-25.000000,0.000000 0.000000,0.000000 0.000000,0.000000 0.000000,0.000000 0.000000,0.000000 0.000000,-25.000000 25.000000,0.000000 0.000000,50.000000-25.000000,0.000000 0.000000,-25.000000 0.000000,0.000000 0.000000,25.000000 25.000000,0.000000 0.000000,0.000000-25.000000,0.000000 0.000000,25.000000 0.000000,0.000000 0.000000,0.000000 0.000000,0.000000 0.000000,0.000000 25.000000,0.000000 0.000000,0.000000-25.000000,0.000000 0.000000,0.000000 0.000000,0.000000 0.000000,25.000000 0.000000,0.000000 0.000000,-50.000000 0.000000,0.000000 0.000000,0.000000 0.000000,0.000000 0.000000,25.000000 25.000000,0.000000 0.000000,-25.000000-25.000000,0.000000 0.000000,25.000000 0.000000,0.000000 0.000000,0.000000 25.000000,0.000000 0.000000,25.000000-25.000000,0.000000 0.000000,-25.000000 0.000000,0.000000 0.000000,25.000000 0.000000,0.000000 0.000000,-25.000000 0.000000,0.000000 0.000000,-25.000000 0.000000,0.000000 0.000000,0.000000 0.000000,0.000000 0.000000,0.000000 0.000000,0.000000 0.000000,-25.000000 0.000000,0.000000 0.000000,25.000000 25.000000,0.000000 0.000000,-25.000000-25.000000,0.000000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0.000000,50.000000 0.000000,0.000000 0.000000,-25.000000-25.000000,0.000000 0.000000,25.000000 25.000000,0.000000 0.000000,-25.000000 0.000000,0.000000 0.000000,25.000000 0.000000,0.000000 0.000000,-25.000000 0.000000,0.000000 0.000000,0.000000 0.000000,0.000000 0.000000,0.000000 0.000000,0.000000 0.000000,0.000000 0.000000,0.000000 0.000000,0.000000-25.000000,0.000000 0.000000,-25.000000 25.000000,0.000000 0.000000,25.000000 0.000000,0.000000 0.000000,0.000000 0.000000,0.000000 0.000000,25.000000 0.000000,0.000000 0.000000,0.000000-25.000000,0.000000 0.000000,0.000000 25.000000,0.000000 0.000000,25.000000 0.000000,0.000000 0.000000,0.000000 0.000000,0.000000 0.000000,-25.000000 0.000000,0.000000 0.000000,0.000000 0.000000,0.000000 0.000000,0.000000 0.000000,0.000000 0.000000,-50.000000 0.000000,0.000000 0.000000,25.000000 0.000000,0.000000 0.000000,25.000000 0.000000,0.000000 0.000000,-25.000000 0.000000,0.000000 0.000000,25.000000 0.000000,0.000000 0.000000,25.000000 0.000000,0.000000 0.000000,-25.000000 0.000000,0.000000 0.000000,0.000000 25.000000,0.000000 0.000000,0.000000-25.000000,0.000000 0.000000,0.000000 0.000000,0.000000 0.000000,-50.000000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0.000000,-50.000000 0.000000,0.000000 0.000000,0.000000 0.000000,0.000000 0.000000,25.000000-25.000000,0.000000 0.000000,-50.000000 25.000000,0.000000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0.000000,50.000000 0.000000,0.000000 0.000000,-50.000000 0.000000,0.000000 0.000000,0.000000 0.000000,0.000000 0.000000,0.000000 0.000000,0.000000 0.000000,0.000000 0.000000,0.000000 0.000000,0.000000 25.000000,0.000000 0.000000,50.000000-25.000000,0.000000 0.000000,-25.000000 25.000000,0.000000 0.000000,-25.000000-25.000000,0.000000 0.000000,0.000000 25.000000,0.000000 0.000000,-25.000000-25.000000,0.000000 0.000000,0.000000 25.000000,0.000000 0.000000,25.000000-25.000000,0.000000 0.000000,25.000000 0.000000,0.000000 0.000000,-25.000000 0.000000,0.000000 0.000000,0.000000 25.000000,0.000000 0.000000,-25.000000-25.000000,0.000000 0.000000,-25.000000 0.000000,0.000000 0.000000,0.000000 0.000000,0.000000 0.000000,0.000000 0.000000,0.000000 0.000000,0.000000 0.000000,0.000000 0.000000,50.000000 0.000000,0.000000 0.000000,-25.000000 25.000000,0.000000 0.000000,25.000000-25.000000,0.000000 0.000000,-50.000000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0.000000,-50.000000 0.000000,0.000000 0.000000,50.000000 0.000000,0.000000 0.000000,-50.000000 0.000000,0.000000 0.000000,50.000000 0.000000,0.000000 0.000000,0.000000-25.000000,0.000000 0.000000,0.000000 25.000000,0.000000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0.000000,0.000000-25.000000,0.000000 0.000000,-25.000000 25.000000,0.000000 0.000000,25.000000 0.000000,0.000000 0.000000,-50.000000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0.000000,0.000000-25.000000,0.000000 0.000000,0.000000 25.000000,0.000000 0.000000,25.000000 0.000000,0.000000 0.000000,-25.000000 0.000000,0.000000 0.000000,25.000000-25.000000,0.000000 0.000000,0.000000 25.000000,0.000000 0.000000,0.000000 0.000000,0.000000 0.000000,25.000000 0.000000,0.000000 0.000000,-25.000000-25.000000,0.000000 0.000000,0.000000 25.000000,0.000000 0.000000,25.000000 0.000000,0.000000 0.000000,-25.000000 0.000000,0.000000 0.000000,0.000000 0.000000,0.000000 0.000000,0.000000 0.000000,0.000000 0.000000,-25.000000 0.000000,0.000000 0.000000,25.000000-25.000000,0.000000 0.000000,-25.000000 25.000000,0.000000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25.000000,0.000000 0.000000,25.000000-25.000000,0.000000 0.000000,0.000000 0.000000,0.000000 0.000000,0.000000 0.000000,0.000000 0.000000,0.000000 0.000000,0.000000 0.000000,25.000000 25.000000,0.000000 0.000000,-25.000000-25.000000,0.000000 0.000000,0.000000 0.000000,0.000000 0.000000,0.000000 25.000000,0.000000 0.000000,0.000000-25.000000,0.000000 0.000000,0.000000 25.000000,0.000000 0.000000,0.000000-25.000000,0.000000 0.000000,-25.000000 25.000000,0.000000 0.000000,50.000000-25.000000,0.000000 0.000000,-25.000000 25.000000,0.000000 0.000000,25.000000-25.000000,0.000000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0.000000,-25.000000-25.000000,0.000000 0.000000,25.000000 25.000000,0.000000 0.000000,0.000000-25.000000,0.000000 0.000000,0.000000 25.000000,0.000000 0.000000,0.000000 0.000000,0.000000 0.000000,25.000000-25.000000,0.000000 0.000000,-25.000000 25.000000,0.000000 0.000000,25.000000-25.000000,0.000000 0.000000,-25.000000 25.000000,0.000000 0.000000,0.000000 0.000000,0.000000 0.000000,0.000000-25.000000,0.000000 0.000000,0.000000 25.000000,0.000000 0.000000,0.000000 0.000000,0.000000 0.000000,-25.000000 0.000000,0.000000 0.000000,0.000000-25.000000,0.000000 0.000000,25.000000 25.000000,0.000000 0.000000,0.000000 0.000000,0.000000 0.000000,0.000000 0.000000,0.000000 0.000000,0.000000-25.000000,0.000000 0.000000,25.000000 25.000000,0.000000 0.000000,25.000000 0.000000,0.000000 0.000000,-25.000000 0.000000,0.000000 0.000000,-25.000000-25.000000,0.000000 0.000000,25.000000 25.000000,0.000000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25.000000,0.000000 0.000000,-50.000000-25.000000,0.000000 0.000000,25.000000 0.000000,0.000000 0.000000,0.000000 0.000000,0.000000 0.000000,-25.000000 0.000000,0.000000 0.000000,0.000000 25.000000,0.000000 0.000000,0.000000-25.000000,0.000000 0.000000,0.000000 0.000000,0.000000 0.000000,0.000000 25.000000,0.000000 0.000000,0.000000-25.000000,0.000000 0.000000,25.000000 0.000000,0.000000 0.000000,-25.000000 25.000000,0.000000 0.000000,25.000000-25.000000,0.000000 0.000000,0.000000 0.000000,0.000000 0.000000,0.000000 0.000000,0.000000 0.000000,0.000000 25.000000,0.000000 0.000000,0.000000-25.000000,0.000000 0.000000,-25.000000 0.000000,0.000000 0.000000,0.000000 25.000000,0.000000 0.000000,25.000000-25.000000,0.000000 0.000000,-25.000000 0.000000,0.000000 0.000000,0.000000 0.000000,0.000000 0.000000,-25.000000 0.000000,0.000000 0.000000,25.000000 0.000000,0.000000 0.000000,0.000000 25.000000,0.000000 0.000000,0.000000-25.000000,0.000000 0.000000,0.000000 0.000000,0.000000 0.000000,0.000000 0.000000,0.000000 0.000000,0.000000 0.000000,0.000000 0.000000,25.000000 0.000000,0.000000 0.000000,0.000000 0.000000,0.000000 0.000000,25.000000 25.000000,0.000000 0.000000,-25.000000-25.000000,0.000000 0.000000,25.000000 0.000000,0.000000 0.000000,-25.000000 0.000000,0.000000 0.000000,0.000000 0.000000,0.000000 0.000000,0.000000 0.000000,0.000000 0.000000,0.000000 0.000000,0.000000 0.000000,-25.000000 0.000000,0.000000 0.000000,25.000000 25.000000,0.000000 0.000000,-25.000000-25.000000,0.000000 0.000000,0.000000 0.000000,0.000000 0.000000,25.000000 0.000000,0.000000 0.000000,-25.000000 0.000000,0.000000 0.000000,25.000000 0.000000,0.000000 0.000000,0.000000 0.000000,0.000000 0.000000,25.000000 25.000000,0.000000 0.000000,-25.000000-25.000000,0.000000 0.000000,25.000000 0.000000,0.000000 0.000000,-25.000000 0.000000,0.000000 0.000000,0.000000 25.000000,0.000000 0.000000,0.000000-25.000000,0.000000 0.000000,-25.000000 0.000000,0.000000 0.000000,25.000000 25.000000,0.000000 0.000000,-25.000000-25.000000,0.000000 0.000000,-25.000000 0.000000,0.000000 0.000000,25.000000 25.000000,0.000000 0.000000,0.000000-25.000000,0.000000 0.000000,25.000000 25.000000,0.000000 0.000000,-25.000000-25.000000,0.000000 0.000000,25.000000 25.000000,0.000000 0.000000,0.000000-25.000000,0.000000 0.000000,25.000000 25.000000,0.000000 0.000000,-25.000000-25.000000,0.000000 0.000000,25.000000 0.000000,0.000000 0.000000,-25.000000 25.000000,0.000000 0.000000,-25.000000-25.000000,0.000000 0.000000,25.000000 0.000000,0.000000 0.000000,0.000000 25.000000,0.000000 0.000000,-25.000000-25.000000,0.000000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0.000000,0.000000 0.000000,0.000000 0.000000,25.000000 0.000000,0.000000 0.000000,0.000000 0.000000,0.000000 0.000000,-25.000000 0.000000,0.000000 0.000000,25.000000 0.000000,0.000000 0.000000,-50.000000 0.000000,0.000000 0.000000,25.000000 0.000000,0.000000 0.000000,0.000000 0.000000,0.000000 0.000000,-25.000000 0.000000,0.000000 0.000000,0.000000 0.000000,0.000000 0.000000,0.000000 0.000000,0.000000 0.000000,25.000000 0.000000,0.000000 0.000000,-25.000000 0.000000,0.000000 0.000000,50.000000 0.000000,0.000000 0.000000,-25.000000 0.000000,0.000000 0.000000,25.000000 0.000000,0.000000 0.000000,0.000000 0.000000,0.000000 0.000000,-25.000000 0.000000,0.000000 0.000000,25.000000 0.000000,0.000000 0.000000,0.000000 0.000000,0.000000 0.000000,-25.000000 0.000000,0.000000 0.000000,0.000000-25.000000,0.000000 0.000000,0.000000 25.000000,0.000000 0.000000,0.000000 0.000000,0.000000 0.000000,25.000000 0.000000,0.000000 0.000000,-25.000000 0.000000,0.000000 0.000000,25.000000-25.000000,0.000000 0.000000,0.000000 25.000000,0.000000 0.000000,25.000000 0.000000,0.000000 0.000000,-25.000000-25.000000,0.000000 0.000000,-25.000000 25.000000,0.000000 0.000000,25.000000 0.000000,0.000000 0.000000,-50.000000-25.000000,0.000000 0.000000,0.000000 25.000000,0.000000 0.000000,0.000000-25.000000,0.000000 0.000000,0.000000 25.000000,0.000000 0.000000,-25.000000 0.000000,0.000000 0.000000,25.000000-25.000000,0.000000 0.000000,0.000000 25.000000,0.000000 0.000000,0.000000 0.000000,0.000000 0.000000,0.000000-25.000000,0.000000 0.000000,0.000000 25.000000,0.000000 0.000000,0.000000 0.000000,0.000000 0.000000,-25.000000 0.000000,0.000000 0.000000,25.000000-25.000000,0.000000 0.000000,0.000000 25.000000,0.000000 0.000000,-25.000000 0.000000,0.000000 0.000000,25.000000 0.000000,0.000000 0.000000,-25.000000 0.000000,0.000000 0.000000,0.000000 0.000000,0.000000 0.000000,0.000000 0.000000,0.000000 0.000000,0.000000 0.000000,0.000000 0.000000,-50.000000 0.000000,0.000000 0.000000,-25.000000 0.000000,0.000000 0.000000,0.000000 0.000000,0.000000 0.000000,-50.000000 0.000000,0.000000 0.000000,50.000000 0.000000,0.000000 0.000000,-25.000000 25.000000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66979.000000 22350.000000 999,'19.000000'18.000000'0,"-3.000000"-1.000000"0 ,-2.000000-4.000000 0,-3.000000-1.000000 0,0.000000-2.000000 0,-2.000000 0.000000 0,2.000000-1.000000 0,-2.000000 2.000000 0,2.000000-2.000000 0,-1.000000-1.000000 0,0.000000-1.000000 0,0.000000-1.000000 0,-2.000000-1.000000 0,-1.000000 2.000000 0,-4.000000 1.000000 0,-2.000000 2.000000 0,0.000000 0.000000 0,1.000000 2.000000 0,1.000000 1.000000 0,2.000000 2.000000 0,-2.000000-1.000000 0,-2.000000-1.000000 0,-2.000000-1.000000 0,-2.000000-1.000000 0,-3.000000-2.000000 0,-1.000000-1.000000 0,-1.000000-1.000000 0,-1.000000-2.000000 0,-2.000000 1.000000 0,2.000000-1.000000 0,-2.000000 0.000000 0,1.000000 0.000000 0,0.000000 0.000000 0,1.000000-1.000000 0,-1.000000 2.000000 0,-1.000000-1.000000 0,1.000000-1.000000 0,-2.000000-1.000000 0,-1.000000-1.000000 0,-2.000000-2.000000 0,1.000000 1.000000 0,1.000000 1.000000 0,1.000000 1.000000 0,1.000000 2.000000 0,1.000000-1.000000 0,-2.000000-1.000000 0,-1.000000-1.000000 0,-2.000000-1.000000 0,2.000000-3.000000 0,1.000000-1.000000 0,4.000000-4.000000 0,2.000000-2.000000 0,1.000000-1.000000 0,2.000000 0.000000 0,1.000000 1.000000 0,1.000000-1.000000 0,3.000000-1.000000 0,1.000000-1.000000 0,4.000000-1.000000 0,2.000000-1.000000 0,1.000000-1.000000 0,-1.000000 2.000000 0,1.000000 1.000000 0,1.000000 2.000000 0,-1.000000-1.000000 0,2.000000-1.000000 0,1.000000-1.000000 0,2.000000-1.000000 0,-1.000000-2.000000 0,1.000000 2.000000 0,1.000000-2.000000 0,-1.000000 1.000000 0,-1.000000 1.000000 0,-1.000000 1.000000 0,-1.000000 1.000000 0,-1.000000 1.000000 0,-1.000000 2.000000 0,2.000000 1.000000 0,1.000000 1.000000 0,2.000000 2.000000 0,-1.000000-1.000000 0,-1.000000-1.000000 0,-1.000000-1.000000 0,-1.000000-1.000000 0</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3: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13950.000000 53750.000000,'0.000000'-50.000000,"0.000000"25.000000,0.000000 0.000000,25.000000 0.000000,0.000000 0.000000,0.000000 0.000000,0.000000 0.000000,0.000000 0.000000,0.000000 0.000000,0.000000 25.000000,0.000000 0.000000,0.000000-25.000000,0.000000 0.000000,25.000000 0.000000,0.000000 0.000000,-25.000000 0.000000,0.000000 0.000000,25.000000 25.000000,0.000000 0.000000,0.000000-25.000000,0.000000 0.000000,0.000000 25.000000,0.000000 0.000000,0.000000 0.000000,0.000000 0.000000,0.000000 0.000000,0.000000 0.000000,0.000000-25.000000,0.000000 0.000000,25.000000 25.000000,0.000000 0.000000,0.000000 0.000000,0.000000 0.000000,0.000000 0.000000,0.000000 0.000000,25.000000 0.000000,0.000000 0.000000,0.000000 25.000000,0.000000 0.000000,-25.000000-25.000000,0.000000 0.000000,50.000000 0.000000,0.000000 0.000000,-25.000000 0.000000,0.000000 0.000000,0.000000 0.000000,0.000000 0.000000,0.000000 25.000000,0.000000 0.000000,-25.000000-25.000000,0.000000 0.000000,25.000000 0.000000,0.000000 0.000000,0.000000 0.000000,0.000000 0.000000,25.000000 0.000000,0.000000 0.000000,0.000000 0.000000,0.000000 0.000000,25.000000 0.000000,0.000000 0.000000,0.000000-25.000000,0.000000 0.000000,-25.000000 25.000000,0.000000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0.000000,0.000000 25.000000,0.000000 0.000000,0.000000-25.000000,0.000000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0.000000,-50.000000 0.000000,0.000000 0.000000,0.000000 0.000000,0.000000 0.000000,0.000000 25.000000,0.000000 0.000000,25.000000-25.000000,0.000000 0.000000,-25.000000 0.000000,0.000000 0.000000,25.000000 0.000000,0.000000 0.000000,25.000000 0.000000,0.000000 0.000000,-25.000000 0.000000,0.000000 0.000000,25.000000 0.000000,0.000000 0.000000,-25.000000 0.000000,0.000000 0.000000,0.000000 0.000000,0.000000 0.000000,0.000000 25.000000,0.000000 0.000000,-25.000000-25.000000,0.000000 0.000000,25.000000 0.000000,0.000000 0.000000,0.000000 0.000000,0.000000 0.000000,0.000000 0.000000,0.000000 0.000000,25.000000 0.000000,0.000000 0.000000,0.000000 25.000000,0.000000 0.000000,0.000000-25.000000,0.000000 0.000000,0.000000 0.000000,0.000000 0.000000,-25.000000 0.000000,0.000000 0.000000,0.000000 0.000000,0.000000 0.000000,-25.000000 25.000000,0.000000 0.000000,-25.000000-25.000000,0.000000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0.000000,-50.000000 0.000000,0.000000 0.000000,25.000000-25.000000,0.000000 0.000000,0.000000 25.000000,0.000000 0.000000,0.000000 0.000000,0.000000 0.000000,-25.000000 0.000000,0.000000 0.000000,25.000000 0.000000,0.000000 0.000000,0.000000-25.000000,0.000000 0.000000,25.000000 25.000000,0.000000 0.000000,-25.000000 0.000000,0.000000 0.000000,25.000000 0.000000,0.000000 0.000000,0.000000 0.000000,0.000000 0.000000,0.000000-25.000000,0.000000 0.000000,0.000000 25.000000,0.000000 0.000000,0.000000 0.000000,0.000000 0.000000,0.000000 0.000000,0.000000 0.000000,-25.000000 0.000000,0.000000 0.000000,0.000000 0.000000,0.000000 0.000000,0.000000 0.000000,0.000000 0.000000,0.000000 0.000000,0.000000 0.000000,0.000000 0.000000,0.000000 0.000000,0.000000-25.000000,0.000000 0.000000,-25.000000 25.000000,0.000000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25.000000,0.000000 0.000000,25.000000-25.000000,0.000000 0.000000,-25.000000 0.000000,0.000000 0.000000,25.000000 0.000000,0.000000 0.000000,-25.000000 0.000000,0.000000 0.000000,25.000000 0.000000,0.000000 0.000000,-25.000000 0.000000,0.000000 0.000000,0.000000 0.000000,0.000000 0.000000,0.000000 0.000000,0.000000 0.000000,0.000000 25.000000,0.000000 0.000000,-25.000000-25.000000,0.000000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25.000000,0.000000 0.000000,25.000000-25.000000,0.000000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0.000000,0.000000-25.000000,0.000000 0.000000,0.000000 25.000000,0.000000 0.000000,0.000000 0.000000,0.000000 0.000000,25.000000 0.000000,0.000000 0.000000,-25.000000 0.000000,0.000000 0.000000,0.000000 0.000000,0.000000 0.000000,0.000000-25.000000,0.000000 0.000000,0.000000 25.000000,0.000000 0.000000,0.000000 0.000000,0.000000 0.000000,0.000000 0.000000,0.000000 0.000000,0.000000 0.000000,0.000000 0.000000,0.000000 0.000000,0.000000 0.000000,0.000000 0.000000,0.000000 0.000000,-25.000000-25.000000,0.000000 0.000000,25.000000 25.000000,0.000000 0.000000,0.000000 0.000000,0.000000 0.000000,0.000000 0.000000,0.000000 0.000000,0.000000 0.000000,0.000000 0.000000,25.000000 0.000000,0.000000 0.000000,-25.000000 0.000000,0.000000 0.000000,25.000000 0.000000,0.000000 0.000000,0.000000-25.000000,0.000000 0.000000,-25.000000 25.000000,0.000000 0.000000,25.000000 0.000000,0.000000 0.000000,-25.000000 0.000000,0.000000 0.000000,0.000000 0.000000,0.000000 0.000000,0.000000 0.000000,0.000000 0.000000,0.000000 0.000000,0.000000 0.000000,-25.000000 0.000000,0.000000 0.000000,25.000000 0.000000,0.000000 0.000000,-25.000000 0.000000,0.000000 0.000000,0.000000-25.000000,0.000000 0.000000,0.000000 25.000000,0.000000 0.000000,25.000000 0.000000,0.000000 0.000000,-25.000000 0.000000,0.000000 0.000000,0.000000 0.000000,0.000000 0.000000,25.000000 0.000000,0.000000 0.000000,-25.000000 0.000000,0.000000 0.000000,25.000000 0.000000,0.000000 0.000000,0.000000 0.000000,0.000000 0.000000,0.000000-25.000000,0.000000 0.000000,25.000000 25.000000,0.000000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25.000000,0.000000 0.000000,0.000000-25.000000,0.000000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25.000000,0.000000 0.000000,25.000000-25.000000,0.000000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0.000000,0.000000-25.000000,0.000000 0.000000,25.000000 25.000000,0.000000 0.000000,0.000000 0.000000,0.000000 0.000000,25.000000 0.000000,0.000000 0.000000,0.000000 0.000000,0.000000 0.000000,-25.000000 0.000000,0.000000 0.000000,25.000000 0.000000,0.000000 0.000000,-25.000000-25.000000,0.000000 0.000000,0.000000 25.000000,0.000000 0.000000,0.000000 0.000000,0.000000 0.000000,-25.000000 0.000000,0.000000 0.000000,25.000000 0.000000,0.000000 0.000000,-25.000000 0.000000,0.000000 0.000000,25.000000 0.000000,0.000000 0.000000,-25.000000 0.000000,0.000000 0.000000,25.000000 0.000000,0.000000 0.000000,0.000000 0.000000,0.000000 0.000000,0.000000 25.000000,0.000000 0.000000,0.000000-25.000000,0.000000 0.000000,25.000000 0.000000,0.000000 0.000000,-25.000000 25.000000,0.000000 0.000000,-25.000000-25.000000,0.000000 0.000000,25.000000 0.000000,0.000000 0.000000,0.000000 0.000000,0.000000 0.000000,-25.000000 25.000000,0.000000 0.000000,0.000000-25.000000,0.000000 0.000000,-25.000000 0.000000,0.000000 0.000000,25.000000 0.000000,0.000000 0.000000,-25.000000 0.000000,0.000000 0.000000,25.000000 25.000000,0.000000 0.000000,-25.000000-25.000000,0.000000 0.000000,25.000000 0.000000,0.000000 0.000000,0.000000 0.000000,0.000000 0.000000,0.000000 0.000000,0.000000 0.000000,0.000000 0.000000,0.000000 0.000000,0.000000 25.000000,0.000000 0.000000,25.000000-25.000000,0.000000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0.000000,0.000000-25.000000,0.000000 0.000000,-25.000000 25.000000,0.000000 0.000000,25.000000 0.000000,0.000000 0.000000,-25.000000 0.000000,0.000000 0.000000,25.000000-25.000000,0.000000 0.000000,0.000000 25.000000,0.000000 0.000000,0.000000 0.000000,0.000000 0.000000,0.000000 0.000000,0.000000 0.000000,0.000000 0.000000,0.000000 0.000000,-25.000000-25.000000,0.000000 0.000000,25.000000 25.000000,0.000000 0.000000,0.000000 0.000000,0.000000 0.000000,-25.000000 0.000000,0.000000 0.000000,25.000000 0.000000,0.000000 0.000000,0.000000-25.000000,0.000000 0.000000,-25.000000 25.000000,0.000000 0.000000,25.000000 0.000000,0.000000 0.000000,-25.000000 0.000000,0.000000 0.000000,25.000000 0.000000,0.000000 0.000000,-25.000000 0.000000,0.000000 0.000000,25.000000 0.000000,0.000000 0.000000,0.000000 0.000000,0.000000 0.000000,-25.000000 0.000000,0.000000 0.000000,25.000000-25.000000,0.000000 0.000000,0.000000 25.000000,0.000000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0.000000,25.000000 0.000000,0.000000 0.000000,-25.000000 25.000000,0.000000 0.000000,25.000000-25.000000,0.000000 0.000000,-25.000000 0.000000,0.000000 0.000000,25.000000 25.000000,0.000000 0.000000,0.000000-25.000000,0.000000 0.000000,0.000000 25.000000,0.000000 0.000000,-25.000000-25.000000,0.000000 0.000000,25.000000 0.000000,0.000000 0.000000,0.000000 25.000000,0.000000 0.000000,-25.000000-25.000000,0.000000 0.000000,25.000000 0.000000,0.000000 0.000000,-25.000000 25.000000,0.000000 0.000000,25.000000-25.000000,0.000000 0.000000,0.000000 0.000000,0.000000 0.000000,-25.000000 0.000000,0.000000 0.000000,25.000000 0.000000,0.000000 0.000000,0.000000 0.000000,0.000000 0.000000,-25.000000 0.000000,0.000000 0.000000,25.000000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0.000000,-25.000000-25.000000,0.000000 0.000000,0.000000 25.000000,0.000000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25.000000,0.000000 0.000000,0.000000-25.000000,0.000000 0.000000,-25.000000 0.000000,0.000000 0.000000,25.000000 0.000000,0.000000 0.000000,-25.000000 0.000000,0.000000 0.000000,0.000000 0.000000,0.000000 0.000000,25.000000 25.000000,0.000000 0.000000,-25.000000-25.000000,0.000000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0.000000,50.000000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25.000000,0.000000 0.000000,-25.000000-25.000000,0.000000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25.000000,0.000000 0.000000,25.000000-25.000000,0.000000 0.000000,-25.000000 0.000000,0.000000 0.000000,0.000000 0.000000,0.000000 0.000000,0.000000 0.000000,0.000000 0.000000,-25.000000 25.000000,0.000000 0.000000,25.000000-25.000000,0.000000 0.000000,-25.000000 0.000000,0.000000 0.000000,0.000000 0.000000,0.000000 0.000000,0.000000 0.000000,0.000000 0.000000,0.000000 0.000000,0.000000 0.000000,-25.000000 25.000000,0.000000 0.000000,0.000000 0.000000,0.000000 0.000000,-25.000000-25.000000,0.000000 0.000000,-25.000000 50.000000</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3: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26950.000000 57100.000000,'-50.000000'0.000000,"25.000000"0.000000,0.000000 0.000000,0.000000 0.000000,0.000000 0.000000,-25.000000 0.000000,0.000000 0.000000,25.000000 0.000000,0.000000 0.000000,0.000000 0.000000,0.000000 0.000000,-25.000000 0.000000,0.000000 0.000000,0.000000 0.000000,0.000000 0.000000,0.000000-25.000000,0.000000 0.000000,0.000000 25.000000,0.000000 0.000000,0.000000 0.000000,0.000000 0.000000,25.000000 0.000000,0.000000 0.000000,-25.000000-25.000000,0.000000 0.000000,25.000000 25.000000,0.000000 0.000000,0.000000 0.000000,0.000000 0.000000,0.000000 0.000000,0.000000 0.000000,75.000000 0.000000,0.000000 0.000000,50.000000 0.000000,0.000000 0.000000,50.000000 0.000000,0.000000 0.000000,25.000000 0.000000,0.000000 0.000000,0.000000 0.000000,0.000000 0.000000,25.000000 0.000000,0.000000 0.000000,25.000000 0.000000,0.000000 0.000000,50.000000 0.000000,0.000000 0.000000,25.000000 0.000000,0.000000 0.000000,-25.000000 0.000000,0.000000 0.000000,-75.000000 0.000000,0.000000 0.000000,0.000000 0.000000,0.000000 0.000000,-25.000000 0.000000,0.000000 0.000000,0.000000 25.000000,0.000000 0.000000,-50.000000 0.000000,0.000000 0.000000,0.000000-25.000000,0.000000 0.000000,-100.000000 25.000000,0.000000 0.000000,0.000000 0.000000,0.000000 0.000000,-25.000000 0.000000,0.000000 0.000000,-25.000000-25.000000,0.000000 0.000000,-50.000000 25.000000,0.000000 0.000000,-50.000000 0.000000,0.000000 0.000000,-50.000000 0.000000,0.000000 0.000000,0.000000-25.000000,0.000000 0.000000,-50.000000 25.000000,0.000000 0.000000,25.000000-25.000000,0.000000 0.000000,0.000000 25.000000,0.000000 0.000000,-25.000000-25.000000,0.000000 0.000000,-50.000000 0.000000,0.000000 0.000000,0.000000 0.000000,0.000000 0.000000,75.000000 0.000000,0.000000 0.000000,0.000000 0.000000,0.000000 0.000000,-25.000000 0.000000,0.000000 0.000000,50.000000 0.000000,0.000000 0.000000,25.000000 0.000000,0.000000 0.000000,25.000000-25.000000,0.000000 0.000000,75.000000 0.000000,0.000000 0.000000,50.000000 0.000000,0.000000 0.000000,75.000000 25.000000,0.000000 0.000000,25.000000-25.000000,0.000000 0.000000,25.000000 0.000000,0.000000 0.000000,50.000000 0.000000,0.000000 0.000000,25.000000 25.000000,0.000000 0.000000,0.000000-25.000000,0.000000 0.000000,0.000000 0.000000,0.000000 0.000000,25.000000 25.000000,0.000000 0.000000,0.000000-25.000000,0.000000 0.000000,25.000000 25.000000,0.000000 0.000000,0.000000 0.000000,0.000000 0.000000,-75.000000 0.000000,0.000000 0.000000,-50.000000 25.000000,0.000000 0.000000,0.000000 0.000000,0.000000 0.000000,-75.000000 0.000000,0.000000 0.000000,-25.000000 0.000000,0.000000 0.000000,-25.000000 25.000000,0.000000 0.000000,-50.000000-25.000000,0.000000 0.000000,-75.000000 50.000000,0.000000 0.000000,-25.000000-25.000000,0.000000 0.000000,-25.000000 25.000000,0.000000 0.000000,-50.000000-25.000000,0.000000 0.000000,-50.000000-25.000000,0.000000 0.000000,0.000000 0.000000,0.000000 0.000000,25.000000 0.000000,0.000000 0.000000,-25.000000 0.000000,0.000000 0.000000,25.000000-25.000000,0.000000 0.000000,25.000000 0.000000,0.000000 0.000000,25.000000 25.000000,0.000000 0.000000,100.000000-25.000000,0.000000 0.000000,50.000000 0.000000,0.000000 0.000000,25.000000 0.000000</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3: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33700.000000 57600.000000,'0.000000'-50.000000,"50.000000"50.000000,0.000000 0.000000,-25.000000 0.000000,0.000000 0.000000,50.000000 0.000000,0.000000 0.000000,0.000000 0.000000,0.000000 0.000000,25.000000 0.000000,0.000000 0.000000,25.000000-25.000000,0.000000 0.000000,50.000000 25.000000,0.000000 0.000000,0.000000 0.000000,0.000000 0.000000,0.000000 0.000000,0.000000 0.000000,0.000000-25.000000,0.000000 0.000000,-25.000000 25.000000,0.000000 0.000000,-25.000000 0.000000,0.000000 0.000000,25.000000-25.000000,0.000000 0.000000,0.000000 25.000000,0.000000 0.000000,25.000000 0.000000,0.000000 0.000000,0.000000 0.000000,0.000000 0.000000,-25.000000 0.000000,0.000000 0.000000,-25.000000-25.000000,0.000000 0.000000,0.000000 25.000000,0.000000 0.000000,25.000000 0.000000,0.000000 0.000000,0.000000 0.000000,0.000000 0.000000,50.000000 0.000000,0.000000 0.000000,-25.000000 0.000000,0.000000 0.000000,-25.000000 0.000000,0.000000 0.000000,0.000000-25.000000,0.000000 0.000000,-25.000000 25.000000,0.000000 0.000000,25.000000 0.000000,0.000000 0.000000,25.000000-25.000000,0.000000 0.000000,0.000000 25.000000,0.000000 0.000000,25.000000 0.000000,0.000000 0.000000,-25.000000-25.000000,0.000000 0.000000,-25.000000 0.000000,0.000000 0.000000,0.000000 25.000000,0.000000 0.000000,50.000000 0.000000,0.000000 0.000000,0.000000-25.000000,0.000000 0.000000,0.000000 25.000000,0.000000 0.000000,-25.000000 0.000000,0.000000 0.000000,-25.000000 0.000000,0.000000 0.000000,0.000000-25.000000,0.000000 0.000000,50.000000 25.000000,0.000000 0.000000,0.000000 0.000000,0.000000 0.000000,0.000000 0.000000,0.000000 0.000000,-25.000000 0.000000,0.000000 0.000000,-50.000000 0.000000,0.000000 0.000000,25.000000 0.000000,0.000000 0.000000,50.000000 0.000000,0.000000 0.000000,0.000000-25.000000,0.000000 0.000000,-25.000000 25.000000,0.000000 0.000000,0.000000 0.000000,0.000000 0.000000,-50.000000 0.000000,0.000000 0.000000,0.000000 0.000000,0.000000 0.000000,25.000000 0.000000,0.000000 0.000000,0.000000 0.000000,0.000000 0.000000,25.000000 25.000000,0.000000 0.000000,0.000000-25.000000,0.000000 0.000000,-25.000000 0.000000,0.000000 0.000000,-50.000000 25.000000,0.000000 0.000000,0.000000-25.000000,0.000000 0.000000,0.000000 0.000000,0.000000 0.000000,25.000000 25.000000,0.000000 0.000000,25.000000-25.000000,0.000000 0.000000,-25.000000 0.000000,0.000000 0.000000,25.000000 25.000000,0.000000 0.000000,0.000000-25.000000,0.000000 0.000000,-50.000000 25.000000,0.000000 0.000000,-25.000000-25.000000,0.000000 0.000000,25.000000 0.000000,0.000000 0.000000,0.000000 25.000000,0.000000 0.000000,25.000000-25.000000,0.000000 0.000000,0.000000 25.000000,0.000000 0.000000,25.000000-25.000000,0.000000 0.000000,25.000000 0.000000,0.000000 0.000000,-50.000000 25.000000,0.000000 0.000000,-25.000000-25.000000,0.000000 0.000000,0.000000 0.000000,0.000000 0.000000,0.000000 0.000000,0.000000 0.000000,25.000000 0.000000,0.000000 0.000000,25.000000 25.000000,0.000000 0.000000,0.000000-25.000000,0.000000 0.000000,0.000000 0.000000,0.000000 0.000000,25.000000 25.000000,0.000000 0.000000,-50.000000-25.000000,0.000000 0.000000,-25.000000 0.000000,0.000000 0.000000,50.000000 0.000000,0.000000 0.000000,-25.000000 25.000000,0.000000 0.000000,0.000000-25.000000,0.000000 0.000000,50.000000 0.000000,0.000000 0.000000,-25.000000 0.000000,0.000000 0.000000,-25.000000 0.000000,0.000000 0.000000,0.000000 0.000000,0.000000 0.000000,-50.000000 0.000000,0.000000 0.000000,0.000000 0.000000,0.000000 0.000000,25.000000 0.000000,0.000000 0.000000,-25.000000 0.000000,0.000000 0.000000,0.000000 0.000000,0.000000 0.000000,25.000000 0.000000,0.000000 0.000000,-25.000000 0.000000,0.000000 0.000000,-25.000000 25.000000,0.000000 0.000000,0.000000-25.000000,0.000000 0.000000,0.000000 0.000000,0.000000 0.000000,-25.000000 0.000000,0.000000 0.000000,0.000000 0.000000,0.000000 0.000000,0.000000 0.000000,0.000000 0.000000,0.000000 0.000000,0.000000 0.000000,-25.000000 25.000000,0.000000 0.000000,-25.000000 0.000000</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4: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31515.000000 15927.000000,'0.000000'-26.000000,"0.000000"13.000000,0.000000 0.000000,12.000000 13.000000,1.000000 0.000000,0.000000 0.000000,0.000000 0.000000,0.000000 0.000000,-1.000000 0.000000,1.000000 13.000000,0.000000 0.000000,0.000000 0.000000,0.000000 0.000000,0.000000-13.000000,-1.000000 0.000000,1.000000 12.000000,0.000000 1.000000,13.000000 0.000000,-1.000000 0.000000,1.000000-13.000000,0.000000 0.000000,-1.000000 13.000000,1.000000-1.000000,12.000000-12.000000,1.000000 0.000000,-1.000000 0.000000,1.000000 0.000000,12.000000 13.000000,0.000000 0.000000,13.000000-13.000000,1.000000 0.000000,-14.000000 0.000000,0.000000 0.000000,0.000000 0.000000,1.000000 0.000000,12.000000 0.000000,0.000000 0.000000,-13.000000 0.000000,0.000000 0.000000,14.000000 0.000000,-1.000000 0.000000,13.000000-13.000000,0.000000 0.000000,-1.000000 13.000000,1.000000 0.000000,13.000000 0.000000,0.000000 0.000000,0.000000 0.000000,-1.000000 0.000000,-12.000000-12.000000,0.000000-1.000000,-13.000000 13.000000,0.000000 0.000000,13.000000 0.000000,0.000000 0.000000,0.000000 0.000000,0.000000 0.000000,26.000000 0.000000,-1.000000 0.000000,1.000000 0.000000,-1.000000 0.000000,-12.000000 0.000000,0.000000 0.000000,-13.000000 0.000000,0.000000 0.000000,13.000000 0.000000,-1.000000 0.000000,1.000000 0.000000,0.000000 0.000000,25.000000 0.000000,1.000000 0.000000,-1.000000 0.000000,0.000000 0.000000,-25.000000 0.000000,0.000000 0.000000,0.000000-13.000000,-1.000000 0.000000,14.000000 13.000000,0.000000 0.000000,-1.000000 0.000000,1.000000 0.000000,12.000000 0.000000,0.000000 0.000000,1.000000-13.000000,-1.000000 1.000000,-25.000000 12.000000,0.000000 0.000000,-13.000000 0.000000,0.000000 0.000000,25.000000 0.000000,1.000000 0.000000,12.000000-13.000000,1.000000 0.000000,-1.000000 13.000000,0.000000 0.000000,-12.000000 0.000000,-1.000000 0.000000,-25.000000 0.000000,0.000000 0.000000,0.000000 0.000000,0.000000 0.000000,39.000000 0.000000,-1.000000 0.000000,0.000000 0.000000,1.000000 0.000000,-27.000000 0.000000,1.000000 0.000000,0.000000 0.000000,0.000000 0.000000,-13.000000 0.000000,0.000000 0.000000,0.000000 0.000000,-1.000000 0.000000,40.000000 0.000000,-1.000000 0.000000,-25.000000 0.000000,0.000000 0.000000,12.000000 0.000000,1.000000 0.000000,-26.000000 0.000000,0.000000 0.000000,-13.000000 0.000000,0.000000 0.000000,13.000000 0.000000,0.000000 0.000000,25.000000 0.000000,1.000000 0.000000,0.000000 0.000000,-1.000000 0.000000,-12.000000-13.000000,0.000000 0.000000,-1.000000 13.000000,1.000000 0.000000,-13.000000 0.000000,0.000000 0.000000,0.000000 0.000000,0.000000 0.000000,25.000000 0.000000,1.000000 0.000000,0.000000 0.000000,-1.000000 0.000000,-12.000000 0.000000,0.000000 0.000000,-1.000000 0.000000,1.000000 0.000000,-13.000000 0.000000,0.000000 0.000000,0.000000 0.000000,0.000000 0.000000,25.000000 0.000000,1.000000 0.000000,12.000000 13.000000,1.000000 0.000000,-14.000000-13.000000,1.000000 0.000000,-13.000000 0.000000,-1.000000 0.000000,-12.000000 0.000000,0.000000 0.000000,0.000000 13.000000,0.000000 0.000000,26.000000-13.000000,-1.000000 0.000000,1.000000 0.000000,-1.000000 0.000000,1.000000 0.000000,0.000000 0.000000,-14.000000 0.000000,1.000000 0.000000,-13.000000 0.000000,0.000000 0.000000,0.000000 0.000000,0.000000 0.000000,25.000000 0.000000,1.000000 0.000000,-1.000000 0.000000,1.000000 0.000000,-13.000000 0.000000,0.000000 0.000000,-1.000000 0.000000,1.000000 0.000000,-26.000000 12.000000,0.000000 1.000000,0.000000-13.000000,0.000000 0.000000,26.000000 0.000000,0.000000 0.000000,0.000000 0.000000,-1.000000 0.000000,14.000000 0.000000,0.000000 0.000000,-14.000000 0.000000,1.000000 0.000000,-26.000000 0.000000,0.000000 0.000000,13.000000 0.000000,0.000000 0.000000,0.000000 0.000000,0.000000 0.000000,13.000000 0.000000,0.000000 0.000000,12.000000 0.000000,1.000000 0.000000,-14.000000 0.000000,1.000000 0.000000,-13.000000 0.000000,0.000000 0.000000,-13.000000 0.000000,0.000000 0.000000,0.000000 0.000000,0.000000 0.000000,13.000000 0.000000,0.000000 0.000000,0.000000 0.000000,0.000000 0.000000,0.000000 0.000000,0.000000 0.000000,0.000000-13.000000,0.000000 1.000000,-13.000000 12.000000,0.000000 0.000000,0.000000 0.000000,0.000000 0.000000,-12.000000 0.000000,-1.000000 0.000000,0.000000-13.000000,0.000000 0.000000,1.000000 13.000000,-1.000000 0.000000,13.000000 0.000000,0.000000 0.000000,13.000000 0.000000,0.000000 0.000000,0.000000 0.000000,0.000000 0.000000,-13.000000 0.000000,0.000000 0.000000,13.000000 0.000000,0.000000 0.000000,-26.000000 0.000000,1.000000 0.000000,-14.000000 0.000000,1.000000 0.000000,12.000000 0.000000,0.000000 0.000000,-12.000000 0.000000,-1.000000 0.000000,13.000000 0.000000,1.000000 0.000000,-1.000000 0.000000,0.000000 0.000000,13.000000 0.000000,0.000000 0.000000,-12.000000 0.000000,-1.000000 0.000000,0.000000 0.000000,1.000000 0.000000,-14.000000 0.000000,0.000000 0.000000,1.000000 0.000000,-1.000000 0.000000,1.000000-13.000000,-1.000000 0.000000,1.000000 13.000000,-1.000000 0.000000,1.000000 0.000000,-1.000000 0.000000,1.000000 0.000000,-1.000000 0.000000,13.000000 0.000000,1.000000 0.000000,-1.000000 0.000000,0.000000 0.000000,26.000000 0.000000,0.000000 0.000000,0.000000 0.000000,0.000000 0.000000,-13.000000 0.000000,0.000000 0.000000,13.000000 0.000000,0.000000 0.000000,-13.000000 0.000000,0.000000 0.000000,0.000000 0.000000,0.000000 0.000000,26.000000 13.000000,0.000000 0.000000,-13.000000-13.000000,0.000000 0.000000,25.000000 0.000000,1.000000 0.000000,12.000000 13.000000,1.000000 0.000000,-27.000000-13.000000,1.000000 0.000000,-13.000000 0.000000,0.000000 0.000000,26.000000 12.000000,-1.000000 1.000000,-12.000000-13.000000,0.000000 0.000000,25.000000 0.000000,1.000000 0.000000,-1.000000 13.000000,0.000000 0.000000,-25.000000-13.000000,0.000000 0.000000,0.000000 0.000000,-1.000000 0.000000,40.000000 0.000000,-1.000000 0.000000,0.000000 0.000000,0.000000 0.000000,0.000000 0.000000,1.000000 0.000000,-14.000000 0.000000,0.000000 0.000000,14.000000 0.000000,-1.000000 0.000000,13.000000 0.000000,0.000000 0.000000,13.000000 0.000000,0.000000 0.000000,-39.000000 0.000000,0.000000 0.000000,1.000000 0.000000,-1.000000 0.000000,39.000000 0.000000,0.000000 0.000000,-26.000000 0.000000,0.000000 0.000000,-12.000000 0.000000,-1.000000 0.000000,13.000000 0.000000,1.000000 0.000000,-1.000000 0.000000,0.000000 0.000000,13.000000-13.000000,0.000000 0.000000,-13.000000 13.000000,0.000000 0.000000,-25.000000-13.000000,0.000000 1.000000,25.000000 12.000000,0.000000 0.000000,26.000000-13.000000,0.000000 0.000000,-39.000000 13.000000,0.000000 0.000000,1.000000 0.000000,-1.000000 0.000000,-12.000000 0.000000,-1.000000 0.000000,39.000000 0.000000,0.000000 0.000000,-12.000000 0.000000,-1.000000 0.000000,-26.000000 13.000000,1.000000 0.000000,0.000000-13.000000,-1.000000 0.000000,1.000000 12.000000,-1.000000 1.000000,39.000000 0.000000,0.000000 0.000000,-25.000000 0.000000,-1.000000-1.000000,-12.000000 1.000000,-1.000000 0.000000,-12.000000-13.000000,0.000000 0.000000,0.000000 13.000000,-1.000000 0.000000,14.000000 0.000000,-1.000000-1.000000,1.000000-12.000000,0.000000 0.000000,-14.000000 0.000000,1.000000 0.000000,-39.000000 13.000000,1.000000 0.000000,-1.000000-13.000000,0.000000 0.000000,1.000000 0.000000,-1.000000 0.000000,0.000000 0.000000,0.000000 0.000000,1.000000-13.000000,-1.000000 0.000000,0.000000 1.000000,1.000000-1.000000,-1.000000 0.000000,0.000000 0.000000,0.000000 0.000000,1.000000 0.000000,-14.000000 13.000000,1.000000 0.000000,-14.000000 0.000000,1.000000 0.000000,12.000000 13.000000,1.000000 0.000000,-14.000000 0.000000,1.000000 0.000000,-26.000000 12.000000,0.000000 1.000000,13.000000 0.000000</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4: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6923.000000 17901.000000,'0.000000'-26.000000,"0.000000"14.000000,0.000000-1.000000,0.000000 0.000000,0.000000 0.000000,13.000000 13.000000,0.000000 0.000000,0.000000 0.000000,-1.000000 0.000000,1.000000 0.000000,0.000000 0.000000,13.000000 0.000000,-1.000000 0.000000,1.000000 0.000000,0.000000 0.000000,-14.000000 0.000000,1.000000 0.000000,26.000000 0.000000,-1.000000 0.000000,-12.000000 0.000000,-1.000000 0.000000,1.000000 13.000000,0.000000 0.000000,-1.000000-13.000000,1.000000 0.000000,12.000000 0.000000,1.000000 0.000000,-1.000000 0.000000,1.000000 0.000000,-1.000000 0.000000,1.000000 0.000000,-1.000000 0.000000,1.000000 0.000000,-1.000000 0.000000,1.000000 0.000000,25.000000 0.000000,0.000000 0.000000,0.000000 0.000000,0.000000 0.000000,26.000000 0.000000,0.000000 0.000000,-1.000000 0.000000,1.000000 0.000000,0.000000 0.000000,0.000000 0.000000,-1.000000 0.000000,1.000000 0.000000,0.000000 0.000000,0.000000 0.000000,-14.000000 0.000000,1.000000 0.000000,26.000000 0.000000,0.000000 0.000000,12.000000 0.000000,0.000000 0.000000,-12.000000 0.000000,-1.000000 0.000000,-25.000000 0.000000,0.000000 0.000000,13.000000 0.000000,0.000000 0.000000,-13.000000 0.000000,0.000000 0.000000,25.000000 0.000000,1.000000 0.000000,12.000000 0.000000,1.000000 0.000000,-27.000000 13.000000,1.000000-1.000000,-13.000000-12.000000,0.000000 0.000000,0.000000 0.000000,0.000000 0.000000,0.000000 0.000000,0.000000 0.000000,0.000000 13.000000,0.000000 0.000000,25.000000-13.000000,1.000000 0.000000,-14.000000 0.000000,1.000000 0.000000,-13.000000 0.000000,0.000000 0.000000,-13.000000 0.000000,0.000000 0.000000,0.000000 0.000000,0.000000 0.000000,1.000000 0.000000,-1.000000 0.000000,38.000000 0.000000,1.000000 0.000000,-13.000000 0.000000,-1.000000 0.000000,14.000000 0.000000,-1.000000 0.000000,1.000000-13.000000,0.000000 0.000000,-26.000000 13.000000,-1.000000 0.000000,14.000000 0.000000,0.000000 0.000000,25.000000 0.000000,1.000000 0.000000,-1.000000-12.000000,1.000000-1.000000,-14.000000 13.000000,1.000000 0.000000,-1.000000 0.000000,1.000000 0.000000,-13.000000-13.000000,-1.000000 0.000000,40.000000 13.000000,-1.000000 0.000000,13.000000 0.000000,0.000000 0.000000,-39.000000-13.000000,1.000000 0.000000,0.000000 13.000000,-1.000000 0.000000,1.000000 0.000000,-1.000000 0.000000,26.000000 0.000000,1.000000 0.000000,-14.000000 0.000000,0.000000 0.000000,14.000000 13.000000,-1.000000 0.000000,-38.000000-13.000000,-1.000000 0.000000,14.000000 13.000000,0.000000 0.000000,25.000000 0.000000,0.000000-1.000000,-13.000000-12.000000,1.000000 0.000000,-14.000000 13.000000,1.000000 0.000000,-1.000000-13.000000,1.000000 0.000000,-13.000000 0.000000,0.000000 0.000000,25.000000 0.000000,0.000000 0.000000,14.000000 0.000000,-1.000000 0.000000,-38.000000 0.000000,-1.000000 0.000000,1.000000 0.000000,0.000000 0.000000,0.000000 0.000000,-1.000000 0.000000,27.000000 0.000000,-1.000000 0.000000,13.000000 0.000000,0.000000 0.000000,-12.000000 0.000000,-1.000000 0.000000,-25.000000 0.000000,0.000000 0.000000,0.000000 0.000000,-1.000000 0.000000,27.000000 0.000000,-1.000000 0.000000,13.000000 0.000000,0.000000 0.000000,-25.000000 0.000000,0.000000 0.000000,-1.000000 0.000000,1.000000 0.000000,-13.000000 0.000000,-1.000000 0.000000,14.000000 0.000000,-1.000000 0.000000,27.000000 0.000000,-1.000000 0.000000,-26.000000 0.000000,1.000000 0.000000,0.000000 13.000000,-1.000000 0.000000,-12.000000-13.000000,0.000000 0.000000,-1.000000 0.000000,1.000000 0.000000,26.000000 13.000000,-1.000000-1.000000,13.000000-12.000000,0.000000 0.000000,-51.000000 0.000000,0.000000 0.000000,0.000000 0.000000,0.000000 0.000000,0.000000 0.000000,0.000000 0.000000,13.000000 0.000000,-1.000000 0.000000,27.000000 0.000000,-1.000000 0.000000,-12.000000 0.000000,-1.000000 0.000000,-25.000000 0.000000,0.000000 0.000000,0.000000 0.000000,0.000000 0.000000,-26.000000 0.000000,1.000000 0.000000,12.000000 0.000000,0.000000 0.000000,26.000000 0.000000,-1.000000 0.000000,-12.000000 0.000000,0.000000 0.000000,0.000000 0.000000,0.000000 0.000000,0.000000 0.000000,0.000000 0.000000,-26.000000 0.000000,0.000000 0.000000,1.000000 0.000000,-1.000000 0.000000,0.000000-12.000000,1.000000-1.000000,-1.000000 13.000000,0.000000 0.000000,0.000000 0.000000,1.000000 0.000000,25.000000 0.000000,0.000000 0.000000,-13.000000-13.000000,0.000000 0.000000,13.000000 13.000000,0.000000 0.000000,0.000000 0.000000,0.000000 0.000000,-26.000000 0.000000,0.000000 0.000000,0.000000 0.000000,1.000000 0.000000,-1.000000 13.000000,0.000000 0.000000,13.000000-13.000000,0.000000 0.000000,1.000000 0.000000,-1.000000 0.000000,13.000000 13.000000,0.000000-1.000000,-13.000000-12.000000,0.000000 0.000000,0.000000 13.000000,0.000000 0.000000,0.000000-13.000000,0.000000 0.000000,-13.000000 0.000000,1.000000 0.000000,-14.000000 13.000000,1.000000 0.000000,-1.000000-13.000000,1.000000 0.000000,12.000000 0.000000,0.000000 0.000000,-12.000000 12.000000,-1.000000 1.000000,26.000000-13.000000,0.000000 0.000000,-12.000000 0.000000,-1.000000 0.000000,0.000000 13.000000,0.000000 0.000000,14.000000-13.000000,-1.000000 0.000000,-26.000000 0.000000,1.000000 0.000000,-1.000000 13.000000,1.000000 0.000000,-1.000000-13.000000,0.000000 0.000000,-12.000000 0.000000,0.000000 0.000000,-1.000000 0.000000,1.000000 0.000000,13.000000 0.000000,-1.000000 0.000000,-12.000000 0.000000,-1.000000 0.000000,1.000000 12.000000,0.000000 1.000000,-1.000000-13.000000,1.000000 0.000000,-1.000000 0.000000,1.000000 0.000000,0.000000 0.000000,-1.000000 0.000000,1.000000 0.000000,0.000000 0.000000,-13.000000 0.000000,-1.000000 0.000000,14.000000 13.000000,0.000000 0.000000,-1.000000-13.000000,1.000000 0.000000,0.000000 0.000000,-1.000000 0.000000,-12.000000 0.000000,0.000000 0.000000,0.000000 0.000000,-1.000000 0.000000,1.000000 0.000000,0.000000 0.000000,13.000000 0.000000,-1.000000 0.000000,-12.000000 0.000000,0.000000 0.000000,13.000000 13.000000,-1.000000-1.000000,1.000000 1.000000,0.000000 0.000000,-14.000000 0.000000</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4: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31617.000000 18183.000000,'-26.000000'0.000000,"26.000000"-13.000000,0.000000 0.000000,-12.000000 13.000000,-1.000000 0.000000,-13.000000 0.000000,1.000000 0.000000,-14.000000 13.000000,1.000000 0.000000,-14.000000 0.000000,1.000000 0.000000,-13.000000 0.000000,0.000000-1.000000,0.000000-12.000000,0.000000 0.000000,-1.000000 13.000000,1.000000 0.000000,0.000000-13.000000,0.000000 0.000000,0.000000 0.000000,0.000000 0.000000,13.000000-26.000000,-1.000000 1.000000,1.000000 12.000000,0.000000 0.000000,0.000000-25.000000,-1.000000-1.000000,14.000000 14.000000,-1.000000-1.000000,1.000000-25.000000,-1.000000-1.000000,27.000000 1.000000,-1.000000 0.000000,0.000000-1.000000,0.000000 1.000000,26.000000-26.000000,0.000000 0.000000,25.000000 0.000000,1.000000 0.000000,25.000000-25.000000,0.000000-1.000000,13.000000 14.000000,0.000000-1.000000,0.000000 13.000000,0.000000 0.000000,0.000000 0.000000,-1.000000 0.000000,-11.000000 26.000000,-1.000000 0.000000,13.000000-1.000000,0.000000 1.000000,12.000000 13.000000,1.000000-1.000000,13.000000 1.000000,-1.000000-1.000000,1.000000 13.000000,-1.000000 1.000000,-12.000000-1.000000,0.000000 1.000000,-13.000000 12.000000,0.000000 0.000000,-13.000000 13.000000,0.000000 0.000000,0.000000 0.000000,0.000000 0.000000,13.000000 13.000000,0.000000 0.000000,-13.000000 12.000000,0.000000 1.000000,13.000000 25.000000,0.000000 0.000000,-26.000000-12.000000,1.000000-1.000000,-14.000000 14.000000,1.000000-1.000000,-1.000000 13.000000,0.000000 0.000000,-12.000000-13.000000,0.000000 1.000000,-1.000000-1.000000,1.000000 0.000000,0.000000 13.000000,-1.000000 0.000000,1.000000-12.000000,0.000000-1.000000,-14.000000 13.000000,1.000000 0.000000,-13.000000 0.000000,0.000000 0.000000,0.000000-12.000000,0.000000-1.000000,0.000000 0.000000,0.000000 1.000000,-38.000000-14.000000,-1.000000 1.000000,1.000000-1.000000,-1.000000 0.000000,-12.000000 1.000000,0.000000-1.000000,-39.000000 1.000000,0.000000-1.000000,1.000000 1.000000,-1.000000-1.000000,-13.000000-12.000000,1.000000 0.000000,-27.000000-1.000000,1.000000 1.000000,38.000000-1.000000,1.000000 1.000000,-1.000000-13.000000,0.000000 0.000000,-12.000000 12.000000,-1.000000 1.000000,1.000000-13.000000,-1.000000 0.000000,-12.000000 0.000000,-1.000000-1.000000,14.000000 1.000000,-1.000000 0.000000,39.000000 0.000000,0.000000 0.000000,0.000000-13.000000,0.000000 0.000000,12.000000 0.000000,1.000000 0.000000,0.000000-13.000000,-1.000000 0.000000,14.000000 0.000000,0.000000 0.000000,-1.000000-12.000000,1.000000-1.000000,12.000000-12.000000,0.000000-1.000000,26.000000 13.000000,0.000000 1.000000,-13.000000-14.000000,1.000000 1.000000,24.000000 12.000000,1.000000 1.000000,0.000000-14.000000,0.000000 1.000000,25.000000-1.000000,1.000000 1.000000,-1.000000 12.000000,1.000000 0.000000,-1.000000 1.000000,1.000000-1.000000,-1.000000 1.000000,1.000000-1.000000,-1.000000 0.000000,1.000000 1.000000,-1.000000 12.000000,1.000000 0.000000,12.000000 0.000000,0.000000 0.000000,-12.000000 13.000000,-1.000000 0.000000,-12.000000-12.000000</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4: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34822.000000 18157.000000,'26.000000'0.000000,"-13.000000"0.000000,0.000000 0.000000,0.000000 0.000000,-1.000000 0.000000,1.000000-12.000000,0.000000-1.000000,0.000000 13.000000,0.000000 0.000000,12.000000 0.000000,1.000000 0.000000,0.000000 0.000000,-1.000000 0.000000,1.000000 0.000000,0.000000 0.000000,-1.000000 0.000000,1.000000 0.000000,-1.000000 0.000000,1.000000 0.000000,13.000000 0.000000,-1.000000 0.000000,0.000000 0.000000,1.000000 0.000000,12.000000 0.000000,1.000000 0.000000,-1.000000-13.000000,0.000000 0.000000,13.000000 13.000000,0.000000 0.000000,13.000000 0.000000,0.000000 0.000000,0.000000-13.000000,0.000000 1.000000,0.000000 12.000000,0.000000 0.000000,-13.000000 0.000000,0.000000 0.000000,0.000000-13.000000,0.000000 0.000000,-12.000000 13.000000,-1.000000 0.000000,0.000000 0.000000,0.000000 0.000000,14.000000 0.000000,-1.000000 0.000000,0.000000 0.000000,0.000000 0.000000,13.000000 0.000000,0.000000 0.000000,0.000000 0.000000,0.000000 0.000000,0.000000 0.000000,-1.000000 0.000000,-24.000000 0.000000,-1.000000 0.000000,13.000000 0.000000,0.000000 0.000000,-12.000000 0.000000,-1.000000 0.000000,13.000000-13.000000,0.000000 0.000000,0.000000 13.000000,0.000000 0.000000,26.000000 0.000000,0.000000 0.000000,-1.000000 0.000000,1.000000 0.000000,-13.000000 0.000000,0.000000 0.000000,-13.000000 0.000000,0.000000 0.000000,0.000000 0.000000,1.000000 0.000000,-1.000000 0.000000,0.000000 0.000000,0.000000 0.000000,0.000000 0.000000,0.000000 0.000000,0.000000 0.000000,26.000000 0.000000,0.000000 0.000000,-26.000000 0.000000,0.000000 0.000000,13.000000 0.000000,0.000000 0.000000,-13.000000 0.000000,0.000000 0.000000,-13.000000 0.000000,1.000000 0.000000,-1.000000 0.000000,0.000000 0.000000,13.000000 0.000000,0.000000 0.000000,0.000000 0.000000,1.000000 0.000000,24.000000 0.000000,1.000000 0.000000,0.000000 0.000000,0.000000 0.000000,-26.000000 0.000000,0.000000 0.000000,0.000000 0.000000,0.000000 0.000000,-13.000000 0.000000,1.000000 0.000000,12.000000 0.000000,0.000000 0.000000,-13.000000 0.000000,0.000000 0.000000,39.000000 0.000000,0.000000 0.000000,-13.000000-13.000000,0.000000 1.000000,12.000000 12.000000,1.000000 0.000000,-13.000000 0.000000,0.000000 0.000000,-13.000000 0.000000,0.000000 0.000000,0.000000 0.000000,0.000000 0.000000,1.000000 0.000000,-1.000000 0.000000,13.000000 0.000000,0.000000 0.000000,-1.000000 0.000000,1.000000 0.000000,13.000000 0.000000,0.000000 0.000000,-13.000000 0.000000,0.000000 0.000000,-13.000000 0.000000,0.000000 0.000000,-13.000000 0.000000,1.000000 0.000000,-1.000000 0.000000,0.000000 0.000000,0.000000 0.000000,1.000000 0.000000,-1.000000 0.000000,0.000000 0.000000,1.000000 12.000000,-1.000000 1.000000,26.000000-13.000000,0.000000 0.000000,-13.000000 0.000000,0.000000 0.000000,-13.000000 0.000000,0.000000 0.000000,14.000000 0.000000,-1.000000 0.000000,-13.000000 13.000000,0.000000 0.000000,-12.000000-13.000000,-1.000000 0.000000,1.000000 0.000000,-1.000000 0.000000,1.000000 0.000000,-1.000000 0.000000,13.000000 0.000000,1.000000 0.000000,-1.000000 0.000000,0.000000 0.000000,0.000000 0.000000,1.000000 0.000000,12.000000 0.000000,0.000000 0.000000,0.000000 0.000000,0.000000 0.000000,0.000000 0.000000,0.000000 0.000000,-12.000000 0.000000,-1.000000 0.000000,0.000000 0.000000,1.000000 0.000000,-14.000000 0.000000,0.000000 0.000000,14.000000 0.000000,-1.000000 0.000000,0.000000 0.000000,1.000000 0.000000,-1.000000 0.000000,0.000000 0.000000,26.000000-13.000000,0.000000 0.000000,0.000000 13.000000,0.000000 0.000000,0.000000 0.000000,0.000000 0.000000,-13.000000 0.000000,0.000000 0.000000,0.000000 0.000000,0.000000 0.000000,-13.000000 0.000000,1.000000 0.000000,-1.000000 0.000000,0.000000 0.000000,13.000000 0.000000,1.000000 0.000000,-1.000000 0.000000,0.000000 0.000000,0.000000 0.000000,0.000000 0.000000,13.000000 0.000000,0.000000 0.000000,-13.000000 0.000000,0.000000 0.000000,0.000000 0.000000,0.000000 0.000000,-12.000000 0.000000,-1.000000 0.000000,0.000000 0.000000,0.000000 0.000000,1.000000-13.000000,-1.000000 1.000000,13.000000 12.000000,0.000000 0.000000,0.000000 0.000000,0.000000 0.000000,13.000000 0.000000,0.000000 0.000000,13.000000 0.000000,0.000000 0.000000,-26.000000 0.000000,0.000000 0.000000,0.000000 0.000000,0.000000 0.000000,0.000000 12.000000,0.000000 1.000000,-12.000000-13.000000,-1.000000 0.000000,0.000000 0.000000,1.000000 0.000000,24.000000 0.000000,1.000000 0.000000,0.000000 0.000000,0.000000 0.000000,0.000000 0.000000,0.000000 0.000000,13.000000 0.000000,0.000000 0.000000,-26.000000 0.000000,0.000000 0.000000,-13.000000 0.000000,0.000000 0.000000,13.000000 13.000000,1.000000 0.000000,-1.000000-13.000000,0.000000 0.000000,13.000000 0.000000,0.000000 0.000000,12.000000 0.000000,1.000000 0.000000,0.000000 0.000000,0.000000 0.000000,-13.000000 0.000000,0.000000 0.000000,-13.000000 0.000000,0.000000 0.000000,0.000000 0.000000,0.000000 0.000000,13.000000 13.000000,0.000000 0.000000,13.000000-13.000000,-1.000000 0.000000,14.000000 0.000000,-1.000000 0.000000,-12.000000 0.000000,0.000000 0.000000,0.000000 0.000000,-1.000000 0.000000,-24.000000 0.000000,-1.000000 0.000000,13.000000 0.000000,0.000000 0.000000,-1.000000 0.000000,1.000000 0.000000,0.000000 0.000000,0.000000 0.000000,26.000000 0.000000,-1.000000 0.000000,-12.000000 0.000000,0.000000 0.000000,-13.000000 0.000000,0.000000 0.000000,-26.000000 0.000000,0.000000 0.000000,13.000000 0.000000,1.000000 0.000000,11.000000 0.000000,1.000000 0.000000,0.000000 0.000000,0.000000 0.000000,26.000000 0.000000,-1.000000 0.000000,-12.000000 0.000000,0.000000 0.000000,-13.000000 0.000000,0.000000 0.000000,0.000000 0.000000,0.000000 0.000000,-13.000000 0.000000,0.000000 0.000000,26.000000 0.000000,-1.000000 0.000000,27.000000 0.000000,-1.000000 0.000000,-25.000000 12.000000,0.000000 1.000000,12.000000-13.000000,1.000000 0.000000,-26.000000 13.000000,0.000000 0.000000,0.000000-13.000000,-1.000000 0.000000,1.000000 0.000000,0.000000 0.000000,39.000000 13.000000,-1.000000-1.000000,-12.000000-12.000000,-1.000000 0.000000,-12.000000 0.000000,0.000000 0.000000,-1.000000 0.000000,1.000000 0.000000,0.000000 0.000000,0.000000 0.000000,-1.000000 0.000000,1.000000 0.000000,13.000000 0.000000,-1.000000 0.000000,-12.000000 0.000000,0.000000 0.000000,-26.000000 0.000000,0.000000 0.000000,0.000000 0.000000,0.000000 0.000000,-12.000000 0.000000,-1.000000 0.000000,-13.000000 0.000000,1.000000 0.000000,12.000000 0.000000,0.000000 0.000000,1.000000 0.000000,-1.000000 0.000000,0.000000 0.000000,1.000000 0.000000,-1.000000-12.000000,0.000000-1.000000,-12.000000 13.000000,-1.000000 0.000000,0.000000 0.000000,1.000000 0.000000,-13.000000 0.000000,-1.000000 0.000000,1.000000-13.000000,0.000000 0.000000,-1.000000 13.000000,1.000000 0.000000,-13.000000-13.000000,-1.000000 1.000000,1.000000 12.000000,0.000000 0.000000,0.000000 0.000000,0.000000 0.000000,0.000000 0.000000,-1.000000 0.000000,1.000000 0.000000,0.000000 0.000000,0.000000 0.000000,0.000000 0.000000,-1.000000 0.000000,1.000000 0.000000,-13.000000 25.000000,0.000000 1.000000,13.000000-1.000000</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5: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6568.000000 21733.000000,'0.000000'59.000000,"29.000000"-59.000000,1.000000 0.000000,0.000000 0.000000,0.000000 0.000000,0.000000 0.000000,0.000000 0.000000,29.000000 0.000000,1.000000 0.000000,29.000000 0.000000,1.000000 0.000000,29.000000 0.000000,0.000000 0.000000,0.000000 0.000000,1.000000 0.000000,-1.000000 0.000000,0.000000 0.000000,30.000000 0.000000,0.000000 0.000000,-59.000000 0.000000,-1.000000 0.000000,1.000000 0.000000,-1.000000 0.000000,1.000000 0.000000,-1.000000 0.000000,-29.000000 0.000000,-1.000000 0.000000,1.000000 0.000000,0.000000 0.000000,-31.000000 0.000000,1.000000 0.000000,0.000000 0.000000,0.000000 0.000000,0.000000 0.000000,0.000000 0.000000,-1.000000 0.000000,1.000000 0.000000,0.000000 0.000000,0.000000 0.000000,0.000000 0.000000,-1.000000 0.000000,31.000000 0.000000,0.000000 0.000000,-30.000000 0.000000,-1.000000 0.000000,1.000000 0.000000,0.000000 0.000000,30.000000 0.000000,-1.000000 0.000000,-29.000000 0.000000,0.000000 0.000000,29.000000 0.000000,1.000000 0.000000,0.000000 0.000000,-1.000000 0.000000,1.000000 0.000000,0.000000 0.000000,-31.000000 0.000000,1.000000 0.000000,60.000000 0.000000,-1.000000 0.000000,-29.000000 30.000000,-1.000000 0.000000,-29.000000-30.000000,0.000000 0.000000,60.000000 0.000000,-1.000000 0.000000,-29.000000 0.000000,-1.000000 0.000000,1.000000 0.000000,-1.000000 0.000000,1.000000 0.000000,0.000000 0.000000,-1.000000 0.000000,1.000000 0.000000,0.000000 0.000000,-1.000000 0.000000,-29.000000 0.000000,0.000000 0.000000,30.000000 0.000000,-1.000000 0.000000,-29.000000 0.000000,0.000000 0.000000,29.000000 0.000000,1.000000 0.000000,-30.000000 0.000000,0.000000 0.000000,0.000000 0.000000,-1.000000 0.000000,31.000000 0.000000,0.000000 0.000000,-31.000000 0.000000,1.000000 0.000000,30.000000 30.000000,-1.000000 0.000000,31.000000-30.000000,-1.000000 0.000000,1.000000 0.000000,-1.000000 0.000000,1.000000 0.000000,-1.000000 0.000000,30.000000 0.000000,1.000000 0.000000,-31.000000 30.000000,1.000000-1.000000,29.000000-29.000000,0.000000 0.000000,-29.000000 0.000000,-1.000000 0.000000,30.000000 0.000000,1.000000 0.000000,-61.000000 0.000000,1.000000 0.000000,29.000000 0.000000,1.000000 0.000000,-1.000000 0.000000,1.000000 0.000000,-31.000000 0.000000,1.000000 0.000000,0.000000 0.000000,-1.000000 0.000000,31.000000 0.000000,-1.000000 0.000000,-29.000000 0.000000,-1.000000 0.000000,31.000000 0.000000,-1.000000 0.000000,-29.000000 0.000000,-1.000000 0.000000,31.000000 0.000000,-1.000000 0.000000,31.000000 0.000000,-1.000000 0.000000,-30.000000-29.000000,1.000000-1.000000,-1.000000 30.000000,1.000000 0.000000,-1.000000 0.000000,1.000000 0.000000,-1.000000 0.000000,0.000000 0.000000,-29.000000 0.000000,0.000000 0.000000,-1.000000 0.000000,1.000000 0.000000,0.000000 0.000000,-1.000000 0.000000,-29.000000 0.000000,0.000000 0.000000,0.000000 0.000000,0.000000 0.000000,-1.000000 0.000000,1.000000 0.000000,0.000000 0.000000,0.000000 0.000000,29.000000 0.000000,1.000000 0.000000,-30.000000 0.000000,0.000000 0.000000,-1.000000 0.000000,1.000000 0.000000,0.000000 0.000000,0.000000 0.000000,30.000000 0.000000,-1.000000 0.000000,1.000000 0.000000,-1.000000 0.000000,1.000000 0.000000,0.000000 0.000000,-1.000000 0.000000,1.000000 0.000000,29.000000 0.000000,1.000000 0.000000,-1.000000 0.000000,1.000000 0.000000,29.000000 0.000000,0.000000 0.000000,1.000000 0.000000,-1.000000 0.000000,-30.000000 0.000000,1.000000 0.000000,29.000000 0.000000,0.000000 0.000000,-29.000000 0.000000,-1.000000 0.000000,1.000000 0.000000,-1.000000 0.000000,0.000000 0.000000,1.000000 0.000000,-1.000000 30.000000,1.000000-1.000000,-1.000000-29.000000,1.000000 0.000000,-1.000000 0.000000,1.000000 0.000000,-1.000000 0.000000,1.000000 0.000000,29.000000 30.000000,0.000000 0.000000,-30.000000-30.000000,1.000000 0.000000,29.000000 0.000000,0.000000 0.000000,1.000000 0.000000,-1.000000 0.000000,-30.000000 0.000000,1.000000 0.000000,-1.000000 0.000000,1.000000 0.000000,-31.000000 0.000000,1.000000 0.000000,29.000000 0.000000,1.000000 0.000000,-30.000000 0.000000,-1.000000 0.000000,1.000000 0.000000,-1.000000 0.000000,1.000000 0.000000,0.000000 0.000000,-1.000000 0.000000,1.000000 0.000000,29.000000 0.000000,1.000000 0.000000,-30.000000 0.000000,-1.000000 0.000000,31.000000 0.000000,-1.000000 0.000000,30.000000 0.000000,1.000000 0.000000,-31.000000 0.000000,0.000000 0.000000,61.000000 0.000000,-1.000000 0.000000,-30.000000 0.000000,0.000000 0.000000,-29.000000 0.000000,-1.000000 0.000000,30.000000 0.000000,1.000000 0.000000,-1.000000 0.000000,0.000000 0.000000,-29.000000 0.000000,-1.000000 0.000000,0.000000 0.000000,1.000000 0.000000,-1.000000 0.000000,1.000000 0.000000,-1.000000 0.000000,1.000000 0.000000,29.000000 0.000000,0.000000 0.000000,0.000000 0.000000,1.000000 0.000000,29.000000 0.000000,0.000000 0.000000,0.000000 0.000000,0.000000 0.000000,-30.000000 0.000000,1.000000 0.000000,-1.000000 0.000000,0.000000 0.000000,-29.000000 0.000000,-1.000000 0.000000,0.000000 0.000000,1.000000 0.000000,-1.000000 0.000000,1.000000 0.000000,-1.000000 0.000000,1.000000 0.000000,-1.000000 0.000000,1.000000 0.000000,-1.000000 0.000000,0.000000 0.000000,31.000000 0.000000,-1.000000 0.000000,-30.000000 0.000000,1.000000 0.000000,59.000000 0.000000,0.000000 0.000000,-30.000000 0.000000,1.000000 0.000000,29.000000 0.000000,0.000000 0.000000,-60.000000 0.000000,1.000000 0.000000,29.000000 0.000000,0.000000 0.000000,-29.000000 0.000000,-1.000000 0.000000,1.000000 0.000000,-1.000000 0.000000,0.000000 0.000000,1.000000 0.000000,-31.000000 0.000000,1.000000 0.000000,30.000000 0.000000,-1.000000 0.000000,30.000000 0.000000,1.000000 0.000000,-31.000000 0.000000,0.000000 0.000000,61.000000-30.000000,-1.000000 0.000000,-30.000000 30.000000,0.000000 0.000000,30.000000 0.000000,0.000000 0.000000,-29.000000 0.000000,-1.000000 0.000000,0.000000 0.000000,0.000000 0.000000,-29.000000-29.000000,-1.000000-1.000000,1.000000 30.000000,-1.000000 0.000000,30.000000 0.000000,1.000000 0.000000,-1.000000 0.000000,0.000000 0.000000,0.000000 0.000000,1.000000 0.000000,-1.000000 0.000000,0.000000 0.000000,30.000000 0.000000,0.000000 0.000000,-29.000000 0.000000,-1.000000 0.000000,30.000000 0.000000,0.000000 0.000000,-59.000000-30.000000,-1.000000 0.000000,30.000000 30.000000,0.000000 0.000000,-59.000000 0.000000,0.000000 0.000000,29.000000 0.000000,1.000000 0.000000,-31.000000 0.000000,1.000000 0.000000,29.000000-30.000000,1.000000 0.000000,-31.000000 30.000000,1.000000 0.000000,30.000000 0.000000,-1.000000 0.000000,0.000000 0.000000,1.000000 0.000000,29.000000 0.000000,0.000000 0.000000,-29.000000 0.000000,-1.000000 0.000000,31.000000 0.000000,-1.000000 0.000000,-30.000000 0.000000,1.000000 0.000000,-1.000000 0.000000,1.000000 0.000000,-1.000000 0.000000,1.000000 0.000000,-1.000000 0.000000,0.000000 0.000000,-29.000000 0.000000,0.000000 0.000000,29.000000 0.000000,1.000000 0.000000,-31.000000 0.000000,1.000000 0.000000,-1.000000 0.000000,1.000000 0.000000,0.000000 0.000000,-1.000000 0.000000,1.000000 0.000000,0.000000 0.000000,29.000000 0.000000,1.000000 0.000000,-1.000000 0.000000,0.000000 0.000000,-29.000000-29.000000,0.000000-1.000000,29.000000 30.000000,1.000000 0.000000,29.000000 0.000000,0.000000 0.000000,-29.000000 0.000000,-1.000000 0.000000,-29.000000 0.000000,-1.000000 0.000000,31.000000 0.000000,-1.000000 0.000000,1.000000 0.000000,-1.000000 0.000000,-29.000000 0.000000,-1.000000 0.000000,31.000000 0.000000,-1.000000 0.000000,-59.000000 0.000000,0.000000 0.000000,29.000000 0.000000,1.000000 0.000000,0.000000 0.000000,-1.000000 0.000000,1.000000 0.000000,0.000000 0.000000,-1.000000 0.000000,1.000000 0.000000,0.000000 0.000000,-1.000000 0.000000,31.000000 0.000000,-1.000000 0.000000,-29.000000 0.000000,-1.000000 0.000000,31.000000 0.000000,-1.000000 0.000000,1.000000 0.000000,-1.000000 0.000000,30.000000 0.000000,1.000000 0.000000,-31.000000 30.000000,1.000000-1.000000,29.000000-29.000000,0.000000 0.000000,-30.000000 0.000000,1.000000 0.000000,-1.000000 0.000000,1.000000 0.000000,-1.000000 0.000000,1.000000 0.000000,-31.000000 30.000000,1.000000 0.000000,0.000000-30.000000,-1.000000 0.000000,-29.000000 0.000000,0.000000 0.000000,30.000000 0.000000,-1.000000 0.000000,-29.000000 30.000000,0.000000 0.000000,0.000000-30.000000,-1.000000 0.000000,1.000000 0.000000,0.000000 0.000000,0.000000 0.000000,0.000000 0.000000,-60.000000 0.000000,0.000000 0.000000,0.000000 0.000000,0.000000 0.000000,1.000000 0.000000</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5: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53080.000000 22031.000000,'-59.000000'0.000000,"29.000000"-30.000000,0.000000 0.000000,30.000000 1.000000,0.000000-1.000000,-60.000000 30.000000,1.000000 0.000000,29.000000-30.000000,0.000000 0.000000,-29.000000 0.000000,-1.000000 0.000000,-29.000000 30.000000,-1.000000 0.000000,1.000000 0.000000,-1.000000 0.000000,-29.000000 0.000000,0.000000 0.000000,-60.000000 0.000000,0.000000 0.000000,0.000000 0.000000,0.000000 0.000000,-89.000000 0.000000,-1.000000 0.000000,-29.000000 0.000000,0.000000 0.000000,30.000000 0.000000,-1.000000 0.000000,31.000000 0.000000,-1.000000 0.000000,1.000000 0.000000,-1.000000 0.000000,1.000000 0.000000,-1.000000 0.000000,-29.000000 0.000000,0.000000 0.000000,29.000000 0.000000,0.000000 0.000000,61.000000 0.000000,-1.000000 0.000000,30.000000-29.000000,0.000000-1.000000,-1.000000 30.000000,1.000000 0.000000,30.000000 0.000000,0.000000 0.000000,0.000000-30.000000,-1.000000 0.000000,-29.000000 30.000000,0.000000 0.000000,60.000000 0.000000,-1.000000 0.000000,1.000000 0.000000,-1.000000 0.000000,1.000000 0.000000,-1.000000 0.000000,61.000000 0.000000,-1.000000 0.000000,0.000000 0.000000,0.000000 0.000000,0.000000 0.000000,1.000000 0.000000,-1.000000 0.000000,0.000000 0.000000,0.000000 0.000000,0.000000 0.000000,0.000000 0.000000,1.000000 0.000000,29.000000-30.000000,0.000000 1.000000,0.000000-1.000000,0.000000 0.000000,-30.000000 0.000000,0.000000 0.000000,30.000000 0.000000,0.000000 1.000000,0.000000-1.000000,0.000000 0.000000,0.000000-30.000000,0.000000 1.000000,0.000000 29.000000,0.000000 0.000000,0.000000-30.000000,0.000000 1.000000,30.000000-1.000000,0.000000 1.000000,29.000000-1.000000,1.000000 0.000000,0.000000 1.000000,-1.000000-1.000000,31.000000-29.000000,-1.000000-1.000000,30.000000 31.000000,1.000000-1.000000,-1.000000 0.000000,0.000000 1.000000,60.000000-31.000000,0.000000 1.000000,30.000000 29.000000,-1.000000 0.000000,1.000000-29.000000,0.000000 0.000000,-30.000000 29.000000,0.000000 0.000000,-1.000000 30.000000,1.000000 1.000000,0.000000-1.000000,0.000000 0.000000,30.000000 30.000000,0.000000 0.000000,-1.000000 0.000000,1.000000 0.000000,-30.000000 0.000000,0.000000 0.000000,30.000000 0.000000,-1.000000 0.000000,-59.000000 30.000000,0.000000 0.000000,0.000000-1.000000,1.000000 1.000000,28.000000-30.000000,1.000000 0.000000,0.000000 30.000000,0.000000 0.000000,0.000000 30.000000,0.000000-1.000000,30.000000-29.000000,-1.000000 0.000000,-59.000000 29.000000,0.000000 1.000000,-59.000000 0.000000,-1.000000-1.000000,31.000000 1.000000,-1.000000 0.000000,-59.000000-1.000000,-1.000000 1.000000,1.000000 0.000000,-1.000000-1.000000,1.000000-29.000000,0.000000 0.000000,-1.000000 29.000000,1.000000 1.000000,0.000000-30.000000,-1.000000 0.000000,31.000000 29.000000,-1.000000 1.000000,-59.000000-30.000000,0.000000 0.000000,29.000000 29.000000,1.000000 1.000000,-30.000000-30.000000,0.000000-1.000000,-30.000000 31.000000,0.000000 0.000000,0.000000-1.000000,0.000000 1.000000,-60.000000-30.000000,0.000000 0.000000,1.000000 29.000000,-1.000000 1.000000,0.000000 0.000000,1.000000-1.000000,-1.000000 1.000000,1.000000-1.000000,-31.000000-29.000000,1.000000 0.000000,29.000000 30.000000,0.000000-1.000000,1.000000 1.000000,-1.000000 0.000000,1.000000-31.000000,-1.000000 1.000000,0.000000 30.000000,1.000000-1.000000,-31.000000-29.000000,1.000000 0.000000,29.000000 0.000000,0.000000 0.000000,-29.000000 0.000000,0.000000-1.000000,-1.000000 1.000000,1.000000 0.000000,-31.000000 0.000000,1.000000 0.000000,-30.000000-30.000000,0.000000 0.000000,-30.000000 0.000000,0.000000 0.000000,30.000000 0.000000,0.000000 0.000000,0.000000 0.000000,0.000000 0.000000,30.000000 0.000000,-1.000000 0.000000,1.000000 0.000000,0.000000 0.000000,29.000000 0.000000,1.000000 0.000000,29.000000 0.000000,1.000000 0.000000,-31.000000-30.000000,1.000000 0.000000,29.000000 0.000000,1.000000 0.000000,-31.000000 30.000000,1.000000 0.000000,29.000000-29.000000,0.000000-1.000000,-29.000000 30.000000,-1.000000 0.000000,61.000000-30.000000,-1.000000 0.000000,-30.000000 30.000000,1.000000 0.000000,29.000000-30.000000,0.000000 0.000000,0.000000 1.000000,0.000000-1.000000,30.000000 0.000000,0.000000 0.000000,60.000000 30.000000,0.000000 0.000000,-1.000000-30.000000,1.000000 1.000000,-1.000000 29.000000,1.000000 0.000000,0.000000-30.000000,-1.000000 0.000000,61.000000 30.000000,-1.000000 0.000000,0.000000 0.000000,0.000000 0.000000,1.000000-30.000000,-1.000000 0.000000,30.000000 30.000000,0.000000 0.000000,0.000000 0.000000,0.000000 0.000000,90.000000 0.000000,-1.000000 0.000000,90.000000 0.000000,0.000000 0.000000,0.000000 0.000000,0.000000 0.000000,-30.000000 0.000000,1.000000 0.000000,58.000000 0.000000,1.000000 0.000000,0.000000 0.000000,0.000000 0.000000,-30.000000 0.000000,0.000000 0.000000,0.000000 0.000000,0.000000 0.000000,-30.000000 0.000000,0.000000 0.000000,60.000000 0.000000,-1.000000 0.000000,1.000000 0.000000,0.000000 0.000000,-90.000000 0.000000,1.000000 0.000000,-31.000000 0.000000,1.000000 0.000000,89.000000 0.000000,0.000000 0.000000,-60.000000 0.000000,0.000000 0.000000,-59.000000 0.000000,0.000000 0.000000,29.000000 0.000000,1.000000 0.000000,-60.000000 0.000000,0.000000 0.000000,29.000000 30.000000,1.000000 0.000000,59.000000-30.000000,1.000000 0.000000,-90.000000 30.000000,0.000000 0.000000,-30.000000-30.000000,0.000000 0.000000,0.000000 29.000000,0.000000 1.000000,-60.000000-30.000000,1.000000 0.000000,29.000000 30.000000,0.000000 0.000000,1.000000-30.000000,-1.000000 0.000000,0.000000 30.000000,0.000000-1.000000,1.000000-29.000000,-1.000000 0.000000,0.000000 0.000000,0.000000 0.000000,-59.000000 0.000000,0.000000 0.000000,-30.000000 0.000000,-1.000000 0.000000,1.000000 0.000000,0.000000 0.000000,-60.000000 0.000000,0.000000 0.000000,-29.000000 0.000000</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5:4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23980.000000 25490.000000,'0.000000'-60.000000,"0.000000"30.000000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67579.000000 21930.000000 999,'0.000000'-28.000000'0,"0.000000"6.000000"0 ,0.000000 4.000000 0,0.000000 6.000000 0,0.000000 2.000000 0,0.000000-1.000000 0,0.000000 2.000000 0,0.000000-1.000000 0,0.000000 2.000000 0,0.000000 6.000000 0,0.000000 4.000000 0,0.000000 6.000000 0,1.000000 3.000000 0,1.000000 3.000000 0,1.000000 2.000000 0,1.000000 2.000000 0,1.000000 1.000000 0,-2.000000-2.000000 0,-1.000000-4.000000 0,-1.000000-1.000000 0,-1.000000-2.000000 0,2.000000 2.000000 0,1.000000 1.000000 0,2.000000 2.000000 0,-1.000000 0.000000 0,-1.000000 0.000000 0,-1.000000 0.000000 0,-1.000000-1.000000 0,-1.000000 1.000000 0,2.000000 0.000000 0,1.000000 1.000000 0,1.000000-1.000000 0,1.000000 0.000000 0,-2.000000 2.000000 0,-1.000000 1.000000 0,-2.000000 1.000000 0,1.000000 1.000000 0,1.000000-2.000000 0,1.000000-1.000000 0,2.000000-2.000000 0,-1.000000 1.000000 0,-1.000000 1.000000 0,-1.000000 1.000000 0,-1.000000 2.000000 0,-1.000000-1.000000 0,0.000000 2.000000 0,0.000000-2.000000 0,0.000000 1.000000 0,0.000000 0.000000 0,2.000000-2.000000 0,1.000000-1.000000 0,2.000000-1.000000 0,-1.000000-1.000000 0,-1.000000 2.000000 0,-1.000000 1.000000 0,-2.000000 2.000000 0,0.000000-1.000000 0,0.000000-1.000000 0,0.000000-1.000000 0,0.000000-1.000000 0,0.000000-1.000000 0,-2.000000-1.000000 0,-1.000000 2.000000 0,-1.000000-1.000000 0,-1.000000-1.000000 0,0.000000-1.000000 0,-1.000000-1.000000 0,2.000000-1.000000 0,-2.000000-1.000000 0,2.000000 0.000000 0,-2.000000-1.000000 0,1.000000 2.000000 0,0.000000-2.000000 0,-2.000000-1.000000 0,-1.000000-1.000000 0,-1.000000-1.000000 0,-2.000000-3.000000 0,1.000000-2.000000 0,1.000000-2.000000 0,-1.000000-2.000000 0,0.000000-3.000000 0,2.000000-1.000000 0,1.000000-1.000000 0,1.000000-1.000000 0,1.000000-2.000000 0,-2.000000-1.000000 0,-1.000000-1.000000 0,-1.000000-1.000000 0,-1.000000-2.000000 0,2.000000 2.000000 0,1.000000-2.000000 0,2.000000 1.000000 0,0.000000 1.000000 0,0.000000 1.000000 0,-1.000000 1.000000 0,2.000000 1.000000 0,-2.000000 1.000000 0,2.000000 0.000000 0,-2.000000 1.000000 0,1.000000-1.000000 0,1.000000 0.000000 0,1.000000-1.000000 0,1.000000 2.000000 0,2.000000-1.000000 0,0.000000-1.000000 0,0.000000 2.000000 0,0.000000-2.000000 0,0.000000 1.000000 0,0.000000 0.000000 0,0.000000 1.000000 0,0.000000-2.000000 0,0.000000 2.000000 0,0.000000-1.000000 0,0.000000 0.000000 0,0.000000 0.000000 0,0.000000-1.000000 0,1.000000 1.000000 0,5.000000 0.000000 0,3.000000 1.000000 0,5.000000-1.000000 0,0.000000 0.000000 0,-1.000000 2.000000 0,-1.000000 1.000000 0,-1.000000 1.000000 0,-1.000000 1.000000 0,0.000000 1.000000 0,-1.000000-1.000000 0,1.000000 0.000000 0,1.000000-1.000000 0,-2.000000 1.000000 0,2.000000 1.000000 0,-2.000000-1.000000 0,2.000000 0.000000-19,-1.000000 0.000000-41,0.000000-1.000000-41,0.000000 2.000000-39</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5: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17242.000000 24416.000000,'59.000000'0.000000,"-29.000000"0.000000,0.000000 0.000000,0.000000 0.000000,0.000000 0.000000,-30.000000 30.000000,0.000000 0.000000,29.000000-30.000000,1.000000 0.000000,30.000000 0.000000,0.000000 0.000000,-31.000000 0.000000,1.000000 0.000000,30.000000 0.000000,-1.000000 0.000000,1.000000 0.000000,0.000000 0.000000,-1.000000 0.000000,1.000000 0.000000,0.000000 0.000000,-1.000000 0.000000,31.000000 0.000000,-1.000000 0.000000,-29.000000 0.000000,-1.000000 0.000000,31.000000 0.000000,-1.000000 0.000000,1.000000 0.000000,-1.000000 0.000000,1.000000 0.000000,-1.000000 0.000000,0.000000 0.000000,1.000000 0.000000,-30.000000 0.000000,-1.000000 0.000000,60.000000-30.000000,1.000000 0.000000,-1.000000 30.000000,0.000000 0.000000,30.000000 0.000000,0.000000 0.000000,30.000000 0.000000,0.000000 0.000000,30.000000-30.000000,0.000000 1.000000,-30.000000 29.000000,-1.000000 0.000000,-29.000000 0.000000,1.000000 0.000000,28.000000 0.000000,1.000000 0.000000,-30.000000 0.000000,1.000000 0.000000,58.000000 0.000000,1.000000 0.000000,0.000000 0.000000,-1.000000 0.000000,1.000000 0.000000,0.000000 0.000000,-30.000000 0.000000,0.000000 0.000000,-1.000000 0.000000,1.000000 0.000000,-30.000000 0.000000,1.000000 0.000000,-31.000000-30.000000,0.000000 0.000000,60.000000 30.000000,0.000000 0.000000,0.000000 0.000000,0.000000 0.000000,0.000000 0.000000,-1.000000 0.000000,1.000000 0.000000,0.000000 0.000000,-30.000000 0.000000,0.000000 0.000000,-29.000000 0.000000,-1.000000 0.000000,0.000000 0.000000,0.000000 0.000000,-29.000000 0.000000,-1.000000 0.000000,60.000000 0.000000,0.000000 0.000000,1.000000 0.000000,-1.000000 0.000000,0.000000 0.000000,0.000000 0.000000,30.000000 0.000000,0.000000 0.000000,-60.000000 0.000000,0.000000 0.000000,30.000000 0.000000,0.000000 0.000000,-29.000000 0.000000,-1.000000 0.000000,-30.000000 0.000000,1.000000 0.000000,-31.000000 0.000000,1.000000 0.000000,29.000000 0.000000,1.000000 0.000000,-31.000000 0.000000,1.000000 0.000000,0.000000 0.000000,-1.000000 0.000000,31.000000 0.000000,-1.000000 0.000000,-29.000000 0.000000,0.000000 0.000000,-1.000000 0.000000,1.000000 0.000000,-1.000000 0.000000,1.000000 0.000000,0.000000 0.000000,-1.000000 0.000000,-29.000000 0.000000,0.000000 0.000000,-30.000000-30.000000,0.000000 0.000000,-30.000000 30.000000,0.000000 0.000000,-59.000000 0.000000,-1.000000 0.000000,31.000000 0.000000,-1.000000 0.000000,-59.000000 0.000000,0.000000 0.000000,29.000000 0.000000,1.000000 0.000000,-31.000000 0.000000,1.000000 0.000000,0.000000 30.000000,0.000000 0.000000,-1.000000-30.000000,1.000000 0.000000,0.000000 0.000000,0.000000 0.000000,-60.000000 0.000000,0.000000 0.000000,-60.000000 30.000000,1.000000 0.000000,-60.000000-30.000000,-1.000000 0.000000,31.000000 0.000000,0.000000 0.000000,-1.000000 29.000000,1.000000 1.000000,-30.000000-30.000000,0.000000 0.000000,0.000000 0.000000,-1.000000 0.000000,-28.000000 0.000000,-1.000000 0.000000,29.000000 0.000000,1.000000 0.000000,60.000000 0.000000,-1.000000 0.000000,-59.000000 30.000000,0.000000 0.000000,-60.000000-30.000000,0.000000 0.000000,90.000000 0.000000,0.000000 0.000000,29.000000 0.000000,1.000000 0.000000,-1.000000 0.000000,0.000000 0.000000,-29.000000 0.000000,0.000000 0.000000,-30.000000 0.000000,-1.000000 0.000000,91.000000 0.000000,-1.000000 0.000000,30.000000 0.000000,0.000000 0.000000,30.000000 0.000000,0.000000 0.000000,-30.000000 0.000000,0.000000 0.000000,0.000000 0.000000,1.000000 0.000000,-1.000000 0.000000,0.000000 0.000000,30.000000 0.000000,0.000000 0.000000,59.000000 0.000000,1.000000 0.000000,-1.000000 0.000000,1.000000 0.000000,29.000000 0.000000,1.000000 0.000000,29.000000 0.000000,0.000000 0.000000,0.000000 0.000000,0.000000 0.000000,30.000000 30.000000,0.000000-1.000000,30.000000 1.000000,0.000000 0.000000,0.000000-30.000000</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5: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44195.000000 24655.000000,'-119.000000'0.000000,"89.000000"0.000000,0.000000 0.000000,-59.000000 0.000000,-1.000000 0.000000,1.000000 0.000000,0.000000 0.000000,-61.000000 0.000000,1.000000 0.000000,-29.000000 0.000000,-1.000000 0.000000,-30.000000 0.000000,0.000000 0.000000,0.000000 30.000000,1.000000-1.000000,-1.000000-29.000000,0.000000 0.000000,1.000000 0.000000,-1.000000 0.000000,-30.000000 0.000000,1.000000 0.000000,-30.000000 0.000000,-1.000000 0.000000,-29.000000 0.000000,0.000000 0.000000,89.000000 0.000000,0.000000 0.000000,1.000000 0.000000,-1.000000 0.000000,0.000000 0.000000,1.000000 0.000000,29.000000 0.000000,0.000000 0.000000,-60.000000 0.000000,1.000000 0.000000,59.000000 0.000000,0.000000 0.000000,60.000000 0.000000,-1.000000 0.000000,1.000000 0.000000,0.000000 0.000000,59.000000 0.000000,1.000000 0.000000,29.000000 0.000000,0.000000 0.000000,0.000000 0.000000,0.000000 0.000000,60.000000 0.000000,0.000000 0.000000,30.000000 0.000000,-1.000000 0.000000,1.000000 0.000000,0.000000 0.000000,29.000000 0.000000,0.000000 0.000000,1.000000 0.000000,-1.000000 0.000000,31.000000-29.000000,-1.000000-1.000000,60.000000 30.000000,0.000000 0.000000,-30.000000 0.000000,0.000000 0.000000,60.000000-30.000000,-1.000000 0.000000,-29.000000 30.000000,0.000000 0.000000,30.000000-30.000000,-1.000000 0.000000,-29.000000 30.000000,0.000000 0.000000,90.000000 0.000000,-1.000000 0.000000,0.000000-29.000000,1.000000-1.000000,-1.000000 30.000000,0.000000 0.000000,30.000000 0.000000,1.000000 0.000000,-91.000000 0.000000,1.000000 0.000000,30.000000 0.000000,-1.000000 0.000000,30.000000 0.000000,1.000000 0.000000,-1.000000 0.000000,0.000000 0.000000,-29.000000 0.000000,0.000000 0.000000,-1.000000 0.000000,1.000000 0.000000,-61.000000 0.000000,1.000000 0.000000,60.000000 0.000000,-1.000000 0.000000,31.000000-30.000000,-1.000000 0.000000,-29.000000 30.000000,-1.000000 0.000000,-59.000000 0.000000,0.000000 0.000000,0.000000 0.000000,0.000000 0.000000,0.000000-30.000000,0.000000 1.000000,29.000000 29.000000,1.000000 0.000000,59.000000 0.000000,1.000000 0.000000,-61.000000-30.000000,1.000000 0.000000,0.000000 30.000000,-1.000000 0.000000,-29.000000 0.000000,0.000000 0.000000,-30.000000 0.000000,0.000000 0.000000,60.000000-30.000000,0.000000 0.000000,29.000000 30.000000,1.000000 0.000000,-1.000000 0.000000,1.000000 0.000000,-30.000000 0.000000,-1.000000 0.000000,-29.000000 0.000000,0.000000 0.000000,0.000000 0.000000,0.000000 0.000000,0.000000 0.000000,0.000000 0.000000,59.000000 0.000000,1.000000 0.000000,-30.000000 0.000000,-1.000000 0.000000,31.000000 0.000000,-1.000000 0.000000,-59.000000 0.000000,0.000000 0.000000,-30.000000 0.000000,0.000000 0.000000,30.000000 0.000000,0.000000 0.000000,60.000000 30.000000,-1.000000 0.000000,-29.000000-30.000000,-1.000000 0.000000,31.000000 0.000000,0.000000 0.000000,-61.000000 0.000000,1.000000 0.000000,-59.000000 0.000000,-1.000000 0.000000,30.000000 0.000000,0.000000 0.000000,30.000000 30.000000,0.000000 0.000000,0.000000-30.000000,0.000000 0.000000,29.000000 0.000000,1.000000 0.000000,30.000000 0.000000,-1.000000 0.000000,-59.000000 0.000000,0.000000 0.000000,-30.000000 0.000000,0.000000 0.000000,0.000000 29.000000,0.000000 1.000000,0.000000-30.000000,0.000000 0.000000,30.000000 30.000000,0.000000 0.000000,30.000000-30.000000,0.000000 0.000000,-31.000000 0.000000,1.000000 0.000000,-30.000000 0.000000,1.000000 0.000000,-1.000000 0.000000,0.000000 0.000000,-60.000000 0.000000,1.000000 0.000000,29.000000 0.000000,0.000000 0.000000,0.000000 0.000000,1.000000 0.000000,-1.000000 0.000000,0.000000 0.000000,30.000000 0.000000,0.000000 0.000000,0.000000 0.000000,0.000000 0.000000,-29.000000 0.000000,-1.000000 0.000000,-30.000000 0.000000,1.000000 0.000000,-1.000000 0.000000,1.000000 0.000000,-60.000000 0.000000,-1.000000 0.000000,1.000000 0.000000,0.000000 0.000000,0.000000 0.000000,0.000000 0.000000,-60.000000 0.000000,0.000000 0.000000,-30.000000 0.000000,1.000000 0.000000,-1.000000-30.000000,1.000000 0.000000,-61.000000 30.000000,1.000000 0.000000,0.000000 0.000000,-1.000000 0.000000,-29.000000 0.000000,0.000000 0.000000,0.000000-30.000000,0.000000 1.000000,0.000000 29.000000,0.000000 0.000000,-30.000000 0.000000,0.000000 0.000000,0.000000 0.000000,0.000000 0.000000,-29.000000 0.000000,-1.000000 0.000000,-89.000000 0.000000,0.000000 0.000000,-30.000000 0.000000,0.000000 0.000000,30.000000 0.000000,-1.000000 0.000000,-29.000000 0.000000,0.000000 0.000000,60.000000 0.000000,0.000000 0.000000,-90.000000 0.000000,0.000000 0.000000,30.000000 29.000000,0.000000 1.000000,60.000000-30.000000,0.000000 0.000000,-31.000000 30.000000,1.000000 0.000000,-60.000000 0.000000,1.000000-1.000000,58.000000-29.000000,1.000000 0.000000,30.000000 30.000000,0.000000 0.000000,-1.000000 0.000000,1.000000 0.000000,-30.000000 0.000000,0.000000-1.000000,-1.000000 1.000000,1.000000 0.000000,30.000000 0.000000,0.000000 0.000000,59.000000-1.000000,0.000000 1.000000,-59.000000 0.000000,0.000000 0.000000,-60.000000 0.000000,0.000000 0.000000,59.000000-30.000000,1.000000 0.000000,0.000000 29.000000,-1.000000 1.000000,31.000000 0.000000,-1.000000 0.000000,-29.000000 0.000000,-1.000000-1.000000,-58.000000 1.000000,-1.000000 0.000000,0.000000-30.000000,0.000000 0.000000,89.000000 30.000000,1.000000 0.000000,-61.000000-30.000000,1.000000 0.000000,-89.000000 0.000000,-1.000000 0.000000,30.000000 30.000000,0.000000-1.000000,90.000000-29.000000,0.000000 0.000000,-90.000000 0.000000,0.000000 0.000000,0.000000 0.000000,1.000000 0.000000,29.000000 0.000000,0.000000 0.000000,29.000000 0.000000,1.000000 0.000000,0.000000 0.000000,0.000000 0.000000,-60.000000-29.000000,0.000000-1.000000,30.000000 30.000000,0.000000 0.000000,120.000000 0.000000,-1.000000 0.000000,-29.000000-30.000000,-1.000000 0.000000,-29.000000 30.000000,-1.000000 0.000000,31.000000 0.000000,-1.000000 0.000000,60.000000-30.000000,0.000000 0.000000,1.000000 30.000000,-1.000000 0.000000,89.000000 0.000000,1.000000 0.000000,29.000000-29.000000,1.000000-1.000000,-31.000000 30.000000,1.000000 0.000000,29.000000 0.000000,0.000000 0.000000,31.000000 0.000000,-1.000000 0.000000,0.000000-30.000000</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6: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11815.000000 31393.000000,'-119.000000'-60.000000,"89.000000"31.000000,0.000000-1.000000,1.000000 30.000000,-1.000000 0.000000,30.000000-30.000000,0.000000 0.000000,-30.000000 30.000000,0.000000 0.000000,30.000000 30.000000,0.000000 0.000000,30.000000 0.000000,0.000000-1.000000,0.000000 1.000000,-1.000000 0.000000,61.000000-30.000000,-1.000000 0.000000,1.000000 30.000000,-1.000000 0.000000,60.000000 0.000000,0.000000-1.000000,30.000000-29.000000,0.000000 0.000000,30.000000 30.000000,0.000000 0.000000,29.000000-30.000000,1.000000 0.000000,29.000000 30.000000,0.000000 0.000000,1.000000-30.000000,-1.000000 0.000000,30.000000 0.000000,0.000000 0.000000,30.000000 0.000000,0.000000 0.000000,-89.000000 0.000000,-1.000000 0.000000,-29.000000 0.000000,0.000000 0.000000,-1.000000 29.000000,1.000000 1.000000,-30.000000-30.000000,0.000000 0.000000,30.000000 30.000000,-1.000000 0.000000,-29.000000 0.000000,0.000000 0.000000,-30.000000-30.000000,0.000000 0.000000,-59.000000 29.000000,-1.000000 1.000000,1.000000-30.000000,-1.000000 0.000000,-89.000000 30.000000,0.000000 0.000000,-30.000000-30.000000,0.000000 0.000000,-29.000000 0.000000,-1.000000 0.000000,1.000000 0.000000,-1.000000 0.000000,-30.000000 0.000000,1.000000 0.000000,-60.000000 0.000000,0.000000 0.000000,0.000000 0.000000,0.000000 0.000000,-30.000000 0.000000,0.000000 0.000000,-30.000000 0.000000,0.000000 0.000000,1.000000 0.000000,-1.000000 0.000000,0.000000-30.000000,1.000000 0.000000,-31.000000 30.000000,1.000000 0.000000,-61.000000-30.000000,1.000000 1.000000,-30.000000 29.000000,0.000000 0.000000,30.000000-30.000000,0.000000 0.000000,30.000000 30.000000,-1.000000 0.000000,31.000000 0.000000,-1.000000 0.000000,-29.000000 0.000000,0.000000 0.000000,-1.000000 0.000000,1.000000 0.000000,29.000000 0.000000,1.000000 0.000000,89.000000 0.000000,0.000000 0.000000,59.000000-30.000000,1.000000 0.000000,-1.000000 30.000000,1.000000 0.000000,59.000000 0.000000,0.000000 0.000000,0.000000 0.000000,1.000000 0.000000,88.000000 0.000000,1.000000 0.000000,29.000000 0.000000,1.000000 0.000000,29.000000 0.000000,0.000000 0.000000,1.000000 0.000000,-1.000000 0.000000,30.000000 0.000000,0.000000 0.000000,60.000000 0.000000,-1.000000 0.000000,31.000000 0.000000,-1.000000 0.000000,31.000000-30.000000,-1.000000 1.000000,0.000000 29.000000,1.000000 0.000000,-1.000000 0.000000,1.000000 0.000000,118.000000 0.000000,1.000000 0.000000,-30.000000 0.000000,-1.000000 0.000000,-59.000000 0.000000,1.000000 0.000000,-1.000000 0.000000,0.000000 0.000000,-60.000000 0.000000,1.000000 0.000000,29.000000 0.000000,1.000000 0.000000,-31.000000 29.000000,1.000000 1.000000,-90.000000-30.000000,0.000000 0.000000,-30.000000 30.000000,0.000000 0.000000,-59.000000-30.000000,0.000000 0.000000,-60.000000 30.000000,0.000000 0.000000,-60.000000-30.000000,0.000000 0.000000,-29.000000 0.000000,0.000000 0.000000,-31.000000 0.000000,1.000000 0.000000,-30.000000 0.000000,0.000000 0.000000,-60.000000 0.000000,0.000000 0.000000,-29.000000 0.000000,-1.000000 0.000000,1.000000 0.000000,-1.000000 0.000000,31.000000 0.000000,-1.000000 0.000000,-30.000000 0.000000,1.000000 0.000000,-31.000000 0.000000,1.000000 0.000000,0.000000-30.000000,-1.000000 0.000000,-29.000000 30.000000,0.000000 0.000000,60.000000 0.000000,-1.000000 0.000000,60.000000 0.000000,0.000000 0.000000,0.000000-30.000000,1.000000 0.000000,58.000000 30.000000,1.000000 0.000000,0.000000-30.000000,-1.000000 1.000000,1.000000 29.000000,0.000000 0.000000,59.000000 0.000000,1.000000 0.000000,-1.000000-30.000000,0.000000 0.000000,90.000000 30.000000,0.000000 0.000000,59.000000 0.000000,1.000000 0.000000,-30.000000 0.000000,-1.000000 0.000000,60.000000 0.000000,1.000000 0.000000,-31.000000 30.000000</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6: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28989.000000 31751.000000,'60.000000'0.000000,"-60.000000"-30.000000,0.000000 0.000000,0.000000 0.000000,0.000000 1.000000,30.000000 29.000000,-1.000000 0.000000,-29.000000-30.000000,0.000000 0.000000,-29.000000 30.000000,-1.000000 0.000000,0.000000 30.000000,0.000000 0.000000,0.000000-1.000000,1.000000 1.000000,-1.000000-30.000000,0.000000 0.000000,-30.000000 30.000000,1.000000 0.000000,-1.000000-30.000000,0.000000 0.000000,1.000000 30.000000,-1.000000 0.000000,-29.000000-30.000000,-1.000000 0.000000,1.000000 29.000000,-1.000000 1.000000,-29.000000 0.000000,0.000000 0.000000,-30.000000-30.000000,0.000000 0.000000,29.000000 30.000000,1.000000-1.000000,0.000000-29.000000,0.000000 0.000000,-1.000000 0.000000,1.000000 0.000000,30.000000 0.000000,-1.000000 0.000000,1.000000 0.000000,-1.000000 0.000000,1.000000 0.000000,-1.000000 0.000000,1.000000 30.000000,-1.000000 0.000000,1.000000-30.000000,0.000000 0.000000,-1.000000 0.000000,1.000000 0.000000,-1.000000 0.000000,1.000000 0.000000,-30.000000 0.000000,-1.000000 0.000000,1.000000 0.000000,0.000000 0.000000,-1.000000 0.000000,1.000000 0.000000,0.000000 0.000000,0.000000 0.000000,-1.000000 0.000000,1.000000 0.000000,0.000000 0.000000,0.000000 0.000000,29.000000 0.000000,1.000000 0.000000,-1.000000-30.000000,1.000000 0.000000,29.000000 30.000000,1.000000 0.000000,-1.000000-29.000000,0.000000-1.000000,-29.000000 0.000000,-1.000000 0.000000,31.000000 0.000000,-1.000000 1.000000,1.000000-1.000000,-1.000000 0.000000,0.000000 0.000000,1.000000 0.000000,-1.000000 30.000000,0.000000 0.000000,-29.000000-30.000000,-1.000000 1.000000,31.000000-1.000000,-1.000000 0.000000,1.000000 0.000000,-1.000000 0.000000,0.000000 30.000000,1.000000 0.000000,-1.000000-29.000000,0.000000-1.000000,1.000000 0.000000,-1.000000 0.000000,1.000000 30.000000,-1.000000 0.000000,0.000000-30.000000,1.000000 0.000000,29.000000 30.000000,0.000000 0.000000,-30.000000-29.000000,1.000000-1.000000,29.000000 0.000000,0.000000 0.000000,0.000000 30.000000,0.000000 0.000000,1.000000-30.000000,-1.000000 1.000000,30.000000-1.000000,0.000000 0.000000,-30.000000 0.000000,0.000000 0.000000,30.000000 1.000000,0.000000-1.000000,0.000000-30.000000,0.000000 0.000000,0.000000 31.000000,0.000000-1.000000,0.000000 0.000000,0.000000 0.000000,0.000000 0.000000,0.000000 1.000000,30.000000-31.000000,0.000000 0.000000,0.000000 30.000000,-1.000000 1.000000,1.000000-31.000000,0.000000 0.000000,0.000000 31.000000,0.000000-1.000000,29.000000-30.000000,1.000000 0.000000,-30.000000 1.000000,0.000000-1.000000,29.000000 1.000000,1.000000-1.000000,29.000000 0.000000,1.000000 1.000000,-1.000000-1.000000,1.000000 0.000000,29.000000 31.000000,0.000000-1.000000,0.000000-30.000000,1.000000 1.000000,-1.000000 29.000000,0.000000 0.000000,30.000000 0.000000,0.000000 0.000000,0.000000 0.000000,1.000000 1.000000,-61.000000-1.000000,0.000000 0.000000,31.000000 30.000000,-1.000000 0.000000,0.000000-30.000000,1.000000 0.000000,-31.000000 30.000000,0.000000 0.000000,31.000000 0.000000,-1.000000 0.000000,0.000000-29.000000,0.000000-1.000000,-29.000000 30.000000,-1.000000 0.000000,60.000000 0.000000,1.000000 0.000000,-31.000000 0.000000,0.000000 0.000000,-29.000000 0.000000,-1.000000 0.000000,0.000000 0.000000,1.000000 0.000000,-1.000000 0.000000,1.000000 0.000000,-31.000000 0.000000,1.000000 0.000000,0.000000 30.000000,-1.000000-1.000000,1.000000-29.000000,0.000000 0.000000,-1.000000 30.000000,1.000000 0.000000,29.000000 0.000000,1.000000 0.000000,-31.000000-1.000000,1.000000 1.000000,29.000000 0.000000,1.000000 0.000000,-1.000000 0.000000,1.000000 0.000000,-1.000000-1.000000,1.000000 1.000000,-1.000000 0.000000,1.000000 0.000000,29.000000 0.000000,0.000000-1.000000,-29.000000 1.000000,-1.000000 0.000000,0.000000 30.000000,1.000000-1.000000,-31.000000-59.000000,1.000000 0.000000,0.000000 30.000000,-1.000000 0.000000,1.000000 0.000000,0.000000 0.000000,-31.000000-1.000000,1.000000 1.000000,0.000000 0.000000,0.000000 0.000000,0.000000 0.000000,0.000000-1.000000,-1.000000 1.000000,1.000000 0.000000,0.000000 0.000000,0.000000 0.000000,0.000000-30.000000,-1.000000 0.000000,1.000000 30.000000,0.000000-1.000000,0.000000 1.000000,0.000000 0.000000,-30.000000 0.000000,0.000000 0.000000,30.000000-1.000000,-1.000000 1.000000,1.000000 0.000000,0.000000 0.000000,0.000000-30.000000,0.000000 0.000000,-1.000000 30.000000,1.000000 0.000000,0.000000-1.000000,0.000000 1.000000,-30.000000 0.000000,0.000000 0.000000,30.000000 0.000000,-1.000000-1.000000,-29.000000 1.000000,0.000000 0.000000,0.000000 0.000000,0.000000 0.000000,0.000000 0.000000,0.000000-1.000000,0.000000 1.000000,0.000000 0.000000,-29.000000 0.000000,-1.000000 0.000000,0.000000-1.000000,0.000000 1.000000,30.000000 0.000000,0.000000 0.000000,-30.000000-30.000000,1.000000 0.000000,-1.000000 30.000000,0.000000-1.000000,0.000000 1.000000,0.000000 0.000000,1.000000-30.000000,-1.000000 0.000000,0.000000 30.000000,0.000000 0.000000,0.000000 0.000000,0.000000-1.000000,1.000000-29.000000,-1.000000 0.000000,30.000000 30.000000,0.000000 0.000000,-30.000000 0.000000,0.000000 0.000000,0.000000-30.000000,1.000000 0.000000,-1.000000 29.000000,0.000000 1.000000,0.000000-30.000000,0.000000 0.000000,0.000000 30.000000,1.000000 0.000000,-1.000000-30.000000,0.000000 0.000000,-30.000000 0.000000,1.000000 0.000000,29.000000 30.000000,0.000000 0.000000,-30.000000-30.000000,1.000000 0.000000,-1.000000 0.000000,1.000000 0.000000,-1.000000 0.000000,0.000000 0.000000,-29.000000 0.000000,-1.000000 0.000000,1.000000 0.000000,0.000000 0.000000,-1.000000 29.000000,1.000000 1.000000,-1.000000-30.000000,1.000000 0.000000,-1.000000 0.000000,1.000000 0.000000,-1.000000 0.000000,1.000000 0.000000,29.000000 0.000000,1.000000 0.000000,-1.000000 0.000000,0.000000 0.000000,1.000000 0.000000,-1.000000 0.000000,30.000000 0.000000,1.000000 0.000000,-1.000000 0.000000,0.000000 0.000000,0.000000 0.000000,0.000000 0.000000,60.000000 0.000000,0.000000 0.000000,0.000000 0.000000,0.000000 0.000000,-1.000000 0.000000,1.000000 0.000000,0.000000 0.000000,0.000000 0.000000,0.000000 0.000000,-1.000000 0.000000,1.000000 0.000000,0.000000 0.000000,30.000000 0.000000,-1.000000 0.000000,1.000000 0.000000,0.000000 0.000000,29.000000 0.000000,0.000000 0.000000,1.000000 0.000000,-1.000000 0.000000,1.000000-30.000000,-1.000000 1.000000,31.000000 29.000000,-1.000000 0.000000,0.000000 0.000000,0.000000 0.000000,30.000000 0.000000,0.000000 0.000000,-29.000000 0.000000,-1.000000 0.000000,-30.000000 0.000000,1.000000 0.000000,-1.000000-30.000000,1.000000 0.000000,-1.000000 30.000000,1.000000 0.000000,-1.000000 0.000000,1.000000 0.000000,-31.000000 0.000000,1.000000 0.000000,-1.000000 0.000000,1.000000 0.000000,0.000000 0.000000,-1.000000 0.000000,1.000000 0.000000,0.000000 0.000000,29.000000 0.000000,1.000000 0.000000,-1.000000 0.000000,0.000000 0.000000,1.000000 0.000000,-1.000000 0.000000,31.000000 0.000000,-1.000000 0.000000,30.000000 0.000000,0.000000 0.000000,-30.000000 0.000000,1.000000 0.000000,-1.000000 0.000000,0.000000 0.000000,0.000000 0.000000,1.000000 0.000000,-31.000000 0.000000,0.000000 0.000000,31.000000 0.000000,-1.000000 0.000000,-30.000000 0.000000,1.000000 0.000000,-1.000000 0.000000,1.000000 0.000000,-1.000000 0.000000,1.000000 0.000000,-1.000000 0.000000,1.000000 0.000000,29.000000-30.000000,0.000000 0.000000,-59.000000 30.000000,-1.000000 0.000000,31.000000 0.000000,-1.000000 0.000000,1.000000 0.000000,-1.000000 0.000000,1.000000-30.000000,-1.000000 1.000000,-29.000000 29.000000,-1.000000 0.000000,1.000000 0.000000,0.000000 0.000000,-1.000000 0.000000,1.000000 0.000000,-1.000000 0.000000,1.000000 0.000000,0.000000 0.000000,-1.000000 0.000000,1.000000 0.000000,0.000000 0.000000,-1.000000 0.000000,1.000000 0.000000,0.000000 0.000000,-1.000000 0.000000,1.000000 0.000000,-1.000000 0.000000,1.000000 0.000000,0.000000 0.000000,-1.000000 0.000000,1.000000 0.000000,29.000000 0.000000,1.000000 0.000000,-1.000000 0.000000,1.000000 0.000000,-1.000000 0.000000,1.000000 0.000000,-1.000000 0.000000,1.000000 0.000000,-1.000000 0.000000,0.000000 0.000000,1.000000 0.000000,-1.000000 0.000000,-29.000000 0.000000,0.000000 0.000000,29.000000 0.000000,1.000000 0.000000,-31.000000 0.000000,1.000000 0.000000,-1.000000 0.000000,1.000000 0.000000,0.000000 0.000000,-1.000000 0.000000,-29.000000 0.000000,0.000000 0.000000,30.000000 0.000000,-1.000000 0.000000,-29.000000 0.000000,0.000000 0.000000,29.000000 0.000000,1.000000 0.000000,-30.000000 0.000000,0.000000 0.000000,29.000000 0.000000,1.000000 0.000000,0.000000 0.000000,-1.000000 0.000000,1.000000 0.000000,0.000000 0.000000,-1.000000 0.000000,1.000000 0.000000,-1.000000 0.000000,1.000000 0.000000,29.000000 0.000000,1.000000 0.000000,-1.000000 0.000000,1.000000 0.000000,-31.000000 0.000000,1.000000 0.000000,30.000000 0.000000,-1.000000 0.000000,0.000000 0.000000,1.000000 0.000000,-30.000000 0.000000,-1.000000 0.000000,31.000000 0.000000,-1.000000 0.000000,-29.000000 0.000000,-1.000000 0.000000,1.000000 29.000000,0.000000 1.000000,-1.000000-30.000000,1.000000 0.000000,-1.000000 0.000000,1.000000 0.000000,-30.000000 0.000000,0.000000 0.000000,29.000000 0.000000,1.000000 0.000000,0.000000 0.000000,-1.000000 0.000000,-29.000000 0.000000,0.000000 0.000000,30.000000 0.000000,-1.000000 0.000000,1.000000 0.000000,-1.000000 0.000000,1.000000 0.000000,0.000000 0.000000,-1.000000 0.000000,1.000000 0.000000,0.000000 0.000000,-1.000000 0.000000,31.000000 0.000000,-1.000000 0.000000,-29.000000 0.000000,-1.000000 0.000000,31.000000 0.000000,-1.000000 0.000000,1.000000 0.000000,-1.000000 0.000000,-29.000000 0.000000,-1.000000 0.000000,31.000000 0.000000,-1.000000 0.000000,-29.000000 0.000000,0.000000 0.000000,29.000000 0.000000,0.000000 0.000000,-29.000000 0.000000,0.000000 0.000000,-1.000000 0.000000,1.000000 0.000000,0.000000 0.000000,-1.000000 0.000000,1.000000 0.000000,0.000000 0.000000,-1.000000 0.000000,1.000000 0.000000,-1.000000 0.000000,1.000000 0.000000,29.000000 0.000000,1.000000 0.000000,-30.000000 0.000000,-1.000000 0.000000,31.000000 0.000000,-1.000000 0.000000,1.000000 0.000000,-1.000000 0.000000,0.000000 0.000000,1.000000 0.000000,29.000000 0.000000,0.000000 0.000000,-29.000000 0.000000,-1.000000 0.000000,1.000000 0.000000,-1.000000 0.000000,1.000000 0.000000,-1.000000 0.000000,1.000000 0.000000,-1.000000 0.000000,-29.000000 0.000000,-1.000000 0.000000,31.000000 0.000000,-1.000000 0.000000,-29.000000 0.000000,-1.000000 0.000000,-29.000000 0.000000,0.000000 0.000000,30.000000 0.000000,-1.000000 0.000000,-29.000000 0.000000,0.000000 0.000000,0.000000 0.000000,0.000000 0.000000,29.000000 0.000000,1.000000 0.000000,-30.000000 0.000000,-1.000000 0.000000,1.000000 0.000000,0.000000 0.000000,30.000000 0.000000,-1.000000 0.000000,1.000000 0.000000,0.000000 0.000000,-1.000000 0.000000,1.000000 0.000000,0.000000 0.000000,-1.000000 0.000000,1.000000 0.000000,-1.000000 0.000000,31.000000 0.000000,-1.000000 0.000000,-29.000000 0.000000,0.000000 0.000000,29.000000 0.000000,0.000000 0.000000,-29.000000 0.000000,0.000000 0.000000,29.000000 0.000000,1.000000 0.000000,-31.000000 0.000000,1.000000 0.000000,0.000000 0.000000,-1.000000 0.000000,1.000000 0.000000,-1.000000 0.000000,1.000000 0.000000,0.000000 0.000000,-1.000000 0.000000,1.000000 0.000000,0.000000 0.000000,-1.000000 0.000000,-29.000000 0.000000,0.000000 0.000000,29.000000 0.000000,1.000000 0.000000,0.000000 30.000000,-1.000000 0.000000,1.000000-30.000000,0.000000 0.000000,-1.000000 0.000000,1.000000 0.000000,0.000000 0.000000,-1.000000 0.000000,1.000000 0.000000,-1.000000 0.000000,1.000000 0.000000,0.000000 0.000000,-1.000000 0.000000,1.000000 0.000000,0.000000 0.000000,-1.000000 0.000000,31.000000 0.000000,-1.000000 0.000000,-29.000000 0.000000,-1.000000 0.000000,1.000000 0.000000,0.000000 0.000000,29.000000 0.000000,1.000000 0.000000,-31.000000 0.000000,1.000000 0.000000,-1.000000 0.000000,1.000000 0.000000,0.000000 0.000000,-1.000000 0.000000,1.000000-30.000000,0.000000 0.000000,-31.000000 30.000000,1.000000 0.000000,30.000000 0.000000,-1.000000 0.000000,-29.000000 0.000000,0.000000 0.000000,30.000000 0.000000,-1.000000 0.000000,-29.000000 0.000000,0.000000 0.000000,0.000000-30.000000,0.000000 1.000000,29.000000 29.000000,1.000000 0.000000,-30.000000 0.000000,0.000000 0.000000,29.000000 0.000000,1.000000 0.000000,-1.000000 0.000000,1.000000 0.000000,0.000000-30.000000,-1.000000 0.000000,1.000000 30.000000,0.000000 0.000000,-1.000000 0.000000,1.000000 0.000000,-1.000000 0.000000,1.000000 0.000000,30.000000-30.000000,-1.000000 0.000000,-29.000000 30.000000,-1.000000 0.000000,1.000000 0.000000,0.000000 0.000000,29.000000 0.000000,0.000000 0.000000,-59.000000 0.000000,0.000000 0.000000,30.000000 0.000000,-1.000000 0.000000,1.000000 0.000000,0.000000 0.000000,-1.000000 0.000000,1.000000 0.000000,-30.000000 0.000000,-1.000000 0.000000,31.000000 0.000000,0.000000 0.000000,-30.000000 0.000000,-1.000000 0.000000,1.000000 0.000000,0.000000 0.000000,30.000000 0.000000,-1.000000 0.000000,-29.000000 0.000000,0.000000 0.000000,0.000000 0.000000,0.000000 0.000000,-1.000000 0.000000,1.000000 0.000000,0.000000 0.000000,0.000000 0.000000,29.000000 0.000000,1.000000 0.000000,-30.000000 0.000000,0.000000 0.000000,0.000000 0.000000,-1.000000 0.000000,31.000000 0.000000,0.000000 0.000000,-31.000000 0.000000,1.000000 0.000000,30.000000 0.000000,-1.000000 0.000000,1.000000 0.000000,0.000000 0.000000,-1.000000 0.000000,1.000000 0.000000,0.000000 0.000000,-1.000000 0.000000,1.000000-29.000000,0.000000-1.000000,-1.000000 30.000000,1.000000 0.000000,29.000000 0.000000,1.000000 0.000000,-31.000000 0.000000,1.000000 0.000000,0.000000 0.000000,-1.000000 0.000000,1.000000 0.000000,-1.000000 0.000000,31.000000 0.000000,-1.000000 0.000000,-29.000000 0.000000,0.000000 0.000000,-31.000000 0.000000,1.000000 0.000000,60.000000 0.000000,-1.000000 0.000000,-59.000000 0.000000,0.000000 0.000000,29.000000 0.000000,1.000000 0.000000,0.000000 0.000000,-1.000000 0.000000,1.000000 0.000000,0.000000 0.000000,-1.000000 30.000000,1.000000-1.000000,29.000000-29.000000,1.000000 0.000000,-1.000000 0.000000,1.000000 0.000000,-1.000000 0.000000,1.000000 0.000000,-1.000000 30.000000,0.000000 0.000000,31.000000-30.000000,-1.000000 0.000000,-30.000000 0.000000,1.000000 0.000000,29.000000 0.000000,0.000000 0.000000,-29.000000 30.000000,-1.000000 0.000000,1.000000-30.000000,-1.000000 0.000000,1.000000 0.000000,-1.000000 0.000000,1.000000 0.000000,-1.000000 0.000000,-29.000000 0.000000,-1.000000 0.000000,1.000000 0.000000,-1.000000 0.000000,1.000000 0.000000,0.000000 0.000000,-30.000000 0.000000,-1.000000 0.000000,31.000000 0.000000,0.000000 0.000000,-1.000000 0.000000,1.000000 0.000000,0.000000 0.000000,-1.000000 0.000000,1.000000 0.000000,-1.000000 0.000000,1.000000 0.000000,0.000000 0.000000,-1.000000 0.000000,1.000000 0.000000,0.000000 0.000000,-1.000000 0.000000,-29.000000 0.000000,0.000000 0.000000,29.000000 0.000000,1.000000 0.000000,-30.000000 0.000000,0.000000 0.000000,0.000000 0.000000,-1.000000 0.000000,1.000000 0.000000,0.000000 0.000000,0.000000 0.000000,0.000000 0.000000,-1.000000 0.000000,1.000000 0.000000,0.000000 0.000000,0.000000 0.000000,0.000000 0.000000,0.000000 0.000000,-60.000000 0.000000,0.000000 0.000000,0.000000 0.000000,0.000000 0.000000,-29.000000 29.000000</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6: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7164.000000 34077.000000,'-60.000000'0.000000,"60.000000"-30.000000,0.000000 0.000000,-29.000000 30.000000,-1.000000 0.000000,30.000000-30.000000,0.000000 0.000000,30.000000 30.000000,-1.000000 0.000000,1.000000 0.000000,0.000000 0.000000,0.000000 30.000000,0.000000 0.000000,-1.000000-30.000000,1.000000 0.000000,30.000000 0.000000,-1.000000 0.000000,1.000000 0.000000,0.000000 0.000000,-1.000000 0.000000,1.000000 0.000000,29.000000 0.000000,1.000000 0.000000,-1.000000 0.000000,1.000000 0.000000,29.000000 0.000000,0.000000 0.000000,-29.000000 0.000000,-1.000000 0.000000,30.000000 0.000000,1.000000 0.000000,-31.000000 0.000000,1.000000 0.000000,29.000000 0.000000,0.000000 0.000000,0.000000 0.000000,1.000000 0.000000,-1.000000 0.000000,0.000000 0.000000,0.000000 0.000000,1.000000 0.000000,-1.000000 0.000000,0.000000 0.000000,30.000000 0.000000,0.000000 0.000000,-29.000000 0.000000,-1.000000 0.000000,30.000000-30.000000,0.000000 0.000000,-30.000000 30.000000,1.000000 0.000000,-1.000000 0.000000,0.000000 0.000000,0.000000 0.000000,1.000000 0.000000,-1.000000-30.000000,0.000000 1.000000,0.000000 29.000000,1.000000 0.000000,-1.000000 0.000000,0.000000 0.000000,30.000000 0.000000,0.000000 0.000000,-29.000000 0.000000,-1.000000 0.000000,30.000000 0.000000,0.000000 0.000000,-30.000000 0.000000,1.000000 0.000000,-1.000000 0.000000,0.000000 0.000000,-29.000000 0.000000,-1.000000 0.000000,1.000000 0.000000,-1.000000 0.000000,-29.000000 0.000000,-1.000000 0.000000,31.000000 0.000000,-1.000000 0.000000,1.000000 0.000000,-1.000000 0.000000,0.000000 0.000000,1.000000 0.000000,-30.000000 0.000000,-1.000000 0.000000,60.000000 0.000000,1.000000 0.000000,-31.000000 0.000000,1.000000 0.000000,-1.000000 0.000000,1.000000 0.000000,-1.000000 29.000000,0.000000 1.000000,1.000000-30.000000,-1.000000 0.000000,1.000000 0.000000,-1.000000 0.000000,30.000000 0.000000,1.000000 0.000000,-61.000000 0.000000,1.000000 0.000000,29.000000 0.000000,1.000000 0.000000,-1.000000 0.000000,1.000000 0.000000,-31.000000 0.000000,1.000000 0.000000,29.000000 0.000000,1.000000 0.000000,-1.000000 0.000000,1.000000 0.000000,-1.000000 0.000000,1.000000 0.000000,29.000000 0.000000,0.000000 0.000000,1.000000 0.000000,-1.000000 0.000000,-30.000000 0.000000,1.000000 0.000000,29.000000 0.000000,0.000000 0.000000,0.000000 0.000000,1.000000 0.000000,-31.000000 0.000000,1.000000 0.000000,-1.000000 0.000000,1.000000 0.000000,-1.000000 0.000000,0.000000 0.000000,-29.000000 0.000000,0.000000 0.000000,-1.000000 0.000000,1.000000 0.000000,29.000000 0.000000,1.000000 0.000000,-31.000000 0.000000,1.000000 0.000000,0.000000 0.000000,-1.000000 0.000000,1.000000 0.000000,0.000000 0.000000,-1.000000 30.000000,1.000000 0.000000,-30.000000-30.000000,0.000000 0.000000,29.000000 0.000000,1.000000 0.000000,-1.000000 0.000000,1.000000 0.000000,0.000000 0.000000,-1.000000 0.000000,31.000000 0.000000,-1.000000 0.000000,-59.000000 30.000000,0.000000 0.000000,29.000000-30.000000,1.000000 0.000000,0.000000 0.000000,-1.000000 0.000000,1.000000 0.000000,0.000000 0.000000,-1.000000 0.000000,1.000000 0.000000,0.000000 0.000000,-1.000000 0.000000,-29.000000 0.000000,0.000000 0.000000,29.000000 0.000000,1.000000 0.000000,-30.000000 0.000000,0.000000 0.000000,29.000000 0.000000,1.000000 0.000000,-30.000000 0.000000,0.000000 0.000000,29.000000 0.000000,1.000000 0.000000,-30.000000 0.000000,-1.000000 0.000000,31.000000 0.000000,0.000000 0.000000,-1.000000 0.000000,1.000000 0.000000,0.000000 0.000000,-1.000000 0.000000,1.000000 0.000000,0.000000 0.000000,-1.000000 0.000000,1.000000 0.000000,-1.000000 0.000000,1.000000 0.000000,0.000000 0.000000,-1.000000 0.000000,31.000000 0.000000,-1.000000 0.000000,-29.000000 0.000000,-1.000000 0.000000,31.000000 0.000000,-1.000000 0.000000,-29.000000 0.000000,0.000000 0.000000,29.000000 0.000000,1.000000 0.000000,-31.000000 0.000000,1.000000 0.000000,29.000000 0.000000,1.000000 0.000000,-31.000000 0.000000,1.000000 0.000000,0.000000 0.000000,-1.000000 0.000000,1.000000 0.000000,-1.000000 0.000000,-29.000000 0.000000,0.000000 0.000000,30.000000 0.000000,-1.000000 0.000000,1.000000 0.000000,0.000000 0.000000,-1.000000 0.000000,1.000000 0.000000,0.000000 0.000000,-1.000000 0.000000,31.000000 0.000000,-1.000000 0.000000,-29.000000 0.000000,-1.000000 0.000000,31.000000 0.000000,-1.000000 0.000000,1.000000 0.000000,-1.000000 0.000000,1.000000 0.000000,-1.000000 0.000000,0.000000 0.000000,1.000000 0.000000,29.000000 0.000000,0.000000 0.000000,1.000000 0.000000,-1.000000 0.000000,-30.000000 0.000000,1.000000 0.000000,-1.000000 0.000000,1.000000 0.000000,-1.000000 0.000000,1.000000 0.000000,-31.000000 0.000000,1.000000 0.000000,29.000000 0.000000,1.000000 0.000000,-31.000000 29.000000,1.000000 1.000000,0.000000-30.000000,-1.000000 0.000000,31.000000 0.000000,-1.000000 0.000000,-29.000000 0.000000,-1.000000 0.000000,31.000000 0.000000,-1.000000 0.000000,-29.000000 0.000000,0.000000 0.000000,29.000000 0.000000,1.000000 0.000000,-31.000000 0.000000,1.000000 0.000000,29.000000 0.000000,1.000000 0.000000,-31.000000 0.000000,1.000000 0.000000,0.000000 0.000000,-1.000000 0.000000,1.000000 0.000000,-1.000000 0.000000,-29.000000 0.000000,0.000000 0.000000,30.000000 0.000000,-1.000000 0.000000,1.000000-30.000000,0.000000 1.000000,-31.000000 29.000000,1.000000 0.000000,30.000000 0.000000,0.000000 0.000000,-31.000000 0.000000,1.000000 0.000000,0.000000 0.000000,0.000000 0.000000,29.000000 0.000000,1.000000 0.000000,-30.000000 0.000000,0.000000 0.000000,0.000000 0.000000,-1.000000 0.000000,1.000000 0.000000,0.000000 0.000000,30.000000 0.000000,-1.000000 0.000000,-29.000000-30.000000,0.000000 0.000000,29.000000 30.000000,1.000000 0.000000,0.000000 0.000000,-1.000000 0.000000,-29.000000 0.000000,0.000000 0.000000,30.000000 0.000000,-1.000000 0.000000,31.000000 0.000000,-1.000000 0.000000,-29.000000 0.000000,-1.000000 0.000000,31.000000 0.000000,-1.000000 0.000000,-29.000000 0.000000,0.000000 0.000000,29.000000 0.000000,0.000000 0.000000,1.000000 0.000000,-1.000000 0.000000,1.000000 0.000000,-1.000000 0.000000,1.000000 0.000000,-1.000000 0.000000,-29.000000 0.000000,-1.000000 0.000000,31.000000 0.000000,-1.000000 0.000000,-59.000000 0.000000,0.000000 0.000000,30.000000 0.000000,-1.000000 0.000000,1.000000 0.000000,-1.000000 0.000000,-29.000000 0.000000,0.000000 0.000000,30.000000 0.000000,-1.000000 0.000000,-29.000000 0.000000,0.000000 0.000000,30.000000 0.000000,-1.000000 0.000000,1.000000 0.000000,0.000000 0.000000,-1.000000 0.000000,1.000000 0.000000,-1.000000 0.000000,1.000000 0.000000,0.000000 0.000000,-1.000000 0.000000,1.000000 0.000000,0.000000 0.000000,29.000000 30.000000,0.000000 0.000000,1.000000-30.000000,-1.000000 0.000000,-29.000000 0.000000,0.000000 0.000000,-1.000000 0.000000,1.000000 0.000000,29.000000 0.000000,1.000000 0.000000,-31.000000 0.000000,1.000000 0.000000,0.000000 0.000000,-1.000000 0.000000,1.000000 0.000000,0.000000 0.000000,-1.000000 0.000000,1.000000 0.000000,-30.000000 0.000000,-1.000000 0.000000,31.000000 0.000000,0.000000 0.000000,-30.000000 0.000000,-1.000000 0.000000,31.000000 0.000000,0.000000 0.000000,-31.000000 0.000000,1.000000 0.000000,30.000000 0.000000,0.000000 0.000000,-31.000000 0.000000,1.000000 0.000000,30.000000 0.000000,-1.000000 0.000000,1.000000 0.000000,0.000000 0.000000,-1.000000 0.000000,1.000000 0.000000,0.000000 0.000000,-1.000000 0.000000,1.000000 0.000000,-1.000000 0.000000,31.000000 0.000000,-1.000000 0.000000,1.000000 0.000000,-1.000000 0.000000,1.000000 29.000000,-1.000000 1.000000,1.000000-30.000000,-1.000000 0.000000,1.000000 0.000000,-1.000000 0.000000,-29.000000 0.000000,-1.000000 0.000000,31.000000 0.000000,-1.000000 0.000000,1.000000 0.000000,-1.000000 0.000000,-29.000000 0.000000,-1.000000 0.000000,31.000000 0.000000,-1.000000 0.000000,-29.000000 0.000000,-1.000000 0.000000,31.000000 0.000000,-1.000000 0.000000,-29.000000 0.000000,0.000000 0.000000,29.000000 0.000000,1.000000 0.000000,-1.000000 0.000000,0.000000 0.000000,1.000000 0.000000,-1.000000 0.000000,1.000000 0.000000,-1.000000 0.000000,1.000000 0.000000,-1.000000 0.000000,1.000000 0.000000,-1.000000 0.000000,0.000000 0.000000,1.000000 0.000000,-1.000000 0.000000,1.000000 0.000000,-31.000000 0.000000,1.000000 0.000000,29.000000 0.000000,1.000000 0.000000,-60.000000-30.000000,0.000000 1.000000,29.000000 29.000000,1.000000 0.000000,-30.000000 0.000000,-1.000000 0.000000,1.000000 0.000000,0.000000 0.000000,0.000000-30.000000,0.000000 0.000000,0.000000 30.000000,-1.000000 0.000000,-29.000000-30.000000,0.000000 0.000000,30.000000 30.000000,0.000000 0.000000,0.000000 0.000000,0.000000 0.000000,-30.000000-30.000000,0.000000 1.000000,29.000000 29.000000,1.000000 0.000000,-30.000000 29.000000,0.000000 1.000000,-30.000000-30.000000</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6: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49383.000000 36343.000000,'119.000000'0.000000,"-29.000000"0.000000,-1.000000 0.000000,31.000000 0.000000,-1.000000 0.000000,30.000000 0.000000,0.000000 0.000000,-30.000000-30.000000,1.000000 0.000000,88.000000 30.000000,1.000000 0.000000,-30.000000 0.000000,0.000000 0.000000,0.000000 0.000000,0.000000 0.000000,-1.000000 0.000000,1.000000 0.000000,-59.000000 0.000000,-1.000000 0.000000,0.000000 0.000000,0.000000 0.000000,31.000000-30.000000,-1.000000 0.000000,-30.000000 30.000000,0.000000 0.000000,60.000000 0.000000,0.000000 0.000000,0.000000-30.000000,0.000000 1.000000,0.000000 29.000000,-1.000000 0.000000,-28.000000 0.000000,-1.000000 0.000000,30.000000 0.000000,-1.000000 0.000000,-58.000000-30.000000,-1.000000 0.000000,0.000000 30.000000,0.000000 0.000000,31.000000 0.000000,-1.000000 0.000000,30.000000 0.000000,-1.000000 0.000000,1.000000 0.000000,0.000000 0.000000,0.000000 0.000000,0.000000 0.000000,0.000000 0.000000,0.000000 0.000000,-30.000000 0.000000,0.000000 0.000000,0.000000 0.000000,0.000000 0.000000,0.000000 0.000000,0.000000 0.000000,30.000000 0.000000,0.000000 0.000000,30.000000 0.000000,-1.000000 0.000000,-29.000000 30.000000,0.000000 0.000000,0.000000-30.000000,0.000000 0.000000,0.000000 0.000000,0.000000 0.000000,-60.000000 0.000000,0.000000 0.000000,1.000000 0.000000,-1.000000 0.000000,-30.000000 0.000000,1.000000 0.000000,29.000000 0.000000,0.000000 0.000000,-29.000000 0.000000,-1.000000 0.000000,31.000000 0.000000,-1.000000 0.000000,0.000000 0.000000,0.000000 0.000000,-29.000000 0.000000,-1.000000 0.000000,1.000000 0.000000,-1.000000 0.000000,-29.000000 29.000000,-1.000000 1.000000,-29.000000-30.000000,0.000000 0.000000,0.000000 30.000000,0.000000 0.000000,-30.000000 0.000000,0.000000 0.000000,0.000000-1.000000,0.000000 1.000000,-30.000000 0.000000</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6: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7343.000000 38549.000000,'-60.000000'0.000000,"30.000000"0.000000,1.000000 0.000000,-1.000000 0.000000,0.000000 0.000000,0.000000 0.000000,0.000000 0.000000,30.000000 30.000000,0.000000 0.000000,30.000000-30.000000,0.000000 0.000000,0.000000 0.000000,0.000000 0.000000,29.000000 0.000000,1.000000 0.000000,-1.000000 0.000000,1.000000 0.000000,30.000000 0.000000,-1.000000 0.000000,0.000000 0.000000,1.000000 0.000000,-1.000000 0.000000,1.000000 0.000000,29.000000 0.000000,0.000000 0.000000,-29.000000-30.000000,-1.000000 0.000000,30.000000 30.000000,1.000000 0.000000,-31.000000 0.000000,1.000000 0.000000,-1.000000 0.000000,1.000000 0.000000,29.000000 0.000000,0.000000 0.000000,0.000000 0.000000,1.000000 0.000000,-1.000000 0.000000,0.000000 0.000000,30.000000 0.000000,0.000000 0.000000,0.000000 0.000000,0.000000 0.000000,-29.000000 0.000000,-1.000000 0.000000,30.000000 0.000000,0.000000 0.000000,-30.000000 0.000000,1.000000 0.000000,-31.000000 0.000000,1.000000 0.000000,29.000000 0.000000,0.000000 0.000000,-29.000000 0.000000,-1.000000 0.000000,30.000000 0.000000,0.000000 0.000000,31.000000 0.000000,-1.000000 0.000000,30.000000 0.000000,-1.000000 0.000000,1.000000 0.000000,0.000000 0.000000,0.000000 0.000000,0.000000 0.000000,-30.000000 0.000000,0.000000 0.000000,-30.000000 0.000000,1.000000 0.000000,29.000000 0.000000,0.000000 0.000000,-60.000000 0.000000,1.000000 0.000000,29.000000 30.000000,0.000000 0.000000,1.000000-30.000000,-1.000000 0.000000,30.000000 29.000000,0.000000 1.000000,-30.000000-30.000000,1.000000 0.000000,29.000000 0.000000,0.000000 0.000000,-30.000000 30.000000,0.000000 0.000000,-29.000000-30.000000,-1.000000 0.000000,30.000000 0.000000,1.000000 0.000000,-31.000000 0.000000,1.000000 0.000000,-31.000000 30.000000,1.000000-1.000000,29.000000-29.000000,1.000000 0.000000,-1.000000 0.000000,1.000000 0.000000,-1.000000 0.000000,0.000000 0.000000,61.000000 0.000000,-1.000000 0.000000,-30.000000 0.000000,0.000000 0.000000,30.000000-29.000000,0.000000-1.000000,0.000000 30.000000,0.000000 0.000000,1.000000 0.000000,-1.000000 0.000000,-30.000000 0.000000,0.000000 0.000000,30.000000 0.000000,0.000000 0.000000,-29.000000 0.000000,-1.000000 0.000000,0.000000 0.000000,0.000000 0.000000,30.000000 0.000000,1.000000 0.000000,28.000000 0.000000,1.000000 0.000000,0.000000 0.000000,0.000000 0.000000,0.000000 0.000000,0.000000 0.000000,0.000000 30.000000,0.000000-1.000000,-60.000000-29.000000,0.000000 0.000000,0.000000 0.000000,1.000000 0.000000,29.000000 0.000000,0.000000 0.000000,0.000000 0.000000,0.000000 0.000000,30.000000 0.000000,0.000000 0.000000,0.000000 0.000000,0.000000 0.000000,29.000000 0.000000,1.000000 0.000000,-30.000000 0.000000,0.000000 0.000000,0.000000 0.000000,0.000000 0.000000,0.000000 0.000000,-1.000000 0.000000,31.000000-29.000000,0.000000-1.000000,29.000000 30.000000,1.000000 0.000000,-1.000000 0.000000,1.000000 0.000000,-30.000000 0.000000,-1.000000 0.000000,-29.000000 0.000000,0.000000 0.000000,0.000000 0.000000,0.000000 0.000000,-30.000000 30.000000,0.000000-1.000000,30.000000-29.000000,0.000000 0.000000,30.000000 0.000000,-1.000000 0.000000,-29.000000 0.000000,0.000000 0.000000,-30.000000 30.000000,0.000000 0.000000,0.000000-30.000000,0.000000 0.000000,-59.000000 0.000000,-1.000000 0.000000,1.000000 0.000000,-1.000000 0.000000,30.000000 0.000000,1.000000 0.000000,-31.000000 0.000000,1.000000 0.000000,29.000000 0.000000,0.000000 0.000000,30.000000 0.000000,0.000000 0.000000,-29.000000 0.000000,-1.000000 0.000000,0.000000 0.000000,0.000000 0.000000,1.000000-30.000000,-1.000000 0.000000,-30.000000 30.000000,1.000000 0.000000,-1.000000-29.000000,1.000000-1.000000,-1.000000 30.000000,1.000000 0.000000,-31.000000-30.000000,1.000000 0.000000,-1.000000 30.000000,1.000000 0.000000,30.000000 0.000000,-1.000000 0.000000,0.000000-30.000000,1.000000 1.000000,29.000000 29.000000,0.000000 0.000000,1.000000 0.000000,-1.000000 0.000000,60.000000 0.000000,0.000000 0.000000,-30.000000 0.000000,0.000000 0.000000,30.000000 0.000000,0.000000 0.000000,-60.000000 0.000000,0.000000 0.000000,30.000000 0.000000,0.000000 0.000000,0.000000 0.000000,1.000000 0.000000,-31.000000 0.000000,0.000000 0.000000,60.000000 0.000000,0.000000 0.000000,30.000000 0.000000,-1.000000 0.000000,1.000000 0.000000,0.000000 0.000000,-1.000000 0.000000,1.000000 0.000000,-30.000000 0.000000,0.000000 0.000000,-30.000000 0.000000,0.000000 0.000000,30.000000 0.000000,0.000000 0.000000,0.000000 0.000000,0.000000 0.000000,29.000000 0.000000,1.000000 0.000000,0.000000 0.000000,0.000000 0.000000,-31.000000 0.000000,1.000000 0.000000,-30.000000 0.000000,0.000000 0.000000,-29.000000 0.000000,-1.000000 0.000000,30.000000 0.000000,0.000000 0.000000,0.000000 0.000000,0.000000 0.000000,0.000000 0.000000,0.000000 0.000000,60.000000 0.000000,0.000000 0.000000,-30.000000 29.000000,0.000000 1.000000,0.000000-30.000000,-1.000000 0.000000,-28.000000 0.000000,-1.000000 0.000000,0.000000 0.000000,0.000000 0.000000,0.000000 30.000000,0.000000 0.000000,0.000000-30.000000,0.000000 0.000000,30.000000 0.000000,0.000000 0.000000,0.000000 0.000000,0.000000 0.000000,29.000000 0.000000,1.000000 0.000000,-60.000000 0.000000,0.000000 0.000000,0.000000 0.000000,0.000000 0.000000,0.000000 0.000000,1.000000 0.000000,-1.000000 0.000000,0.000000 0.000000,0.000000 30.000000,0.000000-1.000000,30.000000-29.000000,0.000000 0.000000,0.000000 0.000000,-1.000000 0.000000,1.000000 0.000000,0.000000 0.000000,-30.000000 0.000000,0.000000 0.000000,-29.000000 30.000000,-1.000000 0.000000,-30.000000-30.000000,1.000000 0.000000,29.000000 0.000000,0.000000 0.000000,-29.000000 0.000000,-1.000000 0.000000,1.000000 0.000000,-1.000000 0.000000,30.000000 0.000000,1.000000 0.000000,-31.000000 0.000000,1.000000 0.000000,29.000000 0.000000,0.000000 0.000000,-29.000000 0.000000,-1.000000 0.000000,0.000000 0.000000,1.000000 0.000000,-1.000000 0.000000,1.000000 0.000000,-31.000000 0.000000,1.000000 0.000000,-30.000000 0.000000,0.000000 0.000000,29.000000 0.000000,1.000000 0.000000,-30.000000 0.000000,0.000000 0.000000,-1.000000 0.000000,1.000000 0.000000,0.000000 0.000000,0.000000 0.000000,-30.000000 30.000000,0.000000 0.000000,0.000000 0.000000,0.000000-1.000000,0.000000 1.000000,0.000000 0.000000,-30.000000 0.000000</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7: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18613.000000 42425.000000,'60.000000'0.000000,"-30.000000"0.000000,0.000000 0.000000,29.000000 0.000000,1.000000 0.000000,29.000000 0.000000,1.000000 0.000000,-1.000000-30.000000,1.000000 0.000000,88.000000 30.000000,1.000000 0.000000,30.000000 0.000000,0.000000 0.000000,29.000000-29.000000,1.000000-1.000000,29.000000 30.000000,1.000000 0.000000,-31.000000 0.000000,1.000000 0.000000,-31.000000 0.000000,1.000000 0.000000,30.000000 0.000000,-1.000000 0.000000,30.000000 0.000000,1.000000 0.000000,-31.000000 0.000000,1.000000 0.000000,-1.000000 0.000000,1.000000 0.000000,-60.000000 0.000000,0.000000 0.000000,-60.000000 0.000000,0.000000 0.000000,-29.000000 0.000000,-1.000000 0.000000,1.000000 30.000000,-1.000000-1.000000,0.000000-29.000000,1.000000 0.000000,-60.000000 30.000000,-1.000000 0.000000,1.000000-30.000000,0.000000 0.000000,-60.000000 0.000000,0.000000 0.000000,-59.000000 0.000000,0.000000 0.000000,-1.000000 30.000000,1.000000 0.000000,-31.000000-30.000000,1.000000 0.000000,0.000000 0.000000,0.000000 0.000000,-30.000000 0.000000,-1.000000 0.000000,1.000000 0.000000,0.000000 0.000000,-30.000000 0.000000,1.000000 0.000000,-31.000000 0.000000,0.000000 0.000000,-29.000000 0.000000,-1.000000 0.000000,1.000000 0.000000,-1.000000 0.000000,0.000000 0.000000,1.000000 0.000000,-30.000000 0.000000,-1.000000 0.000000,31.000000 0.000000,-1.000000 0.000000,-29.000000 0.000000,0.000000 0.000000,-1.000000-30.000000,1.000000 0.000000,59.000000 30.000000,0.000000 0.000000,90.000000 0.000000,0.000000 0.000000,-30.000000 0.000000,0.000000 0.000000,89.000000-30.000000,0.000000 0.000000,-29.000000 30.000000,0.000000 0.000000,29.000000 0.000000,0.000000 0.000000,30.000000 0.000000,1.000000 0.000000,88.000000 0.000000,1.000000 0.000000,29.000000 0.000000,1.000000 0.000000,-1.000000 0.000000,1.000000 0.000000,29.000000 0.000000,0.000000 0.000000,1.000000 0.000000,-1.000000 0.000000,30.000000 0.000000,0.000000 0.000000,0.000000 0.000000,0.000000 0.000000,90.000000 0.000000,-1.000000 0.000000,-29.000000 0.000000,0.000000 0.000000,59.000000 0.000000,0.000000 0.000000,30.000000 0.000000,1.000000 0.000000,-61.000000 0.000000,1.000000 0.000000,-1.000000 0.000000,1.000000 0.000000,59.000000 0.000000,0.000000 0.000000,-89.000000 0.000000,-1.000000 0.000000,-59.000000 0.000000,1.000000 0.000000,-31.000000 0.000000,0.000000 0.000000,-89.000000 0.000000,0.000000 0.000000,-30.000000 30.000000,0.000000 0.000000,-30.000000-30.000000,0.000000 0.000000,-30.000000 30.000000,1.000000 0.000000,-60.000000-30.000000,-1.000000 0.000000,-59.000000 29.000000,1.000000 1.000000,-31.000000-30.000000,0.000000 0.000000,-59.000000 30.000000,-1.000000 0.000000,31.000000-30.000000,-1.000000 0.000000,31.000000 0.000000,-1.000000 0.000000,-30.000000 0.000000,1.000000 0.000000,-30.000000 0.000000,-1.000000 0.000000,-29.000000 0.000000,0.000000 0.000000,0.000000 0.000000,0.000000 0.000000,59.000000 0.000000,1.000000 0.000000,59.000000 0.000000,0.000000 0.000000,30.000000 0.000000,0.000000 0.000000,29.000000 0.000000,1.000000 0.000000,0.000000 0.000000,0.000000 0.000000,-1.000000 0.000000,1.000000 0.000000,59.000000 0.000000,1.000000 0.000000,29.000000 30.000000,0.000000 0.000000,90.000000-1.000000,-1.000000 1.000000,-29.000000-30.000000</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8:4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8050.000000 10500.000000,'0.000000'-100.000000,"0.000000"50.000000,0.000000 0.000000,0.000000 25.000000,0.000000 0.000000,50.000000 25.000000,0.000000 0.000000,0.000000-25.000000,0.000000 0.000000,25.000000 25.000000,0.000000 0.000000,50.000000 0.000000,0.000000 0.000000,-25.000000 25.000000,0.000000 0.000000,25.000000-25.000000,0.000000 0.000000,25.000000 25.000000,0.000000 0.000000,-25.000000-25.000000,0.000000 0.000000,0.000000 0.000000,0.000000 0.000000,0.000000 0.000000,0.000000 0.000000,-25.000000 25.000000,0.000000 0.000000,0.000000-25.000000,0.000000 0.000000,0.000000 0.000000,0.000000 0.000000,0.000000 0.000000,0.000000 0.000000,25.000000 0.000000,0.000000 0.000000,25.000000 25.000000,0.000000 0.000000,50.000000-25.000000,0.000000 0.000000,-25.000000 0.000000,0.000000 0.000000,0.000000 0.000000,0.000000 0.000000,0.000000 0.000000,0.000000 0.000000,0.000000 0.000000,0.000000 0.000000,25.000000 0.000000,0.000000 0.000000,25.000000 25.000000,0.000000 0.000000,0.000000-25.000000,0.000000 0.000000,-25.000000 0.000000,0.000000 0.000000,0.000000 25.000000,0.000000 0.000000,0.000000-25.000000,0.000000 0.000000,50.000000 0.000000,0.000000 0.000000,-25.000000 25.000000,0.000000 0.000000,-50.000000-25.000000,0.000000 0.000000,0.000000 0.000000,0.000000 0.000000,25.000000 0.000000,0.000000 0.000000,25.000000 0.000000,0.000000 0.000000,25.000000 0.000000,0.000000 0.000000,-50.000000 0.000000,0.000000 0.000000,-25.000000 0.000000,0.000000 0.000000,50.000000 0.000000,0.000000 0.000000,0.000000 0.000000,0.000000 0.000000,0.000000 0.000000,0.000000 0.000000,0.000000 0.000000,0.000000 0.000000,-75.000000 0.000000,0.000000 0.000000,50.000000 0.000000,0.000000 0.000000,50.000000 0.000000,0.000000 0.000000,-25.000000 0.000000,0.000000 0.000000,-25.000000 0.000000,0.000000 0.000000,-25.000000 0.000000,0.000000 0.000000,0.000000 0.000000,0.000000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0.000000,-50.000000 25.000000,0.000000 0.000000,0.000000-25.000000,0.000000 0.000000,-25.000000 0.000000,0.000000 0.000000,-25.000000 0.000000,0.000000 0.000000,50.000000 25.000000,0.000000 0.000000,-50.000000-25.000000,0.000000 0.000000,50.000000 0.000000,0.000000 0.000000,-25.000000 25.000000,0.000000 0.000000,-25.000000 0.000000,0.000000 0.000000,-25.000000 0.000000,0.000000 0.000000,0.000000 0.000000</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8: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59300.000000 10000.000000,'50.000000'0.000000,"-25.000000"-25.000000,0.000000 0.000000,-50.000000 25.000000,0.000000 0.000000,-50.000000 0.000000,0.000000 0.000000,-25.000000 0.000000,0.000000 0.000000,-50.000000 0.000000,0.000000 0.000000,-25.000000 0.000000,0.000000 0.000000,-25.000000 25.000000,0.000000 0.000000,-25.000000-25.000000,0.000000 0.000000,-25.000000 0.000000,0.000000 0.000000,-50.000000 0.000000,0.000000 0.000000,-25.000000 0.000000,0.000000 0.000000,25.000000 0.000000,0.000000 0.000000,-25.000000 0.000000,0.000000 0.000000,-50.000000-25.000000,0.000000 0.000000,50.000000 25.000000,0.000000 0.000000,0.000000-25.000000,0.000000 0.000000,-25.000000 25.000000,0.000000 0.000000,25.000000 0.000000,0.000000 0.000000,50.000000 0.000000,0.000000 0.000000,0.000000 0.000000,0.000000 0.000000,25.000000 0.000000,0.000000 0.000000,50.000000 0.000000,0.000000 0.000000,75.000000 25.000000,0.000000 0.000000,50.000000 0.000000,0.000000 0.000000,25.000000-25.000000,0.000000 0.000000,0.000000 25.000000,0.000000 0.000000,25.000000-25.000000,0.000000 0.000000,0.000000 0.000000,0.000000 0.000000,50.000000 0.000000,0.000000 0.000000,0.000000 0.000000,0.000000 0.000000,75.000000 0.000000,0.000000 0.000000,-25.000000-25.000000,0.000000 0.000000,50.000000 0.000000,0.000000 0.000000,25.000000 0.000000,0.000000 0.000000,50.000000 0.000000,0.000000 0.000000,75.000000 0.000000,0.000000 0.000000,-25.000000 25.000000,0.000000 0.000000,75.000000-25.000000,0.000000 0.000000,100.000000 25.000000,0.000000 0.000000,0.000000 0.000000,0.000000 0.000000,25.000000 25.000000,0.000000 0.000000,50.000000 25.000000,0.000000 0.000000,-150.000000-25.000000,0.000000 0.000000,0.000000 0.000000,0.000000 0.000000,25.000000 0.000000,0.000000 0.000000,-150.000000 0.000000,0.000000 0.000000,-50.000000 0.000000,0.000000 0.000000,25.000000-25.000000,0.000000 0.000000,-25.000000 25.000000,0.000000 0.000000,-25.000000-25.000000,0.000000 0.000000,-50.000000 0.000000,0.000000 0.000000,-50.000000 25.000000,0.000000 0.000000,-25.000000-25.000000,0.000000 0.000000,0.000000 0.000000,0.000000 0.000000,-75.000000 25.000000,0.000000 0.000000,-25.000000 0.000000,0.000000 0.000000,-75.000000-25.000000,0.000000 0.000000,-75.000000 0.000000,0.000000 0.000000,0.000000 0.000000,0.000000 0.000000,0.000000 0.000000,0.000000 0.000000,-75.000000 0.000000,0.000000 0.000000,-50.000000 0.000000,0.000000 0.000000,-50.000000 0.000000,0.000000 0.000000,-75.000000 0.000000,0.000000 0.000000,0.000000 0.000000,0.000000 0.000000,100.000000 0.000000,0.000000 0.000000,-50.000000 0.000000,0.000000 0.000000,100.000000-25.000000,0.000000 0.000000,75.000000 25.000000,0.000000 0.000000,25.000000 0.000000,0.000000 0.000000,50.000000 0.000000,0.000000 0.000000,-50.000000 0.000000,0.000000 0.000000,50.000000 0.000000,0.000000 0.000000,75.000000 25.000000,0.000000 0.000000,25.000000-25.000000,0.000000 0.000000,0.000000 25.000000,0.000000 0.000000,0.000000-25.000000,0.000000 0.000000,0.000000 0.000000,0.000000 0.000000,0.000000 25.000000,0.000000 0.000000,50.000000-25.000000,0.000000 0.000000,0.000000 0.000000,0.000000 0.000000,50.000000 0.000000,0.000000 0.000000,-25.000000-25.000000,0.000000 0.000000,0.000000 0.000000,0.000000 0.000000,25.000000 25.000000,0.000000 0.000000,-25.000000-25.000000,0.000000 0.000000,25.000000 0.000000,0.000000 0.000000,0.000000 25.000000,0.000000 0.000000,0.000000-25.000000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2:5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67920.000000 22250.000000 999,'-9.000000'19.000000'0,"2.000000"-1.000000"0 ,4.000000-1.000000 0,2.000000-2.000000 0,1.000000 0.000000 0,0.000000 1.000000 0,0.000000-2.000000 0,0.000000 2.000000 0,0.000000-1.000000 0,0.000000 0.000000 0,0.000000 0.000000 0,0.000000-1.000000 0,0.000000 1.000000 0,2.000000 0.000000 0,1.000000 1.000000 0,2.000000-1.000000 0,0.000000 0.000000 0,0.000000-1.000000 0,0.000000 2.000000 0,-1.000000-1.000000 0,1.000000-1.000000 0,0.000000 2.000000 0,1.000000-2.000000 0,-1.000000 1.000000 0,0.000000 0.000000 0,-1.000000-2.000000 0,2.000000-1.000000 0,-1.000000-2.000000 0,0.000000 0.000000 0,2.000000 0.000000 0,1.000000 1.000000 0,2.000000-1.000000 0,0.000000-1.000000 0,0.000000-1.000000 0,-1.000000-1.000000 0,1.000000-2.000000 0,1.000000 0.000000 0,-2.000000-2.000000 0,2.000000-1.000000 0,-2.000000-1.000000 0,2.000000-3.000000 0,-1.000000-2.000000 0,0.000000-2.000000 0,0.000000-2.000000 0,0.000000-3.000000 0,2.000000-1.000000 0,1.000000-1.000000 0,2.000000-1.000000 0,-1.000000-1.000000 0,-1.000000 0.000000 0,-1.000000 0.000000 0,-1.000000-1.000000 0,-2.000000 1.000000 0,-1.000000 0.000000 0,-1.000000 1.000000 0,-1.000000-1.000000 0,-1.000000-1.000000 0,-1.000000-1.000000 0,2.000000-1.000000 0,-1.000000-2.000000 0,-1.000000 1.000000 0,-1.000000 1.000000 0,-1.000000 1.000000 0,-2.000000 1.000000 0,0.000000 1.000000 0,0.000000 0.000000 0,0.000000 1.000000 0,0.000000-1.000000 0,0.000000 0.000000 0,0.000000 0.000000 0,0.000000-1.000000 0,0.000000 2.000000 0,0.000000-1.000000 0,0.000000 2.000000 0,0.000000 1.000000 0,0.000000 2.000000 0,0.000000 0.000000 0,-2.000000-1.000000 0,-1.000000 2.000000 0,-1.000000-1.000000 0,-1.000000 2.000000-19,2.000000 6.000000-41,1.000000 4.000000-41,2.000000 6.000000-39</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8: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71100.000000 10100.000000,'50.000000'0.000000,"-25.000000"0.000000,0.000000 0.000000,25.000000-25.000000,0.000000 0.000000,0.000000 25.000000,0.000000 0.000000,25.000000-25.000000,0.000000 0.000000,50.000000 25.000000,0.000000 0.000000,25.000000 0.000000,0.000000 0.000000,25.000000-25.000000,0.000000 0.000000,0.000000 25.000000,0.000000 0.000000,25.000000 0.000000,0.000000 0.000000,50.000000 0.000000,0.000000 0.000000,0.000000 0.000000,0.000000 0.000000,-25.000000 0.000000,0.000000 0.000000,-100.000000 25.000000,0.000000 0.000000,-50.000000 0.000000,0.000000 0.000000,-50.000000-25.000000,0.000000 0.000000,-50.000000 0.000000,0.000000 0.000000,-25.000000 0.000000,0.000000 0.000000,-25.000000 0.000000,0.000000 0.000000,-25.000000 0.000000,0.000000 0.000000,-50.000000 25.000000,0.000000 0.000000,-25.000000-25.000000,0.000000 0.000000,-50.000000 0.000000,0.000000 0.000000,25.000000 25.000000,0.000000 0.000000,25.000000 0.000000,0.000000 0.000000,0.000000-25.000000,0.000000 0.000000,25.000000 25.000000,0.000000 0.000000,25.000000 0.000000,0.000000 0.000000,25.000000 0.000000,0.000000 0.000000,50.000000-25.000000,0.000000 0.000000,50.000000 25.000000,0.000000 0.000000,50.000000-25.000000,0.000000 0.000000,0.000000 0.000000,0.000000 0.000000,50.000000 0.000000,0.000000 0.000000,25.000000 0.000000,0.000000 0.000000,0.000000-25.000000,0.000000 0.000000,25.000000 25.000000,0.000000 0.000000,0.000000-25.000000,0.000000 0.000000,25.000000 0.000000,0.000000 0.000000,0.000000 25.000000,0.000000 0.000000,-25.000000-25.000000,0.000000 0.000000,0.000000 25.000000,0.000000 0.000000,-100.000000 0.000000,0.000000 0.000000,-150.000000 0.000000,0.000000 0.000000,0.000000 0.000000,0.000000 0.000000,-75.000000 0.000000,0.000000 0.000000,25.000000 0.000000,0.000000 0.000000,0.000000 0.000000,0.000000 0.000000,0.000000 0.000000,0.000000 0.000000,25.000000 25.000000,0.000000 0.000000,0.000000 0.000000,0.000000 0.000000,0.000000 0.000000,0.000000 0.000000,25.000000 0.000000,0.000000 0.000000,0.000000 0.000000,0.000000 0.000000,0.000000 0.000000,0.000000 0.000000,25.000000-25.000000,0.000000 0.000000,25.000000 25.000000,0.000000 0.000000,0.000000-25.000000,0.000000 0.000000,50.000000 25.000000</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8: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82750.000000 10150.000000,'50.000000'0.000000,"0.000000"-25.000000,0.000000 0.000000,25.000000 0.000000,0.000000 0.000000,0.000000 0.000000,0.000000 0.000000,50.000000 0.000000,0.000000 0.000000,25.000000 0.000000,0.000000 0.000000,75.000000 25.000000,0.000000 0.000000,75.000000-25.000000,0.000000 0.000000,-25.000000 25.000000,0.000000 0.000000,0.000000 0.000000,0.000000 0.000000,25.000000 0.000000,0.000000 0.000000,0.000000 25.000000,0.000000 0.000000,-50.000000 0.000000,0.000000 0.000000,0.000000-25.000000,0.000000 0.000000,-25.000000 25.000000,0.000000 0.000000,75.000000-25.000000,0.000000 0.000000,-25.000000 0.000000,0.000000 0.000000,-50.000000 0.000000,0.000000 0.000000,75.000000 0.000000,0.000000 0.000000,50.000000 0.000000,0.000000 0.000000,-100.000000 0.000000,0.000000 0.000000,0.000000 0.000000,0.000000 0.000000,50.000000 0.000000,0.000000 0.000000,-25.000000 0.000000,0.000000 0.000000,-75.000000-25.000000,0.000000 0.000000,0.000000 0.000000,0.000000 0.000000,0.000000 25.000000,0.000000 0.000000,50.000000-25.000000,0.000000 0.000000,-25.000000 25.000000,0.000000 0.000000,-25.000000-25.000000,0.000000 0.000000,-25.000000 0.000000,0.000000 0.000000,25.000000 25.000000,0.000000 0.000000,50.000000 0.000000,0.000000 0.000000,-50.000000 0.000000,0.000000 0.000000,0.000000 0.000000,0.000000 0.000000,-75.000000 0.000000,0.000000 0.000000,0.000000 0.000000,0.000000 0.000000,50.000000 0.000000,0.000000 0.000000,-25.000000 0.000000,0.000000 0.000000,25.000000 0.000000,0.000000 0.000000,-50.000000 0.000000,0.000000 0.000000,0.000000 0.000000,0.000000 0.000000,-25.000000 0.000000,0.000000 0.000000,0.000000 0.000000,0.000000 0.000000,-25.000000 25.000000,0.000000 0.000000,0.000000-25.000000,0.000000 0.000000,0.000000 0.000000,0.000000 0.000000,-25.000000 0.000000,0.000000 0.000000,0.000000 25.000000,0.000000 0.000000,0.000000-25.000000,0.000000 0.000000,-25.000000 0.000000,0.000000 0.000000,0.000000 0.000000,0.000000 0.000000,-50.000000 0.000000,0.000000 0.000000,-25.000000 0.000000,0.000000 0.000000,25.000000 0.000000,0.000000 0.000000,-25.000000 0.000000</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8:4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6600.000000 13300.000000,'50.000000'0.000000,"-25.000000"0.000000,0.000000 0.000000,0.000000 25.000000,0.000000 0.000000,25.000000-25.000000,0.000000 0.000000,0.000000 0.000000,0.000000 0.000000,50.000000 0.000000,0.000000 0.000000,50.000000 0.000000,0.000000 0.000000,25.000000 0.000000,0.000000 0.000000,25.000000-50.000000,0.000000 0.000000,25.000000 25.000000,0.000000 0.000000,75.000000-25.000000,0.000000 0.000000,25.000000 25.000000,0.000000 0.000000,-25.000000-25.000000,0.000000 0.000000,-25.000000 25.000000,0.000000 0.000000,25.000000 0.000000,0.000000 0.000000,25.000000 25.000000,0.000000 0.000000,-25.000000-25.000000,0.000000 0.000000,-50.000000 0.000000,0.000000 0.000000,50.000000 25.000000,0.000000 0.000000,0.000000-25.000000,0.000000 0.000000,-50.000000 0.000000,0.000000 0.000000,-25.000000 25.000000,0.000000 0.000000,75.000000-25.000000,0.000000 0.000000,-50.000000 25.000000,0.000000 0.000000,-25.000000-25.000000,0.000000 0.000000,0.000000 25.000000,0.000000 0.000000,25.000000-25.000000,0.000000 0.000000,0.000000 25.000000,0.000000 0.000000,0.000000-25.000000,0.000000 0.000000,-100.000000 25.000000,0.000000 0.000000,25.000000-25.000000,0.000000 0.000000,75.000000 25.000000,0.000000 0.000000,0.000000 0.000000,0.000000 0.000000,0.000000 0.000000,0.000000 0.000000,-50.000000-25.000000,0.000000 0.000000,0.000000 25.000000,0.000000 0.000000,25.000000 0.000000,0.000000 0.000000,25.000000 0.000000,0.000000 0.000000,-50.000000 0.000000,0.000000 0.000000,-50.000000 0.000000,0.000000 0.000000,25.000000 0.000000,0.000000 0.000000,25.000000 0.000000,0.000000 0.000000,25.000000 0.000000,0.000000 0.000000,25.000000 0.000000,0.000000 0.000000,-75.000000 25.000000,0.000000 0.000000,0.000000-25.000000,0.000000 0.000000,50.000000 25.000000,0.000000 0.000000,0.000000 0.000000,0.000000 0.000000,-25.000000 0.000000,0.000000 0.000000,-25.000000 0.000000,0.000000 0.000000,-25.000000 0.000000,0.000000 0.000000,0.000000 0.000000,0.000000 0.000000,50.000000 0.000000,0.000000 0.000000,-25.000000-25.000000,0.000000 0.000000,0.000000 25.000000,0.000000 0.000000,-25.000000 0.000000,0.000000 0.000000,-50.000000 0.000000,0.000000 0.000000,0.000000 0.000000,0.000000 0.000000,0.000000-25.000000,0.000000 0.000000,25.000000 25.000000,0.000000 0.000000,-25.000000 0.000000,0.000000 0.000000,0.000000-25.000000,0.000000 0.000000,-25.000000 0.000000,0.000000 0.000000,0.000000 25.000000,0.000000 0.000000,-25.000000-25.000000,0.000000 0.000000,0.000000 0.000000,0.000000 0.000000,-25.000000 0.000000,0.000000 0.000000,-25.000000 25.000000,0.000000 0.000000,-25.000000-25.000000,0.000000 0.000000,-25.000000 0.000000,0.000000 0.000000,0.000000-25.000000</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9:3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8450.000000 29600.000000,'-50.000000'0.000000,"25.000000"25.000000,0.000000 0.000000,0.000000-25.000000,0.000000 0.000000,0.000000 0.000000,0.000000 0.000000,25.000000 25.000000,0.000000 0.000000,25.000000-25.000000,0.000000 0.000000,0.000000 0.000000,0.000000 0.000000,0.000000 0.000000,0.000000 0.000000,-25.000000 25.000000,0.000000 0.000000,25.000000-25.000000,0.000000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0.000000,0.000000-25.000000,0.000000 0.000000,-25.000000 25.000000,0.000000 0.000000,-25.000000 0.000000,0.000000 0.000000,50.000000 0.000000,0.000000 0.000000,0.000000 0.000000,0.000000 0.000000,0.000000 0.000000,0.000000 0.000000,25.000000 0.000000,0.000000 0.000000,-25.000000 0.000000,0.000000 0.000000,0.000000 0.000000,0.000000 0.000000,0.000000 0.000000,0.000000 0.000000,-25.000000 0.000000,0.000000 0.000000,0.000000 0.000000,0.000000 0.000000,50.000000 0.000000,0.000000 0.000000,-25.000000 0.000000,0.000000 0.000000,50.000000 0.000000,0.000000 0.000000,0.000000 0.000000,0.000000 0.000000,-25.000000 0.000000,0.000000 0.000000,0.000000 0.000000,0.000000 0.000000,-25.000000 0.000000,0.000000 0.000000,25.000000 0.000000,0.000000 0.000000,0.000000 0.000000,0.000000 0.000000,50.000000 0.000000,0.000000 0.000000,-25.000000 0.000000,0.000000 0.000000,-25.000000 0.000000,0.000000 0.000000,-25.000000 0.000000,0.000000 0.000000,-25.000000-25.000000,0.000000 0.000000,25.000000 25.000000,0.000000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25.000000,0.000000 0.000000,-25.000000-25.000000,0.000000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0.000000,-50.000000 0.000000,0.000000 0.000000,25.000000 0.000000,0.000000 0.000000,-50.000000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25.000000,0.000000 0.000000,-25.000000-25.000000,0.000000 0.000000,25.000000 0.000000,0.000000 0.000000,0.000000 0.000000,0.000000 0.000000,25.000000 0.000000,0.000000 0.000000,0.000000 0.000000,0.000000 0.000000,25.000000 0.000000,0.000000 0.000000,0.000000 25.000000,0.000000 0.000000,-50.000000-25.000000,0.000000 0.000000,25.000000 0.000000,0.000000 0.000000,-25.000000 0.000000,0.000000 0.000000,0.000000 0.000000,0.000000 0.000000,25.000000 0.000000,0.000000 0.000000,50.000000 0.000000,0.000000 0.000000,0.000000 0.000000,0.000000 0.000000,25.000000 25.000000,0.000000 0.000000,-75.000000-25.000000,0.000000 0.000000,25.000000 0.000000,0.000000 0.000000,-25.000000 0.000000,0.000000 0.000000,25.000000 0.000000,0.000000 0.000000,25.000000 0.000000,0.000000 0.000000,25.000000 25.000000,0.000000 0.000000,-50.000000-25.000000,0.000000 0.000000,0.000000 0.000000,0.000000 0.000000,-25.000000 0.000000,0.000000 0.000000,-25.000000 0.000000,0.000000 0.000000,25.000000 25.000000,0.000000 0.000000,25.000000-25.000000,0.000000 0.000000,0.000000 0.000000,0.000000 0.000000,0.000000 0.000000,0.000000 0.000000,-25.000000 0.000000,0.000000 0.000000,0.000000 0.000000,0.000000 0.000000,-50.000000 0.000000,0.000000 0.000000,25.000000 0.000000,0.000000 0.000000,0.000000 0.000000,0.000000 0.000000,0.000000 0.000000,0.000000 0.000000,50.000000 0.000000,0.000000 0.000000,-25.000000 0.000000,0.000000 0.000000,0.000000 0.000000,0.000000 0.000000,25.000000 0.000000,0.000000 0.000000,-50.000000 0.000000,0.000000 0.000000,-25.000000 0.000000,0.000000 0.000000,0.000000 0.000000,0.000000 0.000000,0.000000 0.000000,0.000000 0.000000,-25.000000 0.000000,0.000000 0.000000,50.000000 0.000000,0.000000 0.000000,-25.000000 25.000000,0.000000 0.000000,25.000000-25.000000,0.000000 0.000000,25.000000 0.000000,0.000000 0.000000,-25.000000 0.000000,0.000000 0.000000,0.000000 0.000000,0.000000 0.000000,0.000000 0.000000,0.000000 0.000000,-25.000000 0.000000,0.000000 0.000000,0.000000 25.000000,0.000000 0.000000,0.000000-25.000000,0.000000 0.000000,0.000000 0.000000,0.000000 0.000000,-25.000000 0.000000,0.000000 0.000000,50.000000 0.000000,0.000000 0.000000,0.000000 0.000000,0.000000 0.000000,25.000000 0.000000,0.000000 0.000000,0.000000 0.000000,0.000000 0.000000,0.000000 0.000000,0.000000 0.000000,-25.000000 0.000000,0.000000 0.000000,25.000000 0.000000,0.000000 0.000000,-50.000000 0.000000,0.000000 0.000000,0.000000 0.000000,0.000000 0.000000,0.000000 0.000000,0.000000 0.000000,25.000000 25.000000,0.000000 0.000000,-25.000000-25.000000,0.000000 0.000000,50.000000 0.000000,0.000000 0.000000,-25.000000 0.000000,0.000000 0.000000,25.000000 0.000000,0.000000 0.000000,0.000000 0.000000,0.000000 0.000000,-25.000000 0.000000,0.000000 0.000000,0.000000 25.000000,0.000000 0.000000,-25.000000-25.000000,0.000000 0.000000,0.000000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25.000000,0.000000 0.000000,25.000000-25.000000,0.000000 0.000000,-50.000000 0.000000,0.000000 0.000000,0.000000 0.000000,0.000000 0.000000,0.000000 25.000000,0.000000 0.000000,0.000000-25.000000,0.000000 0.000000,-25.000000 0.000000,0.000000 0.000000,50.000000 0.000000,0.000000 0.000000,-25.000000 0.000000,0.000000 0.000000,25.000000 0.000000,0.000000 0.000000,0.000000 0.000000,0.000000 0.000000,0.000000 25.000000,0.000000 0.000000,0.000000-25.000000,0.000000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25.000000,0.000000 0.000000,0.000000-25.000000,0.000000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25.000000,0.000000 0.000000,0.000000-25.000000,0.000000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0.000000,0.000000-25.000000,0.000000 0.000000,0.000000 25.000000,0.000000 0.000000,0.000000 0.000000,0.000000 0.000000,0.000000 0.000000,0.000000 0.000000,0.000000 0.000000,0.000000 0.000000,0.000000 0.000000,0.000000 0.000000,25.000000-25.000000,0.000000 0.000000,0.000000 25.000000,0.000000 0.000000,0.000000 0.000000,0.000000 0.000000,25.000000 0.000000,0.000000 0.000000,0.000000 0.000000,0.000000 0.000000,0.000000-25.000000,0.000000 0.000000,0.000000 25.000000,0.000000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0.000000,-50.000000 0.000000,0.000000 0.000000,0.000000 0.000000,0.000000 0.000000,0.000000 0.000000,0.000000 0.000000,0.000000 0.000000,0.000000 0.000000,-25.000000 0.000000,0.000000 0.000000,25.000000 0.000000,0.000000 0.000000,0.000000 0.000000,0.000000 0.000000,25.000000 25.000000,0.000000 0.000000,25.000000-25.000000,0.000000 0.000000,-25.000000 0.000000,0.000000 0.000000,0.000000 0.000000,0.000000 0.000000,25.000000 25.000000,0.000000 0.000000,-50.000000-25.000000,0.000000 0.000000,25.000000 0.000000,0.000000 0.000000,-25.000000 25.000000,0.000000 0.000000,-25.000000-25.000000,0.000000 0.000000,25.000000 0.000000,0.000000 0.000000,25.000000 0.000000,0.000000 0.000000,0.000000 25.000000,0.000000 0.000000,0.000000-25.000000,0.000000 0.000000,25.000000 0.000000,0.000000 0.000000,0.000000 25.000000,0.000000 0.000000,-25.000000-25.000000,0.000000 0.000000,25.000000 25.000000,0.000000 0.000000,-25.000000-25.000000,0.000000 0.000000,0.000000 0.000000,0.000000 0.000000,-25.000000 25.000000,0.000000 0.000000,25.000000-25.000000,0.000000 0.000000,0.000000 0.000000,0.000000 0.000000,25.000000 25.000000,0.000000 0.000000,-25.000000-25.000000,0.000000 0.000000,25.000000 0.000000,0.000000 0.000000,-50.000000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0.000000,0.000000-25.000000,0.000000 0.000000,0.000000 25.000000,0.000000 0.000000,0.000000 0.000000,0.000000 0.000000,0.000000 0.000000,0.000000 0.000000,25.000000-25.000000,0.000000 0.000000,0.000000 25.000000,0.000000 0.000000,0.000000 0.000000,0.000000 0.000000,0.000000 0.000000,0.000000 0.000000,-25.000000 0.000000,0.000000 0.000000,25.000000-25.000000,0.000000 0.000000,0.000000 25.000000,0.000000 0.000000,0.000000 0.000000,0.000000 0.000000,0.000000 0.000000,0.000000 0.000000,0.000000-25.000000,0.000000 0.000000,-25.000000 25.000000,0.000000 0.000000,25.000000 0.000000,0.000000 0.000000,25.000000 0.000000,0.000000 0.000000,-25.000000 0.000000,0.000000 0.000000,50.000000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0.000000,25.000000-25.000000,0.000000 0.000000,-25.000000 25.000000,0.000000 0.000000,25.000000 0.000000,0.000000 0.000000,-25.000000 0.000000,0.000000 0.000000,0.000000-25.000000,0.000000 0.000000,25.000000 25.000000,0.000000 0.000000,0.000000 0.000000,0.000000 0.000000,-25.000000-25.000000,0.000000 0.000000,25.000000 25.000000,0.000000 0.000000,-25.000000 0.000000,0.000000 0.000000,25.000000-25.000000,0.000000 0.000000,0.000000 25.000000,0.000000 0.000000,-25.000000 0.000000,0.000000 0.000000,25.000000 0.000000,0.000000 0.000000,-25.000000 0.000000,0.000000 0.000000,25.000000 0.000000,0.000000 0.000000,0.000000 0.000000,0.000000 0.000000,-25.000000 0.000000,0.000000 0.000000,50.000000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25.000000,0.000000 0.000000,0.000000-25.000000,0.000000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25.000000,0.000000 0.000000,-25.000000-25.000000,0.000000 0.000000,25.000000 0.000000,0.000000 0.000000,0.000000 0.000000,0.000000 0.000000,25.000000 0.000000,0.000000 0.000000,0.000000 25.000000,0.000000 0.000000,25.000000-25.000000,0.000000 0.000000,-25.000000 0.000000,0.000000 0.000000,25.000000 0.000000,0.000000 0.000000,0.000000 0.000000,0.000000 0.000000,-50.000000 25.000000,0.000000 0.000000,25.000000-25.000000,0.000000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0.000000,0.000000-25.000000,0.000000 0.000000,25.000000 25.000000,0.000000 0.000000,-25.000000 0.000000,0.000000 0.000000,25.000000-25.000000,0.000000 0.000000,25.000000 25.000000,0.000000 0.000000,-25.000000-25.000000,0.000000 0.000000,0.000000 25.000000,0.000000 0.000000,0.000000 0.000000,0.000000 0.000000,0.000000-25.000000,0.000000 0.000000,0.000000 25.000000,0.000000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0.000000,0.000000-25.000000,0.000000 0.000000,-25.000000 25.000000,0.000000 0.000000,25.000000 0.000000,0.000000 0.000000,-25.000000 0.000000,0.000000 0.000000,25.000000 0.000000,0.000000 0.000000,0.000000 0.000000,0.000000 0.000000,0.000000 0.000000,0.000000 0.000000,25.000000 0.000000,0.000000 0.000000,-25.000000 0.000000,0.000000 0.000000,25.000000 0.000000,0.000000 0.000000,0.000000-25.000000,0.000000 0.000000,0.000000 25.000000,0.000000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0.000000,25.000000-25.000000,0.000000 0.000000,-25.000000 25.000000,0.000000 0.000000,25.000000 0.000000,0.000000 0.000000,25.000000 0.000000,0.000000 0.000000,-25.000000 0.000000,0.000000 0.000000,25.000000 0.000000,0.000000 0.000000,-25.000000-25.000000,0.000000 0.000000,0.000000 25.000000,0.000000 0.000000,0.000000 0.000000,0.000000 0.000000,0.000000 0.000000,0.000000 0.000000,0.000000 0.000000,0.000000 0.000000,-25.000000-25.000000,0.000000 0.000000,25.000000 25.000000,0.000000 0.000000,-25.000000 0.000000,0.000000 0.000000,0.000000 0.000000,0.000000 0.000000,25.000000 0.000000,0.000000 0.000000,-25.000000 0.000000,0.000000 0.000000,50.000000 0.000000,0.000000 0.000000,-25.000000 0.000000,0.000000 0.000000,25.000000-25.000000,0.000000 0.000000,0.000000 25.000000,0.000000 0.000000,0.000000 0.000000,0.000000 0.000000,-25.000000 0.000000,0.000000 0.000000,0.000000 0.000000,0.000000 0.000000,25.000000 0.000000,0.000000 0.000000,-50.000000 0.000000,0.000000 0.000000,25.000000 0.000000,0.000000 0.000000,-25.000000 0.000000,0.000000 0.000000,0.000000 0.000000,0.000000 0.000000,25.000000 0.000000,0.000000 0.000000,25.000000 0.000000,0.000000 0.000000,-25.000000 0.000000,0.000000 0.000000,50.000000 0.000000,0.000000 0.000000,-25.000000 0.000000,0.000000 0.000000,25.000000 0.000000,0.000000 0.000000,-25.000000 0.000000,0.000000 0.000000,0.000000 25.000000,0.000000 0.000000,0.000000-25.000000,0.000000 0.000000,0.000000 0.000000,0.000000 0.000000,-25.000000 25.000000,0.000000 0.000000,50.000000-25.000000,0.000000 0.000000,0.000000 0.000000,0.000000 0.000000,25.000000 25.000000,0.000000 0.000000,0.000000-25.000000,0.000000 0.000000,0.000000 0.000000,0.000000 0.000000,-25.000000 25.000000,0.000000 0.000000,-25.000000-25.000000,0.000000 0.000000,25.000000 0.000000,0.000000 0.000000,-25.000000 25.000000,0.000000 0.000000,25.000000-25.000000,0.000000 0.000000,0.000000 0.000000,0.000000 0.000000,25.000000 0.000000,0.000000 0.000000,-25.000000 25.000000,0.000000 0.000000,0.000000-25.000000,0.000000 0.000000,-50.000000 0.000000,0.000000 0.000000,0.000000 0.000000,0.000000 0.000000,25.000000 0.000000,0.000000 0.000000,-50.000000 0.000000,0.000000 0.000000,25.000000 0.000000,0.000000 0.000000,25.000000 0.000000,0.000000 0.000000,0.000000 0.000000,0.000000 0.000000,-25.000000 0.000000,0.000000 0.000000,50.000000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25.000000,0.000000 0.000000,0.000000-25.000000,0.000000 0.000000,0.000000 0.000000,0.000000 0.000000,-25.000000 0.000000,0.000000 0.000000,-25.000000 25.000000,0.000000 0.000000,25.000000-25.000000,0.000000 0.000000,-25.000000 0.000000,0.000000 0.000000,0.000000 0.000000,0.000000 0.000000,0.000000 0.000000,0.000000 0.000000,-50.000000 0.000000,0.000000 0.000000,0.000000 0.000000,0.000000 0.000000,0.000000 0.000000</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9:4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23600.000000 35550.000000,'-50.000000'-50.000000,"25.000000"50.000000,0.000000 0.000000,25.000000-25.000000,0.000000 0.000000,-25.000000 0.000000,0.000000 0.000000,25.000000 0.000000,0.000000 0.000000,0.000000 0.000000,0.000000 0.000000,50.000000 25.000000,0.000000 0.000000,0.000000-25.000000,0.000000 0.000000,25.000000 25.000000,0.000000 0.000000,25.000000-25.000000,0.000000 0.000000,25.000000 25.000000,0.000000 0.000000,25.000000-25.000000,0.000000 0.000000,0.000000 0.000000,0.000000 0.000000,0.000000 25.000000,0.000000 0.000000,0.000000-25.000000,0.000000 0.000000,-25.000000 25.000000,0.000000 0.000000,0.000000-25.000000,0.000000 0.000000,-25.000000 25.000000,0.000000 0.000000,0.000000 0.000000,0.000000 0.000000,25.000000 0.000000,0.000000 0.000000,-25.000000 0.000000,0.000000 0.000000,0.000000 0.000000,0.000000 0.000000,0.000000 0.000000,0.000000 0.000000,-25.000000 0.000000,0.000000 0.000000,-25.000000 25.000000,0.000000 0.000000,0.000000-25.000000,0.000000 0.000000,0.000000 0.000000,0.000000 0.000000,-25.000000 0.000000,0.000000 0.000000,0.000000 25.000000,0.000000 0.000000,-50.000000-25.000000,0.000000 0.000000,0.000000 0.000000,0.000000 0.000000,0.000000 0.000000,0.000000 0.000000,0.000000 0.000000,0.000000 0.000000,-25.000000 0.000000,0.000000 0.000000,25.000000 0.000000,0.000000 0.000000,0.000000 25.000000,0.000000 0.000000,0.000000-25.000000</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9:5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46550.000000 35550.000000,'50.000000'0.000000,"0.000000"0.000000,0.000000 0.000000,-25.000000 0.000000,0.000000 0.000000,25.000000 0.000000,0.000000 0.000000,0.000000 0.000000,0.000000 0.000000,25.000000 0.000000,0.000000 0.000000,0.000000 0.000000,0.000000 0.000000,0.000000 0.000000,0.000000 0.000000,50.000000 0.000000,0.000000 0.000000,25.000000 0.000000,0.000000 0.000000,0.000000 0.000000,0.000000 0.000000,0.000000 0.000000,0.000000 0.000000,-25.000000-25.000000,0.000000 0.000000,0.000000 25.000000,0.000000 0.000000,0.000000 0.000000,0.000000 0.000000,0.000000 0.000000,0.000000 0.000000,25.000000 0.000000,0.000000 0.000000,25.000000 0.000000,0.000000 0.000000,25.000000 0.000000,0.000000 0.000000,-25.000000 0.000000,0.000000 0.000000,0.000000 0.000000,0.000000 0.000000,0.000000-25.000000,0.000000 0.000000,25.000000 0.000000,0.000000 0.000000,0.000000 25.000000,0.000000 0.000000,0.000000-25.000000,0.000000 0.000000,-25.000000 25.000000,0.000000 0.000000,0.000000 0.000000,0.000000 0.000000,-25.000000 0.000000,0.000000 0.000000,25.000000 0.000000,0.000000 0.000000,50.000000 0.000000,0.000000 0.000000,-25.000000-25.000000,0.000000 0.000000,0.000000 25.000000,0.000000 0.000000,-25.000000 0.000000,0.000000 0.000000,0.000000-25.000000,0.000000 0.000000,25.000000 25.000000,0.000000 0.000000,0.000000 0.000000,0.000000 0.000000,-25.000000-25.000000,0.000000 0.000000,-50.000000 25.000000,0.000000 0.000000,0.000000 0.000000,0.000000 0.000000,-25.000000 0.000000,0.000000 0.000000,0.000000 0.000000,0.000000 0.000000,50.000000 0.000000,0.000000 0.000000,0.000000 0.000000,0.000000 0.000000,25.000000 0.000000,0.000000 0.000000,-25.000000 0.000000,0.000000 0.000000,-25.000000 0.000000,0.000000 0.000000,0.000000-25.000000,0.000000 0.000000,0.000000 25.000000,0.000000 0.000000,0.000000 0.000000,0.000000 0.000000,25.000000-25.000000,0.000000 0.000000,0.000000 25.000000,0.000000 0.000000,0.000000 0.000000,0.000000 0.000000,0.000000 0.000000,0.000000 0.000000,-50.000000 0.000000,0.000000 0.000000,0.000000-25.000000,0.000000 0.000000,25.000000 25.000000,0.000000 0.000000,0.000000 0.000000,0.000000 0.000000,50.000000 0.000000,0.000000 0.000000,25.000000 0.000000,0.000000 0.000000,-50.000000-25.000000,0.000000 0.000000,-25.000000 25.000000,0.000000 0.000000,0.000000 0.000000,0.000000 0.000000,-50.000000 0.000000,0.000000 0.000000,0.000000 25.000000,0.000000 0.000000,0.000000-25.000000,0.000000 0.000000,25.000000 25.000000,0.000000 0.000000,25.000000-25.000000,0.000000 0.000000,25.000000 0.000000,0.000000 0.000000,-25.000000 0.000000,0.000000 0.000000,25.000000 0.000000,0.000000 0.000000,-25.000000 25.000000,0.000000 0.000000,-25.000000-25.000000,0.000000 0.000000,0.000000 0.000000,0.000000 0.000000,-25.000000 0.000000,0.000000 0.000000,0.000000 0.000000,0.000000 0.000000,0.000000 0.000000,0.000000 0.000000,25.000000 25.000000,0.000000 0.000000,-25.000000-25.000000,0.000000 0.000000,25.000000 0.000000,0.000000 0.000000,0.000000 0.000000,0.000000 0.000000,-25.000000 25.000000,0.000000 0.000000,0.000000-25.000000,0.000000 0.000000,25.000000 0.000000,0.000000 0.000000,-50.000000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0.000000,-25.000000-25.000000,0.000000 0.000000,0.000000 25.000000,0.000000 0.000000,0.000000 0.000000,0.000000 0.000000,-25.000000 0.000000,0.000000 0.000000,25.000000-25.000000,0.000000 0.000000,0.000000 25.000000,0.000000 0.000000,0.000000-25.000000,0.000000 0.000000,0.000000 25.000000,0.000000 0.000000,25.000000 0.000000,0.000000 0.000000,-25.000000-25.000000,0.000000 0.000000,0.000000 25.000000,0.000000 0.000000,-25.000000 0.000000,0.000000 0.000000,0.000000 0.000000,0.000000 0.000000,0.000000 0.000000,0.000000 0.000000,-25.000000-25.000000,0.000000 0.000000,25.000000 25.000000,0.000000 0.000000,-25.000000 0.000000,0.000000 0.000000,50.000000 0.000000,0.000000 0.000000,0.000000 0.000000,0.000000 0.000000,0.000000 0.000000,0.000000 0.000000,25.000000 0.000000,0.000000 0.000000,0.000000 0.000000,0.000000 0.000000,0.000000 0.000000,0.000000 0.000000,0.000000 0.000000,0.000000 0.000000,-25.000000-25.000000,0.000000 0.000000,-25.000000 25.000000,0.000000 0.000000,25.000000 0.000000,0.000000 0.000000,0.000000-25.000000,0.000000 0.000000,25.000000 25.000000,0.000000 0.000000,0.000000-25.000000,0.000000 0.000000,25.000000 25.000000,0.000000 0.000000,0.000000 0.000000,0.000000 0.000000,0.000000 0.000000,0.000000 0.000000,-25.000000 0.000000,0.000000 0.000000,-25.000000 0.000000,0.000000 0.000000,0.000000 0.000000,0.000000 0.000000,-25.000000 0.000000,0.000000 0.000000,25.000000 0.000000,0.000000 0.000000,25.000000 25.000000,0.000000 0.000000,25.000000-25.000000,0.000000 0.000000,-25.000000 0.000000,0.000000 0.000000,0.000000 25.000000,0.000000 0.000000,-25.000000-25.000000,0.000000 0.000000,0.000000 0.000000,0.000000 0.000000,0.000000 25.000000,0.000000 0.000000,0.000000-25.000000,0.000000 0.000000,0.000000 0.000000,0.000000 0.000000,50.000000 0.000000,0.000000 0.000000,-25.000000 0.000000,0.000000 0.000000,25.000000 0.000000,0.000000 0.000000,0.000000 0.000000,0.000000 0.000000,-50.000000 0.000000,0.000000 0.000000,25.000000 0.000000,0.000000 0.000000,-25.000000 25.000000,0.000000 0.000000,0.000000-25.000000,0.000000 0.000000,50.000000 0.000000,0.000000 0.000000,25.000000 0.000000,0.000000 0.000000,0.000000 25.000000,0.000000 0.000000,-25.000000-25.000000,0.000000 0.000000,0.000000 0.000000,0.000000 0.000000,-50.000000 25.000000,0.000000 0.000000,0.000000-25.000000,0.000000 0.000000,0.000000 0.000000,0.000000 0.000000,25.000000 0.000000,0.000000 0.000000,25.000000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25.000000,0.000000 0.000000,-25.000000-25.000000,0.000000 0.000000,25.000000 0.000000,0.000000 0.000000,-75.000000 0.000000,0.000000 0.000000,0.000000 25.000000,0.000000 0.000000,25.000000-25.000000,0.000000 0.000000,-25.000000 25.000000,0.000000 0.000000,25.000000-25.000000,0.000000 0.000000,25.000000 0.000000,0.000000 0.000000,0.000000 0.000000,0.000000 0.000000,-25.000000 0.000000,0.000000 0.000000,25.000000 0.000000,0.000000 0.000000,-50.000000 0.000000,0.000000 0.000000,0.000000 0.000000,0.000000 0.000000,0.000000 0.000000,0.000000 0.000000,0.000000 0.000000,0.000000 0.000000,0.000000 0.000000,0.000000 0.000000,50.000000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25.000000,0.000000 0.000000,0.000000-25.000000,0.000000 0.000000,-25.000000 0.000000,0.000000 0.000000,0.000000 25.000000,0.000000 0.000000,25.000000-25.000000,0.000000 0.000000,0.000000 25.000000,0.000000 0.000000,0.000000-25.000000,0.000000 0.000000,25.000000 25.000000,0.000000 0.000000,0.000000-25.000000,0.000000 0.000000,0.000000 25.000000,0.000000 0.000000,0.000000-25.000000,0.000000 0.000000,-50.000000 0.000000,0.000000 0.000000,0.000000 25.000000,0.000000 0.000000,0.000000-25.000000,0.000000 0.000000,0.000000 25.000000,0.000000 0.000000,-25.000000-25.000000,0.000000 0.000000,25.000000 0.000000,0.000000 0.000000,0.000000 0.000000,0.000000 0.000000,-25.000000 25.000000,0.000000 0.000000,0.000000-25.000000,0.000000 0.000000,0.000000 0.000000,0.000000 0.000000,0.000000 0.000000,0.000000 0.000000,0.000000 0.000000,0.000000 0.000000,-25.000000-25.000000,0.000000 0.000000,25.000000 25.000000,0.000000 0.000000,0.000000 0.000000,0.000000 0.000000,-25.000000-25.000000,0.000000 0.000000,25.000000 0.000000,0.000000 0.000000,0.000000 25.000000</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9:5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8000.000000 39450.000000,'0.000000'-50.000000,"-25.000000"0.000000,0.000000 0.000000,25.000000 25.000000,0.000000 0.000000,25.000000-25.000000,0.000000 0.000000,0.000000 25.000000,0.000000 0.000000,0.000000-25.000000,0.000000 0.000000,25.000000 50.000000,0.000000 0.000000,0.000000-25.000000,0.000000 0.000000,-25.000000 0.000000,0.000000 0.000000,25.000000 25.000000,0.000000 0.000000,0.000000 0.000000,0.000000 0.000000,0.000000 0.000000,0.000000 0.000000,25.000000 0.000000,0.000000 0.000000,25.000000 0.000000,0.000000 0.000000,0.000000 50.000000,0.000000 0.000000,25.000000-50.000000,0.000000 0.000000,25.000000 50.000000,0.000000 0.000000,25.000000-50.000000,0.000000 0.000000,0.000000 25.000000,0.000000 0.000000,-25.000000-25.000000,0.000000 0.000000,25.000000 25.000000,0.000000 0.000000,50.000000-25.000000,0.000000 0.000000,25.000000 0.000000,0.000000 0.000000,-25.000000 0.000000,0.000000 0.000000,0.000000 0.000000,0.000000 0.000000,0.000000 0.000000,0.000000 0.000000,25.000000-25.000000,0.000000 0.000000,25.000000 25.000000,0.000000 0.000000,-75.000000 0.000000,0.000000 0.000000,0.000000 0.000000,0.000000 0.000000,25.000000 0.000000,0.000000 0.000000,-25.000000 0.000000,0.000000 0.000000,0.000000 0.000000,0.000000 0.000000,-25.000000 25.000000,0.000000 0.000000,-75.000000-25.000000,0.000000 0.000000,0.000000 0.000000,0.000000 0.000000,-25.000000 0.000000,0.000000 0.000000,0.000000 0.000000,0.000000 0.000000,25.000000 0.000000,0.000000 0.000000,0.000000 0.000000,0.000000 0.000000,-25.000000 0.000000,0.000000 0.000000,-25.000000 0.000000,0.000000 0.000000,-25.000000 0.000000,0.000000 0.000000,0.000000 0.000000,0.000000 0.000000,-50.000000 0.000000,0.000000 0.000000,-25.000000 25.000000,0.000000 0.000000,-25.000000 0.000000,0.000000 0.000000,0.000000 0.000000</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9:5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11100.000000 43600.000000,'50.000000'0.000000,"0.000000"-25.000000,0.000000 0.000000,0.000000 0.000000,0.000000 0.000000,50.000000 25.000000,0.000000 0.000000,25.000000-25.000000,0.000000 0.000000,50.000000 25.000000,0.000000 0.000000,-25.000000-25.000000,0.000000 0.000000,25.000000 0.000000,0.000000 0.000000,25.000000 0.000000,0.000000 0.000000,0.000000 25.000000,0.000000 0.000000,25.000000-25.000000,0.000000 0.000000,25.000000 25.000000,0.000000 0.000000,-50.000000-25.000000,0.000000 0.000000,-50.000000 25.000000,0.000000 0.000000,75.000000 0.000000,0.000000 0.000000,0.000000 0.000000,0.000000 0.000000,25.000000 0.000000,0.000000 0.000000,-50.000000 0.000000,0.000000 0.000000,-50.000000 25.000000,0.000000 0.000000,25.000000 0.000000,0.000000 0.000000,25.000000 0.000000,0.000000 0.000000,-25.000000 0.000000,0.000000 0.000000,-25.000000-25.000000,0.000000 0.000000,-25.000000 25.000000,0.000000 0.000000,-75.000000-25.000000,0.000000 0.000000,0.000000 25.000000,0.000000 0.000000,-25.000000-25.000000,0.000000 0.000000,0.000000 25.000000,0.000000 0.000000,-25.000000 0.000000,0.000000 0.000000,0.000000 0.000000,0.000000 0.000000,0.000000 25.000000,0.000000 0.000000,-50.000000-25.000000</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29:5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12700.000000 52550.000000,'0.000000'-50.000000,"25.000000"50.000000,0.000000 0.000000,0.000000 0.000000,0.000000 0.000000,0.000000-25.000000,0.000000 0.000000,0.000000 25.000000,0.000000 0.000000,0.000000 0.000000,0.000000 0.000000,25.000000 0.000000,0.000000 0.000000,0.000000 0.000000,0.000000 0.000000,0.000000 0.000000,0.000000 0.000000,50.000000-25.000000,0.000000 0.000000,25.000000 25.000000,0.000000 0.000000,25.000000-25.000000,0.000000 0.000000,25.000000 25.000000,0.000000 0.000000,0.000000-25.000000,0.000000 0.000000,0.000000 0.000000,0.000000 0.000000,25.000000 25.000000,0.000000 0.000000,0.000000-25.000000,0.000000 0.000000,25.000000 25.000000,0.000000 0.000000,-25.000000-25.000000,0.000000 0.000000,-50.000000 25.000000,0.000000 0.000000,0.000000 0.000000,0.000000 0.000000,25.000000 0.000000,0.000000 0.000000,0.000000 0.000000,0.000000 0.000000,25.000000 0.000000,0.000000 0.000000,0.000000 0.000000,0.000000 0.000000,-50.000000 0.000000,0.000000 0.000000,0.000000 0.000000,0.000000 0.000000,-50.000000 0.000000,0.000000 0.000000,-25.000000 0.000000,0.000000 0.000000,25.000000 0.000000,0.000000 0.000000,-50.000000 25.000000,0.000000 0.000000,0.000000-25.000000,0.000000 0.000000,0.000000 0.000000,0.000000 0.000000,-25.000000 0.000000,0.000000 0.000000,0.000000 0.000000,0.000000 0.000000,-50.000000-25.000000,0.000000 0.000000,-25.000000 0.000000,0.000000 0.000000,0.000000 25.000000,0.000000 0.000000,25.000000-25.000000,0.000000 0.000000,-25.000000 0.000000</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0:0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100800.000000 43550.000000,'50.000000'0.000000,"-25.000000"-25.000000,0.000000 0.000000,0.000000 25.000000,0.000000 0.000000,25.000000 0.000000,0.000000 0.000000,-25.000000 0.000000,0.000000 0.000000,25.000000 0.000000,0.000000 0.000000,0.000000 0.000000,0.000000 0.000000,0.000000 0.000000,0.000000 0.000000,0.000000 25.000000,0.000000 0.000000,25.000000-25.000000,0.000000 0.000000,0.000000 0.000000,0.000000 0.000000,0.000000 0.000000,0.000000 0.000000,25.000000 25.000000,0.000000 0.000000,0.000000-25.000000,0.000000 0.000000,25.000000 0.000000,0.000000 0.000000,50.000000 0.000000,0.000000 0.000000,25.000000 0.000000,0.000000 0.000000,50.000000 0.000000,0.000000 0.000000,-25.000000 0.000000,0.000000 0.000000,0.000000 0.000000,0.000000 0.000000,-25.000000 0.000000,0.000000 0.000000,25.000000 0.000000,0.000000 0.000000,50.000000 0.000000,0.000000 0.000000,-75.000000 25.000000,0.000000 0.000000,0.000000 0.000000,0.000000 0.000000,-25.000000-25.000000,0.000000 0.000000,25.000000 25.000000,0.000000 0.000000,25.000000-25.000000,0.000000 0.000000,-25.000000 0.000000,0.000000 0.000000,-50.000000 25.000000,0.000000 0.000000,0.000000-25.000000,0.000000 0.000000,-50.000000 0.000000,0.000000 0.000000,25.000000 0.000000,0.000000 0.000000,0.000000 0.000000,0.000000 0.000000,-25.000000 0.000000,0.000000 0.000000,0.000000 0.000000,0.000000 0.000000,-25.000000 0.000000,0.000000 0.000000,-25.000000 0.000000,0.000000 0.000000,-25.000000 0.000000,0.000000 0.000000,0.000000 0.000000,0.000000 0.000000,-50.000000-25.000000,0.000000 0.000000,0.000000 25.000000,0.000000 0.000000,-50.000000 0.000000,0.000000 0.000000,0.000000 0.000000,0.000000 0.000000,-50.000000 0.000000,0.000000 0.000000,-25.000000 0.000000,0.000000 0.000000,0.000000 0.000000,0.000000 0.000000,0.000000 0.000000,0.000000 0.000000,-25.000000 25.000000,0.000000 0.000000,0.000000 0.000000,0.000000 0.000000,-75.000000-25.000000,0.000000 0.000000,0.000000 25.000000,0.000000 0.000000,0.000000 0.000000,0.000000 0.000000,25.000000 0.000000,0.000000 0.000000,25.000000 0.000000,0.000000 0.000000,-25.000000-25.000000,0.000000 0.000000,-25.000000 25.000000,0.000000 0.000000,75.000000 0.000000,0.000000 0.000000,25.000000-25.000000,0.000000 0.000000,25.000000 0.000000,0.000000 0.000000,0.000000 0.000000,0.000000 0.000000,-50.000000 0.000000,0.000000 0.000000,0.000000-25.000000,0.000000 0.000000,50.000000 0.000000,0.000000 0.000000,0.000000 25.000000,0.000000 0.000000,25.000000-25.000000,0.000000 0.000000,25.000000 25.000000,0.000000 0.000000,0.000000-25.000000,0.000000 0.000000,25.000000 25.000000,0.000000 0.000000,0.000000 0.000000,0.000000 0.000000,25.000000 0.000000,0.000000 0.000000,0.000000 0.000000,0.000000 0.000000,50.000000 0.000000,0.000000 0.000000,0.000000 0.000000,0.000000 0.000000,0.000000 0.000000,0.000000 0.000000,25.000000-25.000000,0.000000 0.000000,0.000000 25.000000,0.000000 0.000000,25.000000 0.000000,0.000000 0.000000,25.000000-25.000000,0.000000 0.000000,25.000000 25.000000,0.000000 0.000000,50.000000-25.000000,0.000000 0.000000,25.000000 25.000000,0.000000 0.000000,50.000000 0.000000,0.000000 0.000000,0.000000 0.000000,0.000000 0.000000,0.000000-25.000000,0.000000 0.000000,0.000000 25.000000,0.000000 0.000000,0.000000 0.000000,0.000000 0.000000,0.000000 0.000000,0.000000 0.000000,-75.000000 0.000000,0.000000 0.000000,-50.000000 0.000000,0.000000 0.000000,50.000000 0.000000,0.000000 0.000000,-25.000000-25.000000,0.000000 0.000000,25.000000 25.000000,0.000000 0.000000,-25.000000 0.000000,0.000000 0.000000,-75.000000 0.000000,0.000000 0.000000,-25.000000 0.000000,0.000000 0.000000,0.000000 0.000000,0.000000 0.000000,-50.000000-25.000000,0.000000 0.000000,0.000000 0.000000,0.000000 0.000000,-25.000000 25.000000,0.000000 0.000000,-25.000000-25.000000,0.000000 0.000000,0.000000 25.000000,0.000000 0.000000,-25.000000-25.000000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59:2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13550.000000 52750.000000,'-50.000000'0.000000,"75.000000"25.000000,0.000000 0.000000,0.000000 0.000000,0.000000 0.000000,0.000000 25.000000,0.000000 0.000000,0.000000-25.000000,0.000000 0.000000,0.000000 25.000000,0.000000 0.000000,0.000000 0.000000,0.000000 0.000000,0.000000 0.000000,0.000000 0.000000,0.000000 0.000000,0.000000 0.000000,0.000000 25.000000,0.000000 0.000000,0.000000-25.000000,0.000000 0.000000,0.000000 25.000000,0.000000 0.000000,0.000000 0.000000,0.000000 0.000000,0.000000 0.000000,0.000000 0.000000,0.000000-25.000000,0.000000 0.000000,-25.000000 0.000000,0.000000 0.000000,0.000000 0.000000,0.000000 0.000000,25.000000 0.000000,0.000000 0.000000,-25.000000-25.000000,0.000000 0.000000,0.000000 0.000000,0.000000 0.000000,0.000000 0.000000,0.000000 0.000000,0.000000 0.000000,0.000000 0.000000,0.000000 0.000000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68679.000000 22250.000000 999,'19.000000'-1.000000'0,"-3.000000"-1.000000"0 ,-2.000000-1.000000 0,-3.000000-2.000000 0,-3.000000 0.000000 0,-5.000000 1.000000 0,-6.000000-1.000000 0,-5.000000-1.000000 0,-2.000000 3.000000 0,1.000000 2.000000 0,-1.000000 2.000000 0,0.000000 2.000000 0,-1.000000 3.000000 0,1.000000-2.000000 0,1.000000 2.000000 0,-1.000000-2.000000 0,0.000000 2.000000 0,0.000000 1.000000 0,-1.000000 1.000000 0,2.000000 1.000000 0,-2.000000 1.000000 0,2.000000 0.000000 0,-2.000000 1.000000 0,1.000000-1.000000 0,0.000000 0.000000 0,1.000000 2.000000 0,-1.000000 1.000000 0,-1.000000 2.000000 0,2.000000-1.000000 0,1.000000-1.000000 0,1.000000-1.000000 0,2.000000-1.000000 0,0.000000-1.000000 0,2.000000 0.000000 0,1.000000-1.000000 0,2.000000 2.000000 0,0.000000-1.000000 0,0.000000 2.000000 0,0.000000 1.000000 0,0.000000 2.000000 0,0.000000-1.000000 0,2.000000-1.000000 0,1.000000-1.000000 0,2.000000-1.000000 0,0.000000-1.000000 0,2.000000 2.000000 0,1.000000 1.000000 0,1.000000 2.000000 0,2.000000-1.000000 0,1.000000-1.000000 0,1.000000-1.000000 0,1.000000-1.000000 0,1.000000-3.000000 0,1.000000-1.000000 0,-1.000000-4.000000 0,0.000000-2.000000 0,-1.000000-1.000000 0,1.000000 0.000000 0,1.000000 0.000000 0,-1.000000 0.000000 0,-1.000000 0.000000 0,-1.000000-2.000000 0,-1.000000-1.000000 0,-1.000000-1.000000 0,-1.000000-2.000000 0,-1.000000 2.000000 0,1.000000-2.000000 0,1.000000 1.000000 0,-1.000000 1.000000 0,0.000000 1.000000 0,-1.000000 1.000000 0,1.000000 2.000000 0,1.000000-1.000000 0,-2.000000-1.000000 0,2.000000-1.000000 0,-2.000000-2.000000 0,2.000000 0.000000-19,-1.000000 1.000000-41,0.000000-1.000000-41,0.000000 0.000000-39</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0:0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7000.000000 47650.000000,'100.000000'0.000000,"0.000000"0.000000,0.000000 0.000000,0.000000-25.000000,0.000000 0.000000,25.000000 0.000000,0.000000 0.000000,25.000000 0.000000,0.000000 0.000000,-25.000000 0.000000,0.000000 0.000000,25.000000 0.000000,0.000000 0.000000,25.000000 0.000000,0.000000 0.000000,25.000000 25.000000,0.000000 0.000000,50.000000-25.000000,0.000000 0.000000,-25.000000 25.000000,0.000000 0.000000,-25.000000 0.000000,0.000000 0.000000,0.000000 0.000000,0.000000 0.000000,75.000000 0.000000,0.000000 0.000000,-25.000000 0.000000,0.000000 0.000000,0.000000 0.000000,0.000000 0.000000,0.000000 0.000000,0.000000 0.000000,25.000000 0.000000,0.000000 0.000000,50.000000 0.000000,0.000000 0.000000,-25.000000 0.000000,0.000000 0.000000,-75.000000 0.000000,0.000000 0.000000,50.000000 0.000000,0.000000 0.000000,25.000000 0.000000,0.000000 0.000000,-75.000000 0.000000,0.000000 0.000000,0.000000 0.000000,0.000000 0.000000,25.000000 0.000000,0.000000 0.000000,0.000000-25.000000,0.000000 0.000000,-50.000000 25.000000,0.000000 0.000000,-25.000000 0.000000,0.000000 0.000000,-75.000000-25.000000,0.000000 0.000000,25.000000 25.000000,0.000000 0.000000,0.000000 0.000000,0.000000 0.000000,0.000000-25.000000,0.000000 0.000000,-25.000000 25.000000,0.000000 0.000000,0.000000 0.000000,0.000000 0.000000,-25.000000-25.000000,0.000000 0.000000,-50.000000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0.000000,-50.000000 0.000000,0.000000 0.000000,0.000000 0.000000</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0:1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105300.000000 52150.000000,'100.000000'0.000000,"-25.000000"0.000000,0.000000 0.000000,50.000000-25.000000,0.000000 0.000000,0.000000 25.000000,0.000000 0.000000,0.000000-25.000000,0.000000 0.000000,0.000000 25.000000,0.000000 0.000000,-25.000000 0.000000,0.000000 0.000000,25.000000-25.000000,0.000000 0.000000,-25.000000 25.000000,0.000000 0.000000,50.000000 0.000000,0.000000 0.000000,0.000000 0.000000,0.000000 0.000000,25.000000 0.000000,0.000000 0.000000,-25.000000 0.000000,0.000000 0.000000,-25.000000 0.000000,0.000000 0.000000,0.000000 0.000000,0.000000 0.000000,-75.000000 0.000000,0.000000 0.000000,-25.000000 0.000000,0.000000 0.000000,-25.000000-25.000000,0.000000 0.000000,-25.000000 25.000000,0.000000 0.000000,-25.000000-25.000000,0.000000 0.000000,0.000000 25.000000,0.000000 0.000000,-25.000000-25.000000,0.000000 0.000000,-25.000000 25.000000,0.000000 0.000000,-50.000000 0.000000,0.000000 0.000000,-25.000000-25.000000,0.000000 0.000000,0.000000 25.000000,0.000000 0.000000,-25.000000 0.000000,0.000000 0.000000,50.000000 0.000000,0.000000 0.000000,0.000000 0.000000,0.000000 0.000000,25.000000 0.000000,0.000000 0.000000,25.000000-25.000000,0.000000 0.000000,0.000000 25.000000,0.000000 0.000000,25.000000 0.000000,0.000000 0.000000,50.000000-25.000000,0.000000 0.000000,0.000000 25.000000,0.000000 0.000000,25.000000-25.000000,0.000000 0.000000,25.000000 25.000000,0.000000 0.000000,25.000000 0.000000,0.000000 0.000000,0.000000 25.000000,0.000000 0.000000,25.000000 0.000000,0.000000 0.000000,-25.000000 0.000000,0.000000 0.000000,-25.000000-25.000000,0.000000 0.000000,0.000000 25.000000</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0:1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7000.000000 56350.000000,'-50.000000'-50.000000,"25.000000"25.000000,0.000000 0.000000,0.000000 0.000000,0.000000 0.000000,25.000000 0.000000,0.000000 0.000000,25.000000 25.000000,0.000000 0.000000,25.000000-25.000000,0.000000 0.000000,25.000000 0.000000,0.000000 0.000000,0.000000 25.000000,0.000000 0.000000,50.000000-25.000000,0.000000 0.000000,-25.000000 25.000000,0.000000 0.000000,50.000000 0.000000,0.000000 0.000000,0.000000 0.000000,0.000000 0.000000,25.000000 0.000000,0.000000 0.000000,75.000000 0.000000,0.000000 0.000000,50.000000 0.000000,0.000000 0.000000,0.000000 25.000000,0.000000 0.000000,0.000000-25.000000,0.000000 0.000000,100.000000 0.000000,0.000000 0.000000,-25.000000 0.000000,0.000000 0.000000,-25.000000-25.000000,0.000000 0.000000,150.000000 0.000000,0.000000 0.000000,-100.000000-25.000000,0.000000 0.000000,75.000000 25.000000,0.000000 0.000000,50.000000-25.000000,0.000000 0.000000,-75.000000 0.000000,0.000000 0.000000,50.000000 25.000000,0.000000 0.000000,-25.000000 0.000000,0.000000 0.000000,25.000000 0.000000,0.000000 0.000000,-100.000000 0.000000,0.000000 0.000000,50.000000 0.000000,0.000000 0.000000,-75.000000 25.000000,0.000000 0.000000,-25.000000-25.000000,0.000000 0.000000,50.000000 0.000000,0.000000 0.000000,-75.000000 25.000000,0.000000 0.000000,-75.000000 0.000000,0.000000 0.000000,50.000000 0.000000,0.000000 0.000000,-50.000000-25.000000,0.000000 0.000000,-50.000000 25.000000,0.000000 0.000000,-75.000000 0.000000,0.000000 0.000000,-50.000000 0.000000,0.000000 0.000000,-25.000000 0.000000,0.000000 0.000000,0.000000 0.000000,0.000000 0.000000,-75.000000 0.000000,0.000000 0.000000,-25.000000 0.000000,0.000000 0.000000,-25.000000 25.000000,0.000000 0.000000,-25.000000-25.000000,0.000000 0.000000,0.000000 25.000000,0.000000 0.000000,-50.000000-25.000000,0.000000 0.000000,-75.000000 25.000000,0.000000 0.000000,25.000000-25.000000,0.000000 0.000000,-25.000000 0.000000,0.000000 0.000000,0.000000 25.000000,0.000000 0.000000,0.000000-25.000000,0.000000 0.000000,-50.000000 25.000000,0.000000 0.000000,-50.000000-25.000000,0.000000 0.000000,25.000000 25.000000,0.000000 0.000000,-75.000000 0.000000,0.000000 0.000000,-50.000000 0.000000,0.000000 0.000000,50.000000-25.000000,0.000000 0.000000,-25.000000 25.000000,0.000000 0.000000,-25.000000 0.000000,0.000000 0.000000,100.000000 0.000000,0.000000 0.000000,-75.000000 0.000000,0.000000 0.000000,0.000000 0.000000,0.000000 0.000000,50.000000 25.000000,0.000000 0.000000,-75.000000-25.000000,0.000000 0.000000,50.000000 25.000000,0.000000 0.000000,50.000000-25.000000,0.000000 0.000000,-25.000000 25.000000,0.000000 0.000000,50.000000-25.000000,0.000000 0.000000,75.000000 0.000000,0.000000 0.000000,-25.000000 0.000000,0.000000 0.000000,-25.000000 0.000000,0.000000 0.000000,75.000000 0.000000,0.000000 0.000000,50.000000-25.000000,0.000000 0.000000,0.000000 25.000000,0.000000 0.000000,0.000000 0.000000,0.000000 0.000000,0.000000-25.000000,0.000000 0.000000,0.000000 25.000000,0.000000 0.000000,50.000000 0.000000,0.000000 0.000000,0.000000-25.000000,0.000000 0.000000,50.000000 0.000000,0.000000 0.000000,50.000000 25.000000,0.000000 0.000000,-25.000000-25.000000,0.000000 0.000000,25.000000 25.000000,0.000000 0.000000,0.000000 0.000000</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0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16442.000000 56852.000000,'0.000000'-47.000000,"23.000000"1.000000,0.000000 0.000000,0.000000-1.000000,0.000000 1.000000,24.000000 23.000000,-1.000000 0.000000,0.000000 23.000000,1.000000 0.000000,22.000000-23.000000,1.000000-1.000000,-24.000000 24.000000,0.000000 0.000000,1.000000 0.000000,-1.000000 0.000000,-23.000000 0.000000,0.000000 0.000000,24.000000 0.000000,-1.000000 0.000000,-23.000000 0.000000,0.000000 0.000000,23.000000 0.000000,1.000000 0.000000,-1.000000-23.000000,0.000000 0.000000,47.000000 23.000000,0.000000 0.000000,-1.000000-23.000000,1.000000 0.000000,46.000000 23.000000,0.000000 0.000000,0.000000-23.000000,0.000000-1.000000,23.000000 24.000000,0.000000 0.000000,0.000000-23.000000,0.000000 0.000000,70.000000 0.000000,-1.000000 0.000000,24.000000 23.000000,0.000000 0.000000,-47.000000-23.000000,1.000000 0.000000,-47.000000 23.000000,0.000000 0.000000,23.000000 0.000000,0.000000 0.000000,1.000000 0.000000,-1.000000 0.000000,23.000000-24.000000,1.000000 1.000000,-1.000000 23.000000,1.000000 0.000000,-70.000000 0.000000,0.000000 0.000000,23.000000-23.000000,0.000000 0.000000,23.000000 23.000000,0.000000 0.000000,1.000000 0.000000,-1.000000 0.000000,23.000000-23.000000,1.000000 0.000000,-24.000000 23.000000,0.000000 0.000000,-46.000000-24.000000,0.000000 1.000000,23.000000 23.000000,0.000000 0.000000,0.000000-23.000000,0.000000 0.000000,47.000000 23.000000,-1.000000 0.000000,-22.000000-23.000000,-1.000000 0.000000,-23.000000 23.000000,0.000000 0.000000,-23.000000 0.000000,0.000000 0.000000,23.000000-24.000000,0.000000 1.000000,47.000000 23.000000,-1.000000 0.000000,0.000000 0.000000,1.000000 0.000000,-1.000000-23.000000,1.000000 0.000000,-24.000000 23.000000,0.000000 0.000000,-23.000000 0.000000,0.000000 0.000000,24.000000 0.000000,-1.000000 0.000000,47.000000 0.000000,-1.000000 0.000000,-46.000000-23.000000,1.000000 0.000000,-24.000000 23.000000,0.000000 0.000000,0.000000 0.000000,0.000000 0.000000,23.000000 0.000000,1.000000 0.000000,22.000000 0.000000,0.000000 0.000000,24.000000 0.000000,0.000000 0.000000,-70.000000-23.000000,0.000000-1.000000,23.000000 24.000000,0.000000 0.000000,1.000000 0.000000,-1.000000 0.000000,46.000000 0.000000,1.000000 0.000000,23.000000 0.000000,0.000000 0.000000,-93.000000 0.000000,0.000000 0.000000,23.000000 0.000000,0.000000 0.000000,24.000000 0.000000,-1.000000 0.000000,24.000000 0.000000,-1.000000 0.000000,-22.000000 0.000000,-1.000000 0.000000,1.000000 0.000000,-1.000000 0.000000,-46.000000 0.000000,0.000000 0.000000,70.000000 0.000000,-1.000000 0.000000,47.000000 0.000000,0.000000 0.000000,-69.000000 0.000000,-1.000000 0.000000,-23.000000 0.000000,1.000000 0.000000,68.000000 0.000000,1.000000 0.000000,0.000000 0.000000,0.000000 0.000000,-1.000000 24.000000,1.000000-1.000000,-23.000000-23.000000,-1.000000 0.000000,-22.000000 0.000000,-1.000000 0.000000,70.000000 23.000000,0.000000 0.000000,0.000000-23.000000,0.000000 0.000000,-116.000000 0.000000,0.000000 0.000000,46.000000 0.000000,1.000000 0.000000,45.000000 0.000000,1.000000 0.000000,-23.000000 23.000000,-1.000000 0.000000,-22.000000-23.000000,-1.000000 0.000000,-23.000000 0.000000,1.000000 0.000000,-1.000000 0.000000,0.000000 0.000000,47.000000 0.000000,-1.000000 0.000000,1.000000 0.000000,0.000000 0.000000,-70.000000 0.000000,0.000000 0.000000,-23.000000 0.000000,0.000000 0.000000,46.000000 0.000000,0.000000 0.000000,0.000000 0.000000,1.000000 0.000000,22.000000 0.000000,1.000000 0.000000,-47.000000 23.000000,0.000000 1.000000,-46.000000-24.000000,-1.000000 0.000000,-22.000000 0.000000,0.000000 0.000000,22.000000 0.000000,1.000000 0.000000,0.000000 0.000000,0.000000 0.000000,0.000000 0.000000,-1.000000 0.000000,24.000000 0.000000,0.000000 0.000000,-23.000000 0.000000,0.000000 0.000000,-47.000000 0.000000,1.000000 0.000000,-1.000000 0.000000,1.000000 0.000000,-24.000000 23.000000,0.000000 0.000000,1.000000-23.000000,-1.000000 0.000000,-23.000000 0.000000,0.000000 0.000000,0.000000 23.000000,1.000000 0.000000,-1.000000-23.000000,0.000000 0.000000,-23.000000 23.000000,0.000000 1.000000,-23.000000-1.000000,0.000000 0.000000,-24.000000 23.000000,1.000000 1.000000,-70.000000-24.000000,0.000000 0.000000,47.000000 0.000000</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0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16303.000000 59538.000000,'-47.000000'0.000000,"1.000000"0.000000,0.000000 0.000000,23.000000 0.000000,0.000000 0.000000,-24.000000-23.000000,1.000000 0.000000,23.000000 23.000000,0.000000 0.000000,69.000000 0.000000,0.000000 0.000000,1.000000 0.000000,-1.000000 0.000000,23.000000 0.000000,1.000000 0.000000,22.000000 0.000000,1.000000 0.000000,0.000000 0.000000,-1.000000 0.000000,70.000000-23.000000,1.000000-1.000000,22.000000 24.000000,0.000000 0.000000,70.000000-23.000000,0.000000 0.000000,22.000000 0.000000,1.000000 0.000000,70.000000-24.000000,-1.000000 1.000000,24.000000 0.000000,-1.000000-1.000000,-22.000000 24.000000,-1.000000 0.000000,0.000000-23.000000,1.000000 0.000000,22.000000-1.000000,1.000000 1.000000,-47.000000 23.000000,0.000000 0.000000,0.000000-1.000000,1.000000 1.000000,-1.000000 0.000000,0.000000 0.000000,-46.000000 0.000000,0.000000 0.000000,0.000000-1.000000,0.000000 1.000000,-1.000000 0.000000,1.000000 0.000000,0.000000 23.000000,0.000000 0.000000,-46.000000 0.000000,-1.000000 0.000000,-69.000000-23.000000,1.000000 0.000000,22.000000 23.000000,0.000000 0.000000,23.000000 0.000000,1.000000 0.000000,-47.000000 0.000000,0.000000 0.000000,-46.000000 23.000000,0.000000 0.000000,-24.000000-23.000000,1.000000 0.000000,-47.000000 23.000000,1.000000 0.000000,22.000000-23.000000,1.000000 0.000000,-1.000000 0.000000,1.000000 0.000000,-1.000000 0.000000,0.000000 0.000000,1.000000 23.000000,-1.000000 1.000000,1.000000-1.000000,-1.000000 0.000000,1.000000 0.000000,-1.000000 0.000000,1.000000 24.000000,-1.000000-1.000000,1.000000 0.000000</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1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69057.000000 34759.000000,'-46.000000'-47.000000,"23.000000"24.000000,-1.000000 0.000000,48.000000 0.000000,-1.000000 0.000000,0.000000 23.000000,0.000000 0.000000,46.000000 0.000000,1.000000 0.000000,-1.000000 0.000000,1.000000 0.000000,-1.000000 0.000000,1.000000 0.000000,22.000000 0.000000,1.000000 0.000000,0.000000 0.000000,-1.000000 0.000000,24.000000 0.000000,0.000000 0.000000,23.000000 0.000000,0.000000 0.000000,23.000000 0.000000,0.000000 0.000000,70.000000 0.000000,-1.000000 0.000000,24.000000 0.000000,0.000000 0.000000,-47.000000 0.000000,1.000000 0.000000,45.000000 0.000000,1.000000 0.000000,-23.000000 23.000000,-1.000000 0.000000,47.000000-23.000000,0.000000 0.000000,-46.000000 23.000000,-1.000000 0.000000,-22.000000-23.000000,-1.000000 0.000000,24.000000 24.000000,-1.000000-1.000000,24.000000-23.000000,0.000000 0.000000,-24.000000 23.000000,1.000000 0.000000,-47.000000-23.000000,0.000000 0.000000,1.000000 0.000000,-1.000000 0.000000,0.000000 0.000000,0.000000 0.000000,24.000000 0.000000,-1.000000 0.000000,-69.000000 0.000000,0.000000 0.000000,-46.000000 0.000000,-1.000000 0.000000,-22.000000 23.000000,-1.000000 0.000000,-46.000000-23.000000,1.000000 0.000000,-1.000000 0.000000,0.000000 0.000000,0.000000 0.000000,0.000000 0.000000,-23.000000 24.000000,0.000000-1.000000,0.000000 0.000000</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1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68825.000000 37075.000000,'47.000000'0.000000,"-1.000000"0.000000,0.000000 0.000000,-22.000000 0.000000,-1.000000 0.000000,46.000000 23.000000,1.000000 0.000000,22.000000-23.000000,1.000000 0.000000,0.000000 23.000000,-1.000000 0.000000,47.000000-23.000000,0.000000 0.000000,0.000000 0.000000,0.000000 0.000000,46.000000 0.000000,0.000000 0.000000,47.000000 0.000000,0.000000 0.000000,22.000000 0.000000,1.000000 0.000000,0.000000-23.000000,0.000000 0.000000,22.000000-23.000000,1.000000-1.000000,0.000000 24.000000,0.000000 0.000000,23.000000 0.000000,0.000000 0.000000,-46.000000 0.000000,0.000000-1.000000,-47.000000 1.000000,1.000000 0.000000,69.000000 0.000000,-1.000000 0.000000,-22.000000 23.000000,0.000000 0.000000,-47.000000-23.000000,1.000000-1.000000,-47.000000 24.000000,0.000000 0.000000,23.000000-23.000000,0.000000 0.000000,-22.000000 23.000000,-1.000000 0.000000,0.000000 0.000000,0.000000 0.000000,-46.000000-23.000000,-1.000000 0.000000,-45.000000 23.000000,-1.000000 0.000000,-45.000000 0.000000,-1.000000 0.000000,0.000000 0.000000,0.000000 0.000000,-23.000000 23.000000</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87445.000000 34944.000000,'46.000000'0.000000,"-23.000000"0.000000,0.000000 0.000000,0.000000 0.000000,0.000000 0.000000,1.000000 0.000000,-1.000000 0.000000,0.000000 0.000000,0.000000 0.000000,0.000000 0.000000,0.000000 0.000000,24.000000 0.000000,-1.000000 0.000000,-23.000000 23.000000,0.000000 0.000000,1.000000 1.000000,-1.000000-1.000000,-23.000000 0.000000,0.000000 0.000000,-23.000000 0.000000,-1.000000 0.000000,-22.000000 24.000000,0.000000-1.000000,-24.000000-23.000000,1.000000 0.000000,22.000000 0.000000,1.000000 1.000000,-23.000000-1.000000,-1.000000 0.000000,1.000000-23.000000,-1.000000 0.000000,-22.000000 23.000000,-1.000000 0.000000,24.000000-23.000000,-1.000000 0.000000,-23.000000 0.000000,1.000000 0.000000,-24.000000 0.000000,0.000000 0.000000,24.000000-46.000000,-1.000000 0.000000,0.000000-1.000000,1.000000 1.000000,22.000000 0.000000,1.000000-1.000000,22.000000-45.000000,1.000000-1.000000,0.000000 24.000000,-1.000000-1.000000,24.000000-46.000000,0.000000 1.000000,23.000000-1.000000,0.000000 0.000000,23.000000 0.000000,0.000000 0.000000,24.000000-46.000000,-1.000000 0.000000,24.000000 46.000000,-1.000000 1.000000,1.000000-1.000000,-1.000000 0.000000,24.000000 23.000000,-1.000000 1.000000,-22.000000 45.000000,-1.000000 1.000000,1.000000 0.000000,-1.000000-1.000000,24.000000 24.000000,-1.000000 0.000000,1.000000 0.000000,0.000000 0.000000,-24.000000 23.000000,1.000000 0.000000,22.000000-23.000000,1.000000 0.000000,-24.000000 23.000000,1.000000 0.000000,-1.000000 0.000000,1.000000 0.000000,-1.000000 0.000000,1.000000 0.000000,-24.000000 46.000000,0.000000 0.000000,-22.000000-23.000000,-1.000000 0.000000,23.000000 24.000000,0.000000-1.000000,-23.000000 0.000000,1.000000 1.000000,-1.000000-1.000000,0.000000 0.000000,0.000000 24.000000,0.000000-1.000000,0.000000 1.000000,1.000000-1.000000,-1.000000 24.000000,0.000000 0.000000,0.000000-1.000000,0.000000 1.000000,-23.000000-1.000000,0.000000 1.000000,0.000000 0.000000,0.000000-1.000000,-23.000000-22.000000,0.000000-1.000000,0.000000 1.000000,0.000000-1.000000,-24.000000 1.000000,1.000000-1.000000,0.000000 1.000000,-1.000000-1.000000,24.000000-46.000000,0.000000 0.000000,-23.000000 24.000000,-1.000000-1.000000,24.000000-23.000000,0.000000 0.000000,-23.000000 1.000000,-1.000000-1.000000,1.000000-23.000000,0.000000 0.000000,-1.000000 23.000000,1.000000 0.000000,23.000000-23.000000,0.000000 0.000000,-23.000000 0.000000,-1.000000 0.000000,1.000000 0.000000,0.000000 0.000000,46.000000-23.000000,0.000000 0.000000,-24.000000 0.000000</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87769.000000 32906.000000,'92.000000'0.000000,"1.000000"0.000000,0.000000 0.000000,-1.000000-23.000000,1.000000 0.000000,23.000000 23.000000,-1.000000 0.000000,1.000000-23.000000,0.000000 0.000000,23.000000 23.000000,0.000000 0.000000,0.000000 0.000000,0.000000 0.000000,-23.000000 0.000000,-1.000000 0.000000,24.000000 0.000000,0.000000 0.000000,47.000000 0.000000,-1.000000 0.000000,0.000000 0.000000,0.000000 0.000000,47.000000 0.000000,0.000000 0.000000,-24.000000 0.000000,0.000000 0.000000,-22.000000 0.000000,-1.000000 0.000000,23.000000 0.000000,1.000000 0.000000,22.000000 0.000000,1.000000 0.000000,-24.000000 0.000000,1.000000 0.000000,-1.000000 0.000000,1.000000 0.000000,-47.000000 0.000000,0.000000 0.000000,23.000000 0.000000,0.000000 0.000000,24.000000 0.000000,-1.000000 0.000000,1.000000 0.000000,-1.000000 0.000000,-46.000000 0.000000,0.000000 0.000000,-23.000000 0.000000,0.000000 0.000000,23.000000 0.000000,0.000000 0.000000,1.000000 0.000000,-1.000000 0.000000,46.000000 0.000000,0.000000 0.000000,-69.000000 0.000000,0.000000 0.000000,0.000000 0.000000,0.000000 0.000000,-23.000000 0.000000,0.000000 0.000000,-24.000000 0.000000,1.000000 0.000000,0.000000 0.000000,-1.000000 0.000000,24.000000 0.000000,0.000000 0.000000,0.000000 0.000000,0.000000 0.000000,-1.000000 0.000000,1.000000 0.000000,23.000000 0.000000,0.000000 0.000000,-46.000000 23.000000,-1.000000 0.000000,-22.000000-23.000000,-1.000000 0.000000,1.000000 0.000000,-1.000000 0.000000,-46.000000 0.000000,0.000000 0.000000,1.000000 0.000000,-1.000000 0.000000,23.000000 0.000000,0.000000 0.000000,-22.000000 0.000000,-1.000000 0.000000,0.000000 0.000000,0.000000 0.000000,-46.000000 0.000000</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99348.000000 32536.000000,'46.000000'0.000000,"-23.000000"0.000000,0.000000 0.000000,24.000000 0.000000,-1.000000 0.000000,0.000000 0.000000,1.000000 0.000000,-1.000000 0.000000,0.000000 0.000000,47.000000 0.000000,0.000000 0.000000,-24.000000 23.000000,1.000000 0.000000,22.000000-23.000000,1.000000 0.000000,-24.000000 0.000000,1.000000 0.000000,-1.000000 0.000000,1.000000 0.000000,-24.000000 0.000000,0.000000 0.000000,1.000000 0.000000,-1.000000 0.000000,-23.000000 0.000000,0.000000 0.000000,0.000000 0.000000,1.000000 0.000000,-48.000000 0.000000,1.000000 0.000000,0.000000 23.000000,0.000000 0.000000,-23.000000 0.000000,-1.000000 1.000000,1.000000-1.000000,0.000000 0.000000,-24.000000 0.000000,1.000000 0.000000,-1.000000 24.000000,1.000000-1.000000,-1.000000-23.000000,1.000000 0.000000,23.000000 23.000000,-1.000000 1.000000,-22.000000-1.000000,-1.000000 0.000000,24.000000 1.000000,0.000000-1.000000,-24.000000-23.000000,1.000000 0.000000,22.000000 24.000000,1.000000-1.000000,23.000000-23.000000,0.000000 0.000000,-24.000000 0.000000,1.000000 1.000000,23.000000-1.000000,0.000000 0.000000,0.000000-23.000000,-1.000000 0.000000,24.000000 23.000000,0.000000 0.000000,-23.000000-23.000000,0.000000 0.000000,23.000000-23.000000,0.000000 0.000000,-23.000000 0.000000,0.000000 0.000000,23.000000-24.000000,0.000000 1.000000,0.000000 23.000000,0.000000 0.000000,0.000000 0.000000,0.000000-1.000000,0.000000-22.000000,0.000000 0.000000,0.000000 23.000000,0.000000-1.000000,0.000000 1.000000,0.000000 0.000000,0.000000-23.000000,0.000000-1.000000,0.000000 24.000000,0.000000 0.000000,0.000000 0.000000,0.000000 0.000000,0.000000-23.000000,0.000000-1.000000,0.000000 24.000000,0.000000 0.000000,23.000000-23.000000,0.000000-1.000000,0.000000 24.000000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2:5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69439.000000 22169.000000 999,'17.000000'0.000000'0,"-9.000000"0.000000"0 ,-6.000000 0.000000 0,-8.000000 0.000000 0,-4.000000 0.000000 0,0.000000 0.000000 0,-1.000000 0.000000 0,2.000000 0.000000 0,-2.000000 0.000000 0,2.000000 0.000000 0,-2.000000 0.000000 0,1.000000 0.000000 0,0.000000 0.000000 0,-2.000000 0.000000 0,-1.000000 0.000000 0,-2.000000 0.000000 0,1.000000 0.000000 0,1.000000 0.000000 0,1.000000 0.000000 0,1.000000 0.000000 0,1.000000 1.000000 0,-2.000000 1.000000 0,-1.000000 1.000000 0,-2.000000 2.000000 0,1.000000 0.000000 0,1.000000-1.000000 0,1.000000 1.000000 0,1.000000 1.000000 0,1.000000-2.000000 0,1.000000-1.000000 0,-1.000000-1.000000 0,-1.000000-1.000000 0,1.000000-1.000000-19,1.000000 2.000000-41,-1.000000 1.000000-41,0.000000 1.000000-39</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109445.000000 33091.000000,'46.000000'0.000000,"-23.000000"0.000000,0.000000 0.000000,1.000000 0.000000,-1.000000 0.000000,0.000000 24.000000,0.000000-1.000000,0.000000 0.000000,0.000000 0.000000,0.000000 0.000000,1.000000 0.000000,22.000000 1.000000,0.000000-1.000000,-23.000000 0.000000,1.000000 0.000000,-1.000000 0.000000,0.000000 0.000000,0.000000 0.000000,0.000000 1.000000,-23.000000-1.000000,0.000000 0.000000,23.000000 0.000000,1.000000 0.000000,-24.000000 0.000000,0.000000 1.000000,0.000000-1.000000,0.000000 0.000000,-24.000000 0.000000,1.000000 0.000000,-23.000000-23.000000,0.000000 0.000000,-1.000000 23.000000,1.000000 1.000000,0.000000-24.000000,-1.000000 0.000000,1.000000 0.000000,0.000000 0.000000,-24.000000 0.000000,1.000000 0.000000,22.000000 0.000000,1.000000 0.000000,0.000000 0.000000,-1.000000 0.000000,1.000000 0.000000,0.000000 0.000000,0.000000 0.000000,-1.000000 0.000000,1.000000 0.000000,0.000000 0.000000,22.000000 0.000000,1.000000 0.000000,0.000000-24.000000,0.000000 1.000000,23.000000 0.000000</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109306.000000 32721.000000,'0.000000'-46.000000,"0.000000"22.000000,0.000000 1.000000,0.000000 0.000000,0.000000 0.000000,0.000000 0.000000</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108565.000000 33184.000000,'46.000000'46.000000,"-23.000000"-46.000000,0.000000 0.000000,1.000000 0.000000,-1.000000 0.000000,23.000000 0.000000,0.000000 0.000000,1.000000 0.000000,-1.000000 0.000000,0.000000 0.000000,1.000000 0.000000,-1.000000 0.000000,0.000000 0.000000,1.000000 24.000000,-1.000000-1.000000,-23.000000-23.000000,0.000000 0.000000,0.000000 0.000000,0.000000 0.000000,1.000000 23.000000,-1.000000 0.000000,-23.000000 0.000000,0.000000 0.000000,-23.000000 0.000000,-1.000000 1.000000,1.000000-1.000000,0.000000 0.000000,0.000000 0.000000,0.000000 0.000000,-23.000000 0.000000,-1.000000 1.000000,-22.000000-1.000000,-1.000000 0.000000,1.000000 0.000000,-1.000000 0.000000,-22.000000 0.000000,-1.000000 1.000000,0.000000-1.000000,1.000000 0.000000,-1.000000 23.000000,1.000000 0.000000,-24.000000-46.000000,0.000000 0.000000,23.000000 24.000000,1.000000-1.000000,22.000000-23.000000,1.000000 0.000000,-1.000000 23.000000,1.000000 0.000000,22.000000-23.000000,1.000000 0.000000,0.000000 0.000000,0.000000 0.000000,46.000000-23.000000,0.000000 0.000000,-24.000000 0.000000,1.000000-1.000000,23.000000 1.000000,0.000000 0.000000,0.000000 0.000000,0.000000 0.000000,23.000000-23.000000,1.000000-1.000000,-1.000000 24.000000,0.000000 0.000000,0.000000 0.000000,0.000000 0.000000,0.000000-1.000000,0.000000 1.000000,24.000000 0.000000,-1.000000 0.000000,0.000000 23.000000,1.000000 0.000000,-24.000000 0.000000,0.000000 0.000000,0.000000 0.000000,0.000000 0.000000,1.000000 0.000000,-1.000000 0.000000,0.000000 23.000000,0.000000 0.000000,0.000000 24.000000,0.000000-1.000000,0.000000-23.000000,1.000000 0.000000,-24.000000 47.000000,0.000000-1.000000,0.000000-23.000000,0.000000 1.000000,0.000000-1.000000,0.000000 0.000000,-24.000000 1.000000,1.000000-1.000000,-23.000000 0.000000,0.000000 1.000000,-24.000000-1.000000,1.000000 0.000000,22.000000-23.000000,1.000000 1.000000,0.000000-1.000000,-1.000000 0.000000,-22.000000-23.000000,0.000000 0.000000,22.000000 0.000000,1.000000 0.000000,0.000000 0.000000</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106758.000000 32536.000000,'0.000000'-47.000000,"-23.000000"1.000000,0.000000 0.000000,23.000000 23.000000,0.000000-1.000000,0.000000 1.000000,0.000000 0.000000,0.000000 0.000000,0.000000 0.000000,0.000000 46.000000,0.000000 0.000000,0.000000 23.000000,0.000000 1.000000,0.000000-24.000000,0.000000 0.000000,23.000000 23.000000,0.000000 1.000000,-23.000000-1.000000,0.000000 0.000000,24.000000 24.000000,-1.000000-1.000000,0.000000-22.000000,0.000000-1.000000,0.000000 23.000000,0.000000 1.000000,1.000000-1.000000,-1.000000 1.000000,-23.000000-1.000000,0.000000 1.000000,23.000000-1.000000,0.000000 1.000000,-23.000000 22.000000,0.000000 1.000000,23.000000-24.000000,0.000000 1.000000,-23.000000-1.000000,0.000000 1.000000,0.000000-1.000000,0.000000 1.000000,-23.000000-24.000000,0.000000 0.000000,0.000000 1.000000,0.000000-1.000000,-24.000000-23.000000,1.000000 0.000000,23.000000-23.000000,0.000000 0.000000,0.000000 23.000000,-1.000000 1.000000,-22.000000-24.000000,0.000000 0.000000,23.000000 0.000000,-1.000000 0.000000,-22.000000-24.000000,0.000000 1.000000,0.000000 0.000000,-1.000000 0.000000,24.000000 0.000000,0.000000 0.000000,-23.000000-24.000000,-1.000000 1.000000,24.000000 23.000000,0.000000 0.000000,23.000000-24.000000,0.000000 1.000000,0.000000 23.000000,0.000000 0.000000,0.000000 0.000000,0.000000-1.000000,0.000000 1.000000,0.000000 0.000000,0.000000 0.000000,0.000000 0.000000,23.000000 23.000000</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104998.000000 32767.000000,'0.000000'-46.000000,"-23.000000"23.000000,0.000000 0.000000,23.000000-24.000000,0.000000 1.000000,0.000000 23.000000,0.000000 0.000000,-23.000000-24.000000,0.000000 1.000000,23.000000 23.000000,0.000000 0.000000,0.000000 0.000000,0.000000-1.000000,0.000000 1.000000,0.000000 0.000000,23.000000 23.000000,0.000000 0.000000,-23.000000 23.000000,0.000000 0.000000,23.000000 24.000000,0.000000-1.000000,-23.000000-23.000000,0.000000 0.000000,0.000000 47.000000,0.000000-1.000000,0.000000-22.000000,0.000000-1.000000,24.000000 0.000000,-1.000000 1.000000,-23.000000 22.000000,0.000000 0.000000,0.000000-22.000000,0.000000-1.000000,0.000000 24.000000,0.000000-1.000000,23.000000-23.000000,0.000000 1.000000,-23.000000 22.000000,0.000000 1.000000,0.000000-24.000000,0.000000 0.000000,0.000000 1.000000,0.000000-1.000000,0.000000 0.000000,0.000000 1.000000,0.000000-24.000000,0.000000 0.000000,0.000000 0.000000,0.000000 0.000000,-23.000000 0.000000,0.000000 0.000000,0.000000-23.000000,-1.000000 0.000000,1.000000 0.000000,0.000000 0.000000,0.000000 0.000000,0.000000 0.000000,-24.000000 0.000000,1.000000 0.000000,23.000000 0.000000,0.000000 0.000000,-24.000000 0.000000,1.000000 0.000000,0.000000-23.000000,0.000000 0.000000,-1.000000 23.000000,1.000000 0.000000,23.000000-23.000000,0.000000 0.000000,-24.000000 23.000000,1.000000 0.000000,23.000000 0.000000,0.000000 0.000000,-1.000000 0.000000,1.000000 0.000000,0.000000 0.000000,0.000000 0.000000,0.000000 0.000000,0.000000 0.000000,23.000000 23.000000</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103285.000000 34898.000000,'0.000000'-47.000000,"0.000000"24.000000,0.000000 0.000000,0.000000 0.000000,0.000000 0.000000,23.000000 23.000000,0.000000 0.000000,-23.000000-23.000000,0.000000-1.000000,0.000000 1.000000,0.000000 0.000000,23.000000 23.000000,0.000000 0.000000,-23.000000-23.000000,0.000000 0.000000,0.000000 46.000000,0.000000 0.000000,0.000000 0.000000,0.000000 0.000000,0.000000 1.000000,0.000000-1.000000,0.000000 23.000000,0.000000 0.000000,0.000000 1.000000,0.000000-1.000000,23.000000 24.000000,1.000000-1.000000,-24.000000 1.000000,0.000000-1.000000,23.000000 24.000000,0.000000-1.000000,-23.000000 1.000000,0.000000 0.000000,23.000000-1.000000,0.000000 1.000000,-23.000000-24.000000,0.000000 1.000000,23.000000-24.000000,1.000000 0.000000,-24.000000 1.000000,0.000000-1.000000,0.000000-23.000000,0.000000 0.000000,0.000000 0.000000,0.000000 1.000000,0.000000-1.000000,0.000000 0.000000,0.000000-46.000000,0.000000 0.000000,0.000000-1.000000,0.000000 1.000000,23.000000 23.000000,0.000000 0.000000,-23.000000-23.000000,0.000000 0.000000,23.000000 23.000000,0.000000 0.000000,0.000000 0.000000,1.000000 0.000000,-1.000000 0.000000,0.000000 0.000000,0.000000 0.000000,0.000000 0.000000,0.000000 0.000000,0.000000 0.000000,1.000000 0.000000,-1.000000 0.000000,0.000000 0.000000,0.000000 0.000000,0.000000 0.000000,0.000000 0.000000,1.000000 0.000000,-1.000000 0.000000,0.000000 0.000000,0.000000 0.000000,-23.000000 23.000000,0.000000 0.000000,0.000000 0.000000,0.000000 1.000000,0.000000-1.000000,0.000000 0.000000,0.000000 0.000000,0.000000 0.000000,-23.000000 0.000000,0.000000 1.000000,0.000000-1.000000,-1.000000 0.000000,1.000000 23.000000,0.000000 1.000000,-23.000000-24.000000,-1.000000 0.000000,24.000000 0.000000,0.000000 0.000000,-23.000000 0.000000,0.000000 0.000000,-1.000000 1.000000,1.000000-1.000000,-24.000000 0.000000,1.000000 0.000000,-1.000000-23.000000,1.000000 0.000000,23.000000 0.000000,-1.000000 0.000000,-22.000000 0.000000,-1.000000 0.000000,24.000000 0.000000,0.000000 0.000000,-1.000000 0.000000,1.000000 0.000000,-23.000000-23.000000,-1.000000 0.000000,24.000000 0.000000,0.000000-1.000000,-1.000000 1.000000,1.000000 0.000000,23.000000 0.000000,0.000000 0.000000,-1.000000-23.000000,1.000000-1.000000,0.000000 24.000000,0.000000 0.000000,23.000000 0.000000,0.000000 0.000000,0.000000-1.000000,0.000000 1.000000,23.000000 0.000000,0.000000 0.000000,24.000000 0.000000</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103331.000000 35083.000000,'0.000000'-46.000000,"23.000000"46.000000,0.000000 0.000000,-23.000000-23.000000,0.000000-1.000000,-23.000000 24.000000,0.000000 0.000000,0.000000 0.000000,0.000000 0.000000,0.000000 24.000000,-1.000000-1.000000,-22.000000 0.000000,0.000000 0.000000,23.000000 23.000000,-1.000000 1.000000,-22.000000-1.000000,0.000000 0.000000,-1.000000 1.000000,1.000000-1.000000,0.000000 23.000000,0.000000 1.000000,22.000000-24.000000,1.000000 1.000000,0.000000-1.000000,0.000000 0.000000,0.000000 24.000000,0.000000-1.000000,23.000000-46.000000,0.000000 0.000000,0.000000 24.000000,0.000000-1.000000,0.000000-23.000000,0.000000 0.000000,23.000000-23.000000,0.000000 0.000000,23.000000 0.000000,1.000000 0.000000,-1.000000 0.000000,0.000000 0.000000,0.000000 0.000000,1.000000 0.000000,-1.000000 0.000000,0.000000 0.000000,24.000000 0.000000,-1.000000 0.000000,-22.000000-23.000000,-1.000000 0.000000,0.000000 0.000000,1.000000 0.000000,-1.000000 0.000000,0.000000-1.000000,1.000000 24.000000,-1.000000 0.000000,-23.000000-23.000000</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4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104998.000000 35083.000000,'0.000000'-46.000000,"24.000000"23.000000,-1.000000-1.000000,-23.000000 1.000000,0.000000 0.000000,0.000000 46.000000,0.000000 0.000000,-23.000000 24.000000,-1.000000-1.000000,-22.000000 0.000000,0.000000 1.000000,23.000000 22.000000,-1.000000 1.000000,-22.000000 22.000000,0.000000 1.000000,-24.000000 0.000000,1.000000-1.000000,23.000000 24.000000,-1.000000 0.000000,-22.000000 0.000000,-1.000000-1.000000,24.000000-22.000000,0.000000 0.000000,-1.000000-1.000000,1.000000 1.000000,0.000000-24.000000,-1.000000 1.000000,24.000000-1.000000,0.000000 1.000000,0.000000-24.000000,0.000000 0.000000,23.000000-22.000000,0.000000-1.000000,-23.000000 0.000000,-1.000000 0.000000,24.000000 0.000000,0.000000 0.000000,-23.000000 0.000000,0.000000 1.000000,23.000000-48.000000,0.000000 1.000000,23.000000 0.000000,0.000000 0.000000,1.000000 0.000000,-1.000000 0.000000,-23.000000 0.000000,0.000000-1.000000,23.000000 1.000000</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4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105462.000000 35222.000000,'0.000000'-46.000000,"23.000000"46.000000,0.000000 0.000000,0.000000-23.000000,0.000000-1.000000,-23.000000 1.000000,0.000000 0.000000,23.000000 0.000000,0.000000 0.000000,-23.000000 0.000000,0.000000-1.000000,24.000000 24.000000,-1.000000 0.000000,-23.000000 47.000000,0.000000-1.000000,0.000000-23.000000,0.000000 0.000000,-23.000000 24.000000,-1.000000-1.000000,1.000000 23.000000,0.000000 1.000000,0.000000-1.000000,0.000000 1.000000,0.000000 23.000000,0.000000-1.000000,-1.000000-22.000000,1.000000-1.000000,0.000000 24.000000,0.000000-1.000000,-23.000000-22.000000,-1.000000-1.000000,47.000000 1.000000,0.000000-1.000000,-23.000000 1.000000,0.000000-1.000000,0.000000 1.000000,0.000000-1.000000,23.000000-46.000000,0.000000 0.000000,-24.000000 24.000000,1.000000-1.000000,23.000000-23.000000,0.000000 0.000000,0.000000 1.000000,0.000000-1.000000,0.000000-46.000000,0.000000-1.000000,23.000000 24.000000,1.000000 0.000000,-1.000000 0.000000,0.000000 0.000000,0.000000-23.000000,0.000000 0.000000,0.000000 0.000000,1.000000 0.000000,22.000000 23.000000,0.000000 0.000000,-23.000000-23.000000,1.000000-1.000000,-1.000000 24.000000,0.000000 0.000000,23.000000-23.000000,0.000000 0.000000,-22.000000 23.000000,-1.000000 0.000000,23.000000 0.000000,0.000000 0.000000,-22.000000-23.000000,-1.000000 0.000000,0.000000 23.000000,0.000000 0.000000,0.000000 0.000000,0.000000 0.000000,1.000000 0.000000,-1.000000 0.000000,0.000000 0.000000,0.000000 0.000000,0.000000 0.000000,0.000000 0.000000,-46.000000 0.000000,0.000000 0.000000,0.000000 0.000000</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70261.000000 29155.000000,'0.000000'-47.000000,"0.000000"24.000000,0.000000 0.000000,-23.000000 23.000000,0.000000 0.000000,-23.000000 0.000000,-1.000000 0.000000,-22.000000 0.000000,-1.000000 0.000000,-22.000000 23.000000,-1.000000 0.000000,-23.000000 0.000000,0.000000 1.000000,-22.000000-1.000000,-1.000000 0.000000,0.000000-23.000000,0.000000 0.000000,-23.000000 0.000000,-1.000000 0.000000,1.000000 0.000000,0.000000 0.000000,23.000000-23.000000,0.000000 0.000000,24.000000-24.000000,-1.000000 1.000000,23.000000 0.000000,1.000000-1.000000,22.000000 1.000000,1.000000 0.000000,45.000000-24.000000,1.000000 1.000000,0.000000 22.000000,0.000000 1.000000,23.000000-47.000000,0.000000 1.000000,0.000000 22.000000,0.000000 1.000000,0.000000-24.000000,0.000000 1.000000,23.000000-24.000000,0.000000 0.000000,24.000000 0.000000,-1.000000 0.000000,0.000000 24.000000,1.000000-1.000000,22.000000 1.000000,0.000000-1.000000,1.000000 47.000000,-1.000000-1.000000,24.000000 1.000000,0.000000 0.000000,-1.000000 22.000000,1.000000 1.000000,46.000000 0.000000,0.000000 0.000000,0.000000 0.000000,0.000000 0.000000,-23.000000 23.000000,-1.000000 0.000000,24.000000 0.000000,0.000000 0.000000,-23.000000 0.000000,0.000000 0.000000,-24.000000 46.000000,1.000000 0.000000,-23.000000-23.000000,-1.000000 1.000000,0.000000 22.000000,1.000000 0.000000,-24.000000 1.000000,1.000000-1.000000,-24.000000 23.000000,0.000000 1.000000,0.000000-1.000000,0.000000 1.000000,0.000000-1.000000,1.000000 1.000000,-24.000000 22.000000,0.000000 1.000000,0.000000 0.000000,0.000000-1.000000,0.000000-22.000000,0.000000-1.000000,0.000000 1.000000,0.000000-1.000000,0.000000 24.000000,0.000000-1.000000,-24.000000-45.000000,1.000000-1.000000,-23.000000 24.000000,0.000000-1.000000,22.000000-23.000000,1.000000 1.000000,-23.000000-1.000000,0.000000 0.000000,-1.000000 1.000000,1.000000-1.000000,23.000000 0.000000,0.000000 1.000000,-24.000000-24.000000,1.000000 0.000000,0.000000 0.000000,-1.000000 0.000000,1.000000 0.000000,0.000000 0.000000,-1.000000 1.000000,1.000000-1.000000,-23.000000-23.000000,-1.000000 0.000000,1.000000 0.000000,-1.000000 0.000000,1.000000 0.000000,-1.000000 0.000000,1.000000 0.000000,-1.000000 0.000000,-22.000000 0.000000,-1.000000 0.000000,24.000000-23.000000,-1.000000-1.000000,1.000000 24.000000,-1.000000 0.000000,1.000000-23.000000,-1.000000 0.000000,47.000000 23.000000,0.000000 0.000000,23.000000-23.000000,0.000000 0.000000,46.000000 0.000000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69139.000000 21869.000000 999,'0.000000'-18.000000'0,"0.000000"2.000000"0 ,0.000000 2.000000 0,0.000000 3.000000 0,1.000000 0.000000 0,1.000000 2.000000 0,1.000000-2.000000 0,2.000000 1.000000 0,0.000000 4.000000 0,-1.000000 5.000000 0,2.000000 7.000000 0,-1.000000 6.000000 0,-1.000000 3.000000 0,2.000000 0.000000 0,-2.000000 0.000000 0,1.000000-1.000000 0,0.000000 1.000000 0,-2.000000 0.000000 0,-1.000000 1.000000 0,-1.000000-1.000000 0,-1.000000 0.000000 0,2.000000 2.000000 0,1.000000 1.000000 0,2.000000 1.000000 0,-1.000000 1.000000 0,-1.000000 1.000000 0,-1.000000-1.000000 0,-1.000000 0.000000 0,-1.000000-1.000000 0,0.000000-1.000000 0,0.000000-1.000000 0,0.000000-2.000000 0,0.000000 1.000000 0,2.000000 1.000000 0,1.000000 1.000000 0,1.000000 1.000000 0,1.000000 1.000000 0,-2.000000 1.000000 0,-1.000000-1.000000 0,-2.000000-1.000000 0,0.000000 1.000000 0,0.000000-2.000000 0,0.000000-1.000000 0,0.000000-2.000000 0,0.000000 1.000000 0,0.000000 1.000000 0,0.000000 1.000000 0,0.000000 2.000000 0,0.000000-2.000000 0,0.000000-2.000000 0,0.000000-2.000000 0,0.000000-3.000000 0,0.000000 0.000000 0,0.000000 1.000000 0,0.000000 1.000000 0,0.000000 1.000000 0,0.000000 1.000000 0,0.000000 1.000000 0,0.000000-2.000000 0,0.000000 2.000000 0,1.000000-2.000000 0,1.000000-1.000000 0,1.000000-1.000000 0,2.000000-1.000000 0,-1.000000-1.000000 0,-1.000000 0.000000 0,-1.000000 0.000000 0,-1.000000-1.000000 0,0.000000 0.000000 0,3.000000-2.000000 0,2.000000-4.000000 0,2.000000-2.000000 0,1.000000-2.000000-19,-2.000000-3.000000-41,-4.000000-2.000000-41,-1.000000-3.000000-39</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80034.000000 29201.000000,'139.000000'0.000000,"-46.000000"0.000000,-1.000000 0.000000,1.000000-23.000000,-1.000000 0.000000,-22.000000 23.000000,-1.000000 0.000000,-45.000000 0.000000,-1.000000 0.000000,-93.000000 0.000000,1.000000 0.000000,-70.000000 23.000000,0.000000 0.000000,-23.000000-23.000000,0.000000 0.000000,-47.000000 23.000000,1.000000 0.000000,-1.000000 0.000000,1.000000 0.000000,-47.000000-23.000000,0.000000 0.000000,-69.000000 0.000000,0.000000 0.000000,23.000000 0.000000,0.000000 0.000000,0.000000 0.000000,0.000000 0.000000,23.000000 0.000000,0.000000 0.000000,116.000000 24.000000,0.000000-1.000000,69.000000-23.000000,1.000000 0.000000,138.000000 23.000000,0.000000 0.000000,24.000000-23.000000,-1.000000 0.000000,47.000000 0.000000,0.000000 0.000000,46.000000 0.000000,0.000000 0.000000,69.000000-46.000000,1.000000-1.000000,-47.000000 24.000000,1.000000 0.000000,-1.000000 0.000000,0.000000 0.000000,47.000000 0.000000,-1.000000 0.000000,1.000000 23.000000,-1.000000 0.000000,24.000000 0.000000,0.000000 0.000000,-23.000000 0.000000,-1.000000 0.000000,-69.000000 0.000000,0.000000 0.000000,-69.000000 0.000000,0.000000 0.000000,-47.000000 23.000000,0.000000 0.000000,-115.000000-23.000000,-1.000000 0.000000,-46.000000 23.000000,1.000000 0.000000,-47.000000-23.000000,-1.000000 0.000000,-22.000000 0.000000,0.000000 0.000000,-70.000000 0.000000,0.000000 0.000000,1.000000 0.000000,-1.000000 0.000000,23.000000-23.000000,1.000000 0.000000,-1.000000 23.000000,1.000000 0.000000,69.000000-23.000000,-1.000000 0.000000,24.000000 23.000000,1.000000 0.000000,45.000000 0.000000,0.000000 0.000000,47.000000 23.000000,0.000000 0.000000,46.000000 0.000000,0.000000 0.000000,46.000000-23.000000,0.000000 0.000000,47.000000 0.000000,0.000000 0.000000,-47.000000 23.000000,0.000000 0.000000,47.000000-23.000000</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4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82257.000000 34944.000000,'-46.000000'0.000000,"23.000000"0.000000,-1.000000 0.000000,1.000000 0.000000,0.000000 0.000000,0.000000 0.000000,0.000000 0.000000,0.000000 0.000000,0.000000 0.000000,46.000000 0.000000,0.000000 0.000000,0.000000 0.000000,0.000000 0.000000,23.000000 0.000000,1.000000 0.000000,-1.000000 0.000000,0.000000 0.000000,24.000000 0.000000,-1.000000 0.000000,24.000000-23.000000,0.000000 0.000000,-24.000000 23.000000,1.000000 0.000000,22.000000 0.000000,1.000000 0.000000,23.000000-23.000000,-1.000000-1.000000,-22.000000 24.000000,0.000000 0.000000,-24.000000-23.000000,1.000000 0.000000,-1.000000 23.000000,1.000000 0.000000,-47.000000 0.000000,0.000000 0.000000,-23.000000 23.000000,0.000000 0.000000,-46.000000 1.000000,-1.000000-1.000000,-45.000000 0.000000,-1.000000 0.000000,0.000000-23.000000,1.000000 0.000000,-47.000000 23.000000,0.000000 0.000000,0.000000-23.000000,0.000000 0.000000,0.000000 0.000000,0.000000 0.000000,0.000000 0.000000,0.000000 0.000000,23.000000 0.000000,1.000000 0.000000,-1.000000 0.000000,0.000000 0.000000,47.000000 0.000000,-1.000000 0.000000,47.000000 0.000000,0.000000 0.000000,0.000000 0.000000,-1.000000 0.000000,71.000000 0.000000,-1.000000 0.000000,0.000000 0.000000,1.000000 0.000000,22.000000 0.000000,1.000000 0.000000,-1.000000 0.000000,1.000000 0.000000,45.000000-23.000000,1.000000 0.000000,0.000000 23.000000,0.000000 0.000000,0.000000 0.000000,-1.000000 0.000000,1.000000 0.000000,0.000000 0.000000,23.000000 0.000000,0.000000 0.000000,-47.000000 0.000000,1.000000 0.000000,-23.000000 0.000000,-1.000000 0.000000,-23.000000 0.000000,1.000000 0.000000,-94.000000 0.000000,1.000000 0.000000,0.000000 0.000000,-1.000000 0.000000,-45.000000-23.000000,-1.000000 0.000000,24.000000 0.000000,-1.000000-1.000000,-22.000000 24.000000,-1.000000 0.000000,23.000000-23.000000,1.000000 0.000000,-1.000000 0.000000,1.000000 0.000000,23.000000 23.000000,-1.000000 0.000000,1.000000 0.000000,0.000000 0.000000,46.000000-23.000000</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81794.000000 37677.000000,'46.000000'0.000000,"-23.000000"0.000000,1.000000 0.000000,22.000000 0.000000,0.000000 0.000000,-23.000000 0.000000,1.000000 0.000000,45.000000 0.000000,0.000000 0.000000,24.000000 0.000000,0.000000 0.000000,23.000000-23.000000,-1.000000-1.000000,47.000000 1.000000,1.000000 0.000000,-25.000000 23.000000,1.000000 0.000000,-23.000000-23.000000,0.000000 0.000000,-23.000000 23.000000,-1.000000 0.000000,-22.000000 23.000000,-1.000000 0.000000,-22.000000-23.000000,-1.000000 0.000000,-46.000000 23.000000,0.000000 0.000000,-23.000000 1.000000,0.000000-1.000000,-47.000000 23.000000,1.000000 0.000000,-24.000000-22.000000,0.000000-1.000000,1.000000-23.000000,-1.000000 0.000000,-23.000000 23.000000,0.000000 0.000000,24.000000-23.000000,-1.000000 0.000000,-23.000000 0.000000,1.000000 0.000000,22.000000 0.000000,0.000000 0.000000,1.000000-23.000000,-1.000000 0.000000,47.000000 23.000000,-1.000000 0.000000,1.000000-23.000000,0.000000-1.000000,115.000000 1.000000,1.000000 0.000000,22.000000 23.000000,1.000000 0.000000,0.000000 0.000000,-1.000000 0.000000,24.000000 0.000000,0.000000 0.000000,-23.000000 0.000000,-1.000000 0.000000,-22.000000 0.000000,-1.000000 0.000000,1.000000 0.000000,-1.000000 0.000000,-23.000000 23.000000,1.000000 0.000000,-24.000000-23.000000,0.000000 0.000000,-23.000000 24.000000,0.000000-1.000000,-23.000000 0.000000,0.000000 0.000000,-47.000000-23.000000,1.000000 0.000000,-1.000000 0.000000,1.000000 0.000000,-24.000000 0.000000,1.000000 0.000000,22.000000 0.000000</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96569.000000 35037.000000,'-46.000000'0.000000,"22.000000"0.000000,1.000000 0.000000,0.000000 0.000000,0.000000 0.000000,-23.000000 0.000000,-1.000000 0.000000,-22.000000 0.000000,-1.000000 0.000000,-22.000000 0.000000,-1.000000 0.000000,0.000000 0.000000,1.000000 0.000000,-24.000000 0.000000,0.000000 0.000000,-46.000000-23.000000,0.000000-1.000000,-46.000000 24.000000,-1.000000 0.000000,-46.000000 0.000000,1.000000 0.000000,115.000000 0.000000,0.000000 0.000000,-185.000000 0.000000,-1.000000 0.000000,71.000000 0.000000,-1.000000 0.000000,23.000000 0.000000,1.000000 0.000000,-24.000000 0.000000,0.000000 0.000000,93.000000 0.000000,0.000000 0.000000,69.000000 0.000000,1.000000 0.000000,45.000000 0.000000,1.000000 0.000000,23.000000 0.000000,0.000000 0.000000,23.000000 24.000000</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98699.000000 37677.000000,'-46.000000'46.000000,"23.000000"-46.000000,0.000000 0.000000,0.000000 23.000000,-1.000000 0.000000,-22.000000-23.000000,0.000000 0.000000,-1.000000 24.000000,1.000000-1.000000,-46.000000 0.000000,-1.000000 0.000000,0.000000 0.000000,1.000000 0.000000,-24.000000 0.000000,0.000000 1.000000,-23.000000-1.000000,0.000000 0.000000,23.000000 0.000000,1.000000 0.000000,-94.000000-23.000000,1.000000 0.000000,-70.000000 0.000000,0.000000 0.000000,23.000000 0.000000,0.000000 0.000000,47.000000-23.000000,0.000000 0.000000,22.000000 0.000000,1.000000 0.000000,46.000000-24.000000,0.000000 1.000000,-23.000000 23.000000,0.000000 0.000000,-23.000000-24.000000,-1.000000 1.000000,47.000000 23.000000,1.000000 0.000000,22.000000-24.000000,0.000000 1.000000,46.000000 46.000000,1.000000 0.000000,23.000000-23.000000,-1.000000 0.000000,24.000000 23.000000,0.000000 0.000000,46.000000 23.000000,0.000000 0.000000,-23.000000 0.000000,0.000000 0.000000,24.000000 1.000000,-1.000000-1.000000,0.000000-23.000000</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2: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87028.000000 39854.000000,'-47.000000'0.000000,"47.000000"23.000000,0.000000 0.000000,-46.000000 0.000000,0.000000 0.000000,23.000000-23.000000,-1.000000 0.000000,-22.000000 23.000000,0.000000 1.000000,-1.000000-24.000000,1.000000 0.000000,0.000000 0.000000,0.000000 0.000000,-1.000000 23.000000,1.000000 0.000000,-24.000000-23.000000,1.000000 0.000000,23.000000 0.000000,-1.000000 0.000000,-22.000000 0.000000,-1.000000 0.000000,1.000000-23.000000,-1.000000 0.000000,1.000000-1.000000,-1.000000 1.000000,24.000000 0.000000,0.000000 0.000000,23.000000 0.000000,0.000000 0.000000,-1.000000-24.000000,1.000000 1.000000,0.000000 0.000000,0.000000-1.000000,23.000000-22.000000,0.000000-1.000000,0.000000 1.000000,0.000000-1.000000,46.000000-22.000000,1.000000-1.000000,-1.000000 24.000000,0.000000-1.000000,0.000000 1.000000,1.000000-1.000000,22.000000 1.000000,1.000000-1.000000,-1.000000 24.000000,1.000000 0.000000,22.000000-1.000000,1.000000 1.000000,0.000000 23.000000,-1.000000 0.000000,1.000000-24.000000,-1.000000 1.000000,1.000000 46.000000,0.000000 0.000000,-1.000000 0.000000,1.000000 0.000000,0.000000 0.000000,-1.000000 0.000000,-45.000000 0.000000,-1.000000 0.000000,0.000000 23.000000,1.000000 0.000000,-24.000000 1.000000,0.000000-1.000000,0.000000 23.000000,0.000000 0.000000,-23.000000-22.000000,0.000000-1.000000,23.000000 0.000000,0.000000 0.000000,-23.000000 0.000000,0.000000 0.000000,0.000000 0.000000,0.000000 1.000000,24.000000 22.000000,-1.000000 0.000000,-23.000000-23.000000,0.000000 1.000000,0.000000-1.000000,0.000000 0.000000,23.000000 23.000000,0.000000 1.000000,-23.000000-24.000000,0.000000 0.000000,23.000000 23.000000,0.000000 0.000000,1.000000-22.000000,-1.000000-1.000000,-23.000000 23.000000,0.000000 0.000000,0.000000 1.000000,0.000000-1.000000,23.000000 0.000000,0.000000 1.000000,-23.000000-1.000000,0.000000 0.000000,-23.000000 1.000000,0.000000-1.000000,0.000000 0.000000,-1.000000 1.000000,1.000000-1.000000,0.000000 0.000000,-23.000000 1.000000,-1.000000-1.000000,1.000000-23.000000,0.000000 0.000000,0.000000 0.000000,-1.000000 0.000000,1.000000 1.000000,0.000000-1.000000,-24.000000-23.000000,1.000000 0.000000,22.000000 0.000000,1.000000 0.000000,-23.000000 0.000000,-1.000000 0.000000,1.000000 0.000000,-1.000000 0.000000,1.000000 0.000000,-1.000000 0.000000,1.000000 0.000000,-1.000000 0.000000,1.000000 0.000000,-1.000000 0.000000,1.000000 0.000000,-1.000000 0.000000,1.000000-23.000000,-1.000000-1.000000,1.000000 1.000000,-1.000000 0.000000,24.000000 0.000000,0.000000 0.000000,-1.000000 0.000000,1.000000 0.000000,23.000000-24.000000,0.000000 1.000000,-23.000000 0.000000,-1.000000-1.000000,47.000000 1.000000,0.000000 0.000000,-23.000000-1.000000,0.000000 1.000000,23.000000 0.000000,0.000000-1.000000,0.000000 1.000000,0.000000 0.000000,0.000000-1.000000,0.000000 1.000000,0.000000 0.000000,0.000000-1.000000,23.000000 24.000000,0.000000 0.000000,0.000000 0.000000,1.000000 0.000000,-1.000000 0.000000,0.000000 0.000000,23.000000-24.000000,0.000000 1.000000,1.000000 23.000000,-1.000000 0.000000,0.000000-1.000000,1.000000 1.000000,-24.000000-23.000000</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99163.000000 39946.000000,'-93.000000'0.000000,"0.000000"0.000000,1.000000 0.000000,-1.000000-23.000000,0.000000 0.000000,-46.000000 23.000000,0.000000 0.000000,-69.000000-23.000000,0.000000 0.000000,22.000000 23.000000,1.000000 0.000000,0.000000 0.000000,0.000000 0.000000,-1.000000 0.000000,1.000000 0.000000,23.000000 0.000000,0.000000 0.000000,0.000000-24.000000,0.000000 1.000000,0.000000 23.000000,-1.000000 0.000000,24.000000-23.000000,1.000000 0.000000,45.000000 23.000000,0.000000 0.000000,24.000000-23.000000,-1.000000 0.000000,24.000000 23.000000,0.000000 0.000000,23.000000 0.000000,-1.000000 0.000000,24.000000-24.000000,0.000000 1.000000,24.000000 23.000000,-1.000000 0.000000,23.000000 23.000000,0.000000 1.000000,1.000000-24.000000,-1.000000 0.000000,23.000000 0.000000,1.000000 0.000000,-1.000000 0.000000,1.000000 0.000000,22.000000 0.000000,1.000000 0.000000,46.000000 0.000000,0.000000 0.000000,-23.000000 0.000000,0.000000 0.000000,23.000000 0.000000,-1.000000 0.000000,1.000000 0.000000,0.000000 0.000000,0.000000 0.000000,0.000000 0.000000,23.000000 0.000000,0.000000 0.000000,1.000000 0.000000,-1.000000 0.000000,-23.000000 0.000000,0.000000 0.000000,0.000000 23.000000,-1.000000 0.000000,1.000000 0.000000,0.000000 0.000000,-69.000000 0.000000,-1.000000 1.000000,-46.000000-24.000000,1.000000 0.000000,-1.000000 23.000000,0.000000 0.000000,-69.000000-23.000000,-1.000000 0.000000,-45.000000 23.000000,-1.000000 0.000000,-46.000000-23.000000,0.000000 0.000000,-23.000000 0.000000,0.000000 0.000000,0.000000 23.000000,0.000000 1.000000,23.000000-24.000000,0.000000 0.000000,23.000000 0.000000,0.000000 0.000000,0.000000 0.000000,1.000000 0.000000,22.000000 0.000000,0.000000 0.000000,1.000000 0.000000,-1.000000 0.000000,1.000000-24.000000,-1.000000 1.000000,23.000000 23.000000,1.000000 0.000000,-1.000000 0.000000,1.000000 0.000000,0.000000 0.000000,-1.000000 0.000000,24.000000 0.000000,-1.000000 0.000000,24.000000-23.000000</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103516.000000 39993.000000,'47.000000'-47.000000,"-24.000000"47.000000,0.000000 0.000000,0.000000-23.000000,0.000000 0.000000,24.000000 0.000000,-1.000000 0.000000,0.000000-1.000000,0.000000 1.000000,47.000000 0.000000,0.000000 0.000000,-1.000000 0.000000,1.000000 0.000000,46.000000 23.000000,0.000000 0.000000,0.000000-24.000000,0.000000 1.000000,-23.000000 0.000000,-1.000000 0.000000,1.000000 0.000000,0.000000 0.000000,-23.000000 23.000000,-1.000000 0.000000,1.000000-23.000000,-1.000000-1.000000,-22.000000 24.000000,-1.000000 0.000000,1.000000 0.000000,-1.000000 0.000000,1.000000 0.000000,-1.000000 0.000000,-46.000000-23.000000,1.000000 0.000000,-1.000000 23.000000</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106619.000000 39205.000000,'47.000000'0.000000,"-1.000000"0.000000,0.000000 0.000000,1.000000 0.000000,-1.000000 0.000000,24.000000 0.000000,-1.000000 0.000000,-23.000000 0.000000,1.000000 0.000000,-1.000000 0.000000,0.000000 0.000000,1.000000 23.000000,-1.000000 0.000000,-23.000000-23.000000,0.000000 0.000000,0.000000 24.000000,1.000000-1.000000,-24.000000 0.000000,0.000000 0.000000,0.000000 23.000000,0.000000 1.000000,-24.000000-24.000000,1.000000 0.000000,0.000000 23.000000,0.000000 1.000000,-47.000000-24.000000,1.000000 0.000000,-1.000000 23.000000,1.000000 1.000000,0.000000-24.000000,-1.000000 0.000000,1.000000 0.000000,-1.000000 0.000000,-23.000000 0.000000,1.000000 1.000000,22.000000-1.000000,1.000000 0.000000,-1.000000 0.000000,1.000000 0.000000,-1.000000-23.000000,1.000000 0.000000,23.000000 0.000000,-1.000000 0.000000,1.000000 0.000000,0.000000 0.000000,23.000000 0.000000,-1.000000 0.000000,24.000000-23.000000,0.000000 0.000000,0.000000-23.000000,0.000000-1.000000,47.000000 1.000000,-1.000000 0.000000,-23.000000-1.000000,0.000000 1.000000,24.000000 0.000000,-1.000000-1.000000,0.000000 1.000000,1.000000 0.000000,22.000000-1.000000,1.000000 1.000000,-24.000000 0.000000,0.000000-1.000000,24.000000 1.000000,-1.000000 0.000000,-46.000000 46.000000,0.000000 0.000000,24.000000-23.000000</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111529.000000 39159.000000,'0.000000'-46.000000,"0.000000"22.000000,0.000000 1.000000,0.000000 0.000000,0.000000 0.000000,0.000000 0.000000,0.000000 0.000000,23.000000-1.000000,0.000000 1.000000,0.000000 23.000000,1.000000 0.000000,-1.000000 0.000000,0.000000 0.000000,23.000000 23.000000,1.000000 1.000000,-24.000000-1.000000,0.000000 0.000000,23.000000 23.000000,1.000000 1.000000,-1.000000 22.000000,0.000000 0.000000,0.000000-22.000000,1.000000-1.000000,-24.000000 24.000000,0.000000-1.000000,0.000000 1.000000,0.000000-1.000000,1.000000-23.000000,-1.000000 1.000000,-23.000000-1.000000,0.000000 0.000000,-23.000000 1.000000,-1.000000-1.000000,-45.000000-23.000000,-1.000000 0.000000,24.000000-23.000000,0.000000 0.000000,-24.000000 23.000000,1.000000 1.000000,-1.000000-24.000000,1.000000 0.000000,-1.000000 0.000000,1.000000 0.000000,-1.000000 0.000000,1.000000 0.000000,23.000000 0.000000,-1.000000 0.000000,1.000000 0.000000,0.000000 0.000000,23.000000 0.000000,-1.000000 0.000000,-22.000000 0.000000,0.000000 0.000000,23.000000 0.000000,-1.000000 0.000000,24.000000-24.000000,0.000000 1.000000,-23.000000 0.000000,0.000000 0.000000,23.000000 0.000000,0.000000 0.000000,0.000000-1.000000,0.000000 1.000000,0.000000-23.000000,0.000000 0.000000,0.000000 22.000000,0.000000 1.000000,0.000000-23.000000,0.000000 0.000000,0.000000-1.000000,0.000000 1.000000,0.000000-23.000000,0.000000-1.000000,0.000000 1.000000,0.000000-1.000000,0.000000 24.000000,0.000000 0.000000,0.000000-1.000000,0.000000 1.000000,0.000000 0.000000,0.000000-1.000000,0.000000 1.000000,0.000000 0.000000,0.000000-1.000000,0.000000 1.000000,0.000000 0.000000,0.000000-1.000000,0.000000 24.000000,0.000000 0.000000,-23.000000-23.000000,0.000000-1.000000,23.000000 24.000000,0.000000 0.000000,0.000000-23.000000,0.000000-1.000000,0.000000 24.000000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69939.000000 22310.000000 999,'19.000000'-9.000000'0,"-2.000000"3.000000"0 ,-4.000000 2.000000 0,-1.000000 2.000000 0,-2.000000 2.000000 0,2.000000-2.000000 0,1.000000-1.000000 0,2.000000-1.000000 0,-1.000000-1.000000 0,-1.000000 2.000000 0,-1.000000 1.000000 0,-1.000000 1.000000 0,-1.000000 1.000000 0,0.000000 0.000000 0,-1.000000 0.000000 0,1.000000 0.000000 0,0.000000 2.000000 0,-2.000000 2.000000 0,-1.000000 2.000000 0,-1.000000 2.000000 0,-1.000000 3.000000 0,2.000000 1.000000 0,1.000000 1.000000 0,2.000000 1.000000 0,-2.000000 1.000000 0,-1.000000 0.000000 0,-4.000000 1.000000 0,-1.000000-1.000000 0,-3.000000-1.000000 0,-1.000000-1.000000 0,-1.000000-1.000000 0,-1.000000-1.000000 0,-1.000000-1.000000 0,0.000000 2.000000 0,0.000000 1.000000 0,-1.000000 2.000000 0,0.000000-1.000000 0,-2.000000-1.000000 0,-4.000000-1.000000 0,-1.000000-1.000000 0,-2.000000-2.000000 0,2.000000 2.000000 0,1.000000-2.000000 0,2.000000 1.000000 0,-1.000000 1.000000 0,1.000000-2.000000 0,1.000000 2.000000 0,-1.000000-1.000000 0,0.000000-1.000000 0,0.000000-1.000000 0,-1.000000-1.000000 0,2.000000-1.000000 0,-2.000000-2.000000 0,2.000000-1.000000 0,-2.000000-1.000000 0,1.000000-2.000000 0,0.000000 0.000000 0,1.000000 0.000000 0,-1.000000 0.000000 0,-1.000000 0.000000 0,1.000000 0.000000 0,1.000000 0.000000 0,-1.000000 0.000000 0,0.000000 0.000000 0,1.000000-1.000000 0,2.000000-3.000000 0,4.000000-2.000000 0,1.000000-2.000000 0,2.000000-4.000000 0,0.000000-1.000000 0,0.000000-4.000000 0,0.000000-2.000000 0,0.000000 1.000000 0,0.000000 2.000000 0,0.000000 2.000000 0,0.000000 3.000000 0,1.000000 0.000000 0,1.000000-1.000000 0,1.000000-1.000000 0,1.000000-1.000000 0,1.000000-1.000000 0,1.000000 2.000000 0,-2.000000 1.000000 0,2.000000 2.000000 0,-1.000000 0.000000 0,2.000000 0.000000 0,1.000000 0.000000 0,1.000000-1.000000 0,2.000000 1.000000 0,-2.000000 0.000000 0,2.000000 1.000000 0,-2.000000-1.000000 0,2.000000 0.000000 0,-1.000000 2.000000 0,0.000000 1.000000 0,0.000000 1.000000 0,0.000000 0.000000-19,2.000000-2.000000-41,1.000000-4.000000-41,2.000000-1.000000-39</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111251.000000 38325.000000,'46.000000'-46.000000,"-22.000000"23.000000,-1.000000 0.000000,0.000000-1.000000,0.000000 1.000000,0.000000 23.000000,0.000000 0.000000,24.000000-23.000000,-1.000000 0.000000,0.000000 23.000000,1.000000 0.000000,-1.000000 0.000000,0.000000 0.000000,1.000000 0.000000,-1.000000 0.000000,0.000000 23.000000,1.000000 0.000000,-24.000000-23.000000,0.000000 0.000000,-23.000000 23.000000,0.000000 1.000000,0.000000-1.000000,0.000000 0.000000,-46.000000 0.000000</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110001.000000 39066.000000,'-47.000000'0.000000,"24.000000"0.000000,0.000000 0.000000,0.000000 0.000000,0.000000 0.000000,23.000000-23.000000,0.000000 0.000000,-24.000000 23.000000,1.000000 0.000000,23.000000 23.000000,0.000000 0.000000,0.000000 0.000000,0.000000 1.000000,0.000000-1.000000,0.000000 0.000000,-23.000000 0.000000,0.000000 0.000000,23.000000 23.000000,0.000000 1.000000,-23.000000-24.000000,0.000000 0.000000,-1.000000-23.000000,1.000000 0.000000,23.000000 23.000000,0.000000 0.000000,-23.000000-23.000000,0.000000 0.000000,0.000000 0.000000,0.000000 0.000000,0.000000-23.000000,-1.000000 0.000000,1.000000 0.000000,0.000000 0.000000,23.000000 0.000000,0.000000-1.000000,0.000000 1.000000,0.000000 0.000000,-23.000000 0.000000,0.000000 0.000000,23.000000 0.000000,0.000000 0.000000,-23.000000 23.000000,-1.000000 0.000000,1.000000 0.000000,0.000000 0.000000,0.000000 0.000000,0.000000 0.000000,0.000000 0.000000,-1.000000 0.000000,1.000000 0.000000,0.000000 0.000000,0.000000 0.000000,0.000000 0.000000,0.000000 0.000000,0.000000 0.000000,-1.000000 0.000000,1.000000 0.000000,0.000000 0.000000,0.000000 0.000000,0.000000 0.000000,0.000000 0.000000,-1.000000 0.000000,1.000000 0.000000,0.000000 23.000000,0.000000 0.000000,0.000000 0.000000,0.000000 0.000000,-24.000000 0.000000,1.000000 0.000000,23.000000 1.000000,0.000000-1.000000,0.000000-23.000000,-1.000000 0.000000,-22.000000 23.000000,0.000000 0.000000,-1.000000 0.000000,1.000000 0.000000,0.000000-23.000000,-1.000000 0.000000,-22.000000 24.000000,0.000000-1.000000,22.000000-23.000000,1.000000 0.000000,0.000000 0.000000,-1.000000 0.000000,1.000000 0.000000,0.000000 0.000000,-1.000000 0.000000,1.000000 0.000000,23.000000 0.000000,0.000000 0.000000,0.000000 0.000000,-1.000000 0.000000,48.000000-23.000000,-1.000000-1.000000,46.000000 24.000000,1.000000 0.000000,-1.000000-23.000000,1.000000 0.000000,-24.000000 23.000000</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109723.000000 40224.000000,'46.000000'0.000000,"-46.000000"23.000000,0.000000 0.000000,-23.000000-23.000000,0.000000 0.000000,-1.000000 0.000000,1.000000 0.000000,-23.000000 0.000000,0.000000 0.000000,-1.000000 0.000000,1.000000 0.000000,23.000000-23.000000,0.000000 0.000000,-24.000000 0.000000,1.000000 0.000000,23.000000 23.000000,0.000000 0.000000,0.000000-47.000000</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109167.000000 38371.000000,'-46.000000'0.000000,"22.000000"-23.000000,1.000000 0.000000,-23.000000 23.000000,0.000000 0.000000,22.000000 0.000000,1.000000 0.000000,-23.000000 0.000000,0.000000 0.000000,-1.000000 0.000000,1.000000 0.000000,-23.000000 0.000000,-1.000000 0.000000,1.000000 0.000000,-1.000000 0.000000,-23.000000 23.000000,1.000000 0.000000,22.000000-23.000000,1.000000 0.000000,23.000000 24.000000</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90687.000000 42910.000000,'46.000000'0.000000,"0.000000"0.000000,1.000000 0.000000,-1.000000 0.000000,0.000000 0.000000,1.000000 0.000000,-1.000000 0.000000,-23.000000 0.000000,0.000000 0.000000,0.000000 0.000000,1.000000 0.000000,-1.000000-23.000000,0.000000 0.000000,0.000000 23.000000,0.000000 0.000000,-46.000000 0.000000,0.000000 0.000000,-47.000000 0.000000,1.000000 0.000000,-70.000000 0.000000,0.000000 0.000000,-69.000000 0.000000,-1.000000 0.000000,-22.000000 0.000000,-1.000000 0.000000,-23.000000 0.000000,0.000000 0.000000,-46.000000 0.000000,0.000000 0.000000,-46.000000-23.000000,0.000000 0.000000,-1.000000 23.000000,1.000000 0.000000,69.000000-23.000000,0.000000 0.000000,0.000000-1.000000,0.000000 1.000000,24.000000 23.000000,-1.000000 0.000000,70.000000 0.000000,-1.000000 0.000000,94.000000 0.000000,-1.000000 0.000000,0.000000 0.000000,1.000000 0.000000,45.000000 0.000000,1.000000 0.000000,0.000000 0.000000,0.000000 0.000000,22.000000 0.000000,1.000000 0.000000,0.000000 23.000000,0.000000 1.000000,46.000000-24.000000,0.000000 0.000000,24.000000 23.000000,-1.000000 0.000000,70.000000-23.000000,-1.000000 0.000000,-22.000000 0.000000,0.000000 0.000000,46.000000 0.000000,0.000000 0.000000,46.000000 0.000000,0.000000 0.000000,24.000000 0.000000,-1.000000 0.000000,24.000000 0.000000,-1.000000 0.000000,24.000000 0.000000,0.000000 0.000000,22.000000 0.000000,1.000000 0.000000,23.000000 0.000000,0.000000 0.000000,24.000000 0.000000,-1.000000 0.000000,-116.000000 23.000000,1.000000 0.000000,-24.000000-23.000000,0.000000 0.000000,-46.000000 46.000000,0.000000 1.000000,-23.000000-47.000000,0.000000 0.000000,-24.000000 23.000000,1.000000 0.000000,-47.000000 0.000000,1.000000 0.000000,-24.000000-23.000000,0.000000 0.000000,-46.000000 0.000000,0.000000 0.000000,-47.000000 0.000000,1.000000 0.000000,-70.000000 0.000000,0.000000 0.000000,-46.000000-23.000000,-1.000000 0.000000,1.000000 23.000000,0.000000 0.000000,23.000000 0.000000,0.000000 0.000000,-47.000000 0.000000,1.000000 0.000000,-24.000000 0.000000,1.000000 0.000000,-24.000000-23.000000,0.000000 0.000000,0.000000 23.000000,1.000000 0.000000,45.000000 0.000000,1.000000 0.000000,22.000000 0.000000,1.000000 0.000000,-23.000000-23.000000,-1.000000-1.000000,94.000000 24.000000,-1.000000 0.000000,0.000000 0.000000,0.000000 0.000000,47.000000 0.000000,-1.000000 0.000000,47.000000 0.000000,0.000000 0.000000,0.000000 0.000000,0.000000 0.000000,46.000000 24.000000,0.000000-1.000000,0.000000 0.000000,0.000000 0.000000,0.000000 23.000000,1.000000 1.000000,22.000000-1.000000,0.000000 0.000000,1.000000-22.000000,-1.000000-1.000000,-23.000000 0.000000</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87491.000000 43281.000000,'0.000000'-46.000000,"0.000000"23.000000,0.000000-1.000000,23.000000 1.000000,0.000000 0.000000,0.000000 23.000000,0.000000 0.000000,-23.000000 46.000000,0.000000 1.000000,0.000000-24.000000,0.000000 0.000000,0.000000 23.000000,0.000000 1.000000,0.000000-24.000000,0.000000 0.000000,0.000000 23.000000,0.000000 1.000000,-23.000000-1.000000,0.000000 0.000000,-23.000000-23.000000,0.000000 1.000000,-1.000000 22.000000,1.000000 0.000000,-24.000000 0.000000,1.000000 1.000000,-47.000000-24.000000,0.000000 0.000000,1.000000 0.000000,-1.000000 0.000000,-46.000000 1.000000,0.000000-1.000000,-24.000000 0.000000,1.000000 0.000000,0.000000 0.000000,0.000000 0.000000,22.000000-23.000000,1.000000 0.000000,0.000000 0.000000,0.000000 0.000000,-46.000000 24.000000,-1.000000-1.000000,24.000000-23.000000,0.000000 0.000000,-24.000000 0.000000,1.000000 0.000000,-1.000000 0.000000,1.000000 0.000000,69.000000 23.000000,0.000000 0.000000,23.000000-23.000000,1.000000 0.000000,-48.000000 23.000000,1.000000 0.000000,0.000000-23.000000,0.000000 0.000000,0.000000 23.000000,0.000000 1.000000,-23.000000-24.000000,-1.000000 0.000000,94.000000 23.000000,-1.000000 0.000000,0.000000-23.000000,1.000000 0.000000,-1.000000 23.000000,1.000000 0.000000,-1.000000-23.000000,0.000000 0.000000,24.000000 0.000000,-1.000000 0.000000,-45.000000 0.000000,-1.000000 0.000000,46.000000 23.000000,1.000000 1.000000,-24.000000-24.000000,1.000000 0.000000,22.000000 0.000000,1.000000 0.000000,22.000000 0.000000,1.000000 0.000000,0.000000 0.000000,-1.000000 0.000000,24.000000 0.000000,0.000000 0.000000,0.000000 0.000000,0.000000 0.000000,23.000000-24.000000</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80497.000000 43929.000000,'46.000000'0.000000,"-22.000000"-23.000000,-1.000000 0.000000,0.000000 23.000000,0.000000 0.000000,0.000000-23.000000,0.000000 0.000000,1.000000 23.000000,-1.000000 0.000000,-46.000000 0.000000,-1.000000 0.000000,-22.000000 23.000000,0.000000 0.000000,-24.000000 0.000000,1.000000 0.000000,-1.000000 1.000000,1.000000-1.000000,-1.000000-23.000000,1.000000 0.000000,-24.000000 23.000000,1.000000 0.000000,22.000000 0.000000,1.000000 0.000000,-1.000000 1.000000,1.000000-1.000000,22.000000 23.000000,1.000000 0.000000,0.000000-23.000000,-1.000000 1.000000,1.000000-1.000000,0.000000 0.000000,23.000000 23.000000,0.000000 1.000000,23.000000-24.000000,0.000000 0.000000,0.000000 23.000000,0.000000 1.000000,0.000000-1.000000,0.000000 0.000000,0.000000 0.000000,0.000000 1.000000,0.000000-24.000000,0.000000 0.000000,0.000000 23.000000,0.000000 1.000000,23.000000-1.000000,0.000000 0.000000,-23.000000 1.000000,0.000000-1.000000,0.000000-23.000000,0.000000 0.000000,23.000000 24.000000,0.000000-1.000000,-23.000000-23.000000,0.000000 0.000000,0.000000 0.000000,0.000000 1.000000,23.000000-48.000000,0.000000 1.000000,-23.000000-23.000000,0.000000 0.000000,0.000000-1.000000,0.000000 1.000000,24.000000 0.000000,-1.000000-1.000000,0.000000-22.000000,0.000000-1.000000,23.000000 1.000000,1.000000-1.000000,-24.000000 24.000000,0.000000 0.000000,23.000000-24.000000,1.000000 1.000000,-1.000000 23.000000,0.000000-1.000000,1.000000 1.000000,-1.000000 0.000000,-23.000000-1.000000,0.000000 1.000000,0.000000 46.000000,1.000000 0.000000,-24.000000-46.000000</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77348.000000 43096.000000,'46.000000'0.000000,"-23.000000"23.000000,0.000000 0.000000,0.000000-23.000000,1.000000 0.000000,22.000000 0.000000,0.000000 0.000000,-23.000000 23.000000,0.000000 0.000000,24.000000-23.000000,-1.000000 0.000000,24.000000 24.000000,-1.000000-1.000000,-23.000000 0.000000,1.000000 0.000000,-1.000000-23.000000,0.000000 0.000000,24.000000 23.000000,-1.000000 0.000000,-22.000000-23.000000,-1.000000 0.000000,-23.000000 23.000000,0.000000 1.000000,24.000000-24.000000,-1.000000 0.000000,-46.000000 23.000000,0.000000 0.000000,23.000000-23.000000,0.000000 0.000000,-69.000000 23.000000,0.000000 0.000000,-1.000000-23.000000,1.000000 0.000000,-24.000000 0.000000,1.000000 0.000000,-24.000000 0.000000,1.000000 0.000000,-1.000000 23.000000,0.000000 1.000000,1.000000-24.000000,-1.000000 0.000000,1.000000 0.000000,-1.000000 0.000000,0.000000 23.000000,1.000000 0.000000,-24.000000-23.000000,0.000000 0.000000,23.000000 23.000000,1.000000 0.000000,-24.000000-23.000000,0.000000 0.000000,0.000000 23.000000,1.000000 1.000000,22.000000-1.000000,0.000000 0.000000,24.000000-23.000000,-1.000000 0.000000,24.000000 0.000000,0.000000 0.000000,-1.000000 23.000000,1.000000 0.000000,23.000000-23.000000,0.000000 0.000000,46.000000 0.000000,0.000000 0.000000,0.000000-23.000000,0.000000 0.000000,1.000000-23.000000,-1.000000-1.000000,-23.000000 24.000000,0.000000 0.000000,46.000000-23.000000,0.000000-1.000000,-46.000000 24.000000,0.000000 0.000000,24.000000-23.000000,-1.000000-1.000000,0.000000 24.000000,0.000000 0.000000,-23.000000 0.000000,0.000000 0.000000,0.000000 0.000000,0.000000-1.000000,0.000000 48.000000,0.000000-1.000000,-23.000000 0.000000,0.000000 0.000000,0.000000 23.000000,-1.000000 1.000000,1.000000-24.000000,0.000000 0.000000,0.000000 23.000000,0.000000 1.000000,-24.000000-24.000000,1.000000 0.000000,23.000000 23.000000,0.000000 1.000000,0.000000-24.000000,0.000000 0.000000,-1.000000 0.000000,1.000000 0.000000,-23.000000 0.000000,0.000000 0.000000,22.000000-23.000000,1.000000 0.000000,0.000000 24.000000,0.000000-1.000000,-23.000000-23.000000,-1.000000 0.000000,24.000000 0.000000,0.000000 0.000000,-23.000000 0.000000,-1.000000 0.000000,24.000000 0.000000,0.000000 0.000000,0.000000-23.000000,0.000000-1.000000,-24.000000 1.000000,1.000000 0.000000,0.000000-23.000000,-1.000000 0.000000,24.000000 22.000000,0.000000 1.000000,0.000000 0.000000,0.000000 0.000000,0.000000-23.000000,0.000000-1.000000,23.000000 24.000000,0.000000 0.000000,0.000000 0.000000,0.000000 0.000000,23.000000-1.000000,0.000000 1.000000,0.000000 0.000000,0.000000 0.000000,47.000000 0.000000,-1.000000 0.000000,-23.000000 23.000000,1.000000 0.000000,-1.000000 0.000000,0.000000 0.000000,-22.000000 0.000000,-1.000000 0.000000,23.000000 0.000000</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75727.000000 44207.000000,'0.000000'47.000000,"-24.000000"-47.000000,1.000000 0.000000,0.000000 23.000000</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74105.000000 43513.000000,'-46.000000'-47.000000,"23.000000"24.000000,0.000000 0.000000,0.000000 0.000000,0.000000 0.000000,-1.000000-24.000000,1.000000 1.000000,0.000000 46.000000,0.000000 0.000000,23.000000-23.000000,0.000000 0.000000,0.000000 46.000000,0.000000 0.000000,23.000000-23.000000,0.000000 0.000000,-23.000000 23.000000,0.000000 0.000000,0.000000 0.000000,0.000000 1.000000,23.000000-1.000000,1.000000 0.000000,-24.000000 0.000000,0.000000 0.000000,23.000000 24.000000,0.000000-1.000000,0.000000-23.000000,0.000000 0.000000,-23.000000 24.000000,0.000000-1.000000,0.000000-23.000000,0.000000 0.000000,0.000000 23.000000,0.000000 1.000000,0.000000-24.000000,0.000000 0.000000,0.000000 0.000000,0.000000 0.000000,0.000000 1.000000,0.000000-1.000000,-46.000000 0.000000,0.000000 0.000000,-1.000000 0.000000,1.000000 0.000000,0.000000-23.000000,-1.000000 0.000000,-22.000000 0.000000,-1.000000 0.000000,24.000000 0.000000,0.000000 0.000000,-24.000000 0.000000,1.000000 0.000000,22.000000 0.000000,1.000000 0.000000,0.000000-23.000000,-1.000000 0.000000,1.000000 0.000000,0.000000 0.000000,23.000000 0.000000,0.000000-1.000000,-1.000000 1.000000,1.000000 0.000000,23.000000 0.000000,0.000000 0.000000,0.000000 0.000000,0.000000-1.000000,0.000000 1.000000,0.000000 0.000000,23.000000 23.000000,1.000000 0.000000,-1.000000 0.000000,0.000000 0.000000,23.000000 0.000000,0.000000 0.000000,-22.000000 0.000000,-1.000000 0.000000,0.000000 0.000000,0.000000 0.000000,0.000000 23.000000,0.000000 0.000000,1.000000 24.000000,-1.000000-1.000000,-23.000000-23.000000,0.000000 0.000000,0.000000 24.000000,0.000000-1.000000,0.000000-23.000000,0.000000 0.000000,0.000000 24.000000,0.000000-1.000000,-23.000000-23.000000,-1.000000 0.000000,1.000000 0.000000,0.000000 1.000000,0.000000-1.000000,0.000000 0.000000,-47.000000 0.000000,1.000000 0.000000,23.000000 0.000000,-1.000000 1.000000,1.000000-24.000000,0.000000 0.000000,-1.000000 0.000000,1.000000 0.000000,0.000000 0.000000,-1.000000 0.000000,1.000000 0.000000,0.000000 0.000000,22.000000-24.000000,1.000000 1.000000,0.000000 0.000000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2:5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70660.000000 22050.000000 999,'8.000000'-19.000000'0,"-1.000000"2.000000"0 ,-4.000000 4.000000 0,-2.000000 1.000000 0,-1.000000 2.000000 0,0.000000 0.000000 0,0.000000 1.000000 0,0.000000-1.000000 0,-1.000000 2.000000 0,-3.000000 5.000000 0,-2.000000 6.000000 0,-2.000000 5.000000 0,-2.000000 1.000000 0,2.000000 2.000000 0,1.000000-2.000000 0,1.000000 1.000000 0,2.000000 1.000000 0,1.000000 1.000000 0,1.000000 1.000000 0,2.000000 1.000000 0,-1.000000 2.000000 0,-1.000000 1.000000 0,-1.000000 1.000000 0,-1.000000 2.000000 0,-1.000000-1.000000 0,0.000000 2.000000 0,0.000000-2.000000 0,-1.000000 1.000000 0,2.000000 0.000000 0,1.000000 1.000000 0,1.000000-1.000000 0,1.000000-1.000000 0,1.000000 1.000000 0,0.000000 1.000000 0,0.000000-1.000000 0,0.000000 0.000000 0,0.000000 0.000000 0,0.000000 2.000000 0,0.000000 1.000000 0,0.000000 1.000000 0,0.000000 1.000000 0,-2.000000-2.000000 0,-1.000000-1.000000 0,-1.000000-1.000000 0,-1.000000-1.000000 0,2.000000 2.000000 0,1.000000 1.000000 0,2.000000 1.000000 0,0.000000 0.000000 0,0.000000-3.000000 0,0.000000-2.000000 0,0.000000-2.000000 0,-1.000000-2.000000 0,-1.000000-1.000000 0,-1.000000 2.000000 0,-1.000000-1.000000 0,-1.000000 0.000000 0,2.000000 0.000000 0,1.000000-1.000000 0,1.000000 1.000000 0,1.000000 1.000000 0,-2.000000-1.000000 0,-1.000000-1.000000 0,-2.000000 2.000000 0,0.000000-3.000000 0,-2.000000-1.000000 0,-1.000000-4.000000 0,-1.000000-2.000000 0</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73596.000000 42818.000000,'0.000000'-46.000000,"0.000000"22.000000,0.000000 1.000000,23.000000-23.000000,0.000000 0.000000,-23.000000 22.000000,0.000000 1.000000,-23.000000 23.000000,0.000000 0.000000,0.000000 0.000000,0.000000 0.000000,0.000000 0.000000</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72809.000000 43003.000000,'0.000000'-46.000000,"-24.000000"46.000000,1.000000 0.000000,0.000000 0.000000,0.000000 0.000000,-23.000000 23.000000,-1.000000 0.000000,1.000000 0.000000,0.000000 0.000000,-1.000000 24.000000,1.000000-1.000000,0.000000 0.000000,-1.000000 1.000000,1.000000-24.000000,0.000000 0.000000,-1.000000 23.000000,1.000000 1.000000,23.000000-24.000000,0.000000 0.000000,0.000000 23.000000,0.000000 1.000000,23.000000-24.000000,0.000000 0.000000,23.000000 0.000000,0.000000 0.000000,23.000000-23.000000,0.000000 0.000000,-22.000000 0.000000,-1.000000 0.000000,23.000000 0.000000,0.000000 0.000000,-22.000000 0.000000,-1.000000 0.000000,0.000000 0.000000,0.000000 0.000000,-23.000000 23.000000,0.000000 1.000000,0.000000-1.000000,0.000000 0.000000,-23.000000 0.000000,0.000000 0.000000,-24.000000 23.000000,1.000000 1.000000,23.000000-1.000000,0.000000 0.000000,-24.000000 1.000000,1.000000-1.000000,0.000000 0.000000,0.000000 1.000000,22.000000-24.000000,1.000000 0.000000,0.000000 23.000000,0.000000 1.000000,0.000000-1.000000,0.000000 0.000000,23.000000-23.000000,0.000000 1.000000,0.000000 22.000000,0.000000 0.000000,0.000000-23.000000,0.000000 1.000000,0.000000-1.000000,0.000000 0.000000,46.000000-23.000000,0.000000 0.000000,1.000000 23.000000,-1.000000 0.000000,0.000000-23.000000,0.000000 0.000000,1.000000 0.000000,-1.000000 0.000000,24.000000 0.000000,-1.000000 0.000000,-23.000000 0.000000,1.000000 0.000000,-24.000000 0.000000,0.000000 0.000000,0.000000-23.000000,0.000000 0.000000,-23.000000-23.000000</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71326.000000 42772.000000,'-46.000000'-47.000000,"46.000000"24.000000,0.000000 0.000000,0.000000 0.000000,0.000000 0.000000,-23.000000-1.000000,0.000000 1.000000,23.000000 0.000000,0.000000 0.000000,0.000000 69.000000,0.000000 1.000000,0.000000-1.000000,0.000000 0.000000,0.000000 24.000000,0.000000-1.000000,0.000000 1.000000,0.000000-1.000000,0.000000 1.000000,0.000000-1.000000,0.000000 1.000000,0.000000-1.000000,0.000000 0.000000,0.000000 1.000000,23.000000-1.000000,0.000000 1.000000,-23.000000-1.000000,0.000000 1.000000,23.000000-24.000000,0.000000 0.000000,1.000000 1.000000,-1.000000-1.000000,-23.000000-23.000000,0.000000 0.000000,23.000000 1.000000</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70539.000000 42540.000000,'0.000000'-46.000000,"0.000000"22.000000,0.000000 1.000000,-23.000000 0.000000,0.000000 0.000000,23.000000 0.000000,0.000000 0.000000,-23.000000 0.000000,-1.000000-1.000000,24.000000 1.000000,0.000000 0.000000,0.000000 0.000000,0.000000 0.000000,-23.000000 23.000000,0.000000 0.000000,23.000000 23.000000,0.000000 0.000000,-23.000000 23.000000,0.000000 1.000000,23.000000-1.000000,0.000000 0.000000,0.000000 1.000000,0.000000-1.000000,0.000000 23.000000,0.000000 1.000000,0.000000-1.000000,0.000000 1.000000,0.000000-1.000000,0.000000 1.000000,0.000000-1.000000,0.000000 1.000000,0.000000-1.000000,0.000000 1.000000,0.000000-1.000000,0.000000 1.000000,0.000000-1.000000,0.000000 1.000000,23.000000-1.000000,0.000000 1.000000,-23.000000-24.000000,0.000000 0.000000,0.000000 0.000000,0.000000 1.000000,0.000000-24.000000,0.000000 0.000000,-23.000000-23.000000,0.000000 0.000000,0.000000 0.000000,0.000000 0.000000,-1.000000 0.000000,1.000000 0.000000,-23.000000 0.000000,0.000000 0.000000,-1.000000-23.000000,1.000000 0.000000,0.000000 0.000000,-1.000000-1.000000,1.000000 24.000000,0.000000 0.000000,23.000000 0.000000,-1.000000 0.000000,-22.000000-23.000000,0.000000 0.000000,23.000000 23.000000,-1.000000 0.000000,1.000000 0.000000,0.000000 0.000000,0.000000 0.000000</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66695.000000 42169.000000,'0.000000'-46.000000,"0.000000"23.000000,0.000000 0.000000,0.000000 0.000000,0.000000-1.000000,23.000000 24.000000,0.000000 0.000000,-23.000000-23.000000,0.000000 0.000000,0.000000 46.000000,0.000000 0.000000,0.000000 24.000000,0.000000-1.000000,0.000000 24.000000,0.000000-1.000000,0.000000 24.000000,0.000000-1.000000,0.000000 1.000000,0.000000 0.000000,0.000000-1.000000,0.000000 1.000000,-23.000000 23.000000,0.000000-1.000000,23.000000 1.000000,0.000000 0.000000,-23.000000-23.000000,0.000000-1.000000,-1.000000 1.000000,1.000000 0.000000,23.000000-47.000000,0.000000 0.000000,-23.000000 0.000000,0.000000 1.000000,23.000000-1.000000,0.000000 0.000000,-23.000000-46.000000,0.000000 0.000000,23.000000-23.000000,0.000000 0.000000,0.000000-23.000000,0.000000-1.000000,0.000000 1.000000,0.000000 0.000000,0.000000-24.000000,0.000000 1.000000,0.000000-1.000000,0.000000 1.000000,0.000000-24.000000,0.000000 1.000000,0.000000 22.000000,0.000000 1.000000,23.000000-47.000000,0.000000 0.000000,0.000000 24.000000,0.000000-1.000000,24.000000 0.000000,-1.000000 1.000000,0.000000-1.000000,0.000000 0.000000,1.000000 24.000000,-1.000000-1.000000,0.000000 24.000000,1.000000 0.000000,-1.000000 23.000000,0.000000-1.000000,-22.000000 1.000000,-1.000000 0.000000,23.000000 23.000000,0.000000 0.000000,-22.000000 0.000000,-1.000000 0.000000,0.000000 0.000000,0.000000 0.000000,0.000000 0.000000,0.000000 0.000000,24.000000 23.000000,-1.000000 0.000000,-23.000000 1.000000,0.000000-1.000000,-23.000000 0.000000,0.000000 0.000000,23.000000 0.000000,1.000000 0.000000,-1.000000 1.000000,0.000000-1.000000,-23.000000 0.000000,0.000000 0.000000,0.000000 0.000000,0.000000 0.000000,0.000000 1.000000,0.000000-1.000000,0.000000 0.000000,0.000000 0.000000,-23.000000 0.000000,0.000000 0.000000,-1.000000 0.000000,1.000000 1.000000,-23.000000 22.000000,0.000000 0.000000,-1.000000-23.000000,1.000000 1.000000,0.000000 22.000000,-1.000000 0.000000,-22.000000-23.000000,-1.000000 1.000000,24.000000 22.000000,0.000000 0.000000,-1.000000-23.000000,1.000000 0.000000,0.000000 1.000000,-1.000000-1.000000,24.000000 0.000000,0.000000 0.000000,-23.000000-23.000000,0.000000 0.000000,22.000000 0.000000,1.000000 0.000000,0.000000 0.000000</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67853.000000 41845.000000,'46.000000'-46.000000,"-46.000000"23.000000,0.000000 0.000000,23.000000-1.000000,0.000000 1.000000,-23.000000 0.000000,0.000000 0.000000,0.000000 69.000000,0.000000 1.000000,-23.000000-24.000000,0.000000 0.000000,0.000000 46.000000,0.000000 1.000000,23.000000-24.000000,0.000000 0.000000,-23.000000 24.000000,-1.000000-1.000000,24.000000 24.000000,0.000000 0.000000,-23.000000-24.000000,0.000000 1.000000,23.000000 22.000000,0.000000 1.000000,-23.000000-24.000000,0.000000 1.000000,23.000000 22.000000,0.000000 1.000000,-23.000000 0.000000,0.000000-1.000000,23.000000-22.000000,0.000000-1.000000,0.000000-22.000000,0.000000-1.000000,0.000000 0.000000,0.000000 1.000000,0.000000-1.000000,0.000000 0.000000,0.000000-23.000000,0.000000 1.000000,0.000000-48.000000,0.000000 1.000000,0.000000 0.000000,0.000000 0.000000,-24.000000 23.000000,1.000000 0.000000,23.000000-23.000000,0.000000 0.000000,0.000000-1.000000,0.000000 1.000000,0.000000 0.000000,0.000000 0.000000,0.000000 0.000000,0.000000 0.000000,0.000000-1.000000,0.000000 1.000000,0.000000-23.000000,0.000000 0.000000,0.000000-1.000000,0.000000 1.000000,0.000000-23.000000,0.000000-1.000000,0.000000-23.000000,0.000000 1.000000,23.000000 22.000000,1.000000 1.000000,-1.000000-47.000000,0.000000 0.000000,0.000000 24.000000,0.000000-1.000000,23.000000 24.000000,1.000000-1.000000,-24.000000-23.000000,0.000000 1.000000,0.000000 46.000000,0.000000-1.000000,1.000000 24.000000,-1.000000 0.000000,0.000000 0.000000,0.000000 0.000000,23.000000-1.000000,1.000000 1.000000,-24.000000 23.000000,0.000000 0.000000,23.000000 0.000000,1.000000 0.000000,-1.000000 0.000000,0.000000 0.000000,1.000000 0.000000,-1.000000 0.000000,-23.000000 23.000000,0.000000 1.000000,24.000000-1.000000,-1.000000 0.000000,-23.000000 23.000000,0.000000 1.000000,0.000000-24.000000,0.000000 0.000000,-23.000000 23.000000,0.000000 0.000000,0.000000 1.000000,0.000000-1.000000,24.000000 0.000000,-1.000000 1.000000,-23.000000 22.000000,0.000000 1.000000,0.000000-24.000000,0.000000 0.000000,-23.000000 1.000000,-1.000000-1.000000,1.000000 0.000000,0.000000 1.000000,0.000000 22.000000,0.000000 1.000000,-47.000000-24.000000,1.000000 0.000000,23.000000 24.000000,-1.000000-1.000000,1.000000-23.000000,0.000000 1.000000,-24.000000 22.000000,1.000000 1.000000,22.000000-24.000000,1.000000 0.000000,0.000000 1.000000,-1.000000-1.000000,-22.000000-23.000000,-1.000000 0.000000,24.000000 24.000000,0.000000-1.000000,0.000000-46.000000,-1.000000 0.000000,24.000000 23.000000,0.000000 0.000000,-23.000000-23.000000,-1.000000 0.000000,24.000000 0.000000</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5:3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3200.000000 7400.000000,'0.000000'-50.000000,"25.000000"50.000000,0.000000 0.000000,25.000000 0.000000,0.000000 0.000000,-25.000000 0.000000,0.000000 0.000000,25.000000 0.000000,0.000000 0.000000,25.000000 0.000000,0.000000 0.000000,-25.000000 0.000000,0.000000 0.000000,0.000000 0.000000,0.000000 0.000000,0.000000 0.000000,0.000000 0.000000,25.000000-25.000000,0.000000 0.000000,-25.000000 25.000000,0.000000 0.000000,25.000000 0.000000,0.000000 0.000000,0.000000 0.000000,0.000000 0.000000,0.000000-25.000000,0.000000 0.000000,25.000000 25.000000,0.000000 0.000000,-25.000000 0.000000,0.000000 0.000000,0.000000 0.000000,0.000000 0.000000,0.000000 0.000000,0.000000 0.000000,0.000000 0.000000,0.000000 0.000000,0.000000 25.000000,0.000000 0.000000,0.000000-25.000000,0.000000 0.000000,-25.000000 0.000000,0.000000 0.000000,0.000000 0.000000,0.000000 0.000000,0.000000 0.000000,0.000000 0.000000,0.000000 0.000000,0.000000 0.000000,0.000000 0.000000,0.000000 0.000000,-25.000000 0.000000,0.000000 0.000000,25.000000 0.000000,0.000000 0.000000,0.000000 0.000000,0.000000 0.000000,0.000000-25.000000,0.000000 0.000000,-25.000000 25.000000,0.000000 0.000000,50.000000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0.000000,50.000000 25.000000,0.000000 0.000000,-25.000000-25.000000,0.000000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25.000000,0.000000 0.000000,0.000000-25.000000,0.000000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0.000000,-25.000000-25.000000,0.000000 0.000000,0.000000 25.000000,0.000000 0.000000,25.000000 0.000000,0.000000 0.000000,-25.000000 0.000000,0.000000 0.000000,25.000000 0.000000,0.000000 0.000000,0.000000 0.000000,0.000000 0.000000,-25.000000 0.000000,0.000000 0.000000,25.000000 0.000000,0.000000 0.000000,-25.000000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0.000000,-50.000000 0.000000,0.000000 0.000000,25.000000 0.000000,0.000000 0.000000,0.000000 0.000000,0.000000 0.000000,0.000000 25.000000,0.000000 0.000000,0.000000-25.000000,0.000000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0.000000,-50.000000 0.000000,0.000000 0.000000,25.000000 0.000000,0.000000 0.000000,0.000000 0.000000,0.000000 0.000000,0.000000 0.000000,0.000000 0.000000,-25.000000 0.000000,0.000000 0.000000,25.000000 0.000000,0.000000 0.000000,0.000000 0.000000,0.000000 0.000000,0.000000 0.000000,0.000000 0.000000,0.000000-25.000000,0.000000 0.000000,0.000000 25.000000,0.000000 0.000000,0.000000 0.000000,0.000000 0.000000,0.000000 0.000000,0.000000 0.000000,0.000000 0.000000,0.000000 0.000000,25.000000 0.000000,0.000000 0.000000,-25.000000 0.000000,0.000000 0.000000,25.000000-25.000000,0.000000 0.000000,-25.000000 25.000000,0.000000 0.000000,25.000000 0.000000,0.000000 0.000000,-25.000000 0.000000,0.000000 0.000000,0.000000-25.000000,0.000000 0.000000,25.000000 25.000000,0.000000 0.000000,-25.000000 0.000000,0.000000 0.000000,0.000000-25.000000,0.000000 0.000000,0.000000 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0.000000,-50.000000 25.000000,0.000000 0.000000,25.000000-25.000000,0.000000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0.000000,25.000000-25.000000,0.000000 0.000000,-25.000000 25.000000,0.000000 0.000000,25.000000 0.000000,0.000000 0.000000,-25.000000 0.000000,0.000000 0.000000,25.000000 0.000000,0.000000 0.000000,0.000000 0.000000,0.000000 0.000000,0.000000 0.000000,0.000000 0.000000,0.000000-25.000000,0.000000 0.000000,25.000000 25.000000,0.000000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25.000000,0.000000 0.000000,25.000000-25.000000,0.000000 0.000000,0.000000 0.000000,0.000000 0.000000,-25.000000 0.000000,0.000000 0.000000,25.000000 0.000000,0.000000 0.000000,-25.000000 0.000000,0.000000 0.000000,25.000000 25.000000,0.000000 0.000000,0.000000-25.000000,0.000000 0.000000,0.000000 0.000000,0.000000 0.000000,0.000000 0.000000,0.000000 0.000000,0.000000 0.000000,0.000000 0.000000,25.000000 25.000000,0.000000 0.000000,0.000000-25.000000,0.000000 0.000000,0.000000 0.000000,0.000000 0.000000,0.000000 0.000000,0.000000 0.000000,0.000000 0.000000,0.000000 0.000000,0.000000 0.000000,0.000000 0.000000,-25.000000 0.000000,0.000000 0.000000,25.000000 0.000000,0.000000 0.000000,-25.000000 25.000000,0.000000 0.000000,0.000000-25.000000,0.000000 0.000000,-25.000000 0.000000,0.000000 0.000000,25.000000 0.000000,0.000000 0.000000,0.000000 0.000000,0.000000 0.000000,0.000000 0.000000,0.000000 0.000000,0.000000 0.000000,0.000000 0.000000,0.000000 0.000000,0.000000 0.000000,0.000000 25.000000,0.000000 0.000000,0.000000-25.000000,0.000000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0.000000,0.000000-25.000000,0.000000 0.000000,-50.000000 25.000000,0.000000 0.000000,25.000000 0.000000,0.000000 0.000000,-25.000000 0.000000,0.000000 0.000000,0.000000 0.000000,0.000000 0.000000,0.000000 0.000000,0.000000 0.000000,0.000000 0.000000,0.000000 0.000000,0.000000 0.000000,0.000000 0.000000,0.000000 0.000000,0.000000 0.000000,0.000000 0.000000,0.000000 0.000000,0.000000-25.000000,0.000000 0.000000,0.000000 25.000000,0.000000 0.000000,25.000000 0.000000,0.000000 0.000000,-25.000000 0.000000,0.000000 0.000000,25.000000 0.000000,0.000000 0.000000,-25.000000 0.000000,0.000000 0.000000,25.000000 0.000000,0.000000 0.000000,-25.000000 0.000000,0.000000 0.000000,25.000000 0.000000,0.000000 0.000000,-25.000000-25.000000,0.000000 0.000000,0.000000 25.000000,0.000000 0.000000,0.000000 0.000000,0.000000 0.000000,0.000000-25.000000,0.000000 0.000000,0.000000 25.000000,0.000000 0.000000,-25.000000 0.000000,0.000000 0.000000,25.000000 0.000000,0.000000 0.000000,-25.000000 0.000000,0.000000 0.000000,25.000000 0.000000,0.000000 0.000000,0.000000 0.000000,0.000000 0.000000,-25.000000 0.000000,0.000000 0.000000,0.000000-25.000000,0.000000 0.000000,0.000000 25.000000,0.000000 0.000000,0.000000 0.000000,0.000000 0.000000,0.000000 0.000000,0.000000 0.000000,25.000000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0.000000,50.000000 25.000000,0.000000 0.000000,-50.000000-25.000000,0.000000 0.000000,50.000000 0.000000,0.000000 0.000000,-25.000000 25.000000,0.000000 0.000000,25.000000-25.000000,0.000000 0.000000,0.000000 0.000000,0.000000 0.000000,25.000000 25.000000,0.000000 0.000000,-25.000000-25.000000,0.000000 0.000000,25.000000 25.000000,0.000000 0.000000,-25.000000-25.000000,0.000000 0.000000,0.000000 0.000000,0.000000 0.000000,0.000000 0.000000,0.000000 0.000000,0.000000 25.000000,0.000000 0.000000,-25.000000-25.000000,0.000000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0.000000,0.000000-25.000000,0.000000 0.000000,25.000000 25.000000,0.000000 0.000000,-25.000000 0.000000,0.000000 0.000000,0.000000 0.000000,0.000000 0.000000,0.000000 0.000000,0.000000 0.000000,25.000000-25.000000,0.000000 0.000000,-25.000000 25.000000,0.000000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25.000000,0.000000 0.000000,0.000000-25.000000,0.000000 0.000000,25.000000 0.000000,0.000000 0.000000,-25.000000 25.000000,0.000000 0.000000,25.000000-25.000000,0.000000 0.000000,0.000000 0.000000,0.000000 0.000000,0.000000 25.000000,0.000000 0.000000,-25.000000-25.000000,0.000000 0.000000,25.000000 0.000000,0.000000 0.000000,0.000000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0.000000,0.000000-25.000000,0.000000 0.000000,0.000000 25.000000,0.000000 0.000000,0.000000 0.000000,0.000000 0.000000,0.000000 0.000000,0.000000 0.000000,0.000000-25.000000,0.000000 0.000000,0.000000 25.000000,0.000000 0.000000,-50.000000 0.000000,0.000000 0.000000,-50.000000 0.000000,0.000000 0.000000,25.000000 0.000000</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5:3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3000.000000 9000.000000,'0.000000'-50.000000,"25.000000"25.000000,0.000000 0.000000,0.000000 25.000000,0.000000 0.000000,25.000000-25.000000,0.000000 0.000000,0.000000 25.000000,0.000000 0.000000,0.000000 0.000000,0.000000 0.000000,0.000000 0.000000,0.000000 0.000000,-25.000000 0.000000,0.000000 0.000000,25.000000 0.000000,0.000000 0.000000,-25.000000 0.000000,0.000000 0.000000,0.000000 0.000000,0.000000 0.000000,-25.000000 25.000000,0.000000 0.000000,50.000000-25.000000,0.000000 0.000000,-25.000000 0.000000,0.000000 0.000000,25.000000 0.000000,0.000000 0.000000,25.000000 0.000000,0.000000 0.000000,0.000000 0.000000,0.000000 0.000000,50.000000 0.000000,0.000000 0.000000,0.000000 0.000000,0.000000 0.000000,25.000000 0.000000,0.000000 0.000000,0.000000-25.000000,0.000000 0.000000,-25.000000 25.000000,0.000000 0.000000,-25.000000-25.000000,0.000000 0.000000,0.000000 25.000000,0.000000 0.000000,-75.000000 0.000000,0.000000 0.000000,0.000000 0.000000,0.000000 0.000000,0.000000 0.000000,0.000000 0.000000,-25.000000 25.000000</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5:3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28350.000000 11150.000000,'0.000000'-50.000000,"0.000000"25.000000,0.000000 0.000000,0.000000 0.000000,0.000000 0.000000,-25.000000 0.000000,0.000000 0.000000,25.000000 0.000000,0.000000 0.000000,-25.000000 0.000000,0.000000 0.000000,25.000000 0.000000,0.000000 0.000000,25.000000 25.000000,0.000000 0.000000,0.000000 25.000000,0.000000 0.000000,25.000000-25.000000,0.000000 0.000000,0.000000 0.000000,0.000000 0.000000,25.000000 0.000000,0.000000 0.000000,25.000000 0.000000,0.000000 0.000000,-25.000000 0.000000,0.000000 0.000000,25.000000 0.000000,0.000000 0.000000,25.000000 0.000000,0.000000 0.000000,-50.000000 0.000000,0.000000 0.000000,25.000000 0.000000,0.000000 0.000000,0.000000 0.000000,0.000000 0.000000,-25.000000 25.000000,0.000000 0.000000,0.000000-25.000000,0.000000 0.000000,25.000000 0.000000,0.000000 0.000000,-50.000000 0.000000,0.000000 0.000000,25.000000 0.000000,0.000000 0.000000,0.000000 0.000000,0.000000 0.000000,-25.000000 0.000000,0.000000 0.000000,0.000000 0.000000,0.000000 0.000000,-25.000000 0.000000,0.000000 0.000000,-50.000000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25.000000,0.000000 0.000000,25.000000-25.000000,0.000000 0.000000,0.000000 0.000000,0.000000 0.000000,-25.000000 25.000000,0.000000 0.000000,25.000000-25.000000,0.000000 0.000000,0.000000 0.000000,0.000000 0.000000,0.000000 0.000000,0.000000 0.000000,0.000000 25.000000,0.000000 0.000000,0.000000-25.000000,0.000000 0.000000,-25.000000 0.000000,0.000000 0.000000,25.000000 0.000000,0.000000 0.000000,0.000000 0.000000,0.000000 0.000000,0.000000 25.000000,0.000000 0.000000,0.000000-25.000000,0.000000 0.000000,0.000000 0.000000,0.000000 0.000000,0.000000 0.000000,0.000000 0.000000,50.000000 0.000000,0.000000 0.000000,0.000000 25.000000,0.000000 0.000000,0.000000 0.000000,0.000000 0.000000,0.000000-25.000000,0.000000 0.000000,25.000000 25.000000,0.000000 0.000000,0.000000-25.000000,0.000000 0.000000,0.000000 0.000000,0.000000 0.000000,0.000000 25.000000,0.000000 0.000000,25.000000-25.000000,0.000000 0.000000,0.000000 0.000000,0.000000 0.000000,0.000000 0.000000,0.000000 0.000000,50.000000 0.000000,0.000000 0.000000,-25.000000 0.000000,0.000000 0.000000,25.000000 0.000000,0.000000 0.000000,-25.000000 0.000000,0.000000 0.000000,-25.000000 0.000000,0.000000 0.000000,0.000000 0.000000,0.000000 0.000000,-50.000000 0.000000,0.000000 0.000000,0.000000 25.000000,0.000000 0.000000,-25.000000 0.000000,0.000000 0.000000,-50.000000-25.000000,0.000000 0.000000,25.000000 0.000000,0.000000 0.000000,-25.000000 0.000000,0.000000 0.000000,-25.000000 25.000000,0.000000 0.000000,25.000000-25.000000,0.000000 0.000000,-25.000000 0.000000,0.000000 0.000000,25.000000 0.000000,0.000000 0.000000,-25.000000 0.000000,0.000000 0.000000,0.000000 25.000000,0.000000 0.000000,25.000000-25.000000,0.000000 0.000000,-25.000000 0.000000,0.000000 0.000000,0.000000 25.000000,0.000000 0.000000,0.000000-25.000000,0.000000 0.000000,25.000000 0.000000,0.000000 0.000000,-25.000000 25.000000,0.000000 0.000000,0.000000-25.000000,0.000000 0.000000,0.000000 0.000000,0.000000 0.000000,-25.000000 25.000000,0.000000 0.000000,25.000000-25.000000,0.000000 0.000000,25.000000 0.000000,0.000000 0.000000,-25.000000 0.000000,0.000000 0.000000,25.000000 0.000000,0.000000 0.000000,25.000000 0.000000,0.000000 0.000000,0.000000-25.000000,0.000000 0.000000,50.000000 25.000000,0.000000 0.000000,0.000000 0.000000,0.000000 0.000000,0.000000 0.000000,0.000000 0.000000,0.000000 0.000000,0.000000 0.000000,0.000000 0.000000,0.000000 0.000000,25.000000 0.000000,0.000000 0.000000,0.000000 0.000000,0.000000 0.000000,25.000000 0.000000,0.000000 0.000000,0.000000 0.000000,0.000000 0.000000,25.000000-25.000000,0.000000 0.000000,0.000000 25.000000,0.000000 0.000000,25.000000 0.000000,0.000000 0.000000,-25.000000-25.000000,0.000000 0.000000,0.000000 25.000000,0.000000 0.000000,25.000000-25.000000,0.000000 0.000000,-25.000000 25.000000,0.000000 0.000000,0.000000 0.000000,0.000000 0.000000,25.000000 0.000000,0.000000 0.000000,-50.000000 0.000000,0.000000 0.000000,0.000000-25.000000,0.000000 0.000000,0.000000 25.000000,0.000000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0.000000,25.000000-25.000000,0.000000 0.000000,0.000000 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0.000000,-25.000000 25.000000,0.000000 0.000000,0.000000-25.000000,0.000000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0.000000,0.000000-25.000000,0.000000 0.000000,-25.000000 25.000000,0.000000 0.000000,25.000000-25.000000,0.000000 0.000000,-50.000000 25.000000,0.000000 0.000000,25.000000-25.000000,0.000000 0.000000,-25.000000 25.000000,0.000000 0.000000,0.000000 0.000000,0.000000 0.000000,0.000000-25.000000,0.000000 0.000000,0.000000 25.000000,0.000000 0.000000,0.000000 0.000000,0.000000 0.000000,25.000000 0.000000,0.000000 0.000000,-25.000000 0.000000,0.000000 0.000000,25.000000-25.000000,0.000000 0.000000,0.000000 25.000000,0.000000 0.000000,0.000000 0.000000,0.000000 0.000000,-25.000000 0.000000,0.000000 0.000000,25.000000-25.000000,0.000000 0.000000,0.000000 25.000000,0.000000 0.000000,0.000000-25.000000,0.000000 0.000000,-25.000000 25.000000,0.000000 0.000000,0.000000 0.000000,0.000000 0.000000,0.000000 0.000000,0.000000 0.000000,0.000000-25.000000,0.000000 0.000000,0.000000 25.000000,0.000000 0.000000,-25.000000-25.000000,0.000000 0.000000,-25.000000 25.000000,0.000000 0.000000,0.000000 0.000000,0.000000 0.000000,0.000000 0.000000,0.000000 0.000000,0.000000-25.000000,0.000000 0.000000,0.000000 25.000000,0.000000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25.000000,0.000000 0.000000,0.000000-25.000000,0.000000 0.000000,0.000000 0.000000,0.000000 0.000000,-25.000000 0.000000,0.000000 0.000000,25.000000 0.000000,0.000000 0.000000,0.000000 25.000000,0.000000 0.000000,-25.000000-25.000000,0.000000 0.000000,25.000000 0.000000,0.000000 0.000000,-25.000000 0.000000,0.000000 0.000000,0.000000 25.000000,0.000000 0.000000,0.000000-25.000000,0.000000 0.000000,0.000000 25.000000,0.000000 0.000000,25.000000-25.000000,0.000000 0.000000,-25.000000 25.000000,0.000000 0.000000,-25.000000-25.000000,0.000000 0.000000,0.000000 0.000000,0.000000 0.000000,0.000000 0.000000,0.000000 0.000000,0.000000 25.000000,0.000000 0.000000,25.000000-25.000000,0.000000 0.000000,0.000000 0.000000,0.000000 0.000000,0.000000 0.000000,0.000000 0.000000,50.000000 0.000000,0.000000 0.000000,0.000000 0.000000,0.000000 0.000000,-25.000000 0.000000,0.000000 0.000000,25.000000 0.000000,0.000000 0.000000,-25.000000 0.000000,0.000000 0.000000,0.000000 0.000000,0.000000 0.000000,25.000000 0.000000,0.000000 0.000000,-50.000000 0.000000,0.000000 0.000000,25.000000 0.000000,0.000000 0.000000,0.000000 0.000000,0.000000 0.000000,0.000000 0.000000,0.000000 0.000000,-25.000000 0.000000,0.000000 0.000000,50.000000 0.000000,0.000000 0.000000,-25.000000 0.000000,0.000000 0.000000,25.000000 0.000000,0.000000 0.000000,0.000000 0.000000,0.000000 0.000000,-25.000000-25.000000,0.000000 0.000000,25.000000 25.000000,0.000000 0.000000,0.000000 0.000000,0.000000 0.000000,0.000000 0.000000,0.000000 0.000000,0.000000 0.000000,0.000000 0.000000,25.000000-25.000000,0.000000 0.000000,-25.000000 25.000000,0.000000 0.000000,0.000000 0.000000,0.000000 0.000000,25.000000 0.000000,0.000000 0.000000,-25.000000 0.000000,0.000000 0.000000,25.000000 0.000000,0.000000 0.000000,25.000000-25.000000,0.000000 0.000000,-25.000000 25.000000,0.000000 0.000000,50.000000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0.000000,0.000000-25.000000,0.000000 0.000000,25.000000 25.000000,0.000000 0.000000,0.000000-25.000000,0.000000 0.000000,0.000000 0.000000,0.000000 0.000000,50.000000 25.000000,0.000000 0.000000,-25.000000-25.000000,0.000000 0.000000,50.000000 25.000000,0.000000 0.000000,-25.000000 0.000000,0.000000 0.000000,-25.000000-25.000000,0.000000 0.000000,0.000000 25.000000,0.000000 0.000000,0.000000-25.000000,0.000000 0.000000,-50.000000 25.000000,0.000000 0.000000,25.000000 0.000000,0.000000 0.000000,25.000000-25.000000,0.000000 0.000000,-50.000000 25.000000,0.000000 0.000000,25.000000 0.000000,0.000000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25.000000,0.000000 0.000000,0.000000-25.000000,0.000000 0.000000,0.000000 0.000000,0.000000 0.000000,0.000000 0.000000,0.000000 0.000000,-25.000000 0.000000,0.000000 0.000000,25.000000 0.000000,0.000000 0.000000,-25.000000 0.000000,0.000000 0.000000,0.000000 25.000000,0.000000 0.000000,25.000000-25.000000,0.000000 0.000000,-25.000000 0.000000,0.000000 0.000000,0.000000 25.000000,0.000000 0.000000,0.000000-25.000000,0.000000 0.000000,0.000000 0.000000,0.000000 0.000000,0.000000 0.000000,0.000000 0.000000,0.000000 25.000000,0.000000 0.000000,0.000000-25.000000,0.000000 0.000000,0.000000 0.000000,0.000000 0.000000,25.000000 25.000000,0.000000 0.000000,-25.000000-25.000000,0.000000 0.000000,0.000000 0.000000,0.000000 0.000000,0.000000 25.000000,0.000000 0.000000,0.000000-25.000000,0.000000 0.000000,0.000000 0.000000,0.000000 0.000000,-25.000000 25.000000,0.000000 0.000000,25.000000-25.000000,0.000000 0.000000,0.000000 0.000000,0.000000 0.000000,0.000000 0.000000,0.000000 0.000000,0.000000 0.000000,0.000000 0.000000,0.000000 0.000000,0.000000 0.000000,0.000000 0.000000,0.000000 0.000000,0.000000 25.000000,0.000000 0.000000,0.000000-25.000000,0.000000 0.000000,-25.000000 25.000000,0.000000 0.000000,0.000000 25.000000</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5:5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39533.000000 11277.000000,'-30.000000'0.000000,"16.000000"0.000000,-1.000000 0.000000,15.000000-14.000000,0.000000-1.000000,-15.000000 15.000000,0.000000 0.000000,15.000000-15.000000,0.000000 1.000000,15.000000 14.000000,0.000000 0.000000,0.000000 0.000000,-1.000000 0.000000,1.000000 0.000000,0.000000 0.000000,-1.000000 0.000000,1.000000 0.000000,14.000000 0.000000,1.000000 0.000000,-15.000000 0.000000,-1.000000 0.000000,16.000000 0.000000,-1.000000 0.000000,0.000000 0.000000,1.000000 0.000000,-1.000000 0.000000,1.000000 0.000000,-1.000000 0.000000,0.000000 0.000000,15.000000 0.000000,1.000000 0.000000,13.000000 0.000000,1.000000 0.000000,0.000000 0.000000,0.000000 0.000000,-1.000000 0.000000,1.000000 0.000000,29.000000 0.000000,1.000000 0.000000,-16.000000 0.000000,1.000000 0.000000,-1.000000 0.000000,1.000000 0.000000,-1.000000 0.000000,1.000000 0.000000,-16.000000 0.000000,1.000000 0.000000,0.000000 0.000000,0.000000 0.000000,-1.000000 0.000000,1.000000 0.000000,-15.000000 0.000000,0.000000 0.000000,15.000000 0.000000,0.000000 0.000000,0.000000 0.000000,0.000000 0.000000,-1.000000 0.000000,1.000000 0.000000,0.000000 0.000000,0.000000 0.000000,14.000000 0.000000,1.000000 0.000000,-16.000000 0.000000,1.000000 0.000000,0.000000 0.000000,0.000000 0.000000,0.000000 0.000000,-1.000000 0.000000,-14.000000 0.000000,1.000000 0.000000,-1.000000 14.000000,0.000000 1.000000,0.000000-15.000000,0.000000 0.000000,15.000000 0.000000,-1.000000 0.000000,16.000000 0.000000,-1.000000 0.000000,1.000000 0.000000,-1.000000 0.000000,1.000000 0.000000,-1.000000 0.000000,1.000000 0.000000,-1.000000 0.000000,1.000000 0.000000,-1.000000 0.000000,-14.000000 0.000000,0.000000 0.000000,0.000000 15.000000,-1.000000-1.000000,-13.000000-14.000000,-1.000000 0.000000,14.000000 0.000000,1.000000 0.000000,0.000000 0.000000,0.000000 0.000000,0.000000 0.000000,-1.000000 0.000000,1.000000 0.000000,0.000000 0.000000,0.000000 0.000000,-1.000000 0.000000,-13.000000 0.000000,-1.000000 0.000000,0.000000 0.000000,0.000000 0.000000,0.000000 0.000000,0.000000 0.000000,0.000000 0.000000,0.000000 0.000000,-14.000000 0.000000,-1.000000 0.000000,0.000000 0.000000,1.000000 0.000000,-1.000000 0.000000,1.000000 0.000000,-16.000000 15.000000,1.000000 0.000000,14.000000-15.000000,1.000000 0.000000,-1.000000 0.000000,0.000000 0.000000,-14.000000 0.000000,0.000000 0.000000,14.000000 0.000000,1.000000 0.000000,-1.000000 0.000000,0.000000 0.000000,1.000000 0.000000,-1.000000 0.000000,-14.000000 0.000000,0.000000 0.000000,29.000000 0.000000,0.000000 0.000000,-15.000000 0.000000,1.000000 0.000000,-1.000000 0.000000,0.000000 0.000000,1.000000 0.000000,-1.000000 0.000000,1.000000 0.000000,-1.000000 0.000000,15.000000 0.000000,0.000000 0.000000,0.000000 0.000000,0.000000 0.000000,-14.000000 0.000000,-1.000000 0.000000,15.000000 0.000000,0.000000 0.000000,0.000000 0.000000,0.000000 0.000000,-14.000000 0.000000,-1.000000 0.000000,1.000000 0.000000,-1.000000 0.000000,0.000000 0.000000,1.000000 0.000000,-16.000000 0.000000,1.000000 0.000000,15.000000 0.000000,-1.000000 0.000000,-14.000000 0.000000,-1.000000 0.000000,16.000000 0.000000,-1.000000 0.000000,-14.000000 0.000000,0.000000 0.000000,14.000000 0.000000,0.000000 0.000000,1.000000 14.000000,-1.000000 1.000000,1.000000-15.000000,-1.000000 0.000000,-14.000000 0.000000,-1.000000 0.000000,1.000000 0.000000,0.000000 0.000000,14.000000 0.000000,0.000000 0.000000,-14.000000 0.000000,0.000000 0.000000,0.000000 0.000000,-1.000000 0.000000,1.000000 0.000000,0.000000 0.000000,14.000000 0.000000,0.000000 0.000000,-14.000000 0.000000,0.000000 0.000000,0.000000 0.000000,-1.000000 0.000000,1.000000 0.000000,0.000000 0.000000,14.000000 0.000000,0.000000 0.000000,-14.000000 0.000000,0.000000 0.000000,-1.000000 0.000000,1.000000 0.000000,0.000000 0.000000,0.000000 0.000000,14.000000 0.000000,0.000000 0.000000,-14.000000 0.000000,0.000000 0.000000,-1.000000 0.000000,1.000000 0.000000,15.000000 0.000000,-1.000000 0.000000,-14.000000 0.000000,-1.000000 0.000000,1.000000 0.000000,0.000000 0.000000,-1.000000 0.000000,1.000000 0.000000,0.000000 0.000000,-1.000000 0.000000,1.000000 0.000000,0.000000 0.000000,0.000000 0.000000,-1.000000 0.000000,1.000000 0.000000,0.000000 0.000000,-1.000000 0.000000,1.000000 0.000000,0.000000 0.000000,-1.000000 0.000000,1.000000 0.000000,0.000000 0.000000,0.000000 0.000000,-1.000000 0.000000,1.000000 0.000000,0.000000 0.000000,14.000000 0.000000,0.000000 0.000000,-14.000000 0.000000,0.000000 0.000000,14.000000 0.000000,1.000000 0.000000,-16.000000-15.000000,1.000000 1.000000,14.000000 14.000000,1.000000 0.000000,-16.000000 0.000000,1.000000 0.000000,15.000000 0.000000,-1.000000 0.000000,0.000000 0.000000,1.000000 0.000000,-1.000000 0.000000,1.000000 0.000000,-16.000000-15.000000,1.000000 0.000000,14.000000 15.000000,1.000000 0.000000,-1.000000 0.000000,0.000000 0.000000,1.000000 0.000000,-1.000000 0.000000,1.000000 0.000000,-1.000000 0.000000,0.000000-14.000000,1.000000-1.000000,14.000000 15.000000,0.000000 0.000000,-29.000000 0.000000,-1.000000 0.000000,16.000000 0.000000,-1.000000 0.000000,1.000000-15.000000,-1.000000 1.000000,0.000000 14.000000,1.000000 0.000000,-1.000000 0.000000,1.000000 0.000000,-16.000000 0.000000,1.000000 0.000000,14.000000 0.000000,1.000000 0.000000,-16.000000 0.000000,1.000000 0.000000,15.000000 0.000000,-1.000000 0.000000,0.000000 0.000000,1.000000 0.000000,14.000000 0.000000,0.000000 0.000000,-15.000000 0.000000,1.000000 0.000000,14.000000 0.000000,0.000000 0.000000,0.000000 0.000000,0.000000 0.000000,0.000000 0.000000,0.000000 0.000000,15.000000 0.000000,0.000000 0.000000,-15.000000 0.000000,0.000000 0.000000,0.000000 0.000000,0.000000 0.000000,0.000000 14.000000,0.000000 1.000000,-14.000000-15.000000,-1.000000 0.000000,0.000000 0.000000,1.000000 0.000000,-1.000000 0.000000,1.000000 0.000000,-1.000000 15.000000,0.000000-1.000000,1.000000-14.000000,-1.000000 0.000000,1.000000 0.000000,-1.000000 0.000000,0.000000 0.000000,1.000000 0.000000,-1.000000 15.000000,1.000000 0.000000,-1.000000-15.000000,0.000000 0.000000,1.000000 0.000000,-1.000000 0.000000,1.000000 0.000000,-1.000000 0.000000,15.000000 0.000000,0.000000 0.000000,-14.000000 0.000000,-1.000000 0.000000,15.000000 0.000000,0.000000 0.000000,-15.000000 0.000000,1.000000 0.000000,14.000000 0.000000,0.000000 0.000000,-15.000000 0.000000,1.000000 0.000000,-1.000000 0.000000,1.000000 0.000000,14.000000 0.000000,0.000000 0.000000,-15.000000 0.000000,1.000000 0.000000,-16.000000 0.000000,1.000000 0.000000,14.000000 0.000000,1.000000 0.000000,-1.000000 0.000000,1.000000 0.000000,-16.000000 14.000000,1.000000 1.000000,0.000000-15.000000,-1.000000 0.000000,16.000000 0.000000,-1.000000 0.000000,-14.000000 0.000000,0.000000 0.000000,-1.000000 0.000000,1.000000 0.000000,0.000000 0.000000,-1.000000 0.000000,-14.000000 15.000000,0.000000-1.000000,0.000000 1.000000,0.000000 0.000000,-14.000000-15.000000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2:5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70800.000000 22389.000000 999,'17.000000'2.000000'0,"-4.000000"1.000000"0 ,-6.000000 4.000000 0,-5.000000 2.000000 0,-3.000000 0.000000 0,-3.000000-1.000000 0,-2.000000-1.000000 0,-2.000000-2.000000 0,-3.000000 1.000000 0,2.000000-1.000000 0,-2.000000 0.000000 0,1.000000 0.000000 0,0.000000 0.000000 0,1.000000 2.000000 0,-1.000000 1.000000 0,-1.000000 1.000000 0,1.000000 1.000000 0,-2.000000-2.000000 0,-1.000000-1.000000 0,-2.000000-2.000000 0</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5:5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2733.000000 13100.000000,'-29.000000'0.000000,"29.000000"-15.000000,0.000000 0.000000,0.000000 1.000000,0.000000-1.000000,-15.000000 15.000000,0.000000 0.000000,15.000000-15.000000,0.000000 0.000000,0.000000 1.000000,0.000000-1.000000,30.000000 15.000000,-1.000000 0.000000,0.000000 0.000000,1.000000 0.000000,29.000000 15.000000,-1.000000-1.000000,1.000000-14.000000,0.000000 0.000000,29.000000 15.000000,0.000000 0.000000,15.000000 0.000000,0.000000-1.000000,-15.000000-14.000000,0.000000 0.000000,30.000000 0.000000,0.000000 0.000000,-16.000000 0.000000,1.000000 0.000000,15.000000 0.000000,-1.000000 0.000000,30.000000 0.000000,0.000000 0.000000,-29.000000-14.000000,0.000000-1.000000,-16.000000 15.000000,1.000000 0.000000,0.000000-15.000000,0.000000 0.000000,-15.000000 15.000000,0.000000 0.000000,30.000000 0.000000,0.000000 0.000000,-1.000000 0.000000,1.000000 0.000000,-15.000000 15.000000,-1.000000 0.000000,1.000000-15.000000,0.000000 0.000000,-44.000000 0.000000,0.000000 0.000000,14.000000 0.000000,1.000000 0.000000,14.000000 0.000000,0.000000 0.000000,0.000000 0.000000,0.000000 0.000000,1.000000 0.000000,-1.000000 0.000000,0.000000-15.000000,0.000000 0.000000,-14.000000 1.000000,-1.000000-1.000000,-14.000000 15.000000,0.000000 0.000000,-15.000000-15.000000,0.000000 1.000000,0.000000-1.000000,0.000000 0.000000,0.000000 15.000000,0.000000 0.000000,15.000000 0.000000,0.000000 0.000000,-15.000000-14.000000,0.000000-1.000000,0.000000 15.000000,0.000000 0.000000,0.000000 0.000000,0.000000 0.000000,0.000000 0.000000,0.000000 0.000000,-14.000000 0.000000,-1.000000 0.000000,1.000000 0.000000,-1.000000 0.000000,-14.000000 0.000000,-1.000000 0.000000,1.000000 0.000000,0.000000 0.000000,0.000000 0.000000,-1.000000 0.000000,1.000000 0.000000,0.000000 0.000000,-1.000000 0.000000,1.000000 0.000000,-30.000000 0.000000,1.000000 0.000000,-1.000000 0.000000,0.000000 0.000000,1.000000 0.000000,-1.000000 0.000000,-15.000000 15.000000</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0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17694.000000 12923.000000,'29.000000'0.000000,"-14.000000"0.000000,0.000000 0.000000,-1.000000 0.000000,1.000000 0.000000,0.000000 0.000000,-1.000000 0.000000,1.000000 0.000000,0.000000 0.000000,0.000000 0.000000,-1.000000 0.000000,1.000000-14.000000,0.000000-1.000000,-1.000000 15.000000,1.000000 0.000000,0.000000 0.000000,-1.000000 0.000000,1.000000 0.000000,0.000000 0.000000,14.000000 0.000000,1.000000 0.000000,-16.000000 0.000000,1.000000 0.000000,0.000000 0.000000,-1.000000 0.000000,16.000000 0.000000,-1.000000 0.000000,1.000000 0.000000,-1.000000 0.000000,15.000000 0.000000,0.000000 0.000000,-14.000000-15.000000,-1.000000 1.000000,30.000000 14.000000,-1.000000 0.000000,16.000000 0.000000,-1.000000 0.000000,1.000000 0.000000,-1.000000 0.000000,1.000000 0.000000,-1.000000 0.000000,16.000000-15.000000,-1.000000 0.000000,-15.000000 15.000000,1.000000 0.000000,-1.000000 0.000000,1.000000 0.000000,-16.000000 0.000000,1.000000 0.000000,-15.000000 0.000000,0.000000 0.000000,30.000000 0.000000,-1.000000 0.000000,-14.000000 0.000000,0.000000 0.000000,0.000000 15.000000,0.000000 0.000000,29.000000-15.000000,0.000000 0.000000,-15.000000 0.000000,1.000000 0.000000,-1.000000 0.000000,1.000000 0.000000,-1.000000 0.000000,1.000000 0.000000,-15.000000 0.000000,-1.000000 0.000000,1.000000 0.000000,0.000000 0.000000,0.000000-15.000000,-1.000000 0.000000,1.000000 15.000000,0.000000 0.000000,15.000000 0.000000,-1.000000 0.000000,0.000000 0.000000,1.000000 0.000000,14.000000 0.000000,0.000000 0.000000,-14.000000 0.000000,-1.000000 0.000000,-14.000000 0.000000,0.000000 0.000000,0.000000 0.000000,-1.000000 0.000000,1.000000 0.000000,0.000000 0.000000,-15.000000 0.000000,0.000000 0.000000,15.000000 0.000000,0.000000 0.000000,0.000000 0.000000,-1.000000 0.000000,16.000000 0.000000,-1.000000 0.000000,-14.000000 0.000000,0.000000 0.000000,14.000000 0.000000,1.000000 0.000000,-1.000000 0.000000,1.000000 0.000000,-15.000000 0.000000,-1.000000 0.000000,-14.000000 0.000000,1.000000 0.000000,-1.000000 0.000000,0.000000 0.000000,-15.000000 0.000000,1.000000 0.000000,-1.000000 0.000000,0.000000 0.000000,15.000000 0.000000,0.000000 0.000000,-14.000000 0.000000,-1.000000 0.000000,1.000000 15.000000,-1.000000 0.000000,15.000000-15.000000,0.000000 0.000000,-14.000000 0.000000,-1.000000 0.000000,30.000000 0.000000,0.000000 0.000000,-15.000000 14.000000,0.000000 1.000000,15.000000-15.000000,-1.000000 0.000000,1.000000 0.000000,0.000000 0.000000,-15.000000 15.000000,0.000000-1.000000,15.000000-14.000000,0.000000 0.000000,-15.000000 0.000000,0.000000 0.000000,0.000000 0.000000,0.000000 0.000000,-15.000000 0.000000,1.000000 0.000000,14.000000 0.000000,0.000000 0.000000,0.000000 0.000000,0.000000 0.000000,0.000000 0.000000,0.000000 0.000000,0.000000 0.000000,0.000000 0.000000,15.000000 0.000000,0.000000 0.000000,0.000000 0.000000,0.000000 0.000000,-15.000000 0.000000,0.000000 0.000000,15.000000 0.000000,-1.000000 0.000000,1.000000 0.000000,0.000000 0.000000,-15.000000 0.000000,0.000000 0.000000,0.000000 15.000000,0.000000 0.000000,0.000000-15.000000,0.000000 0.000000,1.000000 14.000000,-1.000000 1.000000,-15.000000-15.000000,0.000000 0.000000,16.000000 0.000000,-1.000000 0.000000,14.000000 0.000000,1.000000 0.000000,-15.000000 0.000000,0.000000 0.000000,15.000000 0.000000,0.000000 0.000000,14.000000 0.000000,1.000000 0.000000,-15.000000 0.000000,-1.000000 0.000000,1.000000 0.000000,0.000000 0.000000,0.000000 0.000000,0.000000 0.000000,-1.000000 0.000000,1.000000 0.000000,-15.000000 0.000000,0.000000 0.000000,0.000000 0.000000,1.000000 0.000000,-16.000000 0.000000,0.000000 0.000000,15.000000 0.000000,1.000000 0.000000,13.000000 0.000000,1.000000 0.000000,-15.000000-15.000000,0.000000 1.000000,15.000000 14.000000,0.000000 0.000000,0.000000 0.000000,-1.000000 0.000000,1.000000 0.000000,0.000000 0.000000,0.000000 0.000000,0.000000 0.000000,-1.000000 0.000000,1.000000 0.000000,-15.000000 0.000000,0.000000 0.000000,-14.000000 0.000000,-1.000000 0.000000,15.000000 0.000000,0.000000 0.000000,0.000000 0.000000,0.000000 0.000000,-14.000000 0.000000,-1.000000 0.000000,30.000000-15.000000,0.000000 0.000000,-15.000000 15.000000,0.000000 0.000000,15.000000 0.000000,0.000000 0.000000,-1.000000 0.000000,1.000000 0.000000,15.000000-14.000000,-1.000000-1.000000,-14.000000 15.000000,0.000000 0.000000,14.000000 0.000000,1.000000 0.000000,-30.000000 0.000000,0.000000 0.000000,15.000000 0.000000,-1.000000 0.000000,-14.000000 0.000000,1.000000 0.000000,-1.000000 0.000000,0.000000 0.000000,14.000000 0.000000,1.000000 0.000000,0.000000 0.000000,0.000000 0.000000,0.000000 0.000000,-1.000000 0.000000,1.000000 0.000000,0.000000 0.000000,14.000000-15.000000,1.000000 1.000000,-1.000000 14.000000,1.000000 0.000000,-15.000000 0.000000,-1.000000 0.000000,16.000000 0.000000,-1.000000 0.000000,-28.000000 0.000000,-1.000000 0.000000,14.000000 0.000000,1.000000 0.000000,0.000000-15.000000,0.000000 0.000000,-15.000000 15.000000,0.000000 0.000000,15.000000 0.000000,0.000000 0.000000,14.000000 0.000000,0.000000 0.000000,-14.000000 0.000000,0.000000 0.000000,15.000000 0.000000,-1.000000 0.000000,-14.000000 0.000000,0.000000 0.000000,-1.000000 0.000000,1.000000 0.000000,-15.000000 0.000000,0.000000 0.000000,15.000000 0.000000,0.000000 0.000000,0.000000 0.000000,-1.000000 0.000000,-13.000000 0.000000,-1.000000 0.000000,29.000000 0.000000,1.000000 0.000000,-1.000000 0.000000,1.000000 0.000000,14.000000 0.000000,0.000000 0.000000,0.000000 0.000000,0.000000 0.000000,-14.000000 0.000000,-1.000000 0.000000,1.000000 0.000000,-1.000000 0.000000,-14.000000 0.000000,0.000000 0.000000,-15.000000 0.000000,0.000000 0.000000,15.000000 0.000000,0.000000 0.000000,-15.000000 0.000000,0.000000 0.000000,0.000000 0.000000,0.000000 0.000000,15.000000 0.000000,-1.000000 0.000000,-13.000000 0.000000,-1.000000 0.000000,-15.000000 0.000000,0.000000 0.000000,-14.000000 0.000000,0.000000 0.000000,14.000000 0.000000,1.000000 0.000000,-30.000000 15.000000,0.000000 0.000000,-15.000000-15.000000,0.000000 0.000000,15.000000-15.000000,0.000000 0.000000,-14.000000 15.000000</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0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2909.000000 16833.000000,'30.000000'0.000000,"-16.000000"0.000000,1.000000 0.000000,0.000000 0.000000,0.000000 0.000000,-1.000000 0.000000,1.000000 0.000000,0.000000 0.000000,-1.000000 0.000000,16.000000 0.000000,-1.000000 0.000000,1.000000 0.000000,-1.000000 0.000000,30.000000-15.000000,-1.000000 0.000000,1.000000 15.000000,0.000000 0.000000,0.000000 0.000000,0.000000 0.000000,14.000000-15.000000,1.000000 1.000000,-1.000000 14.000000,1.000000 0.000000,-1.000000-15.000000,1.000000 0.000000,14.000000 15.000000,0.000000 0.000000,0.000000-14.000000,0.000000-1.000000,15.000000 0.000000,0.000000 1.000000,15.000000 14.000000,-1.000000 0.000000,1.000000-15.000000,-1.000000 0.000000,-29.000000 15.000000,1.000000 0.000000,-1.000000 0.000000,0.000000 0.000000,0.000000 0.000000,0.000000 0.000000,1.000000 0.000000,-1.000000 0.000000,15.000000 0.000000,-1.000000 0.000000,1.000000 0.000000,0.000000 0.000000,-15.000000 0.000000,1.000000 0.000000,-1.000000 0.000000,0.000000 0.000000,-15.000000 0.000000,1.000000 0.000000,-1.000000 0.000000,1.000000 0.000000,14.000000 0.000000,0.000000 0.000000,15.000000 0.000000,0.000000 0.000000,0.000000 0.000000,0.000000 0.000000,0.000000 0.000000,-1.000000 0.000000,-13.000000 0.000000,-1.000000 0.000000,-15.000000 0.000000,1.000000 0.000000,-1.000000 0.000000,1.000000 0.000000,14.000000 0.000000,0.000000 0.000000,-14.000000 0.000000,-1.000000 0.000000,15.000000 0.000000,0.000000 0.000000,1.000000 0.000000,-1.000000 0.000000,-15.000000 0.000000,1.000000 0.000000,-16.000000 15.000000,1.000000 0.000000,-15.000000-15.000000,0.000000 0.000000,1.000000 14.000000,-1.000000 1.000000,14.000000 0.000000,1.000000-1.000000,0.000000-14.000000,0.000000 0.000000,0.000000 15.000000,-1.000000 0.000000,1.000000-15.000000,0.000000 0.000000,14.000000 14.000000,1.000000 1.000000,-15.000000 0.000000,-1.000000 0.000000,-13.000000-15.000000,-1.000000 0.000000,0.000000 14.000000,0.000000 1.000000,-15.000000-15.000000,1.000000 0.000000,-1.000000 15.000000,0.000000-1.000000,1.000000-14.000000,-1.000000 0.000000,-14.000000 0.000000,0.000000 0.000000,-1.000000 0.000000,1.000000 0.000000,0.000000 0.000000,-1.000000 0.000000,1.000000 0.000000,0.000000 0.000000,14.000000 0.000000,1.000000 0.000000,-16.000000 0.000000,1.000000 0.000000,14.000000 0.000000,1.000000 0.000000,-16.000000 0.000000,1.000000 0.000000,14.000000 0.000000,1.000000 0.000000,-15.000000 0.000000,-1.000000 0.000000,1.000000-14.000000,0.000000-1.000000,-1.000000 15.000000,1.000000 0.000000,0.000000 0.000000,-1.000000 0.000000,1.000000 0.000000,0.000000 0.000000,0.000000 0.000000,-1.000000 0.000000,1.000000 0.000000,0.000000 0.000000,-15.000000 15.000000,0.000000-1.000000,14.000000-14.000000,1.000000 0.000000,-15.000000 15.000000</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1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14519.000000 19243.000000,'0.000000'29.000000,"0.000000"-14.000000,0.000000 0.000000,15.000000-15.000000,0.000000 0.000000,0.000000 0.000000,-1.000000 0.000000,1.000000 0.000000,0.000000 0.000000,-15.000000-15.000000,0.000000 0.000000,29.000000 15.000000,0.000000 0.000000,-14.000000 0.000000,0.000000 0.000000,14.000000 0.000000,1.000000 0.000000,-1.000000 0.000000,0.000000 0.000000,15.000000 0.000000,1.000000 0.000000,13.000000 0.000000,1.000000 0.000000,15.000000-15.000000,-1.000000 1.000000,15.000000-1.000000,0.000000 0.000000,1.000000 15.000000,-1.000000 0.000000,0.000000-14.000000,0.000000-1.000000,0.000000 0.000000,1.000000 1.000000,-16.000000 14.000000,1.000000 0.000000,14.000000-15.000000,0.000000 0.000000,0.000000 15.000000,0.000000 0.000000,15.000000 0.000000,0.000000 0.000000,15.000000-15.000000,-1.000000 1.000000,-14.000000 14.000000,0.000000 0.000000,-15.000000 0.000000,0.000000 0.000000,0.000000 0.000000,1.000000 0.000000,-1.000000 0.000000,0.000000 0.000000,29.000000-15.000000,1.000000 0.000000,0.000000 15.000000,-1.000000 0.000000,-29.000000 0.000000,1.000000 0.000000,-1.000000 0.000000,0.000000 0.000000,-15.000000-14.000000,1.000000-1.000000,-1.000000 15.000000,1.000000 0.000000,-1.000000-15.000000,1.000000 1.000000,29.000000-1.000000,0.000000 0.000000,-15.000000 15.000000,0.000000 0.000000,15.000000-14.000000,0.000000-1.000000,-30.000000 15.000000,1.000000 0.000000,-16.000000-15.000000,1.000000 0.000000,0.000000 15.000000,0.000000 0.000000,-15.000000 0.000000,0.000000 0.000000,15.000000 0.000000,0.000000 0.000000,-1.000000 0.000000,1.000000 0.000000,15.000000 0.000000,-1.000000 0.000000,1.000000-14.000000,-1.000000-1.000000,1.000000 15.000000,-1.000000 0.000000,0.000000 0.000000,1.000000 0.000000,-15.000000 0.000000,0.000000 0.000000,-1.000000-15.000000,1.000000 1.000000,15.000000 14.000000,-1.000000 0.000000,-14.000000 0.000000,0.000000 0.000000,29.000000 0.000000,0.000000 0.000000,15.000000 0.000000,0.000000 0.000000,0.000000 0.000000,-1.000000 0.000000,-13.000000 0.000000,-1.000000 0.000000,0.000000 0.000000,0.000000 0.000000,-14.000000 14.000000,-1.000000 1.000000,15.000000 0.000000,1.000000-1.000000,-16.000000-14.000000,0.000000 0.000000,30.000000 15.000000,0.000000 0.000000,15.000000-15.000000,-1.000000 0.000000,-28.000000 15.000000,-1.000000-1.000000,-15.000000-14.000000,1.000000 0.000000,14.000000 15.000000,0.000000 0.000000,-29.000000-15.000000,0.000000 0.000000,29.000000 14.000000,0.000000 1.000000,15.000000-15.000000,0.000000 0.000000,0.000000 0.000000,-1.000000 0.000000,-13.000000 15.000000,-1.000000-1.000000,0.000000-14.000000,0.000000 0.000000,-29.000000 15.000000,0.000000 0.000000,0.000000-15.000000,-1.000000 0.000000,16.000000 14.000000,-1.000000 1.000000,1.000000-15.000000,-1.000000 0.000000,15.000000 0.000000,1.000000 0.000000,13.000000 0.000000,1.000000 0.000000,-14.000000 0.000000,-1.000000 0.000000,0.000000 0.000000,0.000000 0.000000,-14.000000 0.000000,-1.000000 0.000000,1.000000 0.000000,-1.000000 0.000000,15.000000 0.000000,0.000000 0.000000,30.000000 0.000000,-1.000000 0.000000,-14.000000 15.000000,0.000000 0.000000,15.000000-15.000000,-1.000000 0.000000,-14.000000 0.000000,0.000000 0.000000,-29.000000 0.000000,-1.000000 0.000000,30.000000 14.000000,0.000000 1.000000,14.000000-15.000000,1.000000 0.000000,0.000000 0.000000,-1.000000 0.000000,1.000000 0.000000,-1.000000 0.000000,-14.000000 15.000000,0.000000-1.000000,-15.000000-14.000000,0.000000 0.000000,15.000000 0.000000,0.000000 0.000000,15.000000 0.000000,-1.000000 0.000000,1.000000 0.000000,-1.000000 0.000000,1.000000 0.000000,0.000000 0.000000,-16.000000 0.000000,1.000000 0.000000,-29.000000 0.000000,-1.000000 0.000000,15.000000 0.000000,1.000000 0.000000,28.000000 0.000000,1.000000 0.000000,-15.000000 0.000000,-1.000000 0.000000,-13.000000-14.000000,-1.000000-1.000000,0.000000 15.000000,0.000000 0.000000,-29.000000 0.000000,0.000000 0.000000,0.000000 0.000000,-1.000000 0.000000,1.000000-15.000000,0.000000 1.000000,0.000000 14.000000,-1.000000 0.000000,16.000000 0.000000,-1.000000 0.000000,16.000000 0.000000,-1.000000 0.000000,-15.000000 0.000000,1.000000 0.000000,-1.000000 0.000000,1.000000 0.000000,-15.000000 0.000000,-1.000000 0.000000,-14.000000 14.000000,0.000000 1.000000,-14.000000-15.000000,-1.000000 0.000000,15.000000 0.000000,0.000000 0.000000,-29.000000 0.000000,0.000000 0.000000,14.000000 0.000000,1.000000 0.000000,-1.000000 0.000000,0.000000 0.000000,1.000000 0.000000,-1.000000 0.000000,-14.000000 0.000000,0.000000 0.000000,14.000000 0.000000,0.000000 0.000000,-14.000000 0.000000,0.000000 0.000000,-1.000000 0.000000,1.000000 0.000000,-15.000000-15.000000,0.000000 1.000000,15.000000-1.000000,0.000000 0.000000,-1.000000 15.000000,1.000000 0.000000,0.000000-15.000000</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1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1851.000000 19096.000000,'0.000000'29.000000,"15.000000"-14.000000,0.000000 0.000000,-1.000000-15.000000,1.000000 0.000000,14.000000 0.000000,1.000000 0.000000,14.000000 0.000000,0.000000 0.000000,15.000000 0.000000,0.000000 0.000000,14.000000 0.000000,1.000000 0.000000,14.000000 0.000000,0.000000 0.000000,15.000000 0.000000,0.000000 0.000000,29.000000 0.000000,0.000000 0.000000,15.000000 0.000000,0.000000 0.000000,0.000000 0.000000,0.000000 0.000000,-29.000000 0.000000,-1.000000 0.000000,1.000000 0.000000,-1.000000 0.000000,30.000000 0.000000,0.000000 0.000000,0.000000 0.000000,0.000000 0.000000,0.000000 0.000000,0.000000 0.000000,-15.000000 0.000000,1.000000 0.000000,-1.000000 0.000000,0.000000 0.000000,30.000000 0.000000,-1.000000 0.000000,1.000000 0.000000,0.000000 0.000000,-45.000000 0.000000,1.000000 0.000000,14.000000 0.000000,0.000000 0.000000,45.000000 0.000000,-1.000000 0.000000,-14.000000 0.000000,-1.000000 0.000000,-28.000000 0.000000,-1.000000 0.000000,15.000000 0.000000,0.000000 0.000000,-15.000000 0.000000,0.000000 0.000000,30.000000 0.000000,0.000000 0.000000,-15.000000 0.000000,0.000000 0.000000,-30.000000 0.000000,1.000000 0.000000,-1.000000 0.000000,1.000000 0.000000,44.000000 0.000000,-1.000000 0.000000,-14.000000 0.000000,0.000000 0.000000,-29.000000 0.000000,-1.000000 0.000000,1.000000 0.000000,0.000000 0.000000,-1.000000 0.000000,1.000000 0.000000,14.000000 0.000000,0.000000 0.000000,-14.000000 14.000000,-1.000000 1.000000,-28.000000-15.000000,-1.000000 0.000000,-15.000000 15.000000,1.000000-1.000000,-16.000000-14.000000,1.000000 0.000000,0.000000 15.000000,0.000000 0.000000,14.000000-15.000000,1.000000 0.000000,-15.000000 0.000000,-1.000000 0.000000,1.000000 0.000000,0.000000 0.000000,-15.000000 0.000000,0.000000 0.000000,0.000000 0.000000,0.000000 0.000000,-14.000000 0.000000,-1.000000 0.000000,-14.000000 0.000000,-1.000000 0.000000,-14.000000-15.000000,0.000000 0.000000,-29.000000 15.000000,0.000000 0.000000,14.000000 0.000000,0.000000 0.000000,1.000000 0.000000</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2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16900.000000 21535.000000,'-29.000000'0.000000,"14.000000"0.000000,1.000000 0.000000,-1.000000 0.000000,0.000000 0.000000,0.000000 0.000000,1.000000 0.000000,14.000000-14.000000,0.000000-1.000000,14.000000 15.000000,1.000000 0.000000,-15.000000-15.000000,0.000000 1.000000,30.000000 14.000000,-1.000000 0.000000,0.000000 0.000000,1.000000 0.000000,-1.000000-15.000000,0.000000 0.000000,30.000000 15.000000,0.000000 0.000000,15.000000-15.000000,-1.000000 1.000000,30.000000 14.000000,0.000000 0.000000,14.000000-15.000000,1.000000 0.000000,14.000000 15.000000,0.000000 0.000000,1.000000-14.000000,-1.000000-1.000000,15.000000 0.000000,0.000000 1.000000,15.000000 14.000000,-1.000000 0.000000,-14.000000 0.000000,0.000000 0.000000,0.000000 0.000000,0.000000 0.000000,-15.000000 0.000000,1.000000 0.000000,28.000000-15.000000,1.000000 0.000000,0.000000 15.000000,-1.000000 0.000000,1.000000 0.000000,0.000000 0.000000,-30.000000 0.000000,0.000000 0.000000,15.000000 0.000000,0.000000 0.000000,29.000000 15.000000,1.000000 0.000000,-30.000000-1.000000,0.000000 1.000000,-30.000000-15.000000,1.000000 0.000000,14.000000 15.000000,0.000000-1.000000,15.000000 1.000000,0.000000 0.000000,-14.000000-1.000000,-1.000000 1.000000,0.000000 0.000000,0.000000 0.000000,-43.000000-15.000000,-1.000000 0.000000,44.000000 0.000000,0.000000 0.000000,15.000000 0.000000,0.000000 0.000000,-15.000000 0.000000,1.000000 0.000000,-16.000000 0.000000,1.000000 0.000000,-15.000000 0.000000,0.000000 0.000000,29.000000 0.000000,0.000000 0.000000,0.000000 0.000000,1.000000 0.000000,14.000000 0.000000,0.000000 0.000000,-30.000000 0.000000,1.000000 0.000000,-15.000000 0.000000,-1.000000 0.000000,1.000000 0.000000,0.000000 0.000000,15.000000 0.000000,-1.000000 0.000000,1.000000 0.000000,-1.000000 0.000000,1.000000 0.000000,0.000000 0.000000,-45.000000 0.000000,1.000000 0.000000,-1.000000 0.000000,1.000000 0.000000,28.000000 14.000000,1.000000 1.000000,-15.000000-15.000000,1.000000 0.000000,14.000000 0.000000,-1.000000 0.000000,-13.000000 0.000000,-1.000000 0.000000,-29.000000 15.000000,-1.000000-1.000000,1.000000-14.000000,0.000000 0.000000,-30.000000 0.000000,1.000000 0.000000,-16.000000 0.000000,1.000000 0.000000,14.000000 0.000000,1.000000 0.000000,-30.000000 15.000000,0.000000 0.000000,15.000000-15.000000,-1.000000 0.000000,-28.000000 0.000000,-1.000000 0.000000,0.000000 0.000000,0.000000 0.000000,1.000000 0.000000,-1.000000 0.000000,0.000000 0.000000,1.000000 0.000000,-1.000000 0.000000,0.000000 0.000000,-14.000000 0.000000,0.000000 0.000000,-16.000000 0.000000,1.000000 0.000000,0.000000 0.000000,0.000000 0.000000,-15.000000 0.000000,1.000000 0.000000,-31.000000-15.000000,1.000000 0.000000,-15.000000 15.000000,0.000000 0.000000,1.000000 0.000000,-1.000000 0.000000,-44.000000-14.000000,0.000000-1.000000,15.000000 15.000000,-1.000000 0.000000,-28.000000-15.000000,-1.000000 1.000000,-14.000000 14.000000,-1.000000 0.000000,30.000000-15.000000,0.000000 0.000000,15.000000 15.000000,0.000000 0.000000,-30.000000 0.000000,0.000000 0.000000,15.000000-15.000000,1.000000 1.000000,-1.000000 14.000000,0.000000 0.000000,29.000000 0.000000,0.000000 0.000000,16.000000 0.000000,-1.000000 0.000000,-30.000000 0.000000,1.000000 0.000000,-15.000000-15.000000,0.000000 0.000000,30.000000 15.000000,-1.000000 0.000000,30.000000 0.000000,0.000000 0.000000,0.000000 0.000000,-1.000000 0.000000,1.000000 0.000000,0.000000 0.000000,-15.000000 0.000000,0.000000 0.000000,-14.000000 15.000000,-1.000000 0.000000,30.000000-15.000000,0.000000 0.000000,0.000000 0.000000,-1.000000 0.000000,16.000000 14.000000,-1.000000 1.000000,16.000000-15.000000,-1.000000 0.000000,-29.000000 0.000000,0.000000 0.000000,-1.000000 15.000000,1.000000 0.000000,0.000000-15.000000,0.000000 0.000000,-15.000000 0.000000,0.000000 0.000000,0.000000 0.000000,0.000000 0.000000,30.000000 14.000000,-1.000000 1.000000,-14.000000-15.000000,0.000000 0.000000,0.000000 0.000000,0.000000 0.000000,-15.000000 15.000000,0.000000-1.000000,-15.000000-14.000000,1.000000 0.000000,-1.000000 0.000000,1.000000 0.000000,28.000000 0.000000,1.000000 0.000000,15.000000 0.000000,-1.000000 0.000000,1.000000 0.000000,-1.000000 0.000000,16.000000 0.000000,-1.000000 0.000000,-15.000000 0.000000,1.000000 0.000000,-1.000000 0.000000,1.000000 0.000000,14.000000 0.000000,0.000000 0.000000,15.000000-14.000000,0.000000-1.000000,0.000000 15.000000,0.000000 0.000000,0.000000 0.000000,0.000000 0.000000,14.000000 0.000000,1.000000 0.000000,0.000000-15.000000,-1.000000 1.000000,1.000000 14.000000,-1.000000 0.000000,-14.000000 0.000000,0.000000 0.000000,0.000000 0.000000,0.000000 0.000000,0.000000-15.000000,0.000000 0.000000,-15.000000 15.000000,0.000000 0.000000,-14.000000 0.000000,-1.000000 0.000000,16.000000 0.000000,-1.000000 0.000000,-15.000000 0.000000,1.000000 0.000000,14.000000 0.000000,0.000000 0.000000,0.000000 0.000000,1.000000 0.000000,14.000000 0.000000,-1.000000 0.000000,16.000000 0.000000,0.000000 0.000000,-1.000000 0.000000,1.000000 0.000000,14.000000 0.000000,1.000000 0.000000,-1.000000 0.000000,0.000000 0.000000,0.000000 0.000000,1.000000 0.000000,28.000000 0.000000,1.000000 0.000000,0.000000 0.000000,0.000000 0.000000,-1.000000 0.000000,1.000000 0.000000,0.000000 0.000000,-1.000000 0.000000,16.000000 0.000000,-1.000000 0.000000,15.000000 0.000000,0.000000 0.000000,0.000000 0.000000,0.000000 0.000000,30.000000 0.000000,-1.000000 0.000000,16.000000 0.000000,-1.000000 0.000000,0.000000 0.000000,0.000000 0.000000,30.000000 0.000000,-1.000000 0.000000,-14.000000 0.000000,0.000000 0.000000,29.000000 0.000000,1.000000 0.000000,-1.000000 0.000000,0.000000 0.000000,30.000000 0.000000,-1.000000 0.000000,-14.000000-15.000000,0.000000 1.000000,0.000000 14.000000,0.000000 0.000000,0.000000-15.000000,0.000000 0.000000,44.000000 15.000000,0.000000 0.000000,0.000000-14.000000,0.000000-1.000000,-29.000000 15.000000,0.000000 0.000000,29.000000-15.000000,0.000000 1.000000,15.000000 14.000000,-1.000000 0.000000,-43.000000 0.000000,0.000000 0.000000,14.000000 0.000000,0.000000 0.000000,45.000000 0.000000,-1.000000 0.000000,-58.000000 0.000000,0.000000 0.000000,-1.000000 0.000000,1.000000 0.000000,29.000000 14.000000,0.000000 1.000000,-15.000000-15.000000,1.000000 0.000000,-16.000000 0.000000,1.000000 0.000000,0.000000 15.000000,-1.000000-1.000000,16.000000 1.000000,-1.000000 0.000000,-14.000000-15.000000,-1.000000 0.000000,-28.000000 14.000000,-1.000000 1.000000,-15.000000-15.000000,1.000000 0.000000,0.000000 0.000000,-1.000000 0.000000,30.000000 0.000000,0.000000 0.000000,-29.000000 0.000000,-1.000000 0.000000,-43.000000 0.000000,-1.000000 0.000000,1.000000 0.000000,-1.000000 0.000000,1.000000 0.000000,-1.000000 0.000000,1.000000 0.000000,-1.000000 0.000000,15.000000-15.000000,0.000000 1.000000,-14.000000 14.000000,-1.000000 0.000000,-14.000000 0.000000,0.000000 0.000000,0.000000 0.000000,0.000000 0.000000,-30.000000-15.000000,0.000000 0.000000,-14.000000 15.000000,0.000000 0.000000,14.000000 0.000000,1.000000 0.000000,-16.000000 0.000000,1.000000 0.000000,0.000000 0.000000,-1.000000 0.000000,1.000000 0.000000,0.000000 0.000000,-30.000000 0.000000</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3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33654.000000 23740.000000,'30.000000'-30.000000,"-16.000000"30.000000,1.000000 0.000000,0.000000-14.000000,-1.000000-1.000000,16.000000 15.000000,-1.000000 0.000000,-14.000000 0.000000,-1.000000 0.000000,16.000000-15.000000,-1.000000 1.000000,15.000000 14.000000,0.000000 0.000000,-14.000000 0.000000,-1.000000 0.000000,15.000000 0.000000,0.000000 0.000000,0.000000 0.000000,1.000000 0.000000,-1.000000 0.000000,0.000000 0.000000,-15.000000 0.000000,1.000000 0.000000,28.000000 0.000000,1.000000 0.000000,0.000000 0.000000,0.000000 0.000000,14.000000 0.000000,1.000000 0.000000,14.000000 0.000000,0.000000 0.000000,30.000000 0.000000,-1.000000 0.000000,1.000000 0.000000,-1.000000 0.000000,1.000000 0.000000,-1.000000 0.000000,-14.000000-15.000000,0.000000 0.000000,0.000000 15.000000,0.000000 0.000000,29.000000 0.000000,0.000000 0.000000,-14.000000 0.000000,0.000000 0.000000,-16.000000 0.000000,1.000000 0.000000,0.000000 0.000000,0.000000 0.000000,-15.000000 0.000000,0.000000 0.000000,1.000000 0.000000,-1.000000 0.000000,29.000000 0.000000,1.000000 0.000000,-15.000000 0.000000,0.000000 0.000000,14.000000 0.000000,1.000000 0.000000,-30.000000 0.000000,0.000000 0.000000,-14.000000 0.000000,-1.000000 0.000000,1.000000 15.000000,-1.000000 0.000000,15.000000-15.000000,0.000000 0.000000,15.000000 0.000000,0.000000 0.000000,0.000000 0.000000,0.000000 0.000000,0.000000 0.000000,0.000000 0.000000,-30.000000 0.000000,1.000000 0.000000,-1.000000 0.000000,1.000000 0.000000,-1.000000 0.000000,1.000000 0.000000,14.000000 0.000000,0.000000 0.000000,15.000000 0.000000,0.000000 0.000000,0.000000 0.000000,-1.000000 0.000000,1.000000 0.000000,0.000000 0.000000,-15.000000 0.000000,1.000000 0.000000,-16.000000 0.000000,1.000000 0.000000,-16.000000 0.000000,1.000000 0.000000,29.000000 0.000000,0.000000 0.000000,1.000000 0.000000,-1.000000 0.000000,15.000000 14.000000,0.000000 1.000000,-1.000000-15.000000,1.000000 0.000000,-15.000000 0.000000,1.000000 0.000000,-16.000000 15.000000,1.000000-1.000000,-1.000000-14.000000,1.000000 0.000000,14.000000 15.000000,0.000000 0.000000,15.000000-15.000000,0.000000 0.000000,14.000000 15.000000,1.000000-1.000000,-15.000000-14.000000,0.000000 0.000000,-15.000000 15.000000,0.000000 0.000000,0.000000-15.000000,0.000000 0.000000,-14.000000 0.000000,-1.000000 0.000000,30.000000 14.000000,0.000000 1.000000,0.000000-15.000000,0.000000 0.000000,0.000000 0.000000,0.000000 0.000000,-15.000000 15.000000,0.000000-1.000000,0.000000-14.000000,0.000000 0.000000,-14.000000 0.000000,-1.000000 0.000000,-14.000000 0.000000,0.000000 0.000000,29.000000 15.000000,0.000000 0.000000,0.000000-15.000000,0.000000 0.000000,15.000000 0.000000,0.000000 0.000000,0.000000 0.000000,0.000000 0.000000,-30.000000 0.000000,1.000000 0.000000,-15.000000 0.000000,0.000000 0.000000,14.000000 0.000000,0.000000 0.000000,-14.000000 0.000000,0.000000 0.000000,15.000000 0.000000,-1.000000 0.000000,30.000000 0.000000,0.000000 0.000000,-15.000000 0.000000,0.000000 0.000000,0.000000 0.000000,0.000000 0.000000,1.000000 0.000000,-1.000000 0.000000,-29.000000 0.000000,-1.000000 0.000000,1.000000 14.000000,0.000000 1.000000,14.000000-15.000000,1.000000 0.000000,-1.000000 0.000000,1.000000 0.000000,14.000000 0.000000,0.000000 0.000000,15.000000 0.000000,0.000000 0.000000,-15.000000 0.000000,0.000000 0.000000,1.000000 0.000000,-1.000000 0.000000,-15.000000-15.000000,1.000000 1.000000,-1.000000 14.000000,1.000000 0.000000,-1.000000-15.000000,1.000000 0.000000,14.000000 15.000000,0.000000 0.000000,-15.000000 0.000000,1.000000 0.000000,14.000000-14.000000,0.000000-1.000000,0.000000 15.000000,1.000000 0.000000,-31.000000 0.000000,1.000000 0.000000,0.000000 0.000000,0.000000 0.000000,14.000000-15.000000,1.000000 1.000000,-15.000000 14.000000,-1.000000 0.000000,1.000000 0.000000,0.000000 0.000000,29.000000 0.000000,0.000000 0.000000,-14.000000 0.000000,-1.000000 0.000000,1.000000-15.000000,-1.000000 0.000000,1.000000 15.000000,-1.000000 0.000000,-14.000000 0.000000,0.000000 0.000000,-1.000000 0.000000,1.000000 0.000000,0.000000 0.000000,0.000000 0.000000,-15.000000 0.000000,0.000000 0.000000,15.000000 0.000000,0.000000 0.000000,14.000000 0.000000,1.000000 0.000000,-1.000000 0.000000,1.000000 0.000000,14.000000 0.000000,0.000000 0.000000,0.000000 0.000000,0.000000 0.000000,-14.000000 0.000000,-1.000000 0.000000,-14.000000 0.000000,0.000000 0.000000,0.000000 0.000000,-1.000000 0.000000,-14.000000 0.000000,1.000000 0.000000,-1.000000 0.000000,0.000000 0.000000,14.000000 0.000000,1.000000 0.000000,-15.000000 0.000000,0.000000 0.000000,-14.000000-14.000000,-1.000000-1.000000,15.000000 15.000000,0.000000 0.000000,-29.000000 0.000000,0.000000 0.000000,-1.000000-15.000000,1.000000 0.000000,0.000000 15.000000,0.000000 0.000000,-15.000000-14.000000,0.000000-1.000000,-15.000000 0.000000,0.000000 1.000000,-29.000000 14.000000,0.000000 0.000000,-15.000000 0.000000,0.000000 0.000000,15.000000-15.000000</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3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7318.000000 23769.000000,'30.000000'-29.000000,"-16.000000"29.000000,1.000000 0.000000,14.000000 0.000000,1.000000 0.000000,14.000000 0.000000,0.000000 0.000000,0.000000 0.000000,0.000000 0.000000,15.000000 0.000000,0.000000 0.000000,14.000000 0.000000,1.000000 0.000000,14.000000 0.000000,0.000000 0.000000,0.000000 0.000000,0.000000 0.000000,1.000000 15.000000,-1.000000-1.000000,15.000000-14.000000,0.000000 0.000000,-30.000000 0.000000,1.000000 0.000000,-1.000000 0.000000,0.000000 0.000000,16.000000 0.000000,-1.000000 0.000000,15.000000 0.000000,0.000000 0.000000,14.000000 0.000000,1.000000 0.000000,-1.000000 0.000000,1.000000 0.000000,-15.000000 0.000000,0.000000 0.000000,-15.000000 0.000000,0.000000 0.000000,15.000000 0.000000,0.000000 0.000000,0.000000 0.000000,-1.000000 0.000000,1.000000 0.000000,0.000000 0.000000,29.000000 0.000000,1.000000 0.000000,-45.000000 0.000000,0.000000 0.000000,0.000000 15.000000,0.000000 0.000000,1.000000-15.000000,-1.000000 0.000000,15.000000 0.000000,0.000000 0.000000,14.000000 14.000000,1.000000 1.000000,-15.000000-15.000000,-1.000000 0.000000,-13.000000 0.000000,-1.000000 0.000000,0.000000 0.000000,0.000000 0.000000,-29.000000 0.000000,0.000000 0.000000,14.000000 15.000000,1.000000-1.000000,14.000000-14.000000,0.000000 0.000000,15.000000 0.000000,0.000000 0.000000,-15.000000 15.000000,0.000000 0.000000,0.000000-15.000000,1.000000 0.000000,-16.000000 0.000000,0.000000 0.000000,-14.000000 0.000000,0.000000 0.000000,0.000000 0.000000,0.000000 0.000000,-1.000000 0.000000,1.000000 0.000000,0.000000 0.000000,0.000000 0.000000,14.000000 0.000000,1.000000 0.000000,-1.000000 0.000000,1.000000 0.000000,-1.000000 0.000000,1.000000 0.000000,-1.000000 0.000000,1.000000 0.000000,-30.000000 14.000000,0.000000 1.000000,0.000000-15.000000,0.000000 0.000000,0.000000 0.000000,0.000000 0.000000,-29.000000 0.000000,0.000000 0.000000,14.000000 0.000000,0.000000 0.000000,-14.000000 0.000000,0.000000 0.000000,-1.000000 0.000000,1.000000 0.000000,0.000000 0.000000,0.000000 0.000000,-15.000000 15.000000,0.000000 0.000000,-15.000000-15.000000</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4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16077.000000 23916.000000,'30.000000'0.000000,"-16.000000"0.000000,1.000000 0.000000,0.000000 0.000000,-1.000000 0.000000,16.000000 0.000000,-1.000000 0.000000,1.000000 0.000000,-1.000000 0.000000,30.000000 0.000000,0.000000 0.000000,14.000000 0.000000,1.000000 0.000000,14.000000 0.000000,0.000000 0.000000,15.000000 0.000000,0.000000 0.000000,14.000000 0.000000,1.000000 0.000000,-1.000000 0.000000,1.000000 0.000000,-30.000000 0.000000,0.000000 0.000000,15.000000 0.000000,0.000000 0.000000,15.000000 0.000000,-1.000000 0.000000,1.000000 0.000000,-1.000000 0.000000,16.000000 0.000000,-1.000000 0.000000,0.000000 0.000000,0.000000 0.000000,-29.000000 0.000000,0.000000 0.000000,0.000000 0.000000,0.000000 0.000000,44.000000 0.000000,0.000000 0.000000,-15.000000 0.000000,0.000000 0.000000,-14.000000 0.000000,0.000000 0.000000,14.000000 0.000000,0.000000 0.000000,-14.000000 0.000000,-1.000000 0.000000,30.000000 0.000000,0.000000 0.000000,0.000000 0.000000,0.000000 0.000000,-29.000000 0.000000,-1.000000 0.000000,-14.000000 0.000000,0.000000 0.000000,29.000000 0.000000,0.000000 0.000000,1.000000 0.000000,-1.000000 0.000000,0.000000 0.000000,1.000000 0.000000,-16.000000 0.000000,1.000000 0.000000,-30.000000 0.000000,0.000000 0.000000,0.000000 0.000000,0.000000 0.000000,30.000000 0.000000,0.000000 0.000000,-16.000000 0.000000,1.000000 0.000000,-15.000000 0.000000,1.000000 0.000000,-1.000000 0.000000,0.000000 0.000000,-29.000000 0.000000,0.000000 0.000000,-1.000000 0.000000,1.000000 0.000000,15.000000-15.000000,-1.000000 1.000000,-14.000000 14.000000,0.000000 0.000000,29.000000 0.000000,0.000000 0.000000,0.000000 0.000000,0.000000 0.000000,-14.000000-15.000000,-1.000000 0.000000,1.000000 15.000000,-1.000000 0.000000,1.000000-14.000000,-1.000000-1.000000,-14.000000 15.000000,0.000000 0.000000,-15.000000-15.000000,0.000000 1.000000,15.000000 14.000000,0.000000 0.000000,-1.000000 0.000000,1.000000 0.000000,15.000000 0.000000,-1.000000 0.000000,15.000000-15.000000,0.000000 0.000000,-14.000000 15.000000,-1.000000 0.000000,1.000000 0.000000,-1.000000 0.000000,-14.000000 0.000000,0.000000 0.000000,0.000000 0.000000,0.000000 0.000000,-1.000000 0.000000,1.000000 0.000000,0.000000 0.000000,0.000000 0.000000,-1.000000 0.000000,1.000000 0.000000,29.000000 0.000000,1.000000 0.000000,-1.000000 0.000000,0.000000 0.000000,0.000000 0.000000,0.000000 0.000000,1.000000 0.000000,-1.000000 0.000000,-15.000000 15.000000,1.000000 0.000000,-16.000000-15.000000,1.000000 0.000000,0.000000 0.000000,0.000000 0.000000,-15.000000 14.000000,0.000000 1.000000,0.000000-15.000000,0.000000 0.000000,0.000000 0.000000,0.000000 0.000000,15.000000 15.000000,0.000000-1.000000,-15.000000-14.000000,0.000000 0.000000,15.000000 0.000000,0.000000 0.000000,-1.000000 0.000000,1.000000 0.000000,-15.000000 0.000000,0.000000 0.000000,-14.000000 0.000000,-1.000000 0.000000,1.000000 0.000000,-1.000000 0.000000,-14.000000 0.000000,-1.000000 0.000000,1.000000 0.000000,0.000000 0.000000,-1.000000 0.000000,1.000000 0.000000,-15.000000-14.000000,0.000000-1.000000,0.000000 0.000000,0.000000 1.000000,15.000000 14.000000,0.000000 0.000000,-1.000000-15.000000</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4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8259.000000 25445.000000,'29.000000'0.000000,"15.000000"-15.000000,0.000000 0.000000,1.000000 15.000000,-1.000000 0.000000,14.000000 0.000000,1.000000 0.000000,15.000000 0.000000,-1.000000 0.000000,1.000000 0.000000,-1.000000 0.000000,1.000000 0.000000,-1.000000 0.000000,1.000000 0.000000,-1.000000 0.000000,30.000000 0.000000,0.000000 0.000000,14.000000 0.000000,1.000000 0.000000,29.000000 0.000000,0.000000 0.000000,-30.000000 0.000000,1.000000 0.000000,0.000000-14.000000,-1.000000-1.000000,15.000000 15.000000,1.000000 0.000000,14.000000 0.000000,0.000000 0.000000,14.000000 0.000000,1.000000 0.000000,-15.000000-15.000000,0.000000 0.000000,-44.000000 15.000000,0.000000 0.000000,44.000000 0.000000,-1.000000 0.000000,16.000000 0.000000,0.000000 0.000000,-15.000000-14.000000,0.000000-1.000000,-15.000000 15.000000,0.000000 0.000000,1.000000-15.000000,-1.000000 1.000000,29.000000-1.000000,1.000000 0.000000,-15.000000 15.000000,0.000000 0.000000,-29.000000 0.000000,-1.000000 0.000000,-29.000000 0.000000,1.000000 0.000000,-1.000000 0.000000,0.000000 0.000000,15.000000 0.000000,0.000000 0.000000,-15.000000 0.000000,0.000000 0.000000,15.000000 0.000000,0.000000 0.000000,-30.000000 0.000000,1.000000 0.000000,-15.000000 15.000000,-1.000000 0.000000,-14.000000-15.000000,0.000000 0.000000,-14.000000 0.000000,-1.000000 0.000000,1.000000 0.000000,-1.000000 0.000000,-14.000000 0.000000,-1.000000 0.000000,1.000000 0.000000,0.000000 0.000000,-15.000000 14.000000,0.000000 1.000000,0.000000 0.000000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2:5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71860.000000 22350.000000 999,'18.000000'-1.000000'0,"-1.000000"-1.000000"0 ,-4.000000-1.000000 0,-1.000000-2.000000 0,-4.000000 0.000000 0,-1.000000-2.000000 0,-4.000000-1.000000 0,-2.000000-1.000000 0,-2.000000-1.000000 0,-3.000000 2.000000 0,-2.000000 1.000000 0,-2.000000 2.000000 0,-3.000000 0.000000 0,-1.000000 2.000000 0,-1.000000 1.000000 0,-1.000000 1.000000 0,-1.000000 1.000000 0,2.000000 0.000000 0,1.000000 0.000000 0,2.000000 0.000000 0,-1.000000 2.000000 0,-1.000000 2.000000 0,-1.000000 2.000000 0,-1.000000 2.000000 0,-1.000000 3.000000 0,2.000000-2.000000 0,1.000000 2.000000 0,2.000000-1.000000 0,-1.000000 0.000000 0,-1.000000 2.000000 0,-1.000000 1.000000 0,-1.000000 2.000000 0,0.000000-1.000000 0,3.000000-1.000000 0,2.000000-1.000000 0,2.000000-1.000000 0,3.000000-1.000000 0,1.000000 2.000000 0,1.000000 1.000000 0,2.000000 2.000000 0,-1.000000 0.000000 0,-1.000000 0.000000 0,-1.000000 0.000000 0,-1.000000-1.000000 0,-1.000000 1.000000 0,2.000000-2.000000 0,1.000000-1.000000 0,2.000000-2.000000 0,0.000000 1.000000 0,0.000000 1.000000 0,0.000000 1.000000 0,0.000000 1.000000 0,0.000000 1.000000 0,2.000000 0.000000 0,1.000000 1.000000 0,2.000000-1.000000 0,1.000000-2.000000 0,3.000000-1.000000 0,2.000000-4.000000 0,3.000000-2.000000 0,0.000000-1.000000 0,1.000000-2.000000 0,1.000000-1.000000 0,-1.000000-1.000000 0,0.000000-1.000000 0,0.000000 0.000000 0,-1.000000 0.000000 0,2.000000 0.000000 0,-2.000000-1.000000 0,-1.000000-1.000000 0,-1.000000-1.000000 0,-1.000000-2.000000 0,-1.000000 0.000000 0,-1.000000 1.000000 0,2.000000-1.000000 0,-1.000000-1.000000 0,0.000000 1.000000 0,-1.000000 1.000000 0,1.000000-1.000000 0,1.000000 0.000000 0,-1.000000-1.000000 0,0.000000-1.000000 0,-1.000000-1.000000 0,1.000000-2.000000 0,1.000000 0.000000-19,1.000000 1.000000-41,1.000000-2.000000-41,1.000000 2.000000-39</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4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16900.000000 25621.000000,'-29.000000'-29.000000,"29.000000"-1.000000,0.000000 1.000000,15.000000 29.000000,-1.000000 0.000000,1.000000 0.000000,0.000000 0.000000,-1.000000 0.000000,1.000000 0.000000,0.000000 0.000000,-1.000000 0.000000,1.000000 0.000000,0.000000 0.000000,14.000000 0.000000,1.000000 0.000000,-16.000000 0.000000,1.000000 0.000000,14.000000 0.000000,1.000000 0.000000,29.000000 0.000000,-1.000000 0.000000,1.000000 0.000000,0.000000 0.000000,14.000000 0.000000,1.000000 0.000000,29.000000-15.000000,0.000000 0.000000,0.000000 1.000000,-1.000000-1.000000,1.000000 15.000000,0.000000 0.000000,29.000000-29.000000,1.000000-1.000000,14.000000 16.000000,0.000000-1.000000,0.000000 0.000000,0.000000 0.000000,-15.000000 15.000000,0.000000 0.000000,-29.000000-14.000000,0.000000-1.000000,14.000000 15.000000,1.000000 0.000000,29.000000 0.000000,0.000000 0.000000,-15.000000 0.000000,0.000000 0.000000,-29.000000 0.000000,0.000000 0.000000,15.000000 0.000000,-1.000000 0.000000,-14.000000 0.000000,0.000000 0.000000,15.000000 15.000000,-1.000000-1.000000,15.000000 1.000000,1.000000 0.000000,-30.000000-15.000000,0.000000 0.000000,-15.000000 0.000000,0.000000 0.000000,-15.000000 15.000000,1.000000-1.000000,-15.000000-14.000000,-1.000000 0.000000,16.000000 0.000000,-1.000000 0.000000,1.000000 0.000000,-1.000000 0.000000,1.000000 0.000000,-1.000000 0.000000,-14.000000 0.000000,0.000000 0.000000,-15.000000 0.000000,0.000000 0.000000,-29.000000-14.000000,-1.000000-1.000000,1.000000 15.000000,0.000000 0.000000,0.000000 0.000000,-1.000000 0.000000,1.000000-15.000000,0.000000 0.000000,-1.000000 15.000000,1.000000 0.000000,0.000000 0.000000,-1.000000 0.000000,1.000000 0.000000,0.000000 0.000000,-1.000000 0.000000,1.000000 0.000000,0.000000 0.000000,0.000000 0.000000,-15.000000 15.000000,0.000000 0.000000,14.000000 0.000000</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5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26835.000000 25386.000000,'0.000000'-30.000000,"15.000000"16.000000,-1.000000-1.000000,-14.000000 0.000000,0.000000 1.000000,15.000000 14.000000,0.000000 0.000000,-1.000000-15.000000,1.000000 0.000000,15.000000 15.000000,-1.000000 0.000000,0.000000 0.000000,1.000000 0.000000,-1.000000 0.000000,1.000000 0.000000,14.000000 0.000000,0.000000 0.000000,0.000000 15.000000,0.000000 0.000000,0.000000-15.000000,0.000000 0.000000,15.000000 14.000000,0.000000 1.000000,14.000000-15.000000,1.000000 0.000000,-16.000000 0.000000,1.000000 0.000000,15.000000 15.000000,-1.000000-1.000000,1.000000-14.000000,-1.000000 0.000000,1.000000 0.000000,-1.000000 0.000000,30.000000 0.000000,0.000000 0.000000,14.000000 0.000000,1.000000 0.000000,0.000000 0.000000,-1.000000 0.000000,-14.000000 15.000000,0.000000 0.000000,0.000000-15.000000,0.000000 0.000000,-15.000000 0.000000,0.000000 0.000000,15.000000 15.000000,0.000000-1.000000,14.000000-14.000000,1.000000 0.000000,-15.000000 0.000000,0.000000 0.000000,-1.000000 15.000000,1.000000 0.000000,0.000000-1.000000,0.000000 1.000000,-44.000000-15.000000,0.000000 0.000000,29.000000 15.000000,0.000000-1.000000,0.000000 1.000000,0.000000 0.000000,15.000000-15.000000,0.000000 0.000000,0.000000 14.000000,0.000000 1.000000,-15.000000-15.000000,0.000000 0.000000,-14.000000 15.000000,-1.000000 0.000000,-14.000000-15.000000,0.000000 0.000000,14.000000 0.000000,1.000000 0.000000,-15.000000 14.000000,-1.000000 1.000000,30.000000-15.000000,1.000000 0.000000,14.000000 0.000000,-1.000000 0.000000,-28.000000 0.000000,-1.000000 0.000000,16.000000 0.000000,-1.000000 0.000000,-29.000000 0.000000,-1.000000 0.000000,16.000000-15.000000,-1.000000 1.000000,-14.000000 14.000000,0.000000 0.000000,29.000000 0.000000,0.000000 0.000000,0.000000 0.000000,1.000000 0.000000,13.000000 0.000000,1.000000 0.000000,15.000000 0.000000,-1.000000 0.000000,-28.000000 0.000000,-1.000000 0.000000,-15.000000 0.000000,1.000000 0.000000,14.000000 0.000000,0.000000 0.000000,0.000000 0.000000,0.000000 0.000000,15.000000 0.000000,0.000000 0.000000,15.000000 0.000000,-1.000000 0.000000,1.000000-15.000000,-1.000000 0.000000,-14.000000 15.000000,0.000000 0.000000,-15.000000 0.000000,1.000000 0.000000,13.000000 0.000000,1.000000 0.000000,15.000000 0.000000,-1.000000 0.000000,16.000000-15.000000,-1.000000 1.000000,-29.000000 14.000000,0.000000 0.000000,-15.000000 0.000000,0.000000 0.000000,-29.000000-15.000000,0.000000 0.000000,29.000000 15.000000,0.000000 0.000000,0.000000 0.000000,0.000000 0.000000,15.000000 0.000000,0.000000 0.000000,-15.000000 0.000000,1.000000 0.000000,13.000000-14.000000,1.000000-1.000000,-29.000000 15.000000,-1.000000 0.000000,-14.000000 0.000000,0.000000 0.000000,29.000000 0.000000,0.000000 0.000000,0.000000 0.000000,1.000000 0.000000,13.000000 0.000000,1.000000 0.000000,15.000000 0.000000,-1.000000 0.000000,-14.000000 0.000000,0.000000 0.000000,-29.000000 0.000000,-1.000000 0.000000,15.000000 0.000000,0.000000 0.000000,-14.000000 0.000000,-1.000000 0.000000,30.000000 0.000000,0.000000 0.000000,15.000000 0.000000,-1.000000 0.000000,-14.000000 0.000000,0.000000 0.000000,-15.000000 0.000000,0.000000 0.000000,15.000000 0.000000,0.000000 0.000000,-15.000000 0.000000,1.000000 0.000000,13.000000 15.000000,1.000000-1.000000,30.000000-14.000000,-1.000000 0.000000,-15.000000 0.000000,1.000000 0.000000,-15.000000 15.000000,0.000000 0.000000,-15.000000-15.000000,0.000000 0.000000,-14.000000 0.000000,-1.000000 0.000000,30.000000 14.000000,0.000000 1.000000,0.000000-15.000000,0.000000 0.000000,-1.000000 0.000000,1.000000 0.000000,0.000000 0.000000,0.000000 0.000000,-15.000000 0.000000,0.000000 0.000000,-14.000000 0.000000,-1.000000 0.000000,30.000000 0.000000,0.000000 0.000000,15.000000 0.000000,-1.000000 0.000000,1.000000 0.000000,-1.000000 0.000000,-14.000000 0.000000,0.000000 0.000000,0.000000 0.000000,0.000000 0.000000,-30.000000 0.000000,1.000000 0.000000,-1.000000 0.000000,1.000000 0.000000,29.000000 0.000000,0.000000 0.000000,-1.000000 0.000000,1.000000 0.000000,-15.000000 0.000000,1.000000 0.000000,14.000000 0.000000,-1.000000 0.000000,-28.000000 0.000000,-1.000000 0.000000,1.000000 0.000000,-1.000000 0.000000,1.000000 15.000000,-1.000000 0.000000,15.000000-15.000000,1.000000 0.000000,-16.000000 0.000000,1.000000 0.000000,28.000000 0.000000,1.000000 0.000000,-29.000000 0.000000,-1.000000 0.000000,-14.000000 0.000000,0.000000 0.000000,0.000000-15.000000,-1.000000 0.000000,-13.000000 15.000000,-1.000000 0.000000,0.000000 0.000000,0.000000 0.000000,-15.000000 0.000000,1.000000 0.000000,-1.000000 0.000000,0.000000 0.000000,1.000000 0.000000,-1.000000 0.000000,1.000000 0.000000,-1.000000 0.000000,-14.000000 0.000000,-1.000000 0.000000,1.000000 0.000000,0.000000 0.000000,-45.000000 15.000000,1.000000 0.000000,14.000000-15.000000,1.000000 0.000000,-16.000000 14.000000</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6:5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2880.000000 27620.000000,'0.000000'29.000000,"0.000000"-14.000000,0.000000-1.000000,0.000000 1.000000,0.000000 0.000000,29.000000-15.000000,1.000000 0.000000,-16.000000 0.000000,1.000000 0.000000,15.000000 0.000000,-1.000000 0.000000,0.000000 0.000000,1.000000 0.000000,-1.000000 0.000000,1.000000 0.000000,-1.000000 0.000000,0.000000 0.000000,15.000000 0.000000,0.000000 0.000000,15.000000 0.000000,0.000000 0.000000,-15.000000 0.000000,0.000000 0.000000,15.000000 0.000000,0.000000 0.000000,14.000000 0.000000,1.000000 0.000000,-15.000000 0.000000,-1.000000 0.000000,31.000000 0.000000,-1.000000 0.000000,15.000000 0.000000,-1.000000 0.000000,16.000000 0.000000,0.000000 0.000000,-16.000000 0.000000,1.000000 0.000000,15.000000-15.000000,-1.000000 0.000000,-14.000000 15.000000,0.000000 0.000000,0.000000-14.000000,0.000000-1.000000,29.000000 15.000000,1.000000 0.000000,-16.000000 0.000000,1.000000 0.000000,14.000000 0.000000,0.000000 0.000000,-29.000000 0.000000,0.000000 0.000000,-15.000000 0.000000,0.000000 0.000000,15.000000 0.000000,0.000000 0.000000,15.000000 0.000000,-1.000000 0.000000,1.000000 0.000000,-1.000000 0.000000,-14.000000 0.000000,0.000000 0.000000,-29.000000 0.000000,-1.000000 0.000000,1.000000 0.000000,-1.000000 0.000000,0.000000 15.000000,1.000000-1.000000,14.000000-14.000000,0.000000 0.000000,-14.000000 0.000000,-1.000000 0.000000,15.000000 0.000000,1.000000 0.000000,-1.000000 0.000000,0.000000 0.000000,-15.000000 0.000000,1.000000 0.000000,-15.000000 0.000000,0.000000 0.000000,-1.000000 0.000000,1.000000 0.000000,-15.000000 0.000000,0.000000 0.000000,15.000000 0.000000,0.000000 0.000000,14.000000 0.000000,1.000000 0.000000,-1.000000 0.000000,1.000000 0.000000,-15.000000 0.000000,-1.000000 0.000000,16.000000 0.000000,-1.000000 0.000000,-14.000000 0.000000,0.000000 0.000000,-15.000000 0.000000,0.000000 0.000000,15.000000 0.000000,0.000000 0.000000,-15.000000-14.000000,0.000000-1.000000,-15.000000 15.000000,1.000000 0.000000,28.000000 0.000000,1.000000 0.000000,-15.000000 0.000000,0.000000 0.000000,0.000000 0.000000,1.000000 0.000000,-1.000000 0.000000,0.000000 0.000000,14.000000 0.000000,1.000000 0.000000,-15.000000 0.000000,0.000000 0.000000,15.000000 0.000000,0.000000 0.000000,-15.000000 0.000000,0.000000 0.000000,0.000000 0.000000,0.000000 0.000000,0.000000 0.000000,1.000000 0.000000,-1.000000 0.000000,0.000000 0.000000,-15.000000 0.000000,1.000000 0.000000,14.000000 0.000000,0.000000 0.000000,-15.000000 0.000000,0.000000 0.000000,1.000000 15.000000,-1.000000-1.000000,1.000000-14.000000,-1.000000 0.000000,0.000000 0.000000,1.000000 0.000000,14.000000 0.000000,0.000000 0.000000,0.000000 0.000000,0.000000 0.000000,0.000000 0.000000,0.000000 0.000000,15.000000 0.000000,0.000000 0.000000,0.000000 0.000000,-1.000000 0.000000,-13.000000 15.000000,-1.000000 0.000000,14.000000-15.000000,1.000000 0.000000,0.000000 0.000000,0.000000 0.000000,-15.000000 0.000000,0.000000 0.000000,0.000000 0.000000,0.000000 0.000000,0.000000 0.000000,0.000000 0.000000,0.000000 0.000000,1.000000 0.000000,13.000000 0.000000,1.000000 0.000000,0.000000 0.000000,0.000000 0.000000,-1.000000 0.000000,1.000000 0.000000,29.000000 0.000000,1.000000 0.000000,-16.000000 0.000000,1.000000 0.000000,-1.000000 0.000000,1.000000 0.000000,14.000000 0.000000,0.000000 0.000000,-29.000000 0.000000,-1.000000 0.000000,-13.000000 0.000000,-1.000000 0.000000,29.000000 0.000000,1.000000 0.000000,-16.000000 0.000000,1.000000 0.000000,15.000000 15.000000,-1.000000-1.000000,1.000000-14.000000,-1.000000 0.000000,1.000000 0.000000,-1.000000 0.000000,-14.000000 0.000000,0.000000 0.000000,14.000000 0.000000,1.000000 0.000000,-16.000000 0.000000,1.000000 0.000000,-15.000000 0.000000,0.000000 0.000000,0.000000 0.000000,1.000000 0.000000,13.000000 0.000000,1.000000 0.000000,-15.000000 0.000000,0.000000 0.000000,30.000000 15.000000,-1.000000 0.000000,-14.000000-15.000000,0.000000 0.000000,14.000000 0.000000,1.000000 0.000000,-1.000000 0.000000,1.000000 0.000000,-15.000000 0.000000,-1.000000 0.000000,1.000000 0.000000,0.000000 0.000000,0.000000 0.000000,-1.000000 0.000000,-13.000000 0.000000,-1.000000 0.000000,0.000000 0.000000,0.000000 0.000000,15.000000 0.000000,-1.000000 0.000000,1.000000 0.000000,0.000000 0.000000,14.000000 0.000000,1.000000 0.000000,-1.000000 0.000000,1.000000 0.000000,-1.000000 0.000000,1.000000 0.000000,-1.000000 0.000000,1.000000 0.000000,-15.000000 0.000000,-1.000000 0.000000,-14.000000 0.000000,1.000000 0.000000,-1.000000 0.000000,0.000000 0.000000,14.000000 0.000000,1.000000 0.000000,-15.000000 0.000000,0.000000 0.000000,1.000000 14.000000,-1.000000 1.000000,29.000000-15.000000,1.000000 0.000000,-16.000000 15.000000,1.000000-1.000000,0.000000-14.000000,0.000000 0.000000,0.000000 0.000000,-1.000000 0.000000,-14.000000 15.000000,0.000000 0.000000,1.000000-15.000000,-1.000000 0.000000,14.000000 14.000000,1.000000 1.000000,-29.000000-15.000000,-1.000000 0.000000,0.000000 0.000000,1.000000 0.000000,14.000000 0.000000,0.000000 0.000000,-15.000000 0.000000,1.000000 0.000000,-1.000000 0.000000,1.000000 0.000000,-1.000000 0.000000,0.000000 0.000000,1.000000 0.000000,-1.000000 0.000000,1.000000 0.000000,-1.000000 0.000000,0.000000 0.000000,1.000000 0.000000,-16.000000 0.000000,1.000000 0.000000,0.000000 0.000000,-1.000000 0.000000,1.000000 0.000000</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7:0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20663.000000 28178.000000,'-30.000000'0.000000,"15.000000"-15.000000,1.000000 1.000000,14.000000-1.000000,0.000000 0.000000,14.000000 15.000000,1.000000 0.000000,15.000000 0.000000,-1.000000 0.000000,0.000000 0.000000,1.000000 0.000000,29.000000 0.000000,-1.000000 0.000000,1.000000 0.000000,0.000000 0.000000,14.000000 0.000000,1.000000 0.000000,29.000000 0.000000,0.000000 0.000000,-1.000000 0.000000,1.000000 0.000000,0.000000 0.000000,0.000000 0.000000,0.000000 0.000000,0.000000 0.000000,14.000000 0.000000,1.000000 0.000000,14.000000 0.000000,1.000000 0.000000,13.000000 0.000000,1.000000 0.000000,-29.000000 15.000000,0.000000 0.000000,-16.000000 14.000000,1.000000 1.000000,15.000000-30.000000,-1.000000 0.000000,30.000000 14.000000,0.000000 1.000000,15.000000-15.000000,0.000000 0.000000,-1.000000 0.000000,1.000000 0.000000,-30.000000-15.000000,1.000000 1.000000,28.000000-1.000000,1.000000 0.000000,0.000000 0.000000,-1.000000 1.000000,-14.000000-1.000000,0.000000 0.000000,-15.000000 15.000000,1.000000 0.000000,14.000000-14.000000,0.000000-1.000000,14.000000 15.000000,1.000000 0.000000,0.000000-15.000000,-1.000000 1.000000,-43.000000-1.000000,-1.000000 0.000000,16.000000 15.000000,-1.000000 0.000000,44.000000-15.000000,1.000000 1.000000,-45.000000-1.000000,0.000000 0.000000,-14.000000 1.000000,-1.000000-1.000000,1.000000 0.000000,-1.000000 1.000000,-14.000000-1.000000,0.000000 0.000000,29.000000 0.000000,1.000000 1.000000,-16.000000 14.000000,1.000000 0.000000,-45.000000 0.000000,1.000000 0.000000,-15.000000 0.000000,-1.000000 0.000000,-14.000000 0.000000,1.000000 0.000000,-1.000000 0.000000,0.000000 0.000000,0.000000-15.000000,0.000000 0.000000,0.000000 15.000000,0.000000 0.000000,15.000000 0.000000,0.000000 0.000000,-15.000000 0.000000,0.000000 0.000000,15.000000 0.000000,-1.000000 0.000000,-13.000000 0.000000,-1.000000 0.000000,0.000000 0.000000,0.000000 0.000000,-15.000000 0.000000,1.000000 0.000000,-1.000000 0.000000,0.000000 0.000000,-14.000000 0.000000,0.000000 0.000000,-1.000000 0.000000,1.000000 0.000000,0.000000 15.000000,0.000000 0.000000,-1.000000-15.000000,1.000000 0.000000,-15.000000 14.000000,0.000000 1.000000,15.000000 0.000000</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7:0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31450.000000 27855.000000,'-59.000000'-30.000000,"44.000000"16.000000,0.000000-1.000000,1.000000 15.000000,-1.000000 0.000000,15.000000-15.000000,0.000000 1.000000,15.000000 14.000000,-1.000000 0.000000,16.000000 0.000000,-1.000000 0.000000,15.000000 0.000000,0.000000 0.000000,15.000000 0.000000,0.000000 0.000000,0.000000 0.000000,0.000000 0.000000,-1.000000 0.000000,1.000000 0.000000,15.000000 0.000000,-1.000000 0.000000,30.000000 0.000000,0.000000 0.000000,0.000000 0.000000,0.000000 0.000000,14.000000 0.000000,1.000000 0.000000,14.000000 0.000000,0.000000 0.000000,-29.000000 0.000000,0.000000 0.000000,-15.000000 0.000000,0.000000 0.000000,30.000000 0.000000,0.000000 0.000000,-16.000000 0.000000,1.000000 0.000000,-15.000000 0.000000,1.000000 0.000000,-1.000000 0.000000,0.000000 0.000000,-29.000000 0.000000,0.000000 0.000000,-1.000000 0.000000,1.000000 0.000000,-29.000000-15.000000,-1.000000 0.000000,0.000000 15.000000,1.000000 0.000000,-1.000000 0.000000,1.000000 0.000000,-1.000000 0.000000,0.000000 0.000000,1.000000 0.000000</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7:0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40003.000000 27649.000000,'294.000000'0.000000,"-162.000000"-15.000000,0.000000 1.000000,-29.000000 14.000000,0.000000 0.000000,15.000000 0.000000,-1.000000 0.000000,30.000000 0.000000,0.000000 0.000000,15.000000 0.000000,0.000000 0.000000,-45.000000 0.000000,1.000000 0.000000,-30.000000 14.000000,0.000000 1.000000,0.000000-15.000000,0.000000 0.000000,-14.000000 15.000000,-1.000000-1.000000,16.000000-14.000000,-1.000000 0.000000,0.000000 15.000000,0.000000 0.000000,-29.000000-15.000000,0.000000 0.000000,-30.000000 0.000000,0.000000 0.000000,1.000000 0.000000,-1.000000 0.000000,-43.000000-15.000000</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7:1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17606.000000 30236.000000,'29.000000'0.000000,"-14.000000"0.000000,-1.000000 0.000000,1.000000 0.000000,0.000000 0.000000,0.000000 0.000000,-1.000000 0.000000,1.000000 0.000000,0.000000 0.000000,-1.000000 0.000000,1.000000 0.000000,14.000000 0.000000,1.000000 0.000000,14.000000 0.000000,0.000000 0.000000,-15.000000 0.000000,1.000000 0.000000,14.000000-15.000000,0.000000 0.000000,15.000000 1.000000,0.000000-1.000000,-15.000000 0.000000,0.000000 0.000000,15.000000 1.000000,-1.000000-1.000000,1.000000 15.000000,0.000000 0.000000,-15.000000-15.000000,0.000000 1.000000,15.000000-1.000000,0.000000 0.000000,-15.000000 15.000000,0.000000 0.000000,0.000000-14.000000,0.000000-1.000000,29.000000 15.000000,1.000000 0.000000,-15.000000 0.000000,0.000000 0.000000,14.000000-15.000000,0.000000 0.000000,1.000000 15.000000,-1.000000 0.000000,-14.000000 0.000000,0.000000 0.000000,0.000000 0.000000,0.000000 0.000000,-15.000000 0.000000,0.000000 0.000000,0.000000 0.000000,0.000000 0.000000,0.000000 0.000000,0.000000 0.000000,-14.000000 0.000000,-1.000000 0.000000,15.000000 15.000000,0.000000 0.000000,-15.000000-15.000000,1.000000 0.000000,14.000000 0.000000,0.000000 0.000000,15.000000 0.000000,0.000000 0.000000,-15.000000 0.000000,0.000000 0.000000,15.000000 0.000000,-1.000000 0.000000,1.000000 0.000000,0.000000 0.000000,0.000000 0.000000,0.000000 0.000000,-1.000000 0.000000,1.000000 0.000000,-15.000000 0.000000,0.000000 0.000000,0.000000 15.000000,0.000000-1.000000,1.000000-14.000000,-1.000000 0.000000,0.000000 0.000000,0.000000 0.000000,0.000000 0.000000,0.000000 0.000000,15.000000 15.000000,0.000000 0.000000,-1.000000-15.000000,1.000000 0.000000,15.000000 0.000000,-1.000000 0.000000,1.000000 0.000000,-1.000000 0.000000,1.000000 0.000000,-1.000000 0.000000,0.000000 0.000000,1.000000 0.000000,-15.000000 0.000000,0.000000 0.000000,-15.000000 14.000000,0.000000 1.000000,15.000000-15.000000,-1.000000 0.000000,1.000000 0.000000,0.000000 0.000000,0.000000 0.000000,-1.000000 0.000000,1.000000 0.000000,0.000000 0.000000,14.000000 0.000000,1.000000 0.000000,-15.000000 0.000000,0.000000 0.000000,14.000000 0.000000,1.000000 0.000000,-1.000000 0.000000,0.000000 0.000000,-28.000000 0.000000,-1.000000 0.000000,0.000000 0.000000,0.000000 0.000000,15.000000 0.000000,-1.000000 0.000000,-28.000000 0.000000,-1.000000 0.000000,30.000000 0.000000,0.000000 0.000000,-15.000000 0.000000,0.000000 0.000000,15.000000-15.000000,-1.000000 1.000000,1.000000 14.000000,0.000000 0.000000,15.000000 0.000000,-1.000000 0.000000,-14.000000 0.000000,0.000000 0.000000,-1.000000 0.000000,1.000000 0.000000,0.000000 0.000000,0.000000 0.000000,-15.000000 0.000000,0.000000 0.000000,-15.000000 0.000000,1.000000 0.000000,14.000000 0.000000,0.000000 0.000000,-15.000000 0.000000,1.000000 0.000000,-1.000000 0.000000,0.000000 0.000000,1.000000 0.000000,-1.000000 0.000000,15.000000 0.000000,0.000000 0.000000,-14.000000 0.000000,-1.000000 0.000000,30.000000 0.000000,0.000000 0.000000,0.000000 0.000000,-1.000000 0.000000,1.000000 0.000000,0.000000 0.000000,0.000000 0.000000,-1.000000 0.000000,1.000000 0.000000,0.000000 0.000000,-15.000000 0.000000,0.000000 0.000000,0.000000 0.000000,0.000000 0.000000,-14.000000 0.000000,-1.000000 0.000000,15.000000 0.000000,0.000000 0.000000,-29.000000 0.000000,0.000000 0.000000,-1.000000 0.000000,1.000000 0.000000,0.000000 0.000000,0.000000 0.000000,-1.000000 0.000000,1.000000 0.000000,0.000000 0.000000,-1.000000 0.000000,16.000000 0.000000,-1.000000 0.000000,-14.000000 14.000000,0.000000 1.000000,-1.000000-15.000000,1.000000 0.000000,0.000000 0.000000,-1.000000 0.000000,1.000000 0.000000,0.000000 0.000000,14.000000 0.000000,0.000000 0.000000,1.000000 0.000000,-1.000000 0.000000,-14.000000 0.000000,0.000000 0.000000,14.000000 0.000000,0.000000 0.000000,1.000000 0.000000,-1.000000 0.000000,1.000000 0.000000,-1.000000 0.000000,0.000000 0.000000,1.000000 0.000000,-1.000000 0.000000</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7:1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30421.000000 30059.000000,'0.000000'-29.000000,"15.000000"29.000000,-1.000000 0.000000,1.000000 0.000000,0.000000 0.000000,-1.000000 0.000000,1.000000 0.000000,14.000000 0.000000,1.000000 0.000000,14.000000 0.000000,0.000000 0.000000,30.000000 0.000000,-1.000000 0.000000,30.000000 0.000000,0.000000 0.000000,0.000000-15.000000,0.000000 0.000000,-1.000000 15.000000,1.000000 0.000000,0.000000-14.000000,0.000000-1.000000,0.000000 0.000000,0.000000 1.000000,29.000000-1.000000,0.000000 0.000000,-14.000000 15.000000,-1.000000 0.000000,1.000000 0.000000,0.000000 0.000000,-16.000000-14.000000,1.000000-1.000000,-29.000000 15.000000,-1.000000 0.000000,15.000000 0.000000,1.000000 0.000000,14.000000 0.000000,-1.000000 0.000000,-13.000000 0.000000,-1.000000 0.000000,15.000000 0.000000,0.000000 0.000000,-15.000000 0.000000,0.000000 0.000000,-15.000000 0.000000,1.000000 0.000000,-1.000000 0.000000,1.000000 0.000000,-1.000000 0.000000,1.000000 0.000000,-15.000000 0.000000,-1.000000 0.000000,31.000000 0.000000,-1.000000 0.000000,-15.000000 0.000000,1.000000 0.000000,14.000000 0.000000,0.000000 0.000000,-15.000000 0.000000,1.000000 0.000000,-1.000000 0.000000,1.000000 0.000000,-15.000000 0.000000,-1.000000 0.000000,1.000000 0.000000,0.000000 0.000000,15.000000 0.000000,-1.000000 0.000000,1.000000 0.000000,-1.000000 0.000000,0.000000 15.000000,1.000000-1.000000,14.000000-14.000000,0.000000 0.000000,-14.000000 0.000000,-1.000000 0.000000,1.000000 15.000000,-1.000000 0.000000,-14.000000-15.000000,0.000000 0.000000,0.000000 0.000000,-1.000000 0.000000,-28.000000 0.000000,-1.000000 0.000000,30.000000 14.000000,0.000000 1.000000,-15.000000-15.000000,0.000000 0.000000,0.000000 15.000000,0.000000-1.000000,30.000000-14.000000,-1.000000 0.000000,-14.000000 0.000000,0.000000 0.000000,-1.000000 15.000000,1.000000 0.000000,0.000000-15.000000,0.000000 0.000000,-15.000000 0.000000,0.000000 0.000000,0.000000 0.000000,0.000000 0.000000,0.000000 15.000000,0.000000-1.000000,-14.000000-14.000000,-1.000000 0.000000,0.000000 0.000000,1.000000 0.000000,-15.000000 0.000000,-1.000000 0.000000,1.000000 0.000000,0.000000 0.000000,-1.000000 15.000000,1.000000 0.000000,0.000000-15.000000,-1.000000 0.000000,1.000000 0.000000,0.000000 0.000000,0.000000 0.000000,-1.000000 0.000000,1.000000 0.000000,0.000000 0.000000,-1.000000 0.000000,1.000000 0.000000,0.000000 0.000000,-1.000000 0.000000,1.000000 0.000000,0.000000 0.000000,-1.000000 0.000000,1.000000 0.000000,0.000000 14.000000,0.000000 1.000000,-1.000000-15.000000,1.000000 0.000000,0.000000 0.000000,-1.000000 0.000000,1.000000 0.000000,0.000000 0.000000,-1.000000 0.000000,1.000000 0.000000,0.000000 0.000000,0.000000 0.000000,-1.000000 0.000000,1.000000 0.000000,14.000000 0.000000,1.000000 0.000000,-16.000000 0.000000,1.000000 0.000000,0.000000 0.000000,0.000000 0.000000,-1.000000 0.000000,1.000000 0.000000,0.000000 15.000000,-1.000000-1.000000,1.000000-14.000000,0.000000 0.000000,-1.000000 0.000000,1.000000 0.000000,0.000000 0.000000,-1.000000 0.000000,-14.000000 15.000000,0.000000 0.000000,0.000000 0.000000,0.000000-1.000000,-14.000000-14.000000,-1.000000 0.000000,15.000000 15.000000,0.000000 0.000000,-29.000000-1.000000</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7:2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18546.000000 31793.000000,'30.000000'0.000000,"-16.000000"0.000000,1.000000 0.000000,0.000000 0.000000,-1.000000 0.000000,16.000000-14.000000,-1.000000-1.000000,1.000000 15.000000,-1.000000 0.000000,15.000000 0.000000,0.000000 0.000000,15.000000-15.000000,0.000000 1.000000,0.000000 14.000000,-1.000000 0.000000,31.000000 0.000000,-1.000000 0.000000,0.000000 0.000000,0.000000 0.000000,30.000000 0.000000,-1.000000 0.000000,-14.000000 0.000000,0.000000 0.000000,-15.000000 0.000000,0.000000 0.000000,0.000000 0.000000,1.000000 0.000000,-31.000000 0.000000,1.000000 0.000000,29.000000-15.000000,1.000000 0.000000,-1.000000 15.000000,0.000000 0.000000,15.000000 0.000000,0.000000 0.000000,0.000000 0.000000,-1.000000 0.000000,-13.000000 0.000000,-1.000000 0.000000,0.000000-14.000000,0.000000-1.000000,-14.000000 15.000000,-1.000000 0.000000,15.000000 0.000000,0.000000 0.000000,1.000000 0.000000,-1.000000 0.000000,15.000000-15.000000,0.000000 0.000000,14.000000 15.000000,1.000000 0.000000,-45.000000 0.000000,1.000000 0.000000,-1.000000-14.000000,1.000000-1.000000,-1.000000 15.000000,1.000000 0.000000,-1.000000 0.000000,1.000000 0.000000,-1.000000 0.000000,1.000000 0.000000,28.000000 0.000000,1.000000 0.000000,-15.000000 0.000000,1.000000 0.000000,-16.000000 15.000000,1.000000-1.000000,-1.000000-14.000000,1.000000 0.000000,-30.000000 0.000000,0.000000 0.000000,0.000000 0.000000,0.000000 0.000000,0.000000 15.000000,0.000000 0.000000,0.000000-15.000000,0.000000 0.000000,0.000000 0.000000,0.000000 0.000000,1.000000 0.000000,-1.000000 0.000000,14.000000 0.000000,1.000000 0.000000,-15.000000 0.000000,0.000000 0.000000,0.000000 15.000000,1.000000-1.000000,-1.000000-14.000000,0.000000 0.000000,-15.000000 0.000000,1.000000 0.000000,-1.000000 0.000000,0.000000 0.000000,-14.000000 15.000000,0.000000 0.000000,-1.000000-15.000000,1.000000 0.000000,-15.000000 14.000000,0.000000 1.000000,0.000000 0.000000,0.000000-1.000000,-15.000000 1.000000,1.000000 0.000000,-1.000000-1.000000</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57:2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31097.000000 31558.000000,'176.000000'30.000000,"-73.000000"-30.000000,0.000000 0.000000,-29.000000 0.000000,-1.000000 0.000000,-14.000000 0.000000,0.000000 0.000000,-15.000000 0.000000,0.000000 0.000000,0.000000 0.000000,0.000000 0.000000,0.000000 0.000000,0.000000 0.000000,-14.000000 0.000000,-1.000000 0.000000,0.000000 0.000000,1.000000 0.000000,-16.000000-15.000000,1.000000 0.000000,0.000000 15.000000,-1.000000 0.000000,-43.000000 0.000000,0.000000 0.000000,-1.000000 0.000000,1.000000 0.000000,0.000000 0.000000,-1.000000 0.000000,-29.000000-14.000000,1.000000-1.000000,13.000000 15.000000,1.000000 0.000000,-14.000000 0.000000,-1.000000 0.000000,0.000000-15.000000,0.000000 0.000000,-14.000000 15.000000,-1.000000 0.000000,-14.000000 0.000000,0.000000 0.000000,-15.000000-14.000000,0.000000-1.000000,-14.000000 15.000000,-1.000000 0.000000,0.000000 0.000000,1.000000 0.000000,-1.000000 0.000000,1.000000 0.000000,29.000000 0.000000,-1.000000 0.000000,1.000000 0.000000,0.000000 0.000000,15.000000 0.000000,-1.000000 0.000000,15.000000 0.000000,0.000000 0.000000,1.000000 0.000000,-1.000000 0.000000,44.000000-15.000000,1.000000 1.000000,43.000000-1.000000,0.000000 0.000000,15.000000 15.000000,0.000000 0.000000,1.000000 0.000000,-1.000000 0.000000,14.000000 0.000000,1.000000 0.000000,0.000000 0.000000,0.000000 0.000000,0.000000 0.000000,-1.000000 0.000000,1.000000 0.000000,0.000000 0.000000,0.000000 0.000000,0.000000 0.000000,14.000000 0.000000,0.000000 0.000000,1.000000 0.000000,-1.000000 0.000000,30.000000 15.000000,0.000000 0.000000,0.000000-15.000000,0.000000 0.000000,15.000000 0.000000,-1.000000 0.000000,1.000000 0.000000,-1.000000 0.000000,-29.000000 0.000000,1.000000 0.000000,-16.000000 14.000000,1.000000 1.000000,-16.000000-15.000000,1.000000 0.000000,0.000000 0.000000,0.000000 0.000000,-15.000000 0.000000,0.000000 0.000000,-15.000000 0.000000,1.000000 0.000000,-1.000000 0.000000,0.000000 0.000000,-14.000000 0.000000,0.000000 0.000000,-45.000000 0.000000,1.000000 0.000000,-15.000000 0.000000,0.000000 0.000000,-15.000000 0.000000,0.000000 0.000000,1.000000 0.000000,-1.000000 0.000000,-15.000000 0.000000,1.000000 0.000000,-1.000000 0.000000,1.000000 0.000000,-1.000000 0.000000,1.000000 0.000000,-15.000000 0.000000,-1.000000 0.000000,-13.000000 0.000000,-1.000000 0.000000,-15.000000 0.000000,1.000000 0.000000,-16.000000 0.000000,1.000000 0.000000,29.000000 0.000000,0.000000 0.000000,15.000000 0.000000,0.000000 0.000000,14.000000 0.000000,1.000000 0.000000,14.000000 0.000000,0.000000 0.000000,15.000000 0.000000,0.000000 0.000000,0.000000 0.000000,0.000000 0.000000,29.000000 0.000000,1.000000 0.000000,-1.000000 0.000000,0.000000 0.000000,45.000000 15.000000,-1.000000-1.000000,15.000000-14.000000,0.000000 0.000000,15.000000 0.000000,0.000000 0.000000,0.000000 15.000000,-1.000000 0.000000,16.000000-15.000000,-1.000000 0.000000,1.000000 15.000000,-1.000000-1.000000,1.000000-14.000000,-1.000000 0.000000,15.000000 15.000000,1.000000 0.000000,28.000000-15.000000,1.000000 0.000000,14.000000 14.000000,0.000000 1.000000,15.000000-15.000000,0.000000 0.000000,-29.000000 0.000000,-1.000000 0.000000,-14.000000 15.000000,0.000000-1.000000,15.000000-14.000000,-1.000000 0.000000,1.000000 0.000000,-1.000000 0.000000,-28.000000 0.000000,-1.000000 0.000000,0.000000 0.000000,0.000000 0.000000,-44.000000 0.000000,0.000000 0.000000,0.000000 0.000000,0.000000 0.000000,-29.000000 0.000000,0.000000 0.000000,0.000000 0.000000,-1.000000 0.000000,-28.000000 0.000000,-1.000000 0.000000,0.000000-14.000000,0.000000-1.000000,1.000000 15.000000,-1.000000 0.000000,0.000000 0.000000,1.000000 0.000000,-16.000000 0.000000,1.000000 0.000000,14.000000 0.000000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0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72239.000000 22389.000000 999,'1.000000'-18.000000'0,"1.000000"2.000000"0 ,1.000000 2.000000 0,2.000000 3.000000 0,0.000000 2.000000 0,2.000000 2.000000 0,1.000000 4.000000 0,1.000000 2.000000 0,2.000000 2.000000 0,-1.000000 3.000000 0,0.000000 2.000000 0,0.000000 3.000000 0,-1.000000 1.000000 0,-1.000000 0.000000 0,-1.000000 0.000000 0,-1.000000-1.000000 0,-1.000000 1.000000 0,-1.000000 0.000000 0,2.000000 1.000000 0,-1.000000-1.000000 0,-1.000000 0.000000 0,2.000000 2.000000 0,-2.000000 1.000000 0,1.000000 2.000000 0,0.000000-1.000000 0,1.000000 2.000000 0,-2.000000-2.000000 0,2.000000 1.000000 0,-2.000000 0.000000 0,-1.000000 1.000000 0,-1.000000-2.000000 0,-1.000000 2.000000 0,-1.000000-1.000000 0,0.000000 0.000000 0,0.000000 0.000000 0,0.000000-1.000000 0,0.000000 1.000000 0,0.000000 0.000000 0,0.000000 1.000000 0,0.000000-1.000000 0,-1.000000-1.000000 0,-1.000000-1.000000 0,-1.000000-1.000000 0,-1.000000-1.000000 0,-1.000000-2.000000 0,0.000000 2.000000 0,0.000000-2.000000 0,-1.000000 1.000000 0,1.000000 1.000000 0,0.000000-2.000000 0,1.000000 2.000000 0,-1.000000-1.000000 0,-1.000000-1.000000 0,-1.000000-1.000000 0,-1.000000-1.000000 0,-2.000000-1.000000 0,2.000000-3.000000 0,2.000000-4.000000 0,2.000000-3.000000 0,3.000000-4.000000 0,1.000000-2.000000 0,0.000000-1.000000 0,0.000000 2.000000 0,0.000000-1.000000 0,0.000000 0.000000 0,0.000000 0.000000 0,0.000000-1.000000 0,0.000000 1.000000 0,0.000000 1.000000 0,0.000000-1.000000 0,0.000000-1.000000 0,0.000000 2.000000 0,0.000000-1.000000 0,0.000000 0.000000 0,0.000000 0.000000 0,0.000000-1.000000 0,0.000000 1.000000 0,2.000000-2.000000 0,1.000000-1.000000 0,1.000000-2.000000 0,1.000000 1.000000 0,0.000000 1.000000 0,1.000000 1.000000 0,-1.000000 1.000000 0,0.000000 1.000000 0,2.000000-2.000000 0,1.000000-1.000000 0,1.000000-2.000000 0,1.000000 1.000000 0,-2.000000 1.000000 0,-1.000000 1.000000 0,-1.000000 1.000000 0,-1.000000 1.000000 0,2.000000-2.000000 0,1.000000-1.000000 0,1.000000-2.000000 0,2.000000 1.000000 0,-2.000000 1.000000 0,2.000000 1.000000 0,-2.000000 1.000000 0,2.000000 1.000000 0,-1.000000 0.000000 0,0.000000 1.000000 0,0.000000-1.000000 0,0.000000-1.000000 0,-1.000000-1.000000 0,2.000000-1.000000 0,-1.000000-1.000000 0,0.000000-1.000000 0,-1.000000 2.000000 0,1.000000 1.000000 0,1.000000 2.000000 0,-1.000000 0.000000 0,0.000000-1.000000 0,-1.000000 2.000000 0,1.000000-1.000000 0,0.000000-1.000000 0,-2.000000 2.000000 0,-1.000000-2.000000 0,-1.000000 1.000000 0,-4.000000 1.000000-19,-4.000000 1.000000-41,-6.000000 1.000000-41,-4.000000 1.000000-39</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35600.000000 15950.000000,'450.000000'-50.000000,"-200.000000"25.000000,0.000000 0.000000,25.000000 25.000000,0.000000 0.000000,100.000000 0.000000,0.000000 0.000000,-25.000000 25.000000,0.000000 0.000000,-50.000000-25.000000,0.000000 0.000000,100.000000 25.000000,0.000000 0.000000,-75.000000 0.000000,0.000000 0.000000,-75.000000-25.000000,0.000000 0.000000,25.000000 25.000000,0.000000 0.000000,25.000000 0.000000,0.000000 0.000000,-125.000000-25.000000,0.000000 0.000000,-75.000000 0.000000,0.000000 0.000000,0.000000 25.000000,0.000000 0.000000,-75.000000-25.000000,0.000000 0.000000,-100.000000 0.000000,0.000000 0.000000,-50.000000 0.000000,0.000000 0.000000,-50.000000 0.000000,0.000000 0.000000,-100.000000 0.000000,0.000000 0.000000,-75.000000 0.000000,0.000000 0.000000,25.000000 0.000000,0.000000 0.000000,0.000000-25.000000,0.000000 0.000000,-25.000000 0.000000,0.000000 0.000000,-75.000000 0.000000,0.000000 0.000000,0.000000 0.000000,0.000000 0.000000,-50.000000 0.000000,0.000000 0.000000,50.000000 25.000000,0.000000 0.000000,-25.000000 0.000000,0.000000 0.000000,75.000000 0.000000,0.000000 0.000000,0.000000 0.000000,0.000000 0.000000,0.000000 0.000000,0.000000 0.000000,100.000000 0.000000,0.000000 0.000000,75.000000 0.000000,0.000000 0.000000,50.000000 0.000000,0.000000 0.000000,50.000000 0.000000,0.000000 0.000000,50.000000 0.000000,0.000000 0.000000,125.000000 0.000000,0.000000 0.000000,25.000000 0.000000,0.000000 0.000000,75.000000 0.000000,0.000000 0.000000,0.000000 0.000000,0.000000 0.000000,75.000000-25.000000,0.000000 0.000000,50.000000 0.000000,0.000000 0.000000,50.000000 0.000000,0.000000 0.000000,25.000000 25.000000,0.000000 0.000000,50.000000-25.000000,0.000000 0.000000,50.000000 25.000000,0.000000 0.000000,50.000000 0.000000,0.000000 0.000000,-50.000000 0.000000,0.000000 0.000000,-75.000000 0.000000,0.000000 0.000000,25.000000 25.000000,0.000000 0.000000,-100.000000 0.000000,0.000000 0.000000,-75.000000 0.000000,0.000000 0.000000,-25.000000-25.000000,0.000000 0.000000,-25.000000 25.000000,0.000000 0.000000,-75.000000 0.000000,0.000000 0.000000,-50.000000-25.000000,0.000000 0.000000,-75.000000 25.000000,0.000000 0.000000,-75.000000-25.000000,0.000000 0.000000,-100.000000 25.000000,0.000000 0.000000,-100.000000 0.000000,0.000000 0.000000,0.000000 0.000000,0.000000 0.000000,0.000000-25.000000,0.000000 0.000000,-125.000000 25.000000,0.000000 0.000000,50.000000-25.000000,0.000000 0.000000,-75.000000 25.000000,0.000000 0.000000,-125.000000-25.000000,0.000000 0.000000,100.000000 0.000000,0.000000 0.000000,-25.000000 0.000000,0.000000 0.000000,50.000000 0.000000,0.000000 0.000000,200.000000 0.000000,0.000000 0.000000,75.000000 0.000000,0.000000 0.000000,0.000000 0.000000,0.000000 0.000000,100.000000 0.000000,0.000000 0.000000,100.000000 0.000000,0.000000 0.000000,50.000000 0.000000,0.000000 0.000000,75.000000 0.000000,0.000000 0.000000,25.000000-25.000000,0.000000 0.000000,0.000000-25.000000,0.000000 0.000000,75.000000 25.000000,0.000000 0.000000,75.000000-25.000000,0.000000 0.000000,-50.000000 25.000000,0.000000 0.000000,50.000000 0.000000,0.000000 0.000000,75.000000 25.000000,0.000000 0.000000,-50.000000-25.000000,0.000000 0.000000,-75.000000 25.000000,0.000000 0.000000,25.000000 25.000000,0.000000 0.000000,-125.000000 0.000000,0.000000 0.000000,-50.000000-25.000000,0.000000 0.000000,-75.000000 25.000000,0.000000 0.000000,-75.000000 0.000000,0.000000 0.000000,-25.000000 0.000000,0.000000 0.000000,-50.000000-25.000000,0.000000 0.000000,-75.000000 25.000000,0.000000 0.000000,-50.000000 0.000000,0.000000 0.000000,-75.000000 0.000000,0.000000 0.000000,25.000000-25.000000,0.000000 0.000000,0.000000 25.000000,0.000000 0.000000,0.000000 0.000000,0.000000 0.000000,-25.000000-25.000000,0.000000 0.000000,25.000000 0.000000,0.000000 0.000000,25.000000 0.000000,0.000000 0.000000,75.000000 25.000000,0.000000 0.000000,50.000000-25.000000,0.000000 0.000000,50.000000 0.000000,0.000000 0.000000,25.000000 0.000000,0.000000 0.000000,75.000000-25.000000</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53450.000000 16550.000000,'-200.000000'0.000000,"100.000000"0.000000,0.000000 0.000000,-25.000000 0.000000,0.000000 0.000000,-25.000000 0.000000,0.000000 0.000000,-25.000000 0.000000,0.000000 0.000000,25.000000 0.000000,0.000000 0.000000,25.000000 0.000000,0.000000 0.000000,25.000000-50.000000,0.000000 0.000000,25.000000 0.000000,0.000000 0.000000,25.000000-25.000000,0.000000 0.000000,25.000000-25.000000,0.000000 0.000000,0.000000-25.000000,0.000000 0.000000,25.000000-25.000000,0.000000 0.000000,0.000000 25.000000,0.000000 0.000000,25.000000 0.000000,0.000000 0.000000,25.000000-25.000000,0.000000 0.000000,50.000000 25.000000,0.000000 0.000000,0.000000 0.000000,0.000000 0.000000,25.000000 0.000000,0.000000 0.000000,75.000000 0.000000,0.000000 0.000000,0.000000 25.000000,0.000000 0.000000,25.000000 25.000000,0.000000 0.000000,-25.000000 25.000000,0.000000 0.000000,-25.000000 50.000000,0.000000 0.000000,25.000000-25.000000,0.000000 0.000000,0.000000 25.000000,0.000000 0.000000,-25.000000 25.000000,0.000000 0.000000,-50.000000 25.000000,0.000000 0.000000,-75.000000 25.000000,0.000000 0.000000,0.000000 25.000000,0.000000 0.000000,-25.000000 0.000000,0.000000 0.000000,0.000000 25.000000,0.000000 0.000000,-25.000000 0.000000,0.000000 0.000000,-25.000000 0.000000,0.000000 0.000000,0.000000 0.000000,0.000000 0.000000,-50.000000-25.000000,0.000000 0.000000,-25.000000 25.000000,0.000000 0.000000,0.000000-50.000000,0.000000 0.000000,-25.000000 0.000000,0.000000 0.000000,-25.000000 25.000000,0.000000 0.000000,0.000000-25.000000,0.000000 0.000000,0.000000 0.000000,0.000000 0.000000,0.000000 0.000000,0.000000 0.000000,25.000000-25.000000,0.000000 0.000000,0.000000 0.000000,0.000000 0.000000,0.000000-25.000000,0.000000 0.000000,0.000000 0.000000,0.000000 0.000000,-25.000000 0.000000,0.000000 0.000000,0.000000-25.000000,0.000000 0.000000,50.000000 0.000000,0.000000 0.000000,25.000000 0.000000,0.000000 0.000000,0.000000 0.000000,0.000000 0.000000,50.000000 0.000000,0.000000 0.000000,0.000000-25.000000,0.000000 0.000000,25.000000 0.000000,0.000000 0.000000,25.000000 25.000000,0.000000 0.000000,25.000000-25.000000,0.000000 0.000000,0.000000 0.000000,0.000000 0.000000,75.000000 0.000000,0.000000 0.000000,0.000000 0.000000,0.000000 0.000000,50.000000-25.000000,0.000000 0.000000,25.000000 25.000000,0.000000 0.000000,0.000000-25.000000,0.000000 0.000000,25.000000 25.000000,0.000000 0.000000,125.000000-25.000000,0.000000 0.000000,-25.000000 0.000000,0.000000 0.000000,0.000000 25.000000,0.000000 0.000000,0.000000 0.000000,0.000000 0.000000,0.000000 25.000000,0.000000 0.000000,-25.000000-25.000000,0.000000 0.000000,-25.000000 25.000000,0.000000 0.000000,-25.000000 0.000000,0.000000 0.000000,75.000000 0.000000,0.000000 0.000000,0.000000 0.000000,0.000000 0.000000,-75.000000 0.000000,0.000000 0.000000,50.000000 0.000000,0.000000 0.000000,50.000000 0.000000,0.000000 0.000000,-125.000000 0.000000,0.000000 0.000000,0.000000 25.000000,0.000000 0.000000,50.000000-25.000000,0.000000 0.000000,-25.000000 25.000000,0.000000 0.000000,-25.000000-25.000000,0.000000 0.000000,-25.000000 0.000000,0.000000 0.000000,0.000000 0.000000,0.000000 0.000000,25.000000 0.000000,0.000000 0.000000,25.000000 25.000000,0.000000 0.000000,-50.000000-25.000000,0.000000 0.000000,-50.000000 25.000000,0.000000 0.000000,25.000000-25.000000,0.000000 0.000000,0.000000 25.000000,0.000000 0.000000,0.000000-25.000000,0.000000 0.000000,0.000000 25.000000,0.000000 0.000000,-75.000000-25.000000,0.000000 0.000000,0.000000 25.000000,0.000000 0.000000,25.000000-25.000000,0.000000 0.000000,-25.000000 0.000000,0.000000 0.000000,25.000000 0.000000,0.000000 0.000000,50.000000 25.000000,0.000000 0.000000,0.000000-25.000000,0.000000 0.000000,-25.000000 25.000000,0.000000 0.000000,25.000000-25.000000,0.000000 0.000000,-75.000000 0.000000,0.000000 0.000000,0.000000 25.000000,0.000000 0.000000,0.000000-25.000000,0.000000 0.000000,0.000000 25.000000,0.000000 0.000000,25.000000-25.000000,0.000000 0.000000,25.000000 0.000000,0.000000 0.000000,0.000000 25.000000,0.000000 0.000000,-25.000000-25.000000,0.000000 0.000000,0.000000 0.000000,0.000000 0.000000,-25.000000 0.000000,0.000000 0.000000,0.000000 0.000000,0.000000 0.000000,50.000000 25.000000,0.000000 0.000000,-25.000000-25.000000,0.000000 0.000000,25.000000 0.000000,0.000000 0.000000,0.000000 25.000000,0.000000 0.000000,0.000000-25.000000,0.000000 0.000000,-50.000000 0.000000,0.000000 0.000000,25.000000 0.000000,0.000000 0.000000,-50.000000 0.000000,0.000000 0.000000,25.000000 0.000000,0.000000 0.000000,25.000000-25.000000,0.000000 0.000000,25.000000 25.000000,0.000000 0.000000,0.000000 0.000000,0.000000 0.000000,0.000000-25.000000,0.000000 0.000000,0.000000 25.000000,0.000000 0.000000,-50.000000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25.000000,0.000000 0.000000,0.000000-25.000000,0.000000 0.000000,-50.000000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25.000000</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82450.000000 16400.000000,'-100.000000'-50.000000,"25.000000"25.000000,0.000000 0.000000,-75.000000 0.000000,0.000000 0.000000,-25.000000 25.000000,0.000000 0.000000,0.000000-25.000000,0.000000 0.000000,0.000000 25.000000,0.000000 0.000000,-50.000000 0.000000,0.000000 0.000000,-50.000000 0.000000,0.000000 0.000000,0.000000-25.000000,0.000000 0.000000,50.000000 25.000000,0.000000 0.000000,25.000000-25.000000,0.000000 0.000000,-25.000000 25.000000,0.000000 0.000000,0.000000-50.000000,0.000000 0.000000,0.000000 25.000000,0.000000 0.000000,50.000000 0.000000,0.000000 0.000000,50.000000 0.000000,0.000000 0.000000,50.000000-25.000000,0.000000 0.000000,-25.000000 0.000000,0.000000 0.000000,25.000000 25.000000,0.000000 0.000000,25.000000-25.000000,0.000000 0.000000,0.000000 0.000000,0.000000 0.000000,50.000000-25.000000,0.000000 0.000000,0.000000 25.000000,0.000000 0.000000,0.000000-25.000000,0.000000 0.000000,0.000000 0.000000,0.000000 0.000000,50.000000-25.000000,0.000000 0.000000,0.000000 25.000000,0.000000 0.000000,0.000000-25.000000,0.000000 0.000000,25.000000-25.000000,0.000000 0.000000,0.000000 0.000000,0.000000 0.000000,0.000000 0.000000,0.000000 0.000000,0.000000 0.000000,0.000000 0.000000,0.000000 25.000000,0.000000 0.000000,25.000000 0.000000,0.000000 0.000000,0.000000 50.000000,0.000000 0.000000,75.000000-25.000000,0.000000 0.000000,25.000000 50.000000,0.000000 0.000000,25.000000 0.000000,0.000000 0.000000,-25.000000 25.000000,0.000000 0.000000,0.000000 0.000000,0.000000 0.000000,-25.000000 0.000000,0.000000 0.000000,50.000000 0.000000,0.000000 0.000000,25.000000 25.000000,0.000000 0.000000,-50.000000 0.000000,0.000000 0.000000,-25.000000 25.000000,0.000000 0.000000,-25.000000 0.000000,0.000000 0.000000,0.000000 0.000000,0.000000 0.000000,0.000000 25.000000,0.000000 0.000000,-25.000000-25.000000,0.000000 0.000000,-25.000000 50.000000,0.000000 0.000000,-25.000000 0.000000,0.000000 0.000000,-50.000000 0.000000,0.000000 0.000000,0.000000 0.000000,0.000000 0.000000,0.000000 25.000000,0.000000 0.000000,-25.000000 0.000000,0.000000 0.000000,0.000000-25.000000,0.000000 0.000000,0.000000 0.000000,0.000000 0.000000,0.000000-25.000000,0.000000 0.000000,0.000000 0.000000,0.000000 0.000000,-25.000000 25.000000,0.000000 0.000000,0.000000-25.000000,0.000000 0.000000,-50.000000-25.000000,0.000000 0.000000,0.000000 50.000000,0.000000 0.000000,-50.000000-50.000000,0.000000 0.000000,-25.000000 0.000000,0.000000 0.000000,-25.000000 25.000000,0.000000 0.000000,25.000000-50.000000,0.000000 0.000000,0.000000 25.000000,0.000000 0.000000,0.000000-25.000000,0.000000 0.000000,25.000000-25.000000,0.000000 0.000000,-25.000000 0.000000,0.000000 0.000000,0.000000 25.000000,0.000000 0.000000,25.000000-25.000000,0.000000 0.000000,25.000000 0.000000,0.000000 0.000000,0.000000 0.000000,0.000000 0.000000,50.000000 0.000000,0.000000 0.000000,25.000000 0.000000,0.000000 0.000000,0.000000 0.000000,0.000000 0.000000,75.000000 0.000000,0.000000 0.000000,-25.000000 0.000000,0.000000 0.000000,25.000000 0.000000</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91900.000000 16150.000000,'-200.000000'0.000000,"150.000000"0.000000,0.000000 0.000000,-75.000000 0.000000,0.000000 0.000000,-25.000000 0.000000,0.000000 0.000000,-50.000000 25.000000,0.000000 0.000000,0.000000 0.000000,0.000000 0.000000,0.000000 0.000000,0.000000 0.000000,50.000000-25.000000,0.000000 0.000000,0.000000 0.000000,0.000000 0.000000,0.000000 0.000000,0.000000 0.000000,-25.000000-25.000000,0.000000 0.000000,-25.000000 0.000000,0.000000 0.000000,0.000000-25.000000,0.000000 0.000000,50.000000-25.000000,0.000000 0.000000,0.000000 25.000000,0.000000 0.000000,25.000000-25.000000,0.000000 0.000000,-25.000000 0.000000,0.000000 0.000000,-25.000000 0.000000,0.000000 0.000000,25.000000 0.000000,0.000000 0.000000,25.000000 0.000000,0.000000 0.000000,25.000000 0.000000,0.000000 0.000000,25.000000-25.000000,0.000000 0.000000,50.000000 25.000000,0.000000 0.000000,-25.000000 0.000000,0.000000 0.000000,50.000000 25.000000,0.000000 0.000000,-25.000000-25.000000,0.000000 0.000000,25.000000 0.000000,0.000000 0.000000,0.000000 0.000000,0.000000 0.000000,0.000000-25.000000,0.000000 0.000000,0.000000 25.000000,0.000000 0.000000,25.000000 0.000000,0.000000 0.000000,25.000000 0.000000,0.000000 0.000000,0.000000 0.000000,0.000000 0.000000,25.000000 25.000000,0.000000 0.000000,25.000000 0.000000,0.000000 0.000000,25.000000 0.000000,0.000000 0.000000,25.000000 0.000000,0.000000 0.000000,25.000000 25.000000,0.000000 0.000000,25.000000 25.000000,0.000000 0.000000,-25.000000-25.000000,0.000000 0.000000,0.000000 25.000000,0.000000 0.000000,25.000000 0.000000,0.000000 0.000000,25.000000 0.000000,0.000000 0.000000,25.000000 0.000000,0.000000 0.000000,-25.000000 25.000000,0.000000 0.000000,-75.000000 25.000000,0.000000 0.000000,25.000000 0.000000,0.000000 0.000000,0.000000 0.000000,0.000000 0.000000,25.000000 0.000000,0.000000 0.000000,0.000000 0.000000,0.000000 0.000000,-25.000000 0.000000,0.000000 0.000000,-75.000000 0.000000,0.000000 0.000000,0.000000 0.000000,0.000000 0.000000,0.000000 0.000000,0.000000 0.000000,-50.000000 0.000000,0.000000 0.000000,25.000000 0.000000,0.000000 0.000000,0.000000 0.000000,0.000000 0.000000,-25.000000-25.000000,0.000000 0.000000,0.000000 25.000000,0.000000 0.000000,-25.000000 0.000000,0.000000 0.000000,-25.000000 0.000000,0.000000 0.000000,25.000000 0.000000,0.000000 0.000000,0.000000 0.000000,0.000000 0.000000,0.000000 25.000000,0.000000 0.000000,-25.000000-25.000000,0.000000 0.000000,25.000000 25.000000,0.000000 0.000000,-25.000000-25.000000,0.000000 0.000000,25.000000 25.000000,0.000000 0.000000,-25.000000-25.000000,0.000000 0.000000,-25.000000 25.000000,0.000000 0.000000,0.000000-25.000000,0.000000 0.000000,-25.000000 25.000000,0.000000 0.000000,-25.000000-25.000000,0.000000 0.000000,0.000000 25.000000,0.000000 0.000000,0.000000 0.000000,0.000000 0.000000,0.000000-25.000000,0.000000 0.000000,-25.000000 25.000000,0.000000 0.000000,0.000000-25.000000,0.000000 0.000000,0.000000 0.000000,0.000000 0.000000,0.000000-25.000000,0.000000 0.000000,-50.000000 0.000000,0.000000 0.000000,25.000000 0.000000,0.000000 0.000000,-50.000000-25.000000,0.000000 0.000000,0.000000 0.000000,0.000000 0.000000,25.000000 25.000000,0.000000 0.000000,25.000000-25.000000,0.000000 0.000000,25.000000 0.000000,0.000000 0.000000,25.000000 25.000000,0.000000 0.000000,25.000000-25.000000,0.000000 0.000000,-25.000000 25.000000,0.000000 0.000000,25.000000-25.000000,0.000000 0.000000,0.000000 0.000000,0.000000 0.000000,0.000000 0.000000,0.000000 0.000000,25.000000 0.000000,0.000000 0.000000,0.000000 0.000000,0.000000 0.000000,75.000000 0.000000,0.000000 0.000000,0.000000 0.000000,0.000000 0.000000,25.000000 0.000000,0.000000 0.000000,25.000000 0.000000,0.000000 0.000000,0.000000 0.000000,0.000000 0.000000,50.000000 0.000000,0.000000 0.000000,-75.000000 0.000000,0.000000 0.000000,50.000000 0.000000</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55100.000000 24500.000000,'0.000000'50.000000,"-25.000000"-25.000000,0.000000 0.000000,25.000000 0.000000,0.000000 0.000000,25.000000 0.000000</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57650.000000 24550.000000,'-50.000000'-50.000000,"0.000000"0.000000,0.000000 0.000000,25.000000 25.000000,0.000000 0.000000,0.000000 0.000000,0.000000 0.000000,25.000000 0.000000,0.000000 0.000000,25.000000 25.000000,0.000000 0.000000,0.000000 25.000000,0.000000 0.000000,25.000000-25.000000,0.000000 0.000000,-25.000000 25.000000,0.000000 0.000000,25.000000-25.000000,0.000000 0.000000,25.000000 0.000000,0.000000 0.000000,50.000000 0.000000,0.000000 0.000000,50.000000 0.000000,0.000000 0.000000,50.000000 0.000000,0.000000 0.000000,50.000000 0.000000,0.000000 0.000000,25.000000 0.000000,0.000000 0.000000,75.000000-25.000000,0.000000 0.000000,0.000000 25.000000,0.000000 0.000000,-50.000000-25.000000,0.000000 0.000000,25.000000 25.000000,0.000000 0.000000,0.000000 0.000000,0.000000 0.000000,-50.000000 0.000000,0.000000 0.000000,25.000000 25.000000,0.000000 0.000000,0.000000-25.000000,0.000000 0.000000,0.000000 25.000000,0.000000 0.000000,-25.000000-25.000000,0.000000 0.000000,25.000000 25.000000,0.000000 0.000000,25.000000 0.000000,0.000000 0.000000,-75.000000-25.000000,0.000000 0.000000,25.000000 25.000000,0.000000 0.000000,0.000000 0.000000,0.000000 0.000000,-50.000000 0.000000,0.000000 0.000000,-75.000000 0.000000,0.000000 0.000000,0.000000 0.000000,0.000000 0.000000,0.000000-25.000000,0.000000 0.000000,25.000000 0.000000,0.000000 0.000000,-50.000000 0.000000,0.000000 0.000000,-25.000000 0.000000,0.000000 0.000000,-50.000000 0.000000,0.000000 0.000000,0.000000 0.000000,0.000000 0.000000,25.000000 0.000000,0.000000 0.000000,0.000000 0.000000,0.000000 0.000000,25.000000-25.000000,0.000000 0.000000,25.000000 25.000000,0.000000 0.000000,0.000000-25.000000,0.000000 0.000000,-25.000000 25.000000,0.000000 0.000000,0.000000-25.000000,0.000000 0.000000,-50.000000 25.000000,0.000000 0.000000,25.000000 0.000000,0.000000 0.000000,-25.000000-25.000000,0.000000 0.000000,0.000000 25.000000,0.000000 0.000000,0.000000 0.000000,0.000000 0.000000,0.000000 0.000000,0.000000 0.000000,0.000000 0.000000,0.000000 0.000000,-50.000000 0.000000,0.000000 0.000000,0.000000 0.000000,0.000000 0.000000,0.000000 0.000000,0.000000 0.000000,-50.000000 0.000000,0.000000 0.000000,-50.000000 0.000000,0.000000 0.000000,-50.000000 0.000000,0.000000 0.000000,0.000000-25.000000,0.000000 0.000000,-25.000000 0.000000,0.000000 0.000000,0.000000 0.000000,0.000000 0.000000,-75.000000 25.000000,0.000000 0.000000,-25.000000-25.000000,0.000000 0.000000,-25.000000 0.000000,0.000000 0.000000,0.000000 0.000000,0.000000 0.000000,-75.000000 0.000000,0.000000 0.000000,0.000000 25.000000,0.000000 0.000000,25.000000-25.000000,0.000000 0.000000,0.000000 25.000000,0.000000 0.000000,0.000000 0.000000,0.000000 0.000000,-25.000000 0.000000,0.000000 0.000000,0.000000 0.000000,0.000000 0.000000,0.000000 0.000000,0.000000 0.000000,0.000000-25.000000,0.000000 0.000000,25.000000 25.000000,0.000000 0.000000,-25.000000 0.000000,0.000000 0.000000,-25.000000 25.000000,0.000000 0.000000,25.000000 0.000000,0.000000 0.000000,-25.000000 25.000000,0.000000 0.000000,0.000000-25.000000,0.000000 0.000000,25.000000 0.000000,0.000000 0.000000,0.000000 0.000000,0.000000 0.000000,0.000000 0.000000,0.000000 0.000000,50.000000-25.000000,0.000000 0.000000,25.000000 25.000000,0.000000 0.000000,0.000000 0.000000,0.000000 0.000000,25.000000 0.000000,0.000000 0.000000,100.000000 0.000000,0.000000 0.000000,-25.000000 0.000000,0.000000 0.000000,0.000000-25.000000,0.000000 0.000000,25.000000 25.000000,0.000000 0.000000,0.000000-25.000000,0.000000 0.000000,50.000000 0.000000,0.000000 0.000000,25.000000 0.000000,0.000000 0.000000,25.000000 0.000000,0.000000 0.000000,25.000000 0.000000,0.000000 0.000000,0.000000 0.000000,0.000000 0.000000,75.000000 25.000000,0.000000 0.000000,-25.000000-25.000000</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4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79750.000000 23700.000000,'-50.000000'0.000000,"50.000000"-25.000000,0.000000 0.000000,-25.000000 25.000000,0.000000 0.000000,25.000000-25.000000,0.000000 0.000000,25.000000 25.000000,0.000000 0.000000,25.000000 25.000000,0.000000 0.000000,-25.000000-25.000000,0.000000 0.000000,25.000000 25.000000,0.000000 0.000000,0.000000 0.000000,0.000000 0.000000,0.000000 0.000000,0.000000 0.000000,0.000000-25.000000,0.000000 0.000000,0.000000 25.000000,0.000000 0.000000,0.000000 0.000000,0.000000 0.000000,0.000000-25.000000,0.000000 0.000000,0.000000 25.000000,0.000000 0.000000,25.000000-25.000000,0.000000 0.000000,-25.000000 25.000000,0.000000 0.000000,0.000000-25.000000,0.000000 0.000000,0.000000 0.000000,0.000000 0.000000,25.000000 0.000000,0.000000 0.000000,-25.000000 0.000000,0.000000 0.000000,50.000000 0.000000,0.000000 0.000000,-25.000000 0.000000,0.000000 0.000000,50.000000 0.000000,0.000000 0.000000,0.000000 0.000000,0.000000 0.000000,50.000000 0.000000,0.000000 0.000000,-25.000000-25.000000,0.000000 0.000000,0.000000 25.000000,0.000000 0.000000,0.000000-25.000000,0.000000 0.000000,-25.000000 25.000000,0.000000 0.000000,25.000000 0.000000,0.000000 0.000000,0.000000 0.000000,0.000000 0.000000,0.000000 0.000000,0.000000 0.000000,0.000000 0.000000,0.000000 0.000000,-25.000000 0.000000,0.000000 0.000000,-25.000000 0.000000,0.000000 0.000000,0.000000 0.000000,0.000000 0.000000,0.000000 0.000000,0.000000 0.000000,0.000000-25.000000,0.000000 0.000000,25.000000 25.000000,0.000000 0.000000,25.000000 0.000000,0.000000 0.000000,-25.000000 0.000000,0.000000 0.000000,0.000000 0.000000,0.000000 0.000000,0.000000 0.000000,0.000000 0.000000,-25.000000 0.000000,0.000000 0.000000,-25.000000 0.000000,0.000000 0.000000,0.000000 0.000000,0.000000 0.000000,-25.000000 0.000000,0.000000 0.000000,50.000000 0.000000,0.000000 0.000000,0.000000 0.000000,0.000000 0.000000,25.000000 0.000000,0.000000 0.000000,50.000000 0.000000,0.000000 0.000000,0.000000 0.000000,0.000000 0.000000,-25.000000 0.000000,0.000000 0.000000,0.000000 0.000000,0.000000 0.000000,-25.000000 0.000000,0.000000 0.000000,0.000000 0.000000,0.000000 0.000000,-25.000000 0.000000,0.000000 0.000000,0.000000 25.000000,0.000000 0.000000,0.000000-25.000000,0.000000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0.000000,50.000000 0.000000,0.000000 0.000000,-50.000000 0.000000,0.000000 0.000000,25.000000 0.000000,0.000000 0.000000,25.000000 0.000000,0.000000 0.000000,0.000000 0.000000,0.000000 0.000000,0.000000 0.000000,0.000000 0.000000,25.000000 0.000000,0.000000 0.000000,-25.000000 0.000000,0.000000 0.000000,0.000000 25.000000,0.000000 0.000000,-50.000000-25.000000,0.000000 0.000000,0.000000 0.000000,0.000000 0.000000,-50.000000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0.000000,25.000000-25.000000,0.000000 0.000000,0.000000 25.000000,0.000000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25.000000,0.000000 0.000000,0.000000-25.000000,0.000000 0.000000,-25.000000 0.000000,0.000000 0.000000,25.000000 0.000000,0.000000 0.000000,0.000000 0.000000,0.000000 0.000000,0.000000 25.000000,0.000000 0.000000,-25.000000-25.000000,0.000000 0.000000,25.000000 0.000000,0.000000 0.000000,-25.000000 0.000000,0.000000 0.000000,25.000000 0.000000,0.000000 0.000000,-50.000000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25.000000,0.000000 0.000000,25.000000-25.000000,0.000000 0.000000,-25.000000 25.000000</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5750.000000 27350.000000,'-50.000000'0.000000,"25.000000"0.000000,0.000000 0.000000,0.000000 0.000000,0.000000 0.000000,25.000000 25.000000,0.000000 0.000000,-25.000000-25.000000,0.000000 0.000000,50.000000 0.000000,0.000000 0.000000,0.000000 0.000000,0.000000 0.000000,0.000000 0.000000,0.000000 0.000000,25.000000 0.000000,0.000000 0.000000,0.000000-25.000000,0.000000 0.000000,50.000000 0.000000,0.000000 0.000000,0.000000 0.000000,0.000000 0.000000,25.000000 0.000000,0.000000 0.000000,50.000000 0.000000,0.000000 0.000000,0.000000 0.000000,0.000000 0.000000,50.000000 0.000000,0.000000 0.000000,-25.000000 0.000000,0.000000 0.000000,-25.000000 0.000000,0.000000 0.000000,-50.000000 25.000000,0.000000 0.000000,25.000000 0.000000,0.000000 0.000000,0.000000 0.000000,0.000000 0.000000,0.000000 0.000000,0.000000 0.000000,50.000000 0.000000,0.000000 0.000000,-50.000000 0.000000,0.000000 0.000000,-25.000000 0.000000,0.000000 0.000000,25.000000 0.000000,0.000000 0.000000,0.000000 0.000000,0.000000 0.000000,50.000000 0.000000,0.000000 0.000000,25.000000 0.000000,0.000000 0.000000,-25.000000 0.000000,0.000000 0.000000,-25.000000 0.000000,0.000000 0.000000,0.000000 0.000000,0.000000 0.000000,-50.000000 0.000000,0.000000 0.000000,50.000000 0.000000,0.000000 0.000000,25.000000 0.000000,0.000000 0.000000,-50.000000 0.000000,0.000000 0.000000,0.000000 0.000000,0.000000 0.000000,-25.000000 0.000000,0.000000 0.000000,-50.000000 0.000000,0.000000 0.000000,25.000000 0.000000,0.000000 0.000000,0.000000 0.000000,0.000000 0.000000,0.000000 0.000000,0.000000 0.000000,-25.000000 25.000000,0.000000 0.000000,25.000000-25.000000,0.000000 0.000000,-50.000000 0.000000,0.000000 0.000000,25.000000 25.000000,0.000000 0.000000,-50.000000-25.000000,0.000000 0.000000,0.000000 0.000000,0.000000 0.000000,0.000000 0.000000,0.000000 0.000000,0.000000 0.000000,0.000000 0.000000,0.000000 0.000000,0.000000 0.000000,0.000000 0.000000,0.000000 0.000000,0.000000 0.000000,0.000000 0.000000,25.000000 0.000000,0.000000 0.000000,-25.000000 0.000000</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36400.000000 27100.000000,'0.000000'-50.000000,"-25.000000"50.000000,0.000000 0.000000,25.000000-25.000000,0.000000 0.000000,25.000000 25.000000,0.000000 0.000000,25.000000 0.000000,0.000000 0.000000,-25.000000 0.000000,0.000000 0.000000,50.000000-25.000000,0.000000 0.000000,0.000000 25.000000,0.000000 0.000000,25.000000-25.000000,0.000000 0.000000,50.000000 25.000000,0.000000 0.000000,-25.000000-25.000000,0.000000 0.000000,0.000000 25.000000,0.000000 0.000000,25.000000-25.000000,0.000000 0.000000,-50.000000 25.000000,0.000000 0.000000,0.000000 0.000000,0.000000 0.000000,25.000000-25.000000,0.000000 0.000000,-25.000000 25.000000,0.000000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0.000000,50.000000 0.000000,0.000000 0.000000,-50.000000 0.000000,0.000000 0.000000,0.000000 0.000000,0.000000 0.000000,-25.000000 0.000000,0.000000 0.000000,-25.000000 0.000000,0.000000 0.000000,25.000000 0.000000,0.000000 0.000000,25.000000 0.000000,0.000000 0.000000,-25.000000 0.000000,0.000000 0.000000,25.000000 25.000000,0.000000 0.000000,0.000000-25.000000,0.000000 0.000000,-50.000000 0.000000,0.000000 0.000000,25.000000 0.000000,0.000000 0.000000,-25.000000 0.000000,0.000000 0.000000,0.000000 0.000000,0.000000 0.000000,25.000000 25.000000,0.000000 0.000000,25.000000-25.000000,0.000000 0.000000,0.000000 0.000000,0.000000 0.000000,0.000000 0.000000,0.000000 0.000000,-25.000000 0.000000,0.000000 0.000000,-25.000000 0.000000,0.000000 0.000000,-25.000000 25.000000,0.000000 0.000000,0.000000-25.000000,0.000000 0.000000,-25.000000 0.000000,0.000000 0.000000,0.000000 0.000000,0.000000 0.000000,25.000000 25.000000,0.000000 0.000000,-25.000000-25.000000,0.000000 0.000000,-25.000000 0.000000,0.000000 0.000000,25.000000 0.000000,0.000000 0.000000,-25.000000 0.000000,0.000000 0.000000,0.000000 0.000000,0.000000 0.000000,0.000000 0.000000,0.000000 0.000000,0.000000 0.000000,0.000000 0.000000,0.000000 25.000000,0.000000 0.000000,0.000000-25.000000</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54700.000000 27200.000000,'-50.000000'0.000000,"75.000000"0.000000,0.000000 0.000000,0.000000 0.000000,0.000000 0.000000,25.000000 0.000000,0.000000 0.000000,0.000000 0.000000,0.000000 0.000000,25.000000 0.000000,0.000000 0.000000,25.000000 0.000000,0.000000 0.000000,0.000000 0.000000,0.000000 0.000000,50.000000 0.000000,0.000000 0.000000,25.000000 0.000000,0.000000 0.000000,25.000000 0.000000,0.000000 0.000000,50.000000 0.000000,0.000000 0.000000,-25.000000 0.000000,0.000000 0.000000,-25.000000 0.000000,0.000000 0.000000,25.000000 0.000000,0.000000 0.000000,50.000000 0.000000,0.000000 0.000000,-25.000000 25.000000,0.000000 0.000000,-25.000000-25.000000,0.000000 0.000000,0.000000 0.000000,0.000000 0.000000,25.000000 25.000000,0.000000 0.000000,0.000000-25.000000,0.000000 0.000000,25.000000 0.000000,0.000000 0.000000,-100.000000 0.000000,0.000000 0.000000,25.000000 0.000000,0.000000 0.000000,75.000000 0.000000,0.000000 0.000000,-50.000000 0.000000,0.000000 0.000000,-25.000000 25.000000,0.000000 0.000000,-25.000000-25.000000,0.000000 0.000000,0.000000 0.000000,0.000000 0.000000,0.000000 0.000000,0.000000 0.000000,25.000000 0.000000,0.000000 0.000000,-50.000000 25.000000,0.000000 0.000000,-25.000000-25.000000,0.000000 0.000000,-25.000000 0.000000,0.000000 0.000000,-25.000000 0.000000,0.000000 0.000000,0.000000 0.000000,0.000000 0.000000,0.000000 0.000000,0.000000 0.000000,0.000000 0.000000,0.000000 0.000000,0.000000 0.000000,0.000000 0.000000,0.000000 0.000000,0.000000 0.000000,0.000000-25.000000,0.000000 0.000000,-25.000000 25.000000,0.000000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25.000000,0.000000 0.000000,-25.000000-25.000000,0.000000 0.000000,0.000000 0.000000,0.000000 0.000000,-25.000000 25.000000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3:0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72960.000000 22269.000000 999,'-19.000000'-8.000000'0,"3.000000"4.000000"0 ,2.000000 3.000000 0,3.000000 5.000000 0,0.000000 1.000000 0,1.000000 2.000000 0,1.000000 1.000000 0,-1.000000 1.000000 0,0.000000 2.000000 0,2.000000-2.000000 0,1.000000 2.000000 0,1.000000-1.000000 0,2.000000 0.000000 0,-2.000000 2.000000 0,2.000000 1.000000 0,-1.000000 2.000000 0,-1.000000 0.000000 0,-1.000000 2.000000 0,-1.000000 1.000000 0,-2.000000 2.000000 0,2.000000-1.000000 0,1.000000-1.000000 0,4.000000-1.000000 0,2.000000-2.000000 0,1.000000 1.000000 0,0.000000 1.000000 0,0.000000 1.000000 0,0.000000 1.000000 0,0.000000 1.000000 0,0.000000 1.000000 0,0.000000-1.000000 0,0.000000-1.000000 0,0.000000 1.000000 0,2.000000 1.000000 0,1.000000-1.000000 0,2.000000 0.000000 0,-1.000000-1.000000 0,2.000000-1.000000 0,-2.000000-1.000000 0,1.000000-2.000000 0,1.000000 0.000000 0,1.000000-2.000000 0,1.000000-1.000000 0,2.000000-2.000000 0,0.000000 1.000000 0,-1.000000-2.000000 0,2.000000 2.000000 0,-1.000000-1.000000 0,0.000000 0.000000 0,2.000000 0.000000 0,1.000000-1.000000 0,2.000000 2.000000 0,-1.000000-3.000000 0,-1.000000-1.000000 0,-1.000000-4.000000 0,-1.000000-2.000000 0,-1.000000-1.000000 0,-1.000000-2.000000 0,1.000000-1.000000 0,1.000000-1.000000 0,-1.000000-1.000000-19,0.000000 0.000000-41,-1.000000-1.000000-41,1.000000 1.000000-39</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84850.000000 27600.000000,'-50.000000'0.000000,"25.000000"-25.000000,0.000000 0.000000,-25.000000 25.000000,0.000000 0.000000,-25.000000 0.000000,0.000000 0.000000,-50.000000 0.000000,0.000000 0.000000,-25.000000 25.000000,0.000000 0.000000,-50.000000-25.000000,0.000000 0.000000,25.000000 25.000000,0.000000 0.000000,-25.000000-25.000000,0.000000 0.000000,0.000000 0.000000,0.000000 0.000000,-50.000000 0.000000,0.000000 0.000000,-25.000000 0.000000,0.000000 0.000000,50.000000 0.000000,0.000000 0.000000,25.000000-25.000000,0.000000 0.000000,-75.000000 25.000000,0.000000 0.000000,25.000000 0.000000,0.000000 0.000000,25.000000-25.000000,0.000000 0.000000,0.000000 0.000000,0.000000 0.000000,50.000000 25.000000,0.000000 0.000000,-50.000000-25.000000,0.000000 0.000000,0.000000 0.000000,0.000000 0.000000,75.000000 0.000000,0.000000 0.000000,25.000000 0.000000,0.000000 0.000000,25.000000 25.000000,0.000000 0.000000,0.000000-50.000000,0.000000 0.000000,-25.000000 25.000000,0.000000 0.000000,0.000000-25.000000,0.000000 0.000000,0.000000 0.000000,0.000000 0.000000,25.000000 0.000000,0.000000 0.000000,0.000000 0.000000,0.000000 0.000000,25.000000-25.000000,0.000000 0.000000,25.000000 0.000000,0.000000 0.000000,0.000000 0.000000,0.000000 0.000000,25.000000 0.000000,0.000000 0.000000,25.000000 25.000000,0.000000 0.000000,0.000000 0.000000,0.000000 0.000000,25.000000-25.000000,0.000000 0.000000,25.000000 25.000000,0.000000 0.000000,25.000000-25.000000,0.000000 0.000000,75.000000 0.000000,0.000000 0.000000,25.000000 25.000000,0.000000 0.000000,50.000000-25.000000,0.000000 0.000000,0.000000 0.000000,0.000000 0.000000,0.000000 0.000000,0.000000 0.000000,75.000000 25.000000,0.000000 0.000000,25.000000 0.000000,0.000000 0.000000,0.000000 0.000000,0.000000 0.000000,-25.000000 25.000000,0.000000 0.000000,0.000000 0.000000,0.000000 0.000000,25.000000 25.000000,0.000000 0.000000,-50.000000 0.000000,0.000000 0.000000,-25.000000 0.000000,0.000000 0.000000,50.000000 50.000000,0.000000 0.000000,0.000000-25.000000,0.000000 0.000000,-100.000000 25.000000,0.000000 0.000000,25.000000 0.000000,0.000000 0.000000,25.000000 25.000000,0.000000 0.000000,-25.000000-25.000000,0.000000 0.000000,-50.000000 0.000000,0.000000 0.000000,-50.000000 25.000000,0.000000 0.000000,-50.000000-25.000000,0.000000 0.000000,0.000000 25.000000,0.000000 0.000000,0.000000 0.000000,0.000000 0.000000,-25.000000-25.000000,0.000000 0.000000,-25.000000 25.000000,0.000000 0.000000,0.000000-25.000000,0.000000 0.000000,-25.000000 25.000000,0.000000 0.000000,0.000000 0.000000,0.000000 0.000000,0.000000 25.000000,0.000000 0.000000,-50.000000-25.000000,0.000000 0.000000,0.000000 25.000000,0.000000 0.000000,-50.000000-25.000000,0.000000 0.000000,0.000000 0.000000,0.000000 0.000000,0.000000-25.000000,0.000000 0.000000,0.000000 0.000000,0.000000 0.000000,0.000000 0.000000,0.000000 0.000000,-25.000000 0.000000,0.000000 0.000000,0.000000 0.000000,0.000000 0.000000,-25.000000-25.000000,0.000000 0.000000,0.000000 25.000000,0.000000 0.000000,0.000000-25.000000,0.000000 0.000000,25.000000 0.000000,0.000000 0.000000,0.000000 0.000000,0.000000 0.000000,25.000000 0.000000,0.000000 0.000000,0.000000-25.000000,0.000000 0.000000,-25.000000 25.000000,0.000000 0.000000,0.000000-25.000000,0.000000 0.000000,-25.000000 0.000000,0.000000 0.000000,25.000000 0.000000,0.000000 0.000000,50.000000 0.000000,0.000000 0.000000,0.000000 0.000000,0.000000 0.000000,25.000000-25.000000,0.000000 0.000000,25.000000 25.000000,0.000000 0.000000,0.000000 0.000000,0.000000 0.000000,25.000000-25.000000,0.000000 0.000000,0.000000 0.000000,0.000000 0.000000,25.000000 25.000000,0.000000 0.000000,0.000000-25.000000,0.000000 0.000000,0.000000 25.000000,0.000000 0.000000,25.000000-25.000000,0.000000 0.000000,25.000000 0.000000,0.000000 0.000000,0.000000 0.000000,0.000000 0.000000,50.000000 0.000000,0.000000 0.000000,25.000000 0.000000,0.000000 0.000000,25.000000 0.000000,0.000000 0.000000,0.000000 0.000000,0.000000 0.000000,50.000000 25.000000,0.000000 0.000000,25.000000-25.000000,0.000000 0.000000,25.000000 25.000000,0.000000 0.000000,0.000000 0.000000,0.000000 0.000000,0.000000 0.000000,0.000000 0.000000,-50.000000-25.000000,0.000000 0.000000,25.000000 25.000000,0.000000 0.000000,25.000000 0.000000,0.000000 0.000000,-50.000000-25.000000,0.000000 0.000000,-25.000000 25.000000,0.000000 0.000000,0.000000 0.000000,0.000000 0.000000,0.000000 0.000000,0.000000 0.000000,25.000000 0.000000,0.000000 0.000000,-25.000000 0.000000,0.000000 0.000000,-50.000000 0.000000,0.000000 0.000000,-50.000000 0.000000,0.000000 0.000000,50.000000-25.000000,0.000000 0.000000,0.000000 25.000000,0.000000 0.000000,50.000000 0.000000,0.000000 0.000000,-25.000000-25.000000,0.000000 0.000000,-25.000000 25.000000,0.000000 0.000000,-25.000000 0.000000,0.000000 0.000000,0.000000 0.000000,0.000000 0.000000,-25.000000 0.000000,0.000000 0.000000,25.000000 25.000000,0.000000 0.000000,0.000000-25.000000,0.000000 0.000000,0.000000 25.000000,0.000000 0.000000,0.000000-25.000000,0.000000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0.000000,-50.000000 0.000000,0.000000 0.000000,25.000000 0.000000,0.000000 0.000000,0.000000 0.000000,0.000000 0.000000,25.000000 0.000000,0.000000 0.000000,0.000000 0.000000,0.000000 0.000000,25.000000 0.000000,0.000000 0.000000,0.000000 25.000000,0.000000 0.000000,0.000000-25.000000,0.000000 0.000000,-25.000000 0.000000,0.000000 0.000000,-25.000000 0.000000,0.000000 0.000000,0.000000 0.000000,0.000000 0.000000,0.000000 0.000000,0.000000 0.000000,0.000000 25.000000,0.000000 0.000000,50.000000-25.000000,0.000000 0.000000,-25.000000 0.000000,0.000000 0.000000,25.000000 0.000000,0.000000 0.000000,-25.000000 0.000000,0.000000 0.000000,0.000000 0.000000,0.000000 0.000000,-25.000000 0.000000,0.000000 0.000000,0.000000 0.000000,0.000000 0.000000,0.000000 0.000000,0.000000 0.000000,50.000000 0.000000,0.000000 0.000000,0.000000 0.000000,0.000000 0.000000,0.000000 0.000000,0.000000 0.000000,0.000000 0.000000,0.000000 0.000000,-50.000000 25.000000,0.000000 0.000000,0.000000-25.000000,0.000000 0.000000,0.000000 0.000000,0.000000 0.000000,-25.000000 0.000000,0.000000 0.000000,25.000000 25.000000,0.000000 0.000000,0.000000-25.000000,0.000000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0.000000,-25.000000-25.000000,0.000000 0.000000,25.000000 25.000000,0.000000 0.000000,-75.000000 25.000000,0.000000 0.000000,0.000000-25.000000</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3: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6000.000000 31150.000000,'-100.000000'0.000000,"75.000000"0.000000,0.000000 0.000000,0.000000-25.000000,0.000000 0.000000,75.000000 25.000000,0.000000 0.000000,25.000000 0.000000,0.000000 0.000000,25.000000-25.000000,0.000000 0.000000,25.000000 25.000000,0.000000 0.000000,75.000000-50.000000,0.000000 0.000000,50.000000 0.000000,0.000000 0.000000,75.000000 0.000000,0.000000 0.000000,-25.000000-25.000000,0.000000 0.000000,100.000000 0.000000,0.000000 0.000000,-75.000000 25.000000,0.000000 0.000000,-25.000000 25.000000,0.000000 0.000000,-75.000000 0.000000,0.000000 0.000000,0.000000 25.000000,0.000000 0.000000,-50.000000 0.000000,0.000000 0.000000,0.000000 0.000000,0.000000 0.000000,-75.000000 0.000000,0.000000 0.000000,-50.000000 0.000000,0.000000 0.000000,-25.000000 25.000000,0.000000 0.000000,0.000000-25.000000,0.000000 0.000000,-25.000000 25.000000,0.000000 0.000000,0.000000 0.000000,0.000000 0.000000,0.000000 0.000000</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4: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5100.000000 23300.000000,'-50.000000'-50.000000,"50.000000"25.000000,0.000000 0.000000,-25.000000-25.000000,0.000000 0.000000,25.000000 25.000000,0.000000 0.000000,25.000000 25.000000,0.000000 0.000000,25.000000 0.000000,0.000000 0.000000,0.000000 0.000000,0.000000 0.000000,-25.000000 25.000000,0.000000 0.000000,25.000000 0.000000,0.000000 0.000000,-50.000000 0.000000,0.000000 0.000000,25.000000 0.000000,0.000000 0.000000,-25.000000 25.000000,0.000000 0.000000,-75.000000-25.000000,0.000000 0.000000,0.000000 0.000000,0.000000 0.000000,-25.000000 25.000000,0.000000 0.000000,-25.000000-25.000000,0.000000 0.000000,0.000000-25.000000,0.000000 0.000000,25.000000 0.000000,0.000000 0.000000,25.000000 0.000000,0.000000 0.000000,25.000000 0.000000,0.000000 0.000000,25.000000 0.000000,0.000000 0.000000,25.000000-50.000000,0.000000 0.000000,50.000000 50.000000,0.000000 0.000000,25.000000-25.000000,0.000000 0.000000,25.000000 0.000000,0.000000 0.000000,25.000000 0.000000,0.000000 0.000000,-25.000000 25.000000,0.000000 0.000000,50.000000 0.000000,0.000000 0.000000,-50.000000 0.000000,0.000000 0.000000,0.000000 0.000000,0.000000 0.000000,-25.000000 50.000000,0.000000 0.000000,-25.000000-25.000000,0.000000 0.000000,-50.000000 0.000000,0.000000 0.000000,-75.000000 0.000000,0.000000 0.000000,-25.000000 0.000000,0.000000 0.000000,0.000000-25.000000,0.000000 0.000000,0.000000 0.000000,0.000000 0.000000,0.000000 0.000000,0.000000 0.000000,0.000000 0.000000,0.000000 0.000000,50.000000-25.000000,0.000000 0.000000,0.000000 0.000000,0.000000 0.000000,0.000000-25.000000,0.000000 0.000000,50.000000 0.000000,0.000000 0.000000,25.000000 0.000000,0.000000 0.000000,25.000000 0.000000,0.000000 0.000000,50.000000-25.000000,0.000000 0.000000,25.000000 25.000000,0.000000 0.000000,25.000000 25.000000,0.000000 0.000000,-25.000000 0.000000,0.000000 0.000000,0.000000 25.000000,0.000000 0.000000,-50.000000 0.000000,0.000000 0.000000,0.000000 0.000000,0.000000 0.000000,-50.000000 50.000000,0.000000 0.000000,-25.000000-25.000000,0.000000 0.000000,-25.000000 25.000000,0.000000 0.000000,-50.000000 0.000000,0.000000 0.000000,-25.000000 0.000000,0.000000 0.000000,-25.000000-25.000000,0.000000 0.000000,-25.000000 0.000000,0.000000 0.000000,0.000000 0.000000,0.000000 0.000000,25.000000-25.000000,0.000000 0.000000,0.000000 0.000000,0.000000 0.000000,50.000000 0.000000,0.000000 0.000000,25.000000-50.000000,0.000000 0.000000,0.000000 0.000000,0.000000 0.000000,50.000000 0.000000,0.000000 0.000000,50.000000-25.000000,0.000000 0.000000,25.000000 0.000000,0.000000 0.000000,50.000000 25.000000,0.000000 0.000000,25.000000-25.000000,0.000000 0.000000,0.000000 25.000000,0.000000 0.000000,25.000000 25.000000,0.000000 0.000000,-50.000000 25.000000,0.000000 0.000000,0.000000 0.000000,0.000000 0.000000,-50.000000 25.000000,0.000000 0.000000,-50.000000 25.000000,0.000000 0.000000,-25.000000 25.000000,0.000000 0.000000,0.000000-25.000000,0.000000 0.000000,-50.000000 0.000000,0.000000 0.000000,-50.000000 0.000000,0.000000 0.000000,-25.000000 0.000000,0.000000 0.000000,-25.000000-25.000000,0.000000 0.000000,-25.000000 0.000000,0.000000 0.000000,25.000000 0.000000,0.000000 0.000000,25.000000-25.000000,0.000000 0.000000,0.000000 0.000000,0.000000 0.000000,75.000000 0.000000,0.000000 0.000000,25.000000-25.000000,0.000000 0.000000,25.000000-25.000000,0.000000 0.000000,0.000000 0.000000,0.000000 0.000000,50.000000 0.000000,0.000000 0.000000,50.000000 0.000000,0.000000 0.000000,25.000000-25.000000,0.000000 0.000000,25.000000 25.000000,0.000000 0.000000,0.000000 0.000000,0.000000 0.000000,0.000000 50.000000,0.000000 0.000000,0.000000-25.000000,0.000000 0.000000,-50.000000 25.000000,0.000000 0.000000,-25.000000 50.000000,0.000000 0.000000,-75.000000 0.000000,0.000000 0.000000,0.000000 0.000000,0.000000 0.000000,-50.000000 0.000000,0.000000 0.000000,-75.000000 0.000000,0.000000 0.000000,-25.000000 0.000000,0.000000 0.000000,0.000000-25.000000,0.000000 0.000000,0.000000 0.000000,0.000000 0.000000,0.000000 0.000000,0.000000 0.000000,50.000000-25.000000,0.000000 0.000000,25.000000 0.000000,0.000000 0.000000,25.000000-25.000000,0.000000 0.000000,50.000000 0.000000,0.000000 0.000000,0.000000-25.000000,0.000000 0.000000,75.000000 0.000000,0.000000 0.000000,25.000000-25.000000,0.000000 0.000000,25.000000 25.000000,0.000000 0.000000,50.000000 0.000000,0.000000 0.000000,0.000000 25.000000,0.000000 0.000000,-25.000000 0.000000,0.000000 0.000000,0.000000 25.000000,0.000000 0.000000,-75.000000 50.000000,0.000000 0.000000,-25.000000 0.000000,0.000000 0.000000,-50.000000 0.000000,0.000000 0.000000,0.000000 25.000000,0.000000 0.000000,-75.000000-25.000000,0.000000 0.000000,-50.000000 25.000000,0.000000 0.000000,-25.000000-50.000000,0.000000 0.000000,0.000000 0.000000,0.000000 0.000000,25.000000 0.000000,0.000000 0.000000,0.000000-25.000000,0.000000 0.000000,50.000000 0.000000,0.000000 0.000000,0.000000 0.000000,0.000000 0.000000,75.000000-25.000000,0.000000 0.000000,0.000000-25.000000,0.000000 0.000000,0.000000 25.000000,0.000000 0.000000,75.000000-25.000000,0.000000 0.000000,-25.000000 0.000000,0.000000 0.000000,50.000000 0.000000,0.000000 0.000000,-25.000000 0.000000,0.000000 0.000000,25.000000 0.000000,0.000000 0.000000,0.000000 25.000000,0.000000 0.000000,-25.000000 0.000000,0.000000 0.000000,-25.000000 25.000000,0.000000 0.000000,0.000000 0.000000,0.000000 0.000000,-50.000000 25.000000,0.000000 0.000000,0.000000 25.000000</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4: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13200.000000 34900.000000,'50.000000'0.000000,"-25.000000"0.000000,0.000000 0.000000,0.000000 0.000000,0.000000 0.000000,0.000000 0.000000,0.000000 0.000000,0.000000 25.000000,0.000000 0.000000,0.000000-25.000000,0.000000 0.000000,25.000000 0.000000,0.000000 0.000000,25.000000 0.000000,0.000000 0.000000,25.000000 0.000000,0.000000 0.000000,25.000000 0.000000,0.000000 0.000000,25.000000 0.000000,0.000000 0.000000,50.000000 0.000000,0.000000 0.000000,50.000000-25.000000,0.000000 0.000000,100.000000-25.000000,0.000000 0.000000,25.000000 0.000000,0.000000 0.000000,50.000000 25.000000,0.000000 0.000000,50.000000 25.000000,0.000000 0.000000,-75.000000-25.000000,0.000000 0.000000,0.000000 25.000000,0.000000 0.000000,-25.000000 25.000000,0.000000 0.000000,-75.000000 0.000000,0.000000 0.000000,-25.000000 0.000000,0.000000 0.000000,0.000000 0.000000,0.000000 0.000000,-50.000000 0.000000,0.000000 0.000000,-50.000000 0.000000,0.000000 0.000000,-100.000000 0.000000,0.000000 0.000000,25.000000 0.000000,0.000000 0.000000,-50.000000 25.000000,0.000000 0.000000,-25.000000-50.000000,0.000000 0.000000,-25.000000 25.000000,0.000000 0.000000,-75.000000 0.000000,0.000000 0.000000,-25.000000 0.000000,0.000000 0.000000,-25.000000-25.000000,0.000000 0.000000,-25.000000 25.000000,0.000000 0.000000,-25.000000-25.000000,0.000000 0.000000,-50.000000 0.000000,0.000000 0.000000,-25.000000 0.000000,0.000000 0.000000,25.000000 0.000000,0.000000 0.000000,-25.000000-25.000000,0.000000 0.000000,-25.000000 0.000000,0.000000 0.000000,-75.000000 0.000000,0.000000 0.000000,0.000000 0.000000,0.000000 0.000000,-25.000000 0.000000,0.000000 0.000000,-50.000000 0.000000,0.000000 0.000000,75.000000 0.000000,0.000000 0.000000,0.000000 0.000000,0.000000 0.000000,0.000000 0.000000,0.000000 0.000000,75.000000 25.000000,0.000000 0.000000,50.000000-25.000000,0.000000 0.000000,25.000000 25.000000,0.000000 0.000000,-25.000000 25.000000,0.000000 0.000000,50.000000-25.000000,0.000000 0.000000,75.000000 25.000000,0.000000 0.000000,25.000000-25.000000,0.000000 0.000000,50.000000 0.000000,0.000000 0.000000,25.000000 25.000000,0.000000 0.000000,25.000000-25.000000,0.000000 0.000000,50.000000 0.000000,0.000000 0.000000,25.000000 0.000000,0.000000 0.000000,75.000000 0.000000,0.000000 0.000000,50.000000 0.000000,0.000000 0.000000,50.000000 0.000000,0.000000 0.000000,0.000000 25.000000,0.000000 0.000000,-25.000000-25.000000,0.000000 0.000000,100.000000 25.000000,0.000000 0.000000,50.000000 0.000000,0.000000 0.000000,0.000000 0.000000,0.000000 0.000000,50.000000 0.000000,0.000000 0.000000,-50.000000 0.000000,0.000000 0.000000,-25.000000 0.000000,0.000000 0.000000,0.000000 0.000000,0.000000 0.000000,-75.000000 0.000000,0.000000 0.000000,-50.000000 0.000000,0.000000 0.000000,0.000000 0.000000,0.000000 0.000000,25.000000 0.000000,0.000000 0.000000,-100.000000 0.000000,0.000000 0.000000,-75.000000 0.000000,0.000000 0.000000,25.000000 0.000000,0.000000 0.000000,-50.000000 0.000000,0.000000 0.000000,0.000000 0.000000,0.000000 0.000000,-25.000000-25.000000,0.000000 0.000000,-25.000000 0.000000,0.000000 0.000000,-50.000000 0.000000,0.000000 0.000000,-50.000000 0.000000,0.000000 0.000000,-25.000000 0.000000,0.000000 0.000000,-25.000000 0.000000,0.000000 0.000000,-25.000000 0.000000,0.000000 0.000000,-25.000000-25.000000,0.000000 0.000000,0.000000 25.000000,0.000000 0.000000,-75.000000-25.000000,0.000000 0.000000,-50.000000 0.000000,0.000000 0.000000,0.000000-25.000000,0.000000 0.000000,-75.000000 0.000000,0.000000 0.000000,-75.000000 0.000000,0.000000 0.000000,100.000000 0.000000,0.000000 0.000000,0.000000 0.000000,0.000000 0.000000,-25.000000 25.000000,0.000000 0.000000,125.000000 0.000000,0.000000 0.000000,50.000000 0.000000,0.000000 0.000000,-50.000000 25.000000,0.000000 0.000000,75.000000 0.000000,0.000000 0.000000,0.000000-25.000000,0.000000 0.000000,75.000000 25.000000,0.000000 0.000000,50.000000 0.000000,0.000000 0.000000,0.000000 0.000000,0.000000 0.000000,25.000000 0.000000,0.000000 0.000000,0.000000 25.000000,0.000000 0.000000,-25.000000-25.000000,0.000000 0.000000,25.000000 25.000000,0.000000 0.000000,0.000000 0.000000</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4: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33500.000000 40250.000000,'-50.000000'0.000000,"25.000000"0.000000,0.000000 0.000000,-25.000000 0.000000,0.000000 0.000000,0.000000 0.000000,0.000000 0.000000,-25.000000 25.000000,0.000000 0.000000,-50.000000-25.000000,0.000000 0.000000,-50.000000 25.000000,0.000000 0.000000,0.000000 0.000000,0.000000 0.000000,0.000000-25.000000,0.000000 0.000000,-50.000000-25.000000,0.000000 0.000000,-25.000000-25.000000,0.000000 0.000000,0.000000-25.000000,0.000000 0.000000,0.000000-25.000000,0.000000 0.000000,100.000000 0.000000,0.000000 0.000000,0.000000 25.000000,0.000000 0.000000,25.000000-25.000000,0.000000 0.000000,0.000000 0.000000,0.000000 0.000000,25.000000-25.000000,0.000000 0.000000,0.000000-25.000000,0.000000 0.000000,75.000000 25.000000,0.000000 0.000000,0.000000 25.000000,0.000000 0.000000,25.000000-50.000000,0.000000 0.000000,50.000000 50.000000,0.000000 0.000000,50.000000-25.000000,0.000000 0.000000,50.000000-25.000000,0.000000 0.000000,25.000000 0.000000,0.000000 0.000000,25.000000 0.000000,0.000000 0.000000,25.000000 25.000000,0.000000 0.000000,0.000000 0.000000,0.000000 0.000000,75.000000 50.000000,0.000000 0.000000,0.000000 0.000000,0.000000 0.000000,-75.000000 50.000000,0.000000 0.000000,-50.000000 25.000000,0.000000 0.000000,25.000000 0.000000,0.000000 0.000000,-25.000000 25.000000,0.000000 0.000000,-50.000000 25.000000,0.000000 0.000000,-25.000000 25.000000,0.000000 0.000000,-50.000000 25.000000,0.000000 0.000000,0.000000 25.000000,0.000000 0.000000,-50.000000 25.000000,0.000000 0.000000,0.000000 25.000000,0.000000 0.000000,0.000000-25.000000,0.000000 0.000000,0.000000 50.000000,0.000000 0.000000,-25.000000-75.000000,0.000000 0.000000,0.000000 0.000000,0.000000 0.000000,0.000000-25.000000,0.000000 0.000000,25.000000-25.000000,0.000000 0.000000,-25.000000 0.000000,0.000000 0.000000,0.000000 0.000000,0.000000 0.000000,0.000000 0.000000,0.000000 0.000000,-25.000000-25.000000,0.000000 0.000000,0.000000 25.000000,0.000000 0.000000,0.000000-25.000000,0.000000 0.000000,-50.000000 0.000000,0.000000 0.000000,25.000000 0.000000,0.000000 0.000000,-25.000000 0.000000,0.000000 0.000000,0.000000 0.000000,0.000000 0.000000,0.000000-25.000000,0.000000 0.000000,0.000000 25.000000,0.000000 0.000000,25.000000-25.000000,0.000000 0.000000,-25.000000 0.000000,0.000000 0.000000,25.000000 0.000000,0.000000 0.000000,0.000000 0.000000,0.000000 0.000000,0.000000 0.000000,0.000000 0.000000,0.000000-25.000000,0.000000 0.000000,0.000000 0.000000,0.000000 0.000000,0.000000 25.000000,0.000000 0.000000,25.000000-25.000000,0.000000 0.000000,25.000000 0.000000,0.000000 0.000000,0.000000 0.000000,0.000000 0.000000,0.000000 0.000000,0.000000 0.000000,50.000000 0.000000,0.000000 0.000000,25.000000 0.000000,0.000000 0.000000,0.000000 0.000000,0.000000 0.000000,0.000000 0.000000,0.000000 0.000000,25.000000-25.000000,0.000000 0.000000,-25.000000 0.000000,0.000000 0.000000,0.000000 25.000000,0.000000 0.000000,25.000000-25.000000,0.000000 0.000000,-25.000000 0.000000,0.000000 0.000000,25.000000 25.000000,0.000000 0.000000,-25.000000-25.000000,0.000000 0.000000,25.000000 25.000000,0.000000 0.000000,0.000000 0.000000,0.000000 0.000000,25.000000-25.000000,0.000000 0.000000,25.000000 0.000000,0.000000 0.000000,25.000000 0.000000,0.000000 0.000000,75.000000 0.000000,0.000000 0.000000,0.000000 0.000000,0.000000 0.000000,-25.000000-25.000000,0.000000 0.000000,50.000000 25.000000,0.000000 0.000000,0.000000-25.000000,0.000000 0.000000,50.000000 25.000000,0.000000 0.000000,-25.000000 0.000000,0.000000 0.000000,-25.000000 0.000000,0.000000 0.000000,0.000000 0.000000,0.000000 0.000000,50.000000 25.000000,0.000000 0.000000,-50.000000-25.000000,0.000000 0.000000,-25.000000 25.000000,0.000000 0.000000,25.000000-25.000000,0.000000 0.000000,0.000000 25.000000,0.000000 0.000000,0.000000 0.000000,0.000000 0.000000,-75.000000 0.000000,0.000000 0.000000,0.000000 0.000000,0.000000 0.000000,50.000000 0.000000,0.000000 0.000000,-25.000000 25.000000,0.000000 0.000000,0.000000-25.000000,0.000000 0.000000,-25.000000 0.000000,0.000000 0.000000,-75.000000 25.000000,0.000000 0.000000,25.000000-25.000000,0.000000 0.000000,50.000000 0.000000,0.000000 0.000000,25.000000 0.000000,0.000000 0.000000,0.000000 0.000000,0.000000 0.000000,0.000000 25.000000,0.000000 0.000000,-50.000000-25.000000,0.000000 0.000000,0.000000 0.000000,0.000000 0.000000,25.000000 0.000000,0.000000 0.000000,25.000000 0.000000,0.000000 0.000000,-25.000000 0.000000,0.000000 0.000000,0.000000 0.000000,0.000000 0.000000,-50.000000 0.000000,0.000000 0.000000,0.000000 0.000000,0.000000 0.000000,0.000000 0.000000,0.000000 0.000000,25.000000 0.000000,0.000000 0.000000,25.000000 0.000000,0.000000 0.000000,0.000000 0.000000,0.000000 0.000000,-25.000000 0.000000,0.000000 0.000000,-50.000000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25.000000,0.000000 0.000000,0.000000-25.000000,0.000000 0.000000,-25.000000 25.000000,0.000000 0.000000,0.000000-25.000000,0.000000 0.000000,0.000000 0.000000,0.000000 0.000000,-50.000000 0.000000,0.000000 0.000000,0.000000 0.000000,0.000000 0.000000,-25.000000 0.000000,0.000000 0.000000,0.000000 0.000000,0.000000 0.000000,-50.000000 0.000000,0.000000 0.000000,-50.000000 0.000000,0.000000 0.000000,-25.000000 0.000000,0.000000 0.000000,-50.000000 0.000000,0.000000 0.000000,0.000000 0.000000,0.000000 0.000000,-50.000000 0.000000,0.000000 0.000000,25.000000-25.000000,0.000000 0.000000,0.000000 0.000000,0.000000 0.000000,0.000000 25.000000,0.000000 0.000000,100.000000-25.000000,0.000000 0.000000,50.000000 25.000000,0.000000 0.000000,25.000000 0.000000,0.000000 0.000000,50.000000 0.000000,0.000000 0.000000,0.000000 0.000000,0.000000 0.000000,50.000000 0.000000,0.000000 0.000000,25.000000 0.000000,0.000000 0.000000,50.000000 0.000000,0.000000 0.000000,0.000000 0.000000,0.000000 0.000000,25.000000 0.000000,0.000000 0.000000,50.000000 0.000000,0.000000 0.000000,0.000000 25.000000,0.000000 0.000000,25.000000-25.000000,0.000000 0.000000,-25.000000 0.000000,0.000000 0.000000,0.000000 0.000000,0.000000 0.000000,0.000000 0.000000,0.000000 0.000000,-25.000000 25.000000,0.000000 0.000000,-50.000000-25.000000,0.000000 0.000000,25.000000 0.000000,0.000000 0.000000,-75.000000 0.000000,0.000000 0.000000,-25.000000 0.000000,0.000000 0.000000,-75.000000 0.000000,0.000000 0.000000,0.000000 0.000000,0.000000 0.000000,0.000000 0.000000,0.000000 0.000000,-25.000000 0.000000,0.000000 0.000000,0.000000 0.000000,0.000000 0.000000,0.000000 25.000000,0.000000 0.000000,25.000000-25.000000,0.000000 0.000000,0.000000 0.000000,0.000000 0.000000,25.000000 25.000000,0.000000 0.000000,0.000000-25.000000,0.000000 0.000000,0.000000 25.000000</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4: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65850.000000 40050.000000,'-50.000000'-50.000000,"25.000000"50.000000,0.000000 0.000000,0.000000-25.000000,0.000000 0.000000,-25.000000 25.000000,0.000000 0.000000,-50.000000 0.000000,0.000000 0.000000,-50.000000 0.000000,0.000000 0.000000,-50.000000 0.000000,0.000000 0.000000,-25.000000 0.000000,0.000000 0.000000,25.000000 0.000000,0.000000 0.000000,-25.000000 0.000000,0.000000 0.000000,-25.000000 0.000000,0.000000 0.000000,0.000000 0.000000,0.000000 0.000000,50.000000 0.000000,0.000000 0.000000,25.000000 0.000000,0.000000 0.000000,100.000000 0.000000,0.000000 0.000000,0.000000-25.000000,0.000000 0.000000,0.000000 25.000000,0.000000 0.000000,25.000000 0.000000,0.000000 0.000000,25.000000 25.000000,0.000000 0.000000,0.000000 0.000000</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4: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52250.000000 44550.000000,'0.000000'-50.000000,"0.000000"25.000000,0.000000 0.000000,25.000000 0.000000,0.000000 0.000000,50.000000 0.000000,0.000000 0.000000,0.000000 25.000000,0.000000 0.000000,50.000000-25.000000,0.000000 0.000000,0.000000 25.000000,0.000000 0.000000,25.000000 0.000000,0.000000 0.000000,0.000000 0.000000,0.000000 0.000000,25.000000 0.000000,0.000000 0.000000,75.000000-25.000000,0.000000 0.000000,-50.000000 25.000000,0.000000 0.000000,0.000000 0.000000,0.000000 0.000000,-25.000000 0.000000,0.000000 0.000000,-75.000000-25.000000,0.000000 0.000000,0.000000 25.000000,0.000000 0.000000,0.000000 0.000000,0.000000 0.000000,-75.000000 0.000000,0.000000 0.000000,-100.000000 0.000000,0.000000 0.000000,-50.000000-25.000000,0.000000 0.000000,-25.000000 25.000000,0.000000 0.000000,-25.000000 0.000000,0.000000 0.000000,0.000000 0.000000,0.000000 0.000000,-75.000000-25.000000,0.000000 0.000000,0.000000 25.000000,0.000000 0.000000,25.000000 0.000000,0.000000 0.000000,0.000000 0.000000,0.000000 0.000000,25.000000 0.000000,0.000000 0.000000,75.000000 0.000000,0.000000 0.000000,25.000000 0.000000,0.000000 0.000000,75.000000 0.000000,0.000000 0.000000,100.000000 0.000000,0.000000 0.000000,25.000000 0.000000,0.000000 0.000000,50.000000 0.000000,0.000000 0.000000,0.000000 0.000000,0.000000 0.000000,25.000000 0.000000,0.000000 0.000000,0.000000 0.000000,0.000000 0.000000,50.000000 0.000000,0.000000 0.000000,50.000000 0.000000,0.000000 0.000000,-25.000000 0.000000,0.000000 0.000000,-25.000000 25.000000,0.000000 0.000000,-25.000000 0.000000,0.000000 0.000000,-50.000000-25.000000,0.000000 0.000000,-50.000000 25.000000,0.000000 0.000000,-50.000000-25.000000,0.000000 0.000000,-25.000000 0.000000,0.000000 0.000000,-50.000000 0.000000,0.000000 0.000000,-25.000000 0.000000,0.000000 0.000000,-75.000000 0.000000,0.000000 0.000000,-50.000000 0.000000,0.000000 0.000000,-25.000000 0.000000,0.000000 0.000000,0.000000 0.000000,0.000000 0.000000,0.000000 0.000000,0.000000 0.000000,-50.000000 0.000000,0.000000 0.000000,-25.000000 0.000000,0.000000 0.000000,50.000000 0.000000,0.000000 0.000000,25.000000 0.000000,0.000000 0.000000,25.000000 0.000000,0.000000 0.000000,50.000000 0.000000,0.000000 0.000000,100.000000 0.000000,0.000000 0.000000,0.000000 0.000000,0.000000 0.000000,50.000000 0.000000,0.000000 0.000000,25.000000 0.000000,0.000000 0.000000,75.000000 0.000000,0.000000 0.000000,25.000000-25.000000,0.000000 0.000000,25.000000 25.000000,0.000000 0.000000,50.000000 0.000000,0.000000 0.000000,25.000000 0.000000,0.000000 0.000000,50.000000 0.000000,0.000000 0.000000,-25.000000 25.000000,0.000000 0.000000,0.000000 0.000000,0.000000 0.000000,25.000000 0.000000,0.000000 0.000000,-50.000000 0.000000,0.000000 0.000000,-75.000000-25.000000,0.000000 0.000000,-75.000000 25.000000,0.000000 0.000000,-125.000000 0.000000,0.000000 0.000000,-25.000000-25.000000,0.000000 0.000000,-75.000000 0.000000,0.000000 0.000000,-75.000000 0.000000,0.000000 0.000000,-75.000000-25.000000,0.000000 0.000000,0.000000 25.000000,0.000000 0.000000,50.000000 0.000000,0.000000 0.000000,-50.000000-25.000000,0.000000 0.000000,0.000000 25.000000,0.000000 0.000000,0.000000 0.000000,0.000000 0.000000,75.000000-25.000000,0.000000 0.000000,75.000000 25.000000,0.000000 0.000000,75.000000-25.000000,0.000000 0.000000,100.000000 25.000000,0.000000 0.000000,25.000000 0.000000,0.000000 0.000000,50.000000-25.000000,0.000000 0.000000,50.000000 25.000000,0.000000 0.000000,50.000000 0.000000,0.000000 0.000000,50.000000 0.000000,0.000000 0.000000,0.000000 0.000000,0.000000 0.000000,0.000000 0.000000,0.000000 0.000000,0.000000 0.000000,0.000000 0.000000,0.000000 25.000000,0.000000 0.000000,-50.000000 0.000000,0.000000 0.000000,-125.000000 0.000000,0.000000 0.000000,-75.000000-25.000000,0.000000 0.000000,-25.000000 25.000000,0.000000 0.000000,-100.000000-25.000000,0.000000 0.000000,-50.000000 0.000000,0.000000 0.000000,-100.000000 0.000000,0.000000 0.000000,-25.000000 0.000000,0.000000 0.000000,25.000000 0.000000,0.000000 0.000000,0.000000 0.000000,0.000000 0.000000,0.000000-25.000000,0.000000 0.000000,0.000000 25.000000,0.000000 0.000000,25.000000 0.000000,0.000000 0.000000,100.000000-25.000000,0.000000 0.000000,50.000000 25.000000,0.000000 0.000000,100.000000 0.000000,0.000000 0.000000,25.000000 0.000000,0.000000 0.000000,25.000000 0.000000,0.000000 0.000000,50.000000 0.000000,0.000000 0.000000,50.000000 0.000000,0.000000 0.000000,75.000000 0.000000,0.000000 0.000000,0.000000 0.000000,0.000000 0.000000,-25.000000 0.000000,0.000000 0.000000,50.000000 0.000000,0.000000 0.000000,-25.000000 0.000000,0.000000 0.000000,-25.000000 25.000000,0.000000 0.000000,-50.000000 0.000000,0.000000 0.000000,-100.000000 0.000000,0.000000 0.000000,-75.000000 0.000000,0.000000 0.000000,-25.000000-25.000000,0.000000 0.000000,-25.000000 0.000000,0.000000 0.000000,-75.000000 0.000000,0.000000 0.000000,-50.000000 0.000000,0.000000 0.000000,-25.000000 0.000000,0.000000 0.000000,0.000000 0.000000,0.000000 0.000000,25.000000 0.000000,0.000000 0.000000,25.000000 0.000000,0.000000 0.000000,0.000000 0.000000,0.000000 0.000000,50.000000-25.000000,0.000000 0.000000,25.000000 25.000000,0.000000 0.000000,25.000000 0.000000,0.000000 0.000000,75.000000 0.000000,0.000000 0.000000,25.000000 25.000000</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35: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5250.000000 48350.000000,'-50.000000'0.000000,"0.000000"-25.000000,0.000000 0.000000,0.000000 25.000000,0.000000 0.000000,25.000000 0.000000,0.000000 0.000000,-25.000000 0.000000,0.000000 0.000000,25.000000 25.000000,0.000000 0.000000,0.000000 0.000000,0.000000 0.000000,0.000000-25.000000,0.000000 0.000000,0.000000 0.000000,0.000000 0.000000,25.000000-25.000000,0.000000 0.000000,0.000000 0.000000,0.000000 0.000000,25.000000-25.000000,0.000000 0.000000,50.000000 0.000000,0.000000 0.000000,0.000000 25.000000,0.000000 0.000000,25.000000 0.000000,0.000000 0.000000,25.000000 0.000000,0.000000 0.000000,-25.000000 25.000000,0.000000 0.000000,0.000000 0.000000,0.000000 0.000000,-25.000000 50.000000,0.000000 0.000000,-25.000000 25.000000,0.000000 0.000000,0.000000 0.000000,0.000000 0.000000,-50.000000-25.000000,0.000000 0.000000,0.000000 25.000000,0.000000 0.000000,-50.000000 0.000000,0.000000 0.000000,-25.000000-50.000000,0.000000 0.000000,-25.000000 25.000000,0.000000 0.000000,-25.000000-25.000000,0.000000 0.000000,25.000000-25.000000,0.000000 0.000000,0.000000 0.000000,0.000000 0.000000,-25.000000 0.000000,0.000000 0.000000,50.000000-25.000000,0.000000 0.000000,0.000000-25.000000,0.000000 0.000000,50.000000 0.000000,0.000000 0.000000,0.000000-25.000000,0.000000 0.000000,50.000000 0.000000,0.000000 0.000000,25.000000-25.000000,0.000000 0.000000,50.000000 25.000000,0.000000 0.000000,25.000000 0.000000,0.000000 0.000000,0.000000 25.000000,0.000000 0.000000,0.000000 25.000000,0.000000 0.000000,0.000000 0.000000,0.000000 0.000000,-25.000000 25.000000,0.000000 0.000000,-25.000000 75.000000,0.000000 0.000000,-50.000000 0.000000,0.000000 0.000000,0.000000 0.000000,0.000000 0.000000,0.000000 25.000000,0.000000 0.000000,-50.000000-50.000000,0.000000 0.000000,0.000000 50.000000,0.000000 0.000000,-50.000000-50.000000,0.000000 0.000000,0.000000 0.000000,0.000000 0.000000,-25.000000 0.000000,0.000000 0.000000,0.000000-25.000000,0.000000 0.000000,0.000000-25.000000,0.000000 0.000000,0.000000 25.000000,0.000000 0.000000,0.000000-25.000000,0.000000 0.000000,0.000000-25.000000,0.000000 0.000000,25.000000-25.000000,0.000000 0.000000,50.000000-25.000000,0.000000 0.000000,0.000000 0.000000,0.000000 0.000000,25.000000-25.000000,0.000000 0.000000,50.000000 0.000000,0.000000 0.000000,50.000000 0.000000,0.000000 0.000000,25.000000 0.000000,0.000000 0.000000,25.000000 50.000000,0.000000 0.000000,-25.000000 0.000000,0.000000 0.000000,25.000000 25.000000,0.000000 0.000000,-50.000000 25.000000,0.000000 0.000000,-50.000000 25.000000,0.000000 0.000000,0.000000 50.000000,0.000000 0.000000,-25.000000-25.000000,0.000000 0.000000,-25.000000 25.000000,0.000000 0.000000,-25.000000 0.000000,0.000000 0.000000,-50.000000 0.000000,0.000000 0.000000,25.000000-25.000000,0.000000 0.000000,-50.000000 25.000000,0.000000 0.000000,0.000000-25.000000,0.000000 0.000000,0.000000-25.000000,0.000000 0.000000,-25.000000 0.000000,0.000000 0.000000,25.000000-25.000000,0.000000 0.000000,25.000000 0.000000,0.000000 0.000000,0.000000 0.000000,0.000000 0.000000,25.000000-50.000000,0.000000 0.000000,50.000000 0.000000,0.000000 0.000000,0.000000-50.000000,0.000000 0.000000,50.000000 0.000000,0.000000 0.000000,25.000000-25.000000,0.000000 0.000000,50.000000 0.000000,0.000000 0.000000,25.000000 25.000000,0.000000 0.000000,-25.000000 25.000000,0.000000 0.000000,0.000000 25.000000,0.000000 0.000000,-25.000000 50.000000,0.000000 0.000000,-25.000000 50.000000,0.000000 0.000000,-25.000000 50.000000,0.000000 0.000000,-50.000000 0.000000,0.000000 0.000000,0.000000 0.000000,0.000000 0.000000,0.000000 0.000000,0.000000 0.000000,-25.000000 0.000000,0.000000 0.000000,-25.000000-25.000000,0.000000 0.000000,-25.000000 25.000000,0.000000 0.000000,-25.000000-50.000000,0.000000 0.000000,0.000000 0.000000,0.000000 0.000000,0.000000 0.000000,0.000000 0.000000,25.000000-50.000000,0.000000 0.000000,0.000000 25.000000,0.000000 0.000000,0.000000-25.000000,0.000000 0.000000,0.000000-25.000000,0.000000 0.000000,50.000000 0.000000,0.000000 0.000000,25.000000-50.000000,0.000000 0.000000,0.000000 0.000000,0.000000 0.000000,50.000000-25.000000,0.000000 0.000000,25.000000 0.000000,0.000000 0.000000,0.000000 0.000000,0.000000 0.000000,50.000000 0.000000,0.000000 0.000000,0.000000 25.000000,0.000000 0.000000,-25.000000 50.000000,0.000000 0.000000,0.000000 0.000000,0.000000 0.000000,0.000000 25.000000,0.000000 0.000000,-50.000000 25.000000,0.000000 0.000000,-25.000000 50.000000,0.000000 0.000000,0.000000 0.000000,0.000000 0.000000,-25.000000 0.000000,0.000000 0.000000,-50.000000-25.000000,0.000000 0.000000,0.000000 25.000000,0.000000 0.000000,-25.000000 0.000000,0.000000 0.000000,0.000000-25.000000,0.000000 0.000000,0.000000 0.000000,0.000000 0.000000,-25.000000-25.000000,0.000000 0.000000,0.000000 0.000000,0.000000 0.000000,0.000000-25.000000,0.000000 0.000000,25.000000 0.000000,0.000000 0.000000,0.000000 0.000000,0.000000 0.000000,25.000000-50.000000,0.000000 0.000000,50.000000-25.000000,0.000000 0.000000,0.000000-25.000000,0.000000 0.000000,25.000000 0.000000,0.000000 0.000000,75.000000 0.000000,0.000000 0.000000,0.000000-25.000000,0.000000 0.000000,25.000000 25.000000,0.000000 0.000000,25.000000 25.000000,0.000000 0.000000,-25.000000 0.000000,0.000000 0.000000,-25.000000 50.000000,0.000000 0.000000,0.000000 25.000000,0.000000 0.000000,-50.000000 50.000000,0.000000 0.000000,0.000000 25.000000,0.000000 0.000000,-50.000000 0.000000,0.000000 0.000000,0.000000 0.000000,0.000000 0.000000,0.000000 25.000000,0.000000 0.000000,-50.000000-25.000000,0.000000 0.000000,0.000000 0.000000,0.000000 0.000000,-25.000000 0.000000,0.000000 0.000000,0.000000 0.000000,0.000000 0.000000,0.000000-25.000000,0.000000 0.000000,0.000000 0.000000,0.000000 0.000000,-25.000000-25.000000,0.000000 0.000000,25.000000 0.000000,0.000000 0.000000,0.000000-25.000000,0.000000 0.000000,25.000000 0.000000,0.000000 0.000000,0.000000-25.000000,0.000000 0.000000,50.000000-25.000000,0.000000 0.000000,0.000000 0.000000,0.000000 0.000000,0.000000-25.000000,0.000000 0.000000,75.000000 0.000000,0.000000 0.000000,-25.000000 0.000000,0.000000 0.000000,50.000000 0.000000,0.000000 0.000000,-25.000000 25.000000,0.000000 0.000000,0.000000 25.000000,0.000000 0.000000,0.000000 0.000000,0.000000 0.000000,-25.000000 0.000000,0.000000 0.000000,0.000000 50.000000,0.000000 0.000000,-25.000000 0.000000,0.000000 0.000000,0.000000 25.000000,0.000000 0.000000,-25.000000 0.000000,0.000000 0.000000,0.000000 0.000000,0.000000 0.000000,-25.000000 0.000000,0.000000 0.000000,0.000000 0.000000,0.000000 0.000000,0.000000 0.000000,0.000000 0.000000,0.000000 0.000000,0.000000 0.000000,0.000000-25.000000,0.000000 0.000000,25.000000 25.000000,0.000000 0.000000,-25.000000-25.000000,0.000000 0.000000,25.000000 0.000000</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43:2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84550.000000 17150.000000,'100.000000'0.000000,"-50.000000"0.000000,0.000000 0.000000,0.000000 0.000000,0.000000 0.000000,25.000000 0.000000,0.000000 0.000000,-25.000000 0.000000,0.000000 0.000000,0.000000 0.000000,0.000000 0.000000,25.000000 0.000000,0.000000 0.000000,-25.000000 0.000000,0.000000 0.000000,25.000000-25.000000,0.000000 0.000000,0.000000 25.000000,0.000000 0.000000,0.000000 0.000000,0.000000 0.000000,25.000000 0.000000,0.000000 0.000000,-25.000000-25.000000,0.000000 0.000000,25.000000 25.000000,0.000000 0.000000,0.000000 0.000000,0.000000 0.000000,-25.000000-25.000000,0.000000 0.000000,0.000000 25.000000,0.000000 0.000000,0.000000 0.000000,0.000000 0.000000,-25.000000 0.000000,0.000000 0.000000,25.000000-25.000000,0.000000 0.000000,-25.000000 25.000000,0.000000 0.000000,0.000000 0.000000,0.000000 0.000000,-25.000000-25.000000,0.000000 0.000000,50.000000 25.000000,0.000000 0.000000,-25.000000-25.000000,0.000000 0.000000,0.000000 25.000000,0.000000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0.000000,50.000000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0.000000,50.000000 0.000000,0.000000 0.000000,-25.000000 0.000000,0.000000 0.000000,-25.000000 0.000000,0.000000 0.000000,25.000000 0.000000,0.000000 0.000000,0.000000 0.000000,0.000000 0.000000,-25.000000 0.000000,0.000000 0.000000,25.000000 0.000000,0.000000 0.000000,-25.000000 25.000000,0.000000 0.000000,25.000000-25.000000,0.000000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25.000000,0.000000 0.000000,0.000000-25.000000,0.000000 0.000000,-25.000000 0.000000,0.000000 0.000000,0.000000 0.000000,0.000000 0.000000,0.000000 0.000000,0.000000 0.000000,0.000000 0.000000,0.000000 0.000000,0.000000 0.000000,0.000000 0.000000,0.000000 0.000000,0.000000 0.000000,25.000000 0.000000,0.000000 0.000000,0.000000 0.000000,0.000000 0.000000,-25.000000 25.000000,0.000000 0.000000,50.000000-25.000000,0.000000 0.000000,-25.000000 0.000000,0.000000 0.000000,0.000000 0.000000,0.000000 0.000000,25.000000 0.000000,0.000000 0.000000,-25.000000 0.000000,0.000000 0.000000,-25.000000 0.000000,0.000000 0.000000,25.000000 25.000000,0.000000 0.000000,-25.000000-25.000000,0.000000 0.000000,0.000000 0.000000,0.000000 0.000000,25.000000 0.000000,0.000000 0.000000,-50.000000 0.000000,0.000000 0.000000,25.000000 0.000000,0.000000 0.000000,25.000000 0.000000,0.000000 0.000000,0.000000 0.000000,0.000000 0.000000,-25.000000 0.000000,0.000000 0.000000,50.000000 25.000000,0.000000 0.000000,-25.000000-25.000000,0.000000 0.000000,25.000000 0.000000,0.000000 0.000000,0.000000 0.000000,0.000000 0.000000,-25.000000 0.000000,0.000000 0.000000,0.000000 25.000000,0.000000 0.000000,0.000000-25.000000,0.000000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0.000000,-25.000000-25.000000,0.000000 0.000000,0.000000 25.000000,0.000000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25.000000,0.000000 0.000000,-25.000000 0.000000</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43:2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61200.000000 19750.000000,'50.000000'0.000000,"-25.000000"0.000000,0.000000 0.000000,0.000000 0.000000,0.000000 0.000000,0.000000 0.000000,0.000000 0.000000,0.000000-25.000000,0.000000 0.000000,0.000000 25.000000,0.000000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0.000000,50.000000 0.000000,0.000000 0.000000,0.000000-25.000000,0.000000 0.000000,0.000000 25.000000,0.000000 0.000000,50.000000 0.000000,0.000000 0.000000,-25.000000 0.000000,0.000000 0.000000,0.000000 0.000000,0.000000 0.000000,-25.000000 0.000000,0.000000 0.000000,0.000000-25.000000,0.000000 0.000000,-25.000000 25.000000,0.000000 0.000000,25.000000 0.000000,0.000000 0.000000,0.000000 0.000000,0.000000 0.000000,0.000000 0.000000,0.000000 0.000000,0.000000-25.000000,0.000000 0.000000,25.000000 25.000000,0.000000 0.000000,-25.000000 0.000000,0.000000 0.000000,25.000000-25.000000,0.000000 0.000000,-25.000000 25.000000,0.000000 0.000000,0.000000-25.000000,0.000000 0.000000,0.000000 25.000000,0.000000 0.000000,-25.000000 0.000000,0.000000 0.000000,25.000000-25.000000,0.000000 0.000000,25.000000 25.000000,0.000000 0.000000,0.000000 0.000000,0.000000 0.000000,0.000000-25.000000,0.000000 0.000000,25.000000 25.000000,0.000000 0.000000,-25.000000 0.000000,0.000000 0.000000,-25.000000-25.000000,0.000000 0.000000,-25.000000 25.000000,0.000000 0.000000,0.000000 0.000000,0.000000 0.000000,25.000000-25.000000,0.000000 0.000000,0.000000 25.000000,0.000000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25.000000,0.000000 0.000000,0.000000-25.000000,0.000000 0.000000,0.000000 0.000000,0.000000 0.000000,0.000000 25.000000,0.000000 0.000000,25.000000-25.000000,0.000000 0.000000,0.000000 0.000000,0.000000 0.000000,-25.000000 0.000000,0.000000 0.000000,0.000000 0.000000,0.000000 0.000000,25.000000 25.000000,0.000000 0.000000,-25.000000-25.000000,0.000000 0.000000,-25.000000 0.000000,0.000000 0.000000,0.000000 0.000000,0.000000 0.000000,0.000000 0.000000,0.000000 0.000000,25.000000 0.000000,0.000000 0.000000,-25.000000 0.000000,0.000000 0.000000,0.000000 0.000000,0.000000 0.000000,25.000000 0.000000,0.000000 0.000000,0.000000 0.000000,0.000000 0.000000,0.000000 25.000000,0.000000 0.000000,0.000000-25.000000,0.000000 0.000000,0.000000 0.000000,0.000000 0.000000,-25.000000 0.000000,0.000000 0.000000,0.000000 0.000000,0.000000 0.000000,25.000000 0.000000,0.000000 0.000000,-25.000000 0.000000,0.000000 0.000000,0.000000 0.000000,0.000000 0.000000,0.000000 0.000000,0.000000 0.000000,0.000000 25.000000,0.000000 0.000000,0.000000-25.000000,0.000000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25.000000,0.000000 0.000000,-25.000000-25.000000,0.000000 0.000000,0.000000 0.000000,0.000000 0.000000,0.000000 0.000000,0.000000 0.000000,-25.000000 0.000000,0.000000 0.000000,0.000000 0.000000,0.000000 0.000000,0.000000 0.000000,0.000000 0.000000,0.000000 0.000000,0.000000 0.000000,0.000000 0.000000,0.000000 0.000000,0.000000 0.000000,0.000000 0.000000,0.000000 25.000000,0.000000 0.000000,25.000000-25.000000,0.000000 0.000000,-25.000000 0.000000,0.000000 0.000000,25.000000 0.000000,0.000000 0.000000,25.000000 0.000000,0.000000 0.000000,-25.000000 25.000000,0.000000 0.000000,0.000000-25.000000,0.000000 0.000000,25.000000 0.000000,0.000000 0.000000,-25.000000 0.000000,0.000000 0.000000,25.000000 0.000000,0.000000 0.000000,0.000000 25.000000,0.000000 0.000000,0.000000-25.000000,0.000000 0.000000,0.000000 0.000000,0.000000 0.000000,0.000000 0.000000,0.000000 0.000000,-25.000000 25.000000,0.000000 0.000000,25.000000-25.000000,0.000000 0.000000,-25.000000 0.000000,0.000000 0.000000,-25.000000 25.000000,0.000000 0.000000,25.000000-25.000000,0.000000 0.000000,-25.000000 0.000000,0.000000 0.000000,0.000000 0.000000,0.000000 0.000000,25.000000 0.000000,0.000000 0.000000,0.000000 25.000000,0.000000 0.000000,-25.000000-25.000000,0.000000 0.000000,25.000000 0.000000,0.000000 0.000000,0.000000 25.000000,0.000000 0.000000,25.000000-25.000000,0.000000 0.000000,0.000000 0.000000,0.000000 0.000000,0.000000 25.000000,0.000000 0.000000,0.000000-25.000000,0.000000 0.000000,0.000000 0.000000,0.000000 0.000000,0.000000 0.000000,0.000000 0.000000,0.000000 0.000000,0.000000 0.000000,-25.000000 25.000000,0.000000 0.000000,25.000000-25.000000,0.000000 0.000000,-25.000000 0.000000,0.000000 0.000000,-25.000000 0.000000,0.000000 0.000000,50.000000 0.000000,0.000000 0.000000,-25.000000 0.000000,0.000000 0.000000,0.000000 25.000000,0.000000 0.000000,0.000000-25.000000,0.000000 0.000000,0.000000 0.000000,0.000000 0.000000,25.000000 25.000000,0.000000 0.000000,-25.000000-25.000000,0.000000 0.000000,25.000000 0.000000,0.000000 0.000000,-25.000000 0.000000,0.000000 0.000000,25.000000 0.000000,0.000000 0.000000,0.000000 25.000000,0.000000 0.000000,-25.000000-25.000000,0.000000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0.000000,25.000000-25.000000,0.000000 0.000000,-25.000000 25.000000,0.000000 0.000000,25.000000 0.000000,0.000000 0.000000,25.000000 0.000000,0.000000 0.000000,-25.000000-25.000000,0.000000 0.000000,25.000000 25.000000,0.000000 0.000000,0.000000 0.000000,0.000000 0.000000,0.000000 0.000000,0.000000 0.000000,25.000000 0.000000,0.000000 0.000000,-50.000000 0.000000,0.000000 0.000000,25.000000 0.000000,0.000000 0.000000,0.000000-25.000000,0.000000 0.000000,-25.000000 25.000000,0.000000 0.000000,0.000000 0.000000,0.000000 0.000000,0.000000 0.000000,0.000000 0.000000,-25.000000-25.000000,0.000000 0.000000,0.000000 25.000000,0.000000 0.000000,25.000000 0.000000,0.000000 0.000000,-25.000000-25.000000,0.000000 0.000000,0.000000 25.000000,0.000000 0.000000,25.000000 0.000000,0.000000 0.000000,-25.000000 0.000000,0.000000 0.000000,25.000000-25.000000,0.000000 0.000000,-25.000000 25.000000,0.000000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0.000000,-25.000000-25.000000,0.000000 0.000000,0.000000 25.000000,0.000000 0.000000,0.000000 0.000000,0.000000 0.000000,0.000000 0.000000,0.000000 0.000000,0.000000 0.000000,0.000000 0.000000,0.000000-25.000000,0.000000 0.000000,0.000000 25.000000,0.000000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0.000000,-25.000000-25.000000,0.000000 0.000000,25.000000 25.000000,0.000000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0.000000,-25.000000-25.000000,0.000000 0.000000,0.000000 25.000000,0.000000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0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72939.000000 22330.000000 999,'1.000000'-19.000000'0,"1.000000"2.000000"0 ,1.000000 4.000000 0,2.000000 1.000000 0,1.000000 3.000000 0,2.000000 1.000000 0,4.000000 1.000000 0,1.000000 1.000000 0,2.000000 2.000000 0,1.000000 1.000000 0,-1.000000 1.000000 0,0.000000 2.000000 0,-1.000000 0.000000 0,-1.000000 0.000000 0,-1.000000 0.000000 0,-1.000000 0.000000 0,-1.000000 0.000000 0,0.000000 2.000000 0,-1.000000 1.000000 0,1.000000 1.000000 0,0.000000 2.000000 0,-2.000000 1.000000 0,-1.000000 1.000000 0,-1.000000 1.000000 0,-2.000000 1.000000 0,2.000000 0.000000 0,-2.000000 1.000000 0,1.000000-1.000000 0,0.000000 0.000000 0,-2.000000 0.000000 0,-1.000000-1.000000 0,-1.000000 2.000000 0,-1.000000-1.000000 0,0.000000 2.000000 0,0.000000 1.000000 0,0.000000 2.000000 0,0.000000-1.000000 0,0.000000-1.000000 0,0.000000-1.000000 0,0.000000-1.000000 0,0.000000-2.000000 0,0.000000 2.000000 0,0.000000-2.000000 0,0.000000 1.000000 0,-1.000000 1.000000 0,-1.000000-2.000000 0,-1.000000 2.000000 0,-2.000000-1.000000 0,0.000000-1.000000 0,-2.000000-1.000000 0,-1.000000-1.000000 0,-1.000000-1.000000 0,-1.000000-1.000000 0,0.000000 2.000000 0,-1.000000 1.000000 0,2.000000 1.000000 0</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43:3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99500.000000 22650.000000,'50.000000'-50.000000,"-50.000000"25.000000,0.000000 0.000000,25.000000 25.000000,0.000000 0.000000,-25.000000-25.000000,0.000000 0.000000,25.000000 0.000000,0.000000 0.000000,0.000000 25.000000,0.000000 0.000000,0.000000-25.000000,0.000000 0.000000,0.000000 0.000000,0.000000 0.000000,0.000000 25.000000,0.000000 0.000000,25.000000-25.000000,0.000000 0.000000,0.000000 25.000000,0.000000 0.000000,0.000000-25.000000,0.000000 0.000000,0.000000 25.000000,0.000000 0.000000,25.000000-25.000000,0.000000 0.000000,0.000000 25.000000,0.000000 0.000000,0.000000-25.000000,0.000000 0.000000,50.000000 25.000000,0.000000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0.000000,50.000000 0.000000,0.000000 0.000000,-25.000000 0.000000,0.000000 0.000000,25.000000 25.000000,0.000000 0.000000,-50.000000-25.000000,0.000000 0.000000,0.000000 0.000000,0.000000 0.000000,0.000000 0.000000,0.000000 0.000000,-25.000000 0.000000,0.000000 0.000000,50.000000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25.000000,0.000000 0.000000,-25.000000-25.000000,0.000000 0.000000,0.000000 0.000000,0.000000 0.000000,-25.000000 0.000000,0.000000 0.000000,25.000000 0.000000,0.000000 0.000000,-25.000000 0.000000,0.000000 0.000000,25.000000 0.000000,0.000000 0.000000,0.000000 0.000000,0.000000 0.000000,0.000000 0.000000,0.000000 0.000000,25.000000 25.000000,0.000000 0.000000,-25.000000 25.000000,0.000000 0.000000,-25.000000-25.000000,0.000000 0.000000,0.000000-25.000000</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43:4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61650.000000 25150.000000,'-50.000000'0.000000,"25.000000"-25.000000,0.000000 0.000000,0.000000 25.000000,0.000000 0.000000,50.000000 0.000000,0.000000 0.000000,0.000000 0.000000,0.000000 0.000000,25.000000-25.000000,0.000000 0.000000,25.000000 25.000000,0.000000 0.000000,0.000000 0.000000,0.000000 0.000000,50.000000-25.000000,0.000000 0.000000,25.000000 25.000000,0.000000 0.000000,50.000000-25.000000,0.000000 0.000000,25.000000 25.000000,0.000000 0.000000,-25.000000 0.000000,0.000000 0.000000,-25.000000-25.000000,0.000000 0.000000,25.000000 25.000000,0.000000 0.000000,-25.000000 0.000000,0.000000 0.000000,50.000000 0.000000,0.000000 0.000000,25.000000 0.000000,0.000000 0.000000,-75.000000 0.000000,0.000000 0.000000,0.000000 0.000000,0.000000 0.000000,0.000000 25.000000,0.000000 0.000000,25.000000-25.000000,0.000000 0.000000,25.000000 0.000000,0.000000 0.000000,-25.000000 0.000000,0.000000 0.000000,-50.000000 0.000000,0.000000 0.000000,-50.000000 0.000000,0.000000 0.000000,25.000000 0.000000,0.000000 0.000000,-25.000000 0.000000,0.000000 0.000000,0.000000 25.000000,0.000000 0.000000,25.000000-25.000000,0.000000 0.000000,-50.000000 0.000000,0.000000 0.000000,-25.000000 0.000000,0.000000 0.000000,0.000000 25.000000,0.000000 0.000000,-25.000000-25.000000,0.000000 0.000000,0.000000 25.000000,0.000000 0.000000,0.000000 0.000000,0.000000 0.000000,-25.000000 0.000000</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3:3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21450.000000 23150.000000,'0.000000'-50.000000,"25.000000"50.000000,0.000000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0.000000,25.000000-25.000000,0.000000 0.000000,-25.000000 25.000000,0.000000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0.000000,50.000000 0.000000,0.000000 0.000000,0.000000 0.000000,0.000000 0.000000,0.000000 25.000000,0.000000 0.000000,0.000000-25.000000,0.000000 0.000000,0.000000 0.000000,0.000000 0.000000,0.000000 25.000000,0.000000 0.000000,-50.000000-25.000000,0.000000 0.000000,0.000000 0.000000,0.000000 0.000000,0.000000 0.000000,0.000000 0.000000,-25.000000 0.000000,0.000000 0.000000,0.000000 25.000000,0.000000 0.000000,0.000000-25.000000,0.000000 0.000000,0.000000 0.000000,0.000000 0.000000,0.000000 0.000000,0.000000 0.000000,0.000000 0.000000,0.000000 0.000000,0.000000 0.000000,0.000000 0.000000,0.000000 0.000000,0.000000 0.000000,-50.000000 0.000000,0.000000 0.000000,0.000000 0.000000,0.000000 0.000000,0.000000 0.000000,0.000000 0.000000,0.000000-25.000000,0.000000 0.000000,-25.000000 25.000000,0.000000 0.000000,0.000000 0.000000,0.000000 0.000000,0.000000 0.000000,0.000000 0.000000,0.000000 0.000000,0.000000 0.000000,-25.000000-25.000000,0.000000 0.000000,0.000000 25.000000,0.000000 0.000000,0.000000 0.000000,0.000000 0.000000,-25.000000 0.000000,0.000000 0.000000,0.000000 0.000000,0.000000 0.000000,0.000000-25.000000,0.000000 0.000000,0.000000 25.000000,0.000000 0.000000,0.000000 0.000000,0.000000 0.000000,25.000000-25.000000,0.000000 0.000000,25.000000 25.000000,0.000000 0.000000,0.000000 0.000000,0.000000 0.000000,25.000000 0.000000,0.000000 0.000000,0.000000 0.000000,0.000000 0.000000,-25.000000-25.000000,0.000000 0.000000,25.000000 25.000000,0.000000 0.000000,0.000000 0.000000,0.000000 0.000000,0.000000 0.000000,0.000000 0.000000,-25.000000 0.000000,0.000000 0.000000,25.000000-25.000000,0.000000 0.000000,0.000000 25.000000,0.000000 0.000000,-25.000000 0.000000,0.000000 0.000000,25.000000 0.000000,0.000000 0.000000,-25.000000-25.000000,0.000000 0.000000,25.000000 25.000000,0.000000 0.000000,0.000000 0.000000,0.000000 0.000000,0.000000 0.000000,0.000000 0.000000,-25.000000-25.000000,0.000000 0.000000,25.000000 25.000000,0.000000 0.000000,-25.000000 0.000000,0.000000 0.000000,-25.000000 0.000000,0.000000 0.000000,25.000000 0.000000,0.000000 0.000000,0.000000 0.000000,0.000000 0.000000,0.000000 0.000000,0.000000 0.000000,25.000000-25.000000,0.000000 0.000000,0.000000 25.000000,0.000000 0.000000,0.000000 0.000000,0.000000 0.000000,0.000000 0.000000,0.000000 0.000000,0.000000 0.000000,0.000000 0.000000,0.000000 0.000000,0.000000 0.000000,25.000000-25.000000,0.000000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25.000000,0.000000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0.000000,50.000000 0.000000,0.000000 0.000000,25.000000 0.000000,0.000000 0.000000,0.000000 0.000000,0.000000 0.000000,-75.000000 0.000000,0.000000 0.000000,0.000000 0.000000,0.000000 0.000000,25.000000 0.000000,0.000000 0.000000,-25.000000-25.000000,0.000000 0.000000,25.000000 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0.000000,-25.000000-25.000000,0.000000 0.000000,25.000000 25.000000,0.000000 0.000000,0.000000 0.000000,0.000000 0.000000,-25.000000-25.000000,0.000000 0.000000,25.000000 25.000000,0.000000 0.000000,0.000000 0.000000,0.000000 0.000000,-25.000000 25.000000,0.000000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3: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23750.000000 26900.000000,'-50.000000'0.000000,"25.000000"0.000000,0.000000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0.000000,50.000000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 25.000000,0.000000 0.000000,-25.000000-25.000000,0.000000 0.000000,25.000000 25.000000,0.000000 0.000000,-25.000000-25.000000,0.000000 0.000000,0.000000 0.000000,0.000000 0.000000,0.000000 25.000000,0.000000 0.000000,-25.000000-25.000000,0.000000 0.000000,0.000000 0.000000,0.000000 0.000000,25.000000 0.000000,0.000000 0.000000,-25.000000 25.000000,0.000000 0.000000,50.000000-25.000000,0.000000 0.000000,-25.000000 0.000000,0.000000 0.000000,25.000000 0.000000,0.000000 0.000000,-25.000000 0.000000,0.000000 0.000000,25.000000 25.000000,0.000000 0.000000,0.000000-25.000000,0.000000 0.000000,-25.000000 0.000000,0.000000 0.000000,0.000000 0.000000,0.000000 0.000000,-25.000000 0.000000,0.000000 0.000000,0.000000 0.000000,0.000000 0.000000,0.000000 25.000000,0.000000 0.000000,-25.000000-25.000000,0.000000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0.000000,0.000000-25.000000,0.000000 0.000000,0.000000 25.000000,0.000000 0.000000,0.000000 0.000000,0.000000 0.000000,0.000000 0.000000,0.000000 0.000000,-25.000000 25.000000,0.000000 0.000000,0.000000 0.000000</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3:4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34900.000000 26950.000000,'50.000000'-50.000000,"-25.000000"25.000000,0.000000 0.000000,0.000000 25.000000,0.000000 0.000000,0.000000-25.000000,0.000000 0.000000,0.000000 25.000000,0.000000 0.000000,-25.000000-25.000000,0.000000 0.000000,50.000000 25.000000,0.000000 0.000000,-25.000000 0.000000,0.000000 0.000000,25.000000 0.000000,0.000000 0.000000,0.000000 0.000000,0.000000 0.000000,0.000000 0.000000,0.000000 0.000000,25.000000 0.000000,0.000000 0.000000,0.000000 25.000000,0.000000 0.000000,25.000000-25.000000,0.000000 0.000000,-25.000000 25.000000,0.000000 0.000000,25.000000-25.000000,0.000000 0.000000,-25.000000 0.000000,0.000000 0.000000,25.000000 25.000000,0.000000 0.000000,-25.000000-25.000000,0.000000 0.000000,25.000000 25.000000,0.000000 0.000000,0.000000-25.000000,0.000000 0.000000,0.000000 25.000000,0.000000 0.000000,0.000000-25.000000,0.000000 0.000000,0.000000 25.000000,0.000000 0.000000,0.000000 0.000000,0.000000 0.000000,-25.000000-25.000000,0.000000 0.000000,0.000000 0.000000,0.000000 0.000000,0.000000 25.000000,0.000000 0.000000,-25.000000-25.000000,0.000000 0.000000,25.000000 0.000000,0.000000 0.000000,0.000000 0.000000,0.000000 0.000000,0.000000 25.000000,0.000000 0.000000,25.000000-25.000000,0.000000 0.000000,0.000000 0.000000,0.000000 0.000000,-25.000000 0.000000,0.000000 0.000000,25.000000 0.000000,0.000000 0.000000,0.000000 25.000000,0.000000 0.000000,-25.000000-25.000000,0.000000 0.000000,0.000000 0.000000,0.000000 0.000000,0.000000 0.000000,0.000000 0.000000,-25.000000 25.000000,0.000000 0.000000,0.000000-25.000000,0.000000 0.000000,25.000000 0.000000,0.000000 0.000000,-25.000000 0.000000,0.000000 0.000000,0.000000 0.000000,0.000000 0.000000,25.000000 25.000000,0.000000 0.000000,0.000000-25.000000,0.000000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0.000000,-25.000000-25.000000,0.000000 0.000000,25.000000 25.000000,0.000000 0.000000,-25.000000 0.000000,0.000000 0.000000,0.000000 0.000000,0.000000 0.000000,25.000000 0.000000,0.000000 0.000000,0.000000-25.000000,0.000000 0.000000,-25.000000 25.000000,0.000000 0.000000,25.000000 0.000000,0.000000 0.000000,0.000000 0.000000,0.000000 0.000000,0.000000 0.000000,0.000000 0.000000,0.000000-25.000000,0.000000 0.000000,0.000000 25.000000,0.000000 0.000000,-25.000000 0.000000,0.000000 0.000000,25.000000-25.000000,0.000000 0.000000,25.000000 25.000000,0.000000 0.000000,-25.000000 0.000000,0.000000 0.000000,-25.000000 0.000000,0.000000 0.000000,25.000000 0.000000,0.000000 0.000000,0.000000-25.000000,0.000000 0.000000,-25.000000 25.000000,0.000000 0.000000,25.000000 0.000000,0.000000 0.000000,-25.000000 0.000000,0.000000 0.000000,0.000000-25.000000,0.000000 0.000000,25.000000 25.000000,0.000000 0.000000,-25.000000-25.000000,0.000000 0.000000,0.000000 0.000000,0.000000 0.000000,0.000000 25.000000,0.000000 0.000000,0.000000-25.000000,0.000000 0.000000,0.000000 25.000000,0.000000 0.000000,-25.000000-25.000000,0.000000 0.000000,25.000000 25.000000,0.000000 0.000000,-25.000000-25.000000,0.000000 0.000000,25.000000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0.000000,25.000000-25.000000,0.000000 0.000000,-25.000000 25.000000,0.000000 0.000000,0.000000 0.000000,0.000000 0.000000,0.000000-25.000000,0.000000 0.000000,0.000000 25.000000,0.000000 0.000000,-25.000000 0.000000,0.000000 0.000000,25.000000 0.000000,0.000000 0.000000,-25.000000-25.000000,0.000000 0.000000,25.000000 25.000000,0.000000 0.000000,-25.000000 0.000000,0.000000 0.000000,25.000000-25.000000,0.000000 0.000000,-25.000000 25.000000,0.000000 0.000000,0.000000 0.000000,0.000000 0.000000,25.000000 0.000000,0.000000 0.000000,-25.000000 0.000000,0.000000 0.000000,0.000000 0.000000,0.000000 0.000000,0.000000-25.000000,0.000000 0.000000,0.000000 50.000000,0.000000 0.000000,0.000000-50.000000,0.000000 0.000000,-25.000000 25.000000,0.000000 0.000000,25.000000 0.000000,0.000000 0.000000,0.000000 0.000000,0.000000 0.000000,-25.000000 0.000000,0.000000 0.000000,25.000000 0.000000,0.000000 0.000000,-25.000000 0.000000,0.000000 0.000000,0.000000 25.000000,0.000000 0.000000,-25.000000-25.000000,0.000000 0.000000,25.000000 0.000000,0.000000 0.000000,0.000000 0.000000,0.000000 0.000000,-25.000000 0.000000,0.000000 0.000000,0.000000 25.000000,0.000000 0.000000,25.000000-25.000000,0.000000 0.000000,-25.000000 25.000000,0.000000 0.000000,0.000000-25.000000,0.000000 0.000000,0.000000 25.000000,0.000000 0.000000,25.000000-25.000000,0.000000 0.000000,0.000000 25.000000,0.000000 0.000000,0.000000-25.000000,0.000000 0.000000,25.000000 25.000000,0.000000 0.000000,-25.000000 0.000000,0.000000 0.000000,25.000000-25.000000,0.000000 0.000000,0.000000 25.000000,0.000000 0.000000,0.000000 0.000000,0.000000 0.000000,0.000000 0.000000,0.000000 0.000000,0.000000 0.000000,0.000000 0.000000,-25.000000 0.000000,0.000000 0.000000,0.000000 0.000000,0.000000 0.000000,-25.000000 0.000000,0.000000 0.000000,25.000000 0.000000,0.000000 0.000000,-25.000000 0.000000,0.000000 0.000000,0.000000-25.000000,0.000000 0.000000,0.000000 25.000000,0.000000 0.000000,0.000000 0.000000,0.000000 0.000000,0.000000 0.000000,0.000000 0.000000,0.000000 0.000000,0.000000 0.000000,25.000000 0.000000,0.000000 0.000000,-25.000000-25.000000,0.000000 0.000000,25.000000 25.000000,0.000000 0.000000,-25.000000 0.000000,0.000000 0.000000,25.000000 0.000000,0.000000 0.000000,0.000000-25.000000,0.000000 0.000000,0.000000 25.000000,0.000000 0.000000,0.000000 0.000000,0.000000 0.000000,0.000000-25.000000,0.000000 0.000000,25.000000 25.000000,0.000000 0.000000,-25.000000 0.000000,0.000000 0.000000,25.000000 0.000000,0.000000 0.000000,-25.000000 0.000000,0.000000 0.000000,0.000000-25.000000,0.000000 0.000000,25.000000 25.000000,0.000000 0.000000,-50.000000 0.000000,0.000000 0.000000,25.000000 0.000000,0.000000 0.000000,-25.000000 0.000000,0.000000 0.000000,25.000000 0.000000,0.000000 0.000000,-25.000000 0.000000,0.000000 0.000000,0.000000 0.000000,0.000000 0.000000,25.000000-25.000000,0.000000 0.000000,0.000000 25.000000,0.000000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0.000000,25.000000-25.000000,0.000000 0.000000,0.000000 25.000000,0.000000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25.000000,0.000000 0.000000,0.000000-25.000000,0.000000 0.000000,0.000000 0.000000,0.000000 0.000000,0.000000 0.000000,0.000000 0.000000,0.000000 25.000000,0.000000 0.000000,0.000000-25.000000,0.000000 0.000000,0.000000 0.000000,0.000000 0.000000,0.000000 25.000000,0.000000 0.000000,0.000000-25.000000,0.000000 0.000000,0.000000 25.000000,0.000000 0.000000,0.000000-25.000000,0.000000 0.000000,-25.000000 25.000000,0.000000 0.000000,0.000000-25.000000,0.000000 0.000000,25.000000 25.000000,0.000000 0.000000,-25.000000-25.000000,0.000000 0.000000,25.000000 25.000000,0.000000 0.000000,-25.000000-25.000000,0.000000 0.000000,25.000000 25.000000,0.000000 0.000000,-25.000000 0.000000,0.000000 0.000000,25.000000-25.000000,0.000000 0.000000,0.000000 25.000000,0.000000 0.000000,0.000000 0.000000,0.000000 0.000000,0.000000 0.000000,0.000000 0.000000,-25.000000 0.000000,0.000000 0.000000,25.000000-25.000000,0.000000 0.000000,0.000000 25.000000,0.000000 0.000000,0.000000 0.000000,0.000000 0.000000,-25.000000 0.000000,0.000000 0.000000,25.000000 0.000000,0.000000 0.000000,0.000000 0.000000,0.000000 0.000000,-25.000000 0.000000,0.000000 0.000000,25.000000 0.000000,0.000000 0.000000,25.000000 0.000000,0.000000 0.000000,-50.000000 0.000000,0.000000 0.000000,50.000000 0.000000,0.000000 0.000000,-25.000000 0.000000,0.000000 0.000000,25.000000 0.000000,0.000000 0.000000,-25.000000 0.000000,0.000000 0.000000,25.000000 0.000000,0.000000 0.000000,0.000000 0.000000,0.000000 0.000000,-25.000000 0.000000,0.000000 0.000000,25.000000 0.000000,0.000000 0.000000,0.000000 25.000000,0.000000 0.000000,0.000000-25.000000,0.000000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0.000000,0.000000-25.000000,0.000000 0.000000,-25.000000 25.000000,0.000000 0.000000,25.000000 0.000000,0.000000 0.000000,0.000000 0.000000,0.000000 0.000000,0.000000 0.000000,0.000000 0.000000,0.000000 0.000000,0.000000 0.000000,0.000000 0.000000,0.000000 0.000000,0.000000 0.000000,0.000000 0.000000,0.000000-25.000000,0.000000 0.000000,-25.000000 25.000000,0.000000 0.000000,25.000000-25.000000,0.000000 0.000000,0.000000 25.000000,0.000000 0.000000,25.000000-25.000000,0.000000 0.000000,-25.000000 0.000000,0.000000 0.000000,0.000000 0.000000,0.000000 0.000000,25.000000 0.000000,0.000000 0.000000,0.000000 0.000000,0.000000 0.000000,-25.000000 25.000000,0.000000 0.000000,25.000000-25.000000,0.000000 0.000000,0.000000 0.000000,0.000000 0.000000,0.000000 0.000000,0.000000 0.000000,0.000000 0.000000,0.000000 0.000000,25.000000 0.000000,0.000000 0.000000,-50.000000 0.000000,0.000000 0.000000,25.000000 25.000000</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4: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19950.000000 34350.000000,'-50.000000'50.000000,"75.000000"-50.000000,0.000000 0.000000,25.000000 0.000000,0.000000 0.000000,25.000000 0.000000,0.000000 0.000000,0.000000 0.000000,0.000000 0.000000,50.000000 0.000000,0.000000 0.000000,0.000000-25.000000,0.000000 0.000000,25.000000 25.000000,0.000000 0.000000,25.000000 0.000000,0.000000 0.000000,0.000000 0.000000,0.000000 0.000000,50.000000 0.000000,0.000000 0.000000,25.000000 0.000000,0.000000 0.000000,-50.000000 25.000000,0.000000 0.000000,-50.000000 0.000000,0.000000 0.000000,-25.000000-25.000000,0.000000 0.000000,0.000000 25.000000,0.000000 0.000000,-50.000000-25.000000,0.000000 0.000000,0.000000 25.000000,0.000000 0.000000,-50.000000-25.000000,0.000000 0.000000,-75.000000 0.000000,0.000000 0.000000,-25.000000 25.000000,0.000000 0.000000,-50.000000-25.000000,0.000000 0.000000,0.000000 0.000000,0.000000 0.000000,0.000000 0.000000,0.000000 0.000000,-50.000000 0.000000,0.000000 0.000000,0.000000 0.000000,0.000000 0.000000,-25.000000 0.000000,0.000000 0.000000,-50.000000 0.000000,0.000000 0.000000,0.000000 0.000000,0.000000 0.000000,50.000000 0.000000,0.000000 0.000000,-25.000000-25.000000,0.000000 0.000000,50.000000 0.000000,0.000000 0.000000,25.000000 25.000000,0.000000 0.000000,50.000000-25.000000,0.000000 0.000000,50.000000 25.000000,0.000000 0.000000,25.000000 0.000000,0.000000 0.000000,25.000000-25.000000,0.000000 0.000000,75.000000 25.000000,0.000000 0.000000,0.000000 0.000000,0.000000 0.000000,50.000000 0.000000,0.000000 0.000000,25.000000 0.000000,0.000000 0.000000,25.000000 0.000000,0.000000 0.000000,0.000000 0.000000,0.000000 0.000000,-25.000000 0.000000,0.000000 0.000000,25.000000 0.000000,0.000000 0.000000,25.000000 0.000000,0.000000 0.000000,0.000000 25.000000,0.000000 0.000000,25.000000-25.000000,0.000000 0.000000,-25.000000 0.000000,0.000000 0.000000,-25.000000 0.000000,0.000000 0.000000,-75.000000 0.000000,0.000000 0.000000,0.000000 0.000000,0.000000 0.000000,-50.000000 0.000000,0.000000 0.000000,-75.000000 0.000000,0.000000 0.000000,-50.000000 0.000000,0.000000 0.000000,-25.000000 0.000000,0.000000 0.000000,-25.000000 0.000000,0.000000 0.000000,0.000000 25.000000,0.000000 0.000000,-25.000000-25.000000,0.000000 0.000000,0.000000 0.000000,0.000000 0.000000,-25.000000 0.000000,0.000000 0.000000,-25.000000 0.000000,0.000000 0.000000,50.000000 0.000000,0.000000 0.000000,0.000000-25.000000,0.000000 0.000000,75.000000 25.000000,0.000000 0.000000,50.000000-25.000000,0.000000 0.000000,25.000000 0.000000,0.000000 0.000000,25.000000 25.000000,0.000000 0.000000,50.000000-25.000000,0.000000 0.000000,50.000000 25.000000,0.000000 0.000000,25.000000-25.000000,0.000000 0.000000,25.000000 25.000000,0.000000 0.000000,25.000000 0.000000,0.000000 0.000000,0.000000 0.000000,0.000000 0.000000,-50.000000 0.000000,0.000000 0.000000,0.000000 0.000000,0.000000 0.000000,0.000000 25.000000,0.000000 0.000000,-50.000000 0.000000,0.000000 0.000000,-50.000000-25.000000,0.000000 0.000000,-50.000000 25.000000,0.000000 0.000000,-75.000000 0.000000,0.000000 0.000000,-25.000000 0.000000,0.000000 0.000000,-50.000000-25.000000,0.000000 0.000000,0.000000 25.000000,0.000000 0.000000,-25.000000-25.000000,0.000000 0.000000,-25.000000 0.000000,0.000000 0.000000,-25.000000 0.000000,0.000000 0.000000,25.000000 0.000000,0.000000 0.000000,25.000000-25.000000,0.000000 0.000000,25.000000 0.000000,0.000000 0.000000,75.000000-25.000000,0.000000 0.000000,50.000000 50.000000,0.000000 0.000000,25.000000-25.000000,0.000000 0.000000,25.000000 0.000000,0.000000 0.000000,25.000000 0.000000,0.000000 0.000000,50.000000 25.000000,0.000000 0.000000,0.000000-25.000000,0.000000 0.000000,50.000000 25.000000,0.000000 0.000000,25.000000 0.000000,0.000000 0.000000,0.000000 0.000000,0.000000 0.000000,0.000000 0.000000,0.000000 0.000000,0.000000 0.000000,0.000000 0.000000,-25.000000 0.000000,0.000000 0.000000,-50.000000 25.000000,0.000000 0.000000,-25.000000 0.000000,0.000000 0.000000,-75.000000 0.000000,0.000000 0.000000,-25.000000 0.000000,0.000000 0.000000,-50.000000-25.000000,0.000000 0.000000,-25.000000 25.000000,0.000000 0.000000,-25.000000-25.000000,0.000000 0.000000,-50.000000 0.000000,0.000000 0.000000,-50.000000 0.000000,0.000000 0.000000,0.000000 0.000000,0.000000 0.000000,25.000000 0.000000,0.000000 0.000000,0.000000 0.000000,0.000000 0.000000,25.000000-25.000000,0.000000 0.000000,50.000000 25.000000,0.000000 0.000000,75.000000-25.000000,0.000000 0.000000,0.000000 25.000000,0.000000 0.000000,100.000000 0.000000,0.000000 0.000000,0.000000-25.000000,0.000000 0.000000,50.000000 25.000000,0.000000 0.000000,25.000000 0.000000,0.000000 0.000000,25.000000 0.000000,0.000000 0.000000,-25.000000-25.000000,0.000000 0.000000,25.000000 25.000000,0.000000 0.000000,0.000000 0.000000,0.000000 0.000000,50.000000 0.000000,0.000000 0.000000,-25.000000 0.000000,0.000000 0.000000,0.000000 0.000000,0.000000 0.000000,-75.000000 0.000000,0.000000 0.000000,-50.000000 0.000000,0.000000 0.000000,-25.000000 25.000000,0.000000 0.000000,-50.000000-25.000000,0.000000 0.000000,-25.000000 25.000000,0.000000 0.000000,-25.000000-25.000000,0.000000 0.000000,-50.000000 25.000000,0.000000 0.000000,-25.000000-25.000000,0.000000 0.000000,-25.000000 0.000000,0.000000 0.000000,0.000000 25.000000,0.000000 0.000000,25.000000-25.000000,0.000000 0.000000,0.000000 0.000000,0.000000 0.000000,50.000000 0.000000,0.000000 0.000000,25.000000 0.000000,0.000000 0.000000,50.000000-25.000000,0.000000 0.000000,75.000000 25.000000,0.000000 0.000000,25.000000-25.000000,0.000000 0.000000,0.000000 25.000000,0.000000 0.000000,50.000000 0.000000,0.000000 0.000000,0.000000 0.000000,0.000000 0.000000,25.000000 0.000000,0.000000 0.000000,25.000000 0.000000,0.000000 0.000000,0.000000 0.000000,0.000000 0.000000,0.000000 25.000000,0.000000 0.000000,-25.000000 0.000000,0.000000 0.000000,-50.000000-25.000000,0.000000 0.000000,-50.000000 25.000000,0.000000 0.000000,-25.000000-25.000000,0.000000 0.000000,-75.000000 0.000000,0.000000 0.000000,-50.000000 0.000000,0.000000 0.000000,-25.000000 0.000000,0.000000 0.000000,-50.000000 0.000000,0.000000 0.000000,-50.000000 0.000000,0.000000 0.000000,-25.000000 0.000000,0.000000 0.000000,25.000000 0.000000,0.000000 0.000000,-50.000000 0.000000,0.000000 0.000000,50.000000-25.000000,0.000000 0.000000,-25.000000 0.000000,0.000000 0.000000,0.000000 0.000000,0.000000 0.000000,125.000000 25.000000,0.000000 0.000000,25.000000-25.000000,0.000000 0.000000,75.000000 25.000000,0.000000 0.000000,25.000000-25.000000,0.000000 0.000000,25.000000 25.000000,0.000000 0.000000,0.000000 0.000000,0.000000 0.000000,25.000000 0.000000,0.000000 0.000000,-25.000000 25.000000,0.000000 0.000000,25.000000-25.000000,0.000000 0.000000,-25.000000 0.000000,0.000000 0.000000,25.000000 25.000000</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4: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13374.000000 37725.000000,'0.000000'-36.000000,"18.000000"18.000000,0.000000 0.000000,0.000000-1.000000,0.000000 1.000000,0.000000 0.000000,0.000000 0.000000,0.000000 18.000000,1.000000 0.000000,17.000000 0.000000,0.000000 0.000000,-18.000000-18.000000,0.000000 0.000000,37.000000 18.000000,-1.000000 0.000000,0.000000 0.000000,1.000000 0.000000,17.000000 0.000000,1.000000 0.000000,17.000000 0.000000,1.000000 0.000000,18.000000 0.000000,-1.000000 0.000000,1.000000 18.000000,0.000000 0.000000,0.000000 0.000000,-1.000000 0.000000,-17.000000-18.000000,0.000000 0.000000,-1.000000 18.000000,1.000000 1.000000,-1.000000-1.000000,1.000000 0.000000,0.000000 0.000000,-1.000000 0.000000,19.000000-18.000000,0.000000 0.000000,-1.000000 18.000000,1.000000 0.000000,0.000000-18.000000,0.000000 0.000000,-1.000000 18.000000,1.000000 1.000000,-18.000000-1.000000,-1.000000 0.000000,1.000000-18.000000,-1.000000 0.000000,19.000000 18.000000,0.000000 0.000000,18.000000 0.000000,0.000000 0.000000,-1.000000 0.000000,1.000000 1.000000,0.000000-19.000000,0.000000 0.000000,-18.000000 18.000000,0.000000 0.000000,-37.000000-18.000000,0.000000 0.000000,19.000000 0.000000,0.000000 0.000000,-1.000000 0.000000,1.000000 0.000000,36.000000 18.000000,0.000000 0.000000,18.000000-18.000000,0.000000 0.000000,-19.000000 0.000000,1.000000 0.000000,0.000000 0.000000,0.000000 0.000000,-18.000000 18.000000,-1.000000 0.000000,-35.000000-18.000000,-1.000000 0.000000,19.000000 18.000000,0.000000 0.000000,17.000000 1.000000,1.000000-1.000000,-18.000000-18.000000,-1.000000 0.000000,1.000000 18.000000,0.000000 0.000000,-1.000000 0.000000,1.000000 0.000000,-19.000000-18.000000,1.000000 0.000000,-1.000000 0.000000,1.000000 0.000000,-19.000000 18.000000,0.000000 0.000000,19.000000-18.000000,-1.000000 0.000000,-17.000000 19.000000,-1.000000-1.000000,37.000000-18.000000,-1.000000 0.000000,-17.000000 18.000000,-1.000000 0.000000,-17.000000-18.000000,-1.000000 0.000000,19.000000 0.000000,-1.000000 0.000000,-18.000000 18.000000,1.000000 0.000000,-1.000000-18.000000,1.000000 0.000000,-19.000000 0.000000,0.000000 0.000000,18.000000 18.000000,1.000000 0.000000,-19.000000-18.000000,0.000000 0.000000,19.000000 19.000000,-1.000000-1.000000,0.000000-18.000000,1.000000 0.000000,-1.000000 0.000000,0.000000 0.000000,19.000000 0.000000,-1.000000 0.000000,1.000000 0.000000,-1.000000 0.000000,1.000000 0.000000,-1.000000 0.000000,19.000000 18.000000,0.000000 0.000000,-1.000000-18.000000,1.000000 0.000000,-19.000000 0.000000,1.000000 0.000000,-1.000000 0.000000,1.000000 0.000000,-1.000000 0.000000,1.000000 0.000000,-19.000000 0.000000,0.000000 0.000000,1.000000 0.000000,-1.000000 0.000000,1.000000 0.000000,-1.000000 0.000000,18.000000 0.000000,1.000000 0.000000,18.000000 0.000000,-1.000000 0.000000,19.000000 0.000000,0.000000 0.000000,-1.000000-18.000000,1.000000 0.000000,18.000000 18.000000,0.000000 0.000000,-37.000000 0.000000,1.000000 0.000000,-19.000000 0.000000,1.000000 0.000000,-1.000000 0.000000,1.000000 0.000000,-37.000000 0.000000,0.000000 0.000000,19.000000 0.000000,-1.000000 0.000000,1.000000 0.000000,-1.000000 0.000000,18.000000 0.000000,1.000000 0.000000,17.000000 0.000000,1.000000 0.000000,0.000000 0.000000,-1.000000 0.000000,19.000000 0.000000,0.000000 0.000000,-19.000000 0.000000,1.000000 0.000000,0.000000 0.000000,-1.000000 0.000000,-17.000000 0.000000,-1.000000 0.000000,-17.000000 0.000000,-1.000000 0.000000,0.000000 0.000000,1.000000 0.000000,-1.000000 0.000000,0.000000 0.000000,1.000000 0.000000,-1.000000 0.000000,0.000000 0.000000,1.000000 0.000000,-1.000000 0.000000,1.000000 0.000000,17.000000 0.000000,1.000000 0.000000,-1.000000 0.000000,1.000000 0.000000,17.000000 0.000000,1.000000 0.000000,-19.000000 0.000000,1.000000 0.000000,-1.000000 0.000000,1.000000 0.000000,-1.000000 0.000000,1.000000 0.000000,-37.000000-18.000000,0.000000-1.000000,19.000000 19.000000,-1.000000 0.000000,0.000000 0.000000,1.000000 0.000000,-1.000000 0.000000,0.000000 0.000000,19.000000-18.000000,-1.000000 0.000000,-17.000000 18.000000,-1.000000 0.000000,19.000000 0.000000,-1.000000 0.000000,1.000000 0.000000,-1.000000 0.000000,1.000000 0.000000,-1.000000 0.000000,0.000000-18.000000,1.000000 0.000000,-1.000000 18.000000,1.000000 0.000000,-37.000000 0.000000,0.000000 0.000000,1.000000-18.000000,-1.000000 0.000000,0.000000 18.000000,0.000000 0.000000,1.000000-18.000000,-1.000000-1.000000,0.000000 19.000000,0.000000 0.000000,19.000000 0.000000,-1.000000 0.000000,-18.000000-18.000000,1.000000 0.000000,17.000000 18.000000,0.000000 0.000000,19.000000 0.000000,-1.000000 0.000000,-17.000000-18.000000,-1.000000 0.000000,19.000000 18.000000,-1.000000 0.000000,-18.000000 0.000000,1.000000 0.000000,17.000000 0.000000,1.000000 0.000000,-19.000000 0.000000,0.000000 0.000000,1.000000 0.000000,-1.000000 0.000000,1.000000 0.000000,-1.000000 0.000000,0.000000 18.000000,1.000000 0.000000,-1.000000-18.000000,0.000000 0.000000,-17.000000 0.000000,-1.000000 0.000000,18.000000 0.000000,1.000000 0.000000,-1.000000 0.000000,0.000000 0.000000,1.000000 0.000000,-1.000000 0.000000,0.000000 0.000000,1.000000 0.000000,-19.000000 0.000000,0.000000 0.000000,19.000000 0.000000,-1.000000 0.000000,0.000000 18.000000,1.000000 0.000000,-1.000000-18.000000,0.000000 0.000000,-17.000000 0.000000,-1.000000 0.000000,0.000000 0.000000,0.000000 0.000000,-17.000000 0.000000,-1.000000 0.000000,18.000000 0.000000,0.000000 0.000000,-18.000000 0.000000,0.000000 0.000000,1.000000 0.000000,-1.000000 0.000000,0.000000 0.000000,0.000000 0.000000,-18.000000-18.000000,0.000000 0.000000,18.000000 0.000000</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4: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37440.000000 35297.000000,'-37.000000'0.000000,"19.000000"0.000000,0.000000 0.000000,0.000000 0.000000,0.000000 0.000000,0.000000 0.000000,0.000000 0.000000,-1.000000 0.000000,1.000000 0.000000,18.000000-18.000000,0.000000-1.000000,0.000000 1.000000,0.000000 0.000000,0.000000 0.000000,0.000000 0.000000,18.000000 0.000000,1.000000 0.000000,-1.000000 18.000000,0.000000 0.000000,18.000000 0.000000,0.000000 0.000000,1.000000 0.000000,-1.000000 0.000000,18.000000-18.000000,0.000000-1.000000,19.000000 19.000000,-1.000000 0.000000,37.000000 0.000000,0.000000 0.000000,36.000000 0.000000,0.000000 0.000000,36.000000 0.000000,0.000000 0.000000,1.000000 0.000000,-1.000000 0.000000,0.000000 0.000000,0.000000 0.000000,-18.000000 0.000000,0.000000 0.000000,19.000000 19.000000,-1.000000-1.000000,-18.000000-18.000000,0.000000 0.000000,0.000000 18.000000,0.000000 0.000000,-18.000000 0.000000,0.000000 0.000000,0.000000 0.000000,0.000000 0.000000,36.000000-18.000000,1.000000 0.000000,17.000000 19.000000,0.000000-1.000000,-36.000000 0.000000,0.000000 0.000000,1.000000-18.000000,-1.000000 0.000000,18.000000 18.000000,0.000000 0.000000,18.000000-18.000000,1.000000 0.000000,-19.000000 18.000000,0.000000 0.000000,0.000000 1.000000,1.000000-1.000000,-1.000000-18.000000,0.000000 0.000000,18.000000 18.000000,1.000000 0.000000,-19.000000 0.000000,0.000000 0.000000,-54.000000-18.000000,0.000000 0.000000,18.000000 18.000000,0.000000 0.000000,0.000000-18.000000,0.000000 0.000000,0.000000 19.000000,0.000000-1.000000,-18.000000 0.000000,-1.000000 0.000000,-17.000000 18.000000,0.000000 0.000000,-37.000000-17.000000,1.000000-1.000000,-1.000000 18.000000,1.000000 0.000000,-1.000000-18.000000,1.000000 0.000000,-19.000000 19.000000,1.000000-1.000000,-1.000000-18.000000,0.000000 0.000000,-17.000000 0.000000,-1.000000 0.000000,0.000000 0.000000,0.000000 1.000000,-18.000000 17.000000,1.000000 0.000000,17.000000-18.000000,0.000000 0.000000,-18.000000 19.000000,0.000000-1.000000,0.000000 18.000000,1.000000 1.000000,-1.000000-19.000000,0.000000 0.000000,-18.000000 18.000000,0.000000 1.000000,0.000000-1.000000,0.000000 0.000000,0.000000 1.000000,0.000000-1.000000,0.000000 1.000000,0.000000-1.000000,0.000000 18.000000,0.000000 1.000000,0.000000-19.000000,0.000000 1.000000,0.000000-1.000000,0.000000 0.000000,0.000000 19.000000,0.000000-1.000000,0.000000-17.000000,0.000000-1.000000,-18.000000 19.000000,0.000000-1.000000,18.000000 1.000000,0.000000-1.000000,0.000000 1.000000,0.000000-1.000000,-19.000000-18.000000,1.000000 1.000000,18.000000-1.000000,0.000000 0.000000,-18.000000 1.000000,0.000000-1.000000,0.000000 1.000000,0.000000-1.000000,0.000000-18.000000,0.000000 0.000000,-19.000000 1.000000,1.000000-1.000000,-18.000000 0.000000,-1.000000 0.000000,1.000000 1.000000,0.000000-1.000000,-1.000000-18.000000,1.000000 0.000000,-19.000000 0.000000,1.000000 0.000000,18.000000 1.000000,-1.000000-1.000000,-17.000000-18.000000,-1.000000 0.000000,1.000000 0.000000,-1.000000 0.000000,1.000000 0.000000,-1.000000 0.000000,-17.000000 0.000000,-1.000000 0.000000,-36.000000 0.000000,0.000000 0.000000,-36.000000 0.000000,0.000000 0.000000,18.000000-18.000000,0.000000-1.000000,0.000000 19.000000,0.000000 0.000000,-18.000000-18.000000,0.000000 0.000000,0.000000 0.000000,0.000000 0.000000,-18.000000 18.000000,-1.000000 0.000000,-17.000000 0.000000,0.000000 0.000000,54.000000-18.000000,0.000000 0.000000,-18.000000 18.000000,0.000000 0.000000,-37.000000 0.000000,1.000000 0.000000,36.000000 0.000000,0.000000 0.000000,0.000000 0.000000,-1.000000 0.000000,1.000000-18.000000,0.000000-1.000000,18.000000 19.000000,0.000000 0.000000,0.000000-18.000000,0.000000 0.000000,-36.000000 18.000000,0.000000 0.000000,54.000000-18.000000,0.000000 0.000000,0.000000 0.000000,1.000000 0.000000,-19.000000 18.000000,0.000000 0.000000,0.000000-18.000000,0.000000-1.000000,-37.000000 19.000000,1.000000 0.000000,36.000000-18.000000,0.000000 0.000000,37.000000 18.000000,-1.000000 0.000000,18.000000 0.000000,1.000000 0.000000,-19.000000 0.000000,0.000000 0.000000,0.000000 0.000000,1.000000 0.000000,17.000000 0.000000,0.000000 0.000000,-17.000000 0.000000,-1.000000 0.000000,36.000000 0.000000,1.000000 0.000000,18.000000 0.000000,-1.000000 0.000000,19.000000 0.000000,0.000000 0.000000,-1.000000 0.000000,1.000000 0.000000,18.000000-18.000000,0.000000 0.000000,18.000000 0.000000,0.000000 0.000000,-18.000000 18.000000,0.000000 0.000000,18.000000-18.000000,0.000000-1.000000,-18.000000 19.000000,0.000000 0.000000,-1.000000-18.000000,1.000000 0.000000,18.000000 0.000000,0.000000 0.000000,-18.000000 18.000000,0.000000 0.000000,0.000000-18.000000,0.000000 0.000000,0.000000 0.000000,0.000000-1.000000,-1.000000 1.000000,1.000000 0.000000,0.000000-18.000000,0.000000 0.000000,0.000000 18.000000,0.000000 0.000000,18.000000-1.000000,0.000000 1.000000,-18.000000-18.000000,0.000000 0.000000,-1.000000 18.000000,1.000000 0.000000,0.000000-19.000000,0.000000 1.000000,18.000000 0.000000,0.000000 0.000000,-18.000000-1.000000,0.000000 1.000000,18.000000 18.000000,0.000000 0.000000,0.000000-18.000000,0.000000-1.000000,0.000000 1.000000,0.000000 0.000000,0.000000 0.000000,0.000000-1.000000,0.000000 1.000000,0.000000 0.000000,0.000000 0.000000,0.000000-1.000000,18.000000 1.000000,0.000000 0.000000,-18.000000 0.000000,0.000000-1.000000,18.000000 1.000000,0.000000 0.000000,-18.000000 0.000000,0.000000-1.000000,0.000000 1.000000,0.000000 0.000000,18.000000 0.000000,1.000000-1.000000,-19.000000-17.000000,0.000000 0.000000,18.000000 17.000000,0.000000 1.000000,-18.000000-18.000000,0.000000 0.000000,18.000000-1.000000,0.000000 1.000000,-18.000000-1.000000,0.000000 1.000000,18.000000-18.000000,0.000000-1.000000,-18.000000 19.000000,0.000000-1.000000,18.000000-17.000000,1.000000-1.000000,-1.000000 19.000000,0.000000 0.000000,0.000000-1.000000,0.000000 1.000000,0.000000 0.000000,0.000000-1.000000,0.000000 19.000000,1.000000 0.000000,17.000000-1.000000,0.000000 1.000000,-18.000000 0.000000,0.000000 0.000000,37.000000 18.000000,-1.000000-1.000000,-18.000000 19.000000,0.000000 0.000000,19.000000-18.000000</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4: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48784.000000 37943.000000,'0.000000'72.000000,"0.000000"-54.000000,0.000000 0.000000,0.000000 18.000000,0.000000 1.000000,0.000000-19.000000,0.000000 0.000000,-18.000000 0.000000,0.000000 0.000000,0.000000 0.000000,-1.000000 0.000000,1.000000-18.000000,0.000000 0.000000,-18.000000 0.000000,0.000000 0.000000,18.000000 0.000000,-1.000000 0.000000,1.000000 0.000000,0.000000 0.000000,0.000000 0.000000,0.000000 0.000000,0.000000 0.000000,0.000000 0.000000,0.000000-18.000000,-1.000000 0.000000,1.000000 18.000000,0.000000 0.000000,18.000000-18.000000,0.000000 0.000000,-18.000000 18.000000,0.000000 0.000000,18.000000-18.000000,0.000000 0.000000,18.000000 18.000000,0.000000 0.000000,18.000000-18.000000,1.000000-1.000000,-1.000000 19.000000,0.000000 0.000000,19.000000 0.000000,-1.000000 0.000000,18.000000-18.000000,1.000000 0.000000,-1.000000 18.000000,1.000000 0.000000,36.000000 0.000000,-1.000000 0.000000,1.000000-18.000000,0.000000 0.000000,0.000000 18.000000,-1.000000 0.000000,-17.000000-18.000000,-1.000000 0.000000,1.000000 18.000000,0.000000 0.000000,-19.000000 0.000000,1.000000 0.000000,-1.000000-18.000000,1.000000 0.000000,17.000000 18.000000,1.000000 0.000000,-1.000000 0.000000,1.000000 0.000000,0.000000-19.000000,-1.000000 1.000000,19.000000 18.000000,0.000000 0.000000,-19.000000-18.000000,1.000000 0.000000,-19.000000 18.000000,1.000000 0.000000,-1.000000 0.000000,1.000000 0.000000,-1.000000 0.000000,1.000000 0.000000,-19.000000-18.000000,1.000000 0.000000,17.000000 18.000000,1.000000 0.000000,17.000000 0.000000,1.000000 0.000000,-1.000000 0.000000,1.000000 0.000000,36.000000-18.000000,0.000000 0.000000,-18.000000 18.000000,-1.000000 0.000000,1.000000 0.000000,0.000000 0.000000,-19.000000-19.000000,1.000000 1.000000,-37.000000 18.000000,1.000000 0.000000,-1.000000-18.000000,0.000000 0.000000,19.000000 18.000000,-1.000000 0.000000,1.000000-18.000000,-1.000000 0.000000,19.000000 18.000000,0.000000 0.000000,17.000000-18.000000,1.000000 0.000000,-18.000000 18.000000,-1.000000 0.000000,1.000000-19.000000,-1.000000 1.000000,1.000000 18.000000,0.000000 0.000000,-37.000000-18.000000,0.000000 0.000000,1.000000 18.000000,-1.000000 0.000000,1.000000-18.000000,-1.000000 0.000000,0.000000 18.000000,1.000000 0.000000,-1.000000 0.000000,0.000000 0.000000,19.000000 0.000000,-1.000000 0.000000,-17.000000 0.000000,-1.000000 0.000000,19.000000 0.000000,-1.000000 0.000000,1.000000 0.000000,-1.000000 0.000000,-18.000000 0.000000,1.000000 0.000000,-1.000000 0.000000,0.000000 0.000000,19.000000 0.000000,-1.000000 0.000000,-17.000000 0.000000,-1.000000 0.000000,-18.000000 0.000000,1.000000 0.000000,17.000000 0.000000,0.000000 0.000000,-17.000000 0.000000,-1.000000 0.000000,18.000000 0.000000,1.000000 0.000000,-19.000000 18.000000,0.000000 0.000000,18.000000-18.000000,1.000000 0.000000,-1.000000 0.000000,1.000000 0.000000,17.000000 0.000000,1.000000 0.000000,-1.000000 0.000000,1.000000 0.000000,-1.000000 0.000000,0.000000 0.000000,1.000000 0.000000,-1.000000 0.000000,1.000000 0.000000,-1.000000 0.000000,1.000000 0.000000,-1.000000 0.000000,-17.000000 0.000000,-1.000000 0.000000,1.000000 0.000000,-1.000000 0.000000,-18.000000 0.000000,0.000000 0.000000,19.000000 0.000000,-1.000000 0.000000,0.000000 0.000000,1.000000 0.000000,-1.000000 0.000000,1.000000 0.000000,17.000000 0.000000,1.000000 0.000000,-19.000000 0.000000,0.000000 0.000000,19.000000 0.000000,-1.000000 0.000000,1.000000 0.000000,-1.000000 0.000000,1.000000 0.000000,-1.000000 0.000000,-17.000000 0.000000,-1.000000 0.000000,0.000000 18.000000,1.000000 0.000000,-1.000000-18.000000,0.000000 0.000000,-17.000000 0.000000,-1.000000 0.000000,0.000000 18.000000,0.000000 1.000000,1.000000-19.000000,-1.000000 0.000000,0.000000 0.000000,0.000000 0.000000,19.000000 0.000000,-1.000000 0.000000,0.000000 0.000000,1.000000 0.000000,-1.000000 18.000000,1.000000 0.000000,17.000000-18.000000,1.000000 0.000000,-19.000000 0.000000,0.000000 0.000000,19.000000 0.000000,-1.000000 0.000000,1.000000 0.000000,-1.000000 0.000000,-17.000000 0.000000,-1.000000 0.000000,0.000000 0.000000,1.000000 0.000000,-1.000000 0.000000,0.000000 0.000000,1.000000 0.000000,-1.000000 0.000000,-18.000000 18.000000,1.000000 0.000000,17.000000-18.000000,0.000000 0.000000,1.000000 0.000000,-1.000000 0.000000,0.000000 0.000000,1.000000 0.000000,-1.000000 18.000000,1.000000 0.000000,17.000000-18.000000,1.000000 0.000000,-1.000000 0.000000,0.000000 0.000000,-17.000000 0.000000,-1.000000 0.000000,1.000000 0.000000,-1.000000 0.000000,18.000000 0.000000,1.000000 0.000000,-19.000000 18.000000,1.000000 1.000000,-19.000000-19.000000,0.000000 0.000000,19.000000 0.000000,-1.000000 0.000000,-36.000000 0.000000,0.000000 0.000000,18.000000 0.000000,1.000000 0.000000,-1.000000 0.000000,0.000000 0.000000,-18.000000 0.000000,0.000000 0.000000,0.000000 0.000000,1.000000 0.000000,17.000000 0.000000,0.000000 0.000000,-18.000000 0.000000,0.000000 0.000000,19.000000 0.000000,-1.000000 0.000000,-18.000000 0.000000,0.000000 0.000000,18.000000 0.000000,1.000000 0.000000,-19.000000 0.000000,0.000000 0.000000,18.000000 0.000000,0.000000 0.000000,1.000000 0.000000,-1.000000 0.000000,-18.000000 0.000000,0.000000 0.000000,18.000000 0.000000,0.000000 0.000000,-17.000000 0.000000,-1.000000 0.000000,0.000000 0.000000,0.000000 0.000000,0.000000 0.000000,0.000000 0.000000,0.000000 0.000000,0.000000 0.000000,-18.000000 18.000000,0.000000 0.000000,19.000000-18.000000,-1.000000 0.000000,-36.000000 0.000000,-1.000000 0.000000,1.000000 18.000000</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4: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69950.000000 37979.000000,'-72.000000'0.000000,"36.000000"0.000000,-1.000000 0.000000,19.000000 0.000000,0.000000 0.000000,0.000000 0.000000,0.000000 0.000000,0.000000 0.000000,0.000000 0.000000,18.000000-18.000000,0.000000 0.000000,18.000000 18.000000,0.000000 0.000000,0.000000 0.000000,0.000000 0.000000,0.000000 0.000000,0.000000 0.000000,1.000000 0.000000,-1.000000 0.000000,18.000000 0.000000,0.000000 0.000000,18.000000-19.000000,1.000000 1.000000,-19.000000 0.000000,0.000000 0.000000,19.000000 18.000000,-1.000000 0.000000,19.000000-18.000000,-1.000000 0.000000,1.000000 18.000000,-1.000000 0.000000,19.000000-18.000000,-1.000000 0.000000,19.000000 18.000000,0.000000 0.000000,18.000000-19.000000,-1.000000 1.000000,1.000000 18.000000,0.000000 0.000000,-18.000000 0.000000,0.000000 0.000000,-1.000000 0.000000,1.000000 0.000000,-18.000000-18.000000,-1.000000 0.000000,1.000000 18.000000,-1.000000 0.000000,-17.000000 0.000000,-1.000000 0.000000,19.000000 0.000000,0.000000 0.000000,17.000000 0.000000,1.000000 0.000000,-36.000000 0.000000,-1.000000 0.000000,19.000000 0.000000,-1.000000 0.000000,-17.000000 0.000000,-1.000000 0.000000,1.000000-18.000000,-1.000000 0.000000,1.000000 18.000000,-1.000000 0.000000,37.000000 0.000000,0.000000 0.000000,-1.000000 0.000000,1.000000 0.000000,18.000000 0.000000,0.000000 0.000000,0.000000 0.000000,0.000000 0.000000,-19.000000 0.000000,1.000000 0.000000,-18.000000 0.000000,-1.000000 0.000000,-17.000000 0.000000,-1.000000 0.000000,1.000000 0.000000,-1.000000 0.000000,1.000000-18.000000,-1.000000 0.000000,37.000000 18.000000,0.000000 0.000000,18.000000-19.000000,-1.000000 1.000000,-17.000000 18.000000,0.000000 0.000000,18.000000-18.000000,0.000000 0.000000,-19.000000 18.000000,1.000000 0.000000,-18.000000-18.000000,-1.000000 0.000000,1.000000 18.000000,-1.000000 0.000000,-17.000000 0.000000,-1.000000 0.000000,1.000000 0.000000,-1.000000 0.000000,19.000000 0.000000,0.000000 0.000000,-37.000000 0.000000,0.000000 0.000000,19.000000 0.000000,-1.000000 0.000000,1.000000 0.000000,-1.000000 0.000000,1.000000 0.000000,-1.000000 0.000000,-17.000000 0.000000,-1.000000 0.000000,19.000000 0.000000,-1.000000 0.000000,-18.000000 0.000000,1.000000 0.000000,17.000000 0.000000,1.000000 0.000000,-1.000000 0.000000,1.000000 0.000000,-19.000000 0.000000,0.000000 0.000000,19.000000 0.000000,-1.000000 0.000000,19.000000 18.000000,0.000000 0.000000,-19.000000-18.000000,1.000000 0.000000,-1.000000 0.000000,1.000000 0.000000,-1.000000 0.000000,1.000000 0.000000,-1.000000 18.000000,1.000000 0.000000,-19.000000-18.000000,0.000000 0.000000,19.000000 0.000000,-1.000000 0.000000,1.000000 18.000000,-1.000000 1.000000,-17.000000-1.000000,-1.000000 0.000000,18.000000-18.000000,1.000000 0.000000,-1.000000 0.000000,1.000000 0.000000,-1.000000 18.000000,1.000000 0.000000,17.000000-18.000000,1.000000 0.000000,-18.000000 18.000000,-1.000000 0.000000,1.000000 0.000000,-1.000000 1.000000,1.000000-1.000000,-1.000000 0.000000,1.000000-18.000000,-1.000000 0.000000,0.000000 18.000000,1.000000 0.000000,-1.000000 0.000000,1.000000 0.000000,18.000000-18.000000,-1.000000 0.000000,1.000000 18.000000,-1.000000 1.000000,1.000000-19.000000,0.000000 0.000000,17.000000 18.000000,1.000000 0.000000,-18.000000-18.000000,-1.000000 0.000000,-17.000000 18.000000,-1.000000 0.000000,1.000000-18.000000,-1.000000 0.000000,1.000000 0.000000,-1.000000 0.000000,1.000000 0.000000,-1.000000 0.000000,19.000000 18.000000,-1.000000 0.000000,-17.000000-18.000000,-1.000000 0.000000,19.000000 0.000000,0.000000 0.000000,-19.000000 0.000000,1.000000 0.000000,-1.000000 0.000000,1.000000 0.000000,-1.000000 0.000000,1.000000 0.000000,-37.000000 0.000000,0.000000 0.000000,0.000000 0.000000,1.000000 0.000000,-1.000000 0.000000,0.000000 0.000000,0.000000 0.000000,0.000000 0.000000,-17.000000 0.000000,-1.000000 0.000000,0.000000 0.000000,0.000000 0.000000,0.000000 0.000000,0.000000 0.000000,0.000000 0.000000,0.000000 0.000000,19.000000 0.000000,-1.000000 0.000000,-18.000000 0.000000,0.000000 0.000000,0.000000 0.000000,0.000000 0.000000,19.000000 0.000000,-1.000000 0.000000,-18.000000 0.000000,0.000000 0.000000,0.000000 0.000000,0.000000 0.000000,1.000000 0.000000,-1.000000 0.000000,0.000000 0.000000,0.000000 0.000000,0.000000 0.000000,0.000000 0.000000,0.000000 0.000000,0.000000 0.000000,-36.000000 0.000000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59:4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16600.000000 55350.000000,'-50.000000'0.000000,"25.000000"0.000000,0.000000 0.000000,0.000000 0.000000,0.000000 0.000000,25.000000-25.000000,0.000000 0.000000,25.000000 25.000000,0.000000 0.000000,0.000000 0.000000,0.000000 0.000000,-25.000000-25.000000,0.000000 0.000000,25.000000 25.000000,0.000000 0.000000,0.000000 0.000000,0.000000 0.000000,0.000000 0.000000,0.000000 0.000000,0.000000-25.000000,0.000000 0.000000,0.000000 25.000000,0.000000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25.000000,0.000000 0.000000,-25.000000-25.000000,0.000000 0.000000,0.000000 0.000000,0.000000 0.000000,25.000000 0.000000,0.000000 0.000000,-25.000000 0.000000,0.000000 0.000000,0.000000 0.000000,0.000000 0.000000,0.000000 0.000000,0.000000 0.000000,0.000000 0.000000,0.000000 0.000000,-25.000000 25.000000,0.000000 0.000000,25.000000-25.000000,0.000000 0.000000,0.000000 0.000000,0.000000 0.000000,-25.000000 0.000000,0.000000 0.000000,0.000000 0.000000,0.000000 0.000000,25.000000 0.000000,0.000000 0.000000,0.000000 0.000000,0.000000 0.000000,-25.000000 0.000000,0.000000 0.000000,25.000000 0.000000,0.000000 0.000000,0.000000 0.000000,0.000000 0.000000,0.000000 25.000000,0.000000 0.000000,0.000000-25.000000,0.000000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25.000000,0.000000 0.000000,-25.000000-25.000000,0.000000 0.000000,0.000000 0.000000,0.000000 0.000000,0.000000 0.000000,0.000000 0.000000,-25.000000 0.000000,0.000000 0.000000,25.000000 0.000000,0.000000 0.000000,-25.000000 0.000000,0.000000 0.000000,0.000000 0.000000,0.000000 0.000000,0.000000 25.000000,0.000000 0.000000,0.000000-25.000000,0.000000 0.000000,0.000000 0.000000,0.000000 0.000000,-25.000000 25.000000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73539.000000 22550.000000 999,'9.000000'18.000000'0,"-3.000000"-1.000000"0 ,-2.000000-4.000000 0,-2.000000-1.000000 0,-3.000000-2.000000 0,-1.000000 0.000000 0,-1.000000-1.000000 0,-1.000000 2.000000 0,-2.000000-2.000000 0,-1.000000 2.000000 0,-1.000000-2.000000 0,-1.000000 1.000000 0,-2.000000 0.000000 0,2.000000-2.000000 0,-2.000000-1.000000 0,1.000000-2.000000 0,0.000000 1.000000 0,1.000000-2.000000 0,-1.000000 2.000000 0,-1.000000-2.000000 0,1.000000 1.000000 0,1.000000-2.000000 0,-1.000000-1.000000 0,0.000000-1.000000 0,-1.000000-1.000000 0,1.000000 0.000000 0,1.000000 0.000000 0,-1.000000 0.000000 0,1.000000-2.000000 0,3.000000-2.000000 0,2.000000-2.000000 0,2.000000-2.000000 0,2.000000-2.000000 0,0.000000 0.000000 0,0.000000 0.000000 0,0.000000-1.000000 0,1.000000 1.000000 0,1.000000-2.000000 0,1.000000-1.000000 0,2.000000-2.000000 0,0.000000 1.000000 0,2.000000-2.000000 0,1.000000 2.000000 0,1.000000-1.000000 0,2.000000 0.000000 0,-1.000000 2.000000 0,0.000000 1.000000 0,0.000000 2.000000 0,0.000000-1.000000 0,-1.000000-1.000000 0,2.000000-1.000000 0,-1.000000-1.000000 0,0.000000-1.000000 0,-1.000000 2.000000 0,1.000000 1.000000 0,1.000000 2.000000 0,-1.000000 0.000000 0,0.000000 0.000000 0,-1.000000 0.000000 0,1.000000-1.000000 0,1.000000 1.000000 0,-2.000000 0.000000 0,2.000000 1.000000 0,-2.000000-1.000000 0,2.000000 1.000000 0,1.000000 2.000000 0,1.000000 4.000000 0,1.000000 2.000000 0,1.000000 2.000000 0,-2.000000 3.000000 0,-1.000000 2.000000 0,-2.000000 3.000000 0,0.000000 0.000000 0,-2.000000 2.000000 0,-1.000000-2.000000 0,-1.000000 1.000000 0,-1.000000 1.000000 0,0.000000-2.000000 0,0.000000 2.000000 0,-1.000000-1.000000 0,1.000000 0.000000 0,-2.000000 0.000000 0,-1.000000 0.000000 0,-2.000000-1.000000 0,1.000000 2.000000 0,1.000000 1.000000 0,1.000000 1.000000 0,2.000000 1.000000 0,0.000000 1.000000 0,-1.000000-2.000000 0,2.000000-1.000000 0,-1.000000-2.000000 0,-1.000000 0.000000 0,2.000000 0.000000 0,-2.000000 1.000000 0,1.000000-1.000000 0,1.000000 0.000000 0,1.000000 0.000000 0,1.000000-1.000000 0,2.000000 2.000000 0,0.000000-3.000000 0,-1.000000-1.000000 0,2.000000-4.000000 0,-1.000000-2.000000 0,0.000000-1.000000 0,-1.000000 0.000000 0,1.000000 0.000000 0,1.000000 0.000000 0</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4: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25950.000000 41784.000000,'-36.000000'0.000000,"54.000000"-18.000000,0.000000 0.000000,0.000000 0.000000,0.000000 0.000000,19.000000 18.000000,-1.000000 0.000000,0.000000-18.000000,0.000000 0.000000,19.000000 0.000000,-1.000000-1.000000,19.000000 19.000000,-1.000000 0.000000,19.000000-18.000000,-1.000000 0.000000,-17.000000 18.000000,-1.000000 0.000000,37.000000-18.000000,0.000000 0.000000,-19.000000 18.000000,1.000000 0.000000,18.000000 0.000000,-1.000000 0.000000,-35.000000 0.000000,-1.000000 0.000000,19.000000 0.000000,0.000000 0.000000,-19.000000 0.000000,1.000000 0.000000,-19.000000 0.000000,0.000000 0.000000,19.000000 0.000000,-1.000000 0.000000,19.000000 0.000000,0.000000 0.000000,-1.000000 0.000000,1.000000 0.000000,36.000000-18.000000,-1.000000 0.000000,-17.000000 18.000000,0.000000 0.000000,18.000000 0.000000,0.000000 0.000000,-19.000000 0.000000,1.000000 0.000000,18.000000 0.000000,0.000000 0.000000,0.000000 0.000000,0.000000 0.000000,36.000000 0.000000,0.000000 0.000000,-18.000000 0.000000,0.000000 0.000000,-18.000000 0.000000,-1.000000 0.000000,1.000000 0.000000,0.000000 0.000000,-36.000000 0.000000,-1.000000 0.000000,37.000000 0.000000,0.000000 0.000000,0.000000 0.000000,0.000000 0.000000,0.000000 0.000000,-1.000000 0.000000,-17.000000-18.000000,0.000000-1.000000,0.000000 19.000000,-1.000000 0.000000,-35.000000 0.000000,-1.000000 0.000000,19.000000 0.000000,0.000000 0.000000,17.000000-18.000000,1.000000 0.000000,0.000000 18.000000,-1.000000 0.000000,19.000000 0.000000,0.000000 0.000000,0.000000 0.000000,0.000000 0.000000,-18.000000 0.000000,-1.000000 0.000000,-17.000000 0.000000,0.000000 0.000000,-1.000000 18.000000,1.000000 0.000000,18.000000-18.000000,-1.000000 0.000000,1.000000 0.000000,0.000000 0.000000,18.000000 19.000000,-1.000000-1.000000,-17.000000 0.000000,0.000000 0.000000,0.000000-18.000000,-1.000000 0.000000,-17.000000 18.000000,0.000000 0.000000,-19.000000 0.000000,1.000000 0.000000,17.000000-18.000000,1.000000 0.000000,18.000000 19.000000,-1.000000-1.000000,1.000000 0.000000,0.000000 0.000000,18.000000 0.000000,-1.000000 0.000000,1.000000 18.000000,0.000000 1.000000,-36.000000-19.000000,-1.000000 0.000000,-17.000000 0.000000,-1.000000 0.000000,1.000000 0.000000,-1.000000 0.000000,19.000000 0.000000,0.000000 1.000000,-1.000000-19.000000,1.000000 0.000000,-1.000000 18.000000,1.000000 0.000000,0.000000 0.000000,-1.000000 0.000000,1.000000-18.000000,-1.000000 0.000000,19.000000 18.000000,0.000000 0.000000,-37.000000-18.000000,1.000000 0.000000,-1.000000 18.000000,1.000000 1.000000,17.000000-19.000000,1.000000 0.000000,-18.000000 18.000000,-1.000000 0.000000,37.000000-18.000000,-1.000000 0.000000,1.000000 0.000000,0.000000 0.000000,-18.000000 0.000000,-1.000000 0.000000,1.000000 0.000000,-1.000000 0.000000,1.000000 0.000000,0.000000 0.000000,-19.000000 0.000000,1.000000 0.000000,-19.000000 0.000000,0.000000 0.000000,37.000000 0.000000,0.000000 0.000000,-19.000000 0.000000,1.000000 0.000000,35.000000 0.000000,1.000000 0.000000,-18.000000 0.000000,-1.000000 0.000000,19.000000 0.000000,0.000000 0.000000,-19.000000-18.000000,1.000000 0.000000,-1.000000 18.000000,1.000000 0.000000,-37.000000-19.000000,1.000000 1.000000,17.000000 0.000000,1.000000 0.000000,-19.000000 0.000000,1.000000 0.000000,17.000000 0.000000,1.000000 0.000000,17.000000-1.000000,1.000000 1.000000,17.000000 0.000000,1.000000 0.000000,-18.000000 0.000000,-1.000000 0.000000,19.000000 0.000000,0.000000 0.000000,0.000000-1.000000,-1.000000 1.000000,-35.000000 18.000000,-1.000000 0.000000,1.000000-18.000000,-1.000000 0.000000,19.000000 18.000000,0.000000 0.000000,-1.000000 0.000000,1.000000 0.000000,17.000000 0.000000,1.000000 0.000000,18.000000-18.000000,0.000000 0.000000,-18.000000 18.000000,-1.000000 0.000000,1.000000 0.000000,0.000000 0.000000,-19.000000 0.000000,1.000000 0.000000,-18.000000 0.000000,-1.000000 0.000000,37.000000 18.000000,-1.000000 0.000000,-17.000000-18.000000,0.000000 0.000000,17.000000 0.000000,1.000000 0.000000,18.000000 0.000000,0.000000 0.000000,-18.000000 18.000000,-1.000000 0.000000,-17.000000-18.000000,0.000000 0.000000,-1.000000 0.000000,1.000000 0.000000,-19.000000 0.000000,1.000000 0.000000,17.000000 0.000000,1.000000 0.000000,0.000000 0.000000,-1.000000 0.000000,19.000000 0.000000,0.000000 0.000000,-1.000000 0.000000,1.000000 0.000000,0.000000 0.000000,0.000000 0.000000,-37.000000 0.000000,1.000000 0.000000,17.000000 0.000000,1.000000 0.000000,-19.000000 0.000000,1.000000 0.000000,-19.000000 0.000000,0.000000 0.000000,19.000000 0.000000,-1.000000 0.000000,19.000000 0.000000,0.000000 0.000000,-1.000000 0.000000,1.000000 0.000000,36.000000 18.000000,0.000000 1.000000,-1.000000 17.000000,1.000000 0.000000,-18.000000-18.000000,0.000000 0.000000,0.000000 19.000000,-1.000000-1.000000,1.000000 0.000000,0.000000 0.000000,-19.000000 1.000000,1.000000-1.000000,36.000000-18.000000,0.000000 0.000000,-1.000000 0.000000,1.000000 0.000000,-18.000000 19.000000,0.000000-1.000000,-19.000000-18.000000,1.000000 0.000000,-18.000000 0.000000,-1.000000 0.000000,0.000000 0.000000,1.000000 1.000000,18.000000-1.000000,-1.000000 0.000000,19.000000 0.000000,0.000000 0.000000,-19.000000 0.000000,1.000000 0.000000,18.000000 0.000000,-1.000000 0.000000,1.000000 1.000000,0.000000-1.000000,-37.000000-18.000000,1.000000 0.000000,-19.000000 18.000000,1.000000 0.000000,-1.000000-18.000000,0.000000 0.000000,-17.000000 0.000000,-1.000000 0.000000,18.000000 18.000000,0.000000 0.000000,-17.000000-18.000000,-1.000000 0.000000,18.000000 0.000000,1.000000 0.000000,17.000000 0.000000,1.000000 0.000000,-19.000000 0.000000,0.000000 0.000000,19.000000 0.000000,-1.000000 0.000000,1.000000 0.000000,-1.000000 0.000000,1.000000-18.000000,-1.000000 0.000000,1.000000 18.000000,-1.000000 0.000000,-17.000000-18.000000,-1.000000 0.000000,0.000000 18.000000,1.000000 0.000000,-1.000000-18.000000,1.000000-1.000000,-19.000000 19.000000,0.000000 0.000000,0.000000 0.000000,0.000000 0.000000,1.000000-18.000000,-1.000000 0.000000,18.000000 18.000000,1.000000 0.000000,-1.000000-18.000000,0.000000 0.000000,19.000000 0.000000,-1.000000 0.000000,-17.000000 18.000000,-1.000000 0.000000,19.000000-18.000000,-1.000000 0.000000,1.000000-1.000000,-1.000000 1.000000,1.000000 18.000000,-1.000000 0.000000,1.000000-18.000000,-1.000000 0.000000,-18.000000 0.000000,1.000000 0.000000,-1.000000 0.000000,1.000000 0.000000,-19.000000-1.000000,0.000000 1.000000,0.000000 18.000000,0.000000 0.000000,19.000000-18.000000,-1.000000 0.000000,-18.000000 0.000000,1.000000 0.000000,17.000000 0.000000,0.000000 0.000000,1.000000-19.000000,-1.000000 1.000000,1.000000 18.000000,-1.000000 0.000000,18.000000 0.000000,1.000000 0.000000,-1.000000-1.000000,1.000000 1.000000,-1.000000 0.000000,1.000000 0.000000,-1.000000 0.000000,1.000000 0.000000,-19.000000 18.000000,1.000000 0.000000,-1.000000 0.000000,0.000000 0.000000,1.000000 0.000000,-1.000000 0.000000,-18.000000 0.000000,0.000000 0.000000,1.000000 0.000000,-1.000000 0.000000,-18.000000 0.000000,0.000000 0.000000,0.000000 0.000000,0.000000 0.000000,19.000000 18.000000,-1.000000 0.000000,-18.000000-18.000000,0.000000 0.000000,18.000000 0.000000,1.000000 0.000000,-1.000000 0.000000,0.000000 0.000000,0.000000 0.000000,1.000000 0.000000,-19.000000 18.000000,0.000000 0.000000,18.000000-18.000000,0.000000 0.000000,-17.000000 0.000000,-1.000000 0.000000,18.000000 0.000000,0.000000 0.000000,0.000000 0.000000,1.000000 0.000000,-1.000000 0.000000,0.000000 0.000000,18.000000 0.000000,1.000000 0.000000,-19.000000 0.000000,0.000000 0.000000,1.000000 0.000000,-1.000000 0.000000,-18.000000 0.000000</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5: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12487.000000 44917.000000,'0.000000'-21.000000,"0.000000"10.000000,0.000000 1.000000,0.000000-12.000000,0.000000 1.000000,11.000000 0.000000,-1.000000 0.000000,-10.000000 0.000000,0.000000-1.000000,0.000000 12.000000,0.000000-1.000000,11.000000 1.000000,-1.000000-1.000000,-10.000000 22.000000,0.000000-1.000000,-21.000000 22.000000,0.000000 0.000000,0.000000 0.000000,0.000000-1.000000,-1.000000 12.000000,1.000000-1.000000,-21.000000 1.000000,-1.000000-1.000000,-10.000000 11.000000,0.000000 0.000000,0.000000-11.000000,0.000000 1.000000,0.000000 10.000000,0.000000 0.000000,-10.000000-11.000000,-1.000000 1.000000,11.000000-1.000000,0.000000 0.000000,21.000000 1.000000,1.000000-1.000000,-12.000000-10.000000,1.000000 0.000000,10.000000 0.000000,0.000000-1.000000,11.000000-9.000000,0.000000-1.000000,-11.000000 11.000000,0.000000-1.000000,11.000000-9.000000,0.000000-1.000000,0.000000-11.000000,-1.000000 1.000000,1.000000 10.000000,0.000000 0.000000,0.000000-10.000000,0.000000 0.000000,10.000000-1.000000,0.000000 1.000000,1.000000-1.000000,-1.000000 1.000000,-10.000000 0.000000,0.000000-1.000000,10.000000-10.000000,1.000000 0.000000,-1.000000 0.000000,0.000000 0.000000,11.000000-10.000000,0.000000-1.000000,0.000000 0.000000,0.000000 1.000000,-10.000000-11.000000,-1.000000-1.000000,11.000000-9.000000,0.000000-1.000000,0.000000 11.000000,0.000000-1.000000,0.000000 12.000000,0.000000-1.000000,0.000000-31.000000,0.000000-1.000000,0.000000 12.000000,0.000000-1.000000,0.000000-11.000000,0.000000 1.000000,-10.000000 21.000000,-1.000000 0.000000,11.000000-11.000000,0.000000 0.000000,0.000000 11.000000,0.000000 0.000000,0.000000 10.000000,0.000000 0.000000,0.000000 1.000000,0.000000-1.000000,0.000000 1.000000,0.000000-1.000000,0.000000 0.000000,0.000000 1.000000,0.000000 20.000000,0.000000 1.000000,0.000000 0.000000,0.000000-1.000000,0.000000 11.000000,0.000000 1.000000,0.000000-12.000000,0.000000 1.000000,0.000000-1.000000,0.000000 1.000000,0.000000 10.000000,0.000000 0.000000,0.000000 1.000000,0.000000-1.000000,11.000000-21.000000,-1.000000 0.000000,-10.000000 21.000000</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5: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12402.000000 50917.000000,'0.000000'-21.000000,"-10.000000"10.000000,-1.000000 1.000000,11.000000-1.000000,0.000000 0.000000,-11.000000 11.000000,1.000000 0.000000,-1.000000 0.000000,1.000000 0.000000,-12.000000 11.000000,1.000000 0.000000,0.000000 10.000000,0.000000 0.000000,0.000000 11.000000,-1.000000 0.000000,-9.000000-1.000000,-1.000000 1.000000,-11.000000 11.000000,1.000000-1.000000,0.000000 0.000000,-1.000000 1.000000,1.000000 10.000000,-1.000000 0.000000,-10.000000-11.000000,0.000000 1.000000,22.000000 10.000000,-1.000000 0.000000,-11.000000 0.000000,1.000000 0.000000,-11.000000-11.000000,0.000000 0.000000,11.000000 11.000000,-1.000000 0.000000,1.000000-21.000000,-1.000000 0.000000,12.000000 0.000000,-1.000000 0.000000,0.000000-1.000000,0.000000 1.000000,11.000000-11.000000,0.000000 1.000000,0.000000-12.000000,-1.000000 1.000000,12.000000 10.000000,-1.000000 0.000000,1.000000-21.000000,-1.000000 0.000000,0.000000 0.000000,1.000000 0.000000,10.000000-10.000000,0.000000-1.000000,0.000000-10.000000,0.000000 0.000000,0.000000-1.000000,0.000000 1.000000,0.000000 0.000000,0.000000 0.000000,0.000000-11.000000,0.000000 0.000000,0.000000 11.000000,0.000000 0.000000,0.000000-11.000000,0.000000 0.000000,10.000000 0.000000,1.000000 1.000000,-11.000000-1.000000,0.000000 0.000000,0.000000 0.000000,0.000000 0.000000,11.000000-10.000000,-1.000000 0.000000,-10.000000 10.000000,0.000000 0.000000,0.000000 11.000000,0.000000 0.000000,0.000000-1.000000,0.000000 1.000000,0.000000 0.000000,0.000000 0.000000,0.000000 10.000000,0.000000 1.000000,0.000000-1.000000,0.000000 0.000000,0.000000 22.000000,0.000000 0.000000,0.000000-1.000000,0.000000 1.000000,0.000000 10.000000,0.000000 0.000000,11.000000-10.000000</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5:1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26522.000000 51871.000000,'0.000000'21.000000,"-10.000000"-21.000000,-1.000000 0.000000,11.000000 11.000000,0.000000-1.000000,0.000000 1.000000,0.000000 0.000000,-10.000000-11.000000,-1.000000 0.000000,11.000000 10.000000,0.000000 1.000000,11.000000-11.000000,-1.000000 0.000000,1.000000 0.000000,-1.000000 0.000000,22.000000 0.000000,0.000000 0.000000,10.000000 0.000000,1.000000 0.000000,10.000000 0.000000,0.000000 0.000000,0.000000 0.000000,0.000000 0.000000,10.000000 0.000000,1.000000 0.000000,10.000000-11.000000,0.000000 1.000000,-21.000000 10.000000,0.000000 0.000000,0.000000-11.000000,0.000000 0.000000,11.000000 1.000000,0.000000-1.000000,20.000000 1.000000,1.000000-1.000000,0.000000 0.000000,0.000000 1.000000,10.000000 10.000000,1.000000 0.000000,-12.000000-11.000000,1.000000 1.000000,0.000000 10.000000,0.000000 0.000000,32.000000-11.000000,-1.000000 0.000000,1.000000 11.000000,-1.000000 0.000000,-20.000000 0.000000,-1.000000 0.000000,1.000000 0.000000,-1.000000 0.000000,-10.000000 0.000000,0.000000 0.000000,10.000000 0.000000,0.000000 0.000000,1.000000 0.000000,-1.000000 0.000000,-21.000000 0.000000,1.000000 0.000000,-12.000000 0.000000,1.000000 0.000000,-11.000000 0.000000,0.000000 0.000000,10.000000 0.000000,1.000000 0.000000,0.000000 0.000000,-1.000000 0.000000,1.000000 0.000000,-1.000000 0.000000,1.000000-10.000000,0.000000-1.000000,-11.000000 11.000000,0.000000 0.000000,-11.000000 0.000000,0.000000 0.000000,1.000000 0.000000,-1.000000 0.000000,-10.000000 0.000000,0.000000 0.000000,21.000000 0.000000,0.000000 0.000000,10.000000 0.000000,1.000000 0.000000,0.000000 0.000000,-1.000000 0.000000,12.000000 0.000000,-1.000000 0.000000,-11.000000 0.000000,1.000000 0.000000,-11.000000 0.000000,0.000000 0.000000,-11.000000 0.000000,1.000000 0.000000,-1.000000 0.000000,1.000000 0.000000,-1.000000 0.000000,0.000000 0.000000,11.000000 11.000000,0.000000-1.000000,0.000000-10.000000,0.000000 0.000000,22.000000 0.000000,-1.000000 0.000000,-21.000000 0.000000,0.000000 0.000000,0.000000 0.000000,0.000000 0.000000,0.000000 0.000000,0.000000 0.000000,-11.000000 0.000000,1.000000 0.000000,-1.000000 0.000000,0.000000 0.000000,11.000000 11.000000,0.000000 0.000000,0.000000-11.000000,0.000000 0.000000,11.000000 0.000000,0.000000 0.000000,-11.000000 0.000000,0.000000 0.000000,0.000000 0.000000,0.000000 0.000000,0.000000 0.000000,0.000000 0.000000,-11.000000 0.000000,0.000000 0.000000,1.000000 0.000000,-1.000000 0.000000,1.000000 0.000000,-1.000000 0.000000,0.000000 0.000000,1.000000 0.000000,10.000000 0.000000,0.000000 0.000000,10.000000 0.000000,1.000000 0.000000,0.000000 0.000000,-1.000000 0.000000,-10.000000-11.000000,0.000000 0.000000,-10.000000 11.000000,-1.000000 0.000000,0.000000 0.000000,1.000000 0.000000,-11.000000 0.000000,0.000000 0.000000,10.000000-10.000000,0.000000-1.000000,1.000000 11.000000,-1.000000 0.000000,1.000000 0.000000,-1.000000 0.000000,11.000000 0.000000,0.000000 0.000000,11.000000 0.000000,-1.000000 0.000000,-10.000000 0.000000,0.000000 0.000000,0.000000 0.000000,0.000000 0.000000,0.000000 0.000000,0.000000 0.000000,-10.000000 0.000000,-1.000000 0.000000,0.000000 11.000000,1.000000-1.000000,-11.000000-10.000000,-1.000000 0.000000,12.000000 0.000000,-1.000000 0.000000,1.000000 11.000000,-1.000000 0.000000,0.000000-11.000000,1.000000 0.000000,-1.000000 0.000000,1.000000 0.000000,-1.000000 0.000000,0.000000 0.000000,1.000000 0.000000,-1.000000 0.000000,1.000000 10.000000,-1.000000 1.000000,0.000000-11.000000,1.000000 0.000000,-1.000000 10.000000,1.000000 1.000000,-22.000000 0.000000,0.000000-1.000000,11.000000-10.000000,0.000000 0.000000,10.000000 0.000000,0.000000 0.000000,-20.000000 0.000000,-1.000000 0.000000,21.000000 0.000000,1.000000 0.000000,-12.000000 0.000000,1.000000 0.000000,11.000000 0.000000,-1.000000 0.000000,0.000000 0.000000,1.000000 0.000000,-1.000000 0.000000,1.000000 0.000000,-1.000000 0.000000,0.000000 0.000000,1.000000 0.000000,-1.000000 0.000000,1.000000 0.000000,-1.000000 0.000000,-10.000000 0.000000,0.000000 0.000000,10.000000 0.000000,0.000000 0.000000,1.000000 11.000000,-1.000000-1.000000,1.000000-10.000000,-1.000000 0.000000,0.000000 0.000000,1.000000 0.000000,10.000000 0.000000,0.000000 0.000000,-11.000000 0.000000,1.000000 0.000000,10.000000 0.000000,0.000000 0.000000,0.000000 0.000000,0.000000 0.000000,-11.000000 0.000000,1.000000 0.000000,-12.000000 0.000000,1.000000 0.000000,11.000000 0.000000,-1.000000 0.000000,0.000000 11.000000,1.000000 0.000000,-1.000000-11.000000,1.000000 0.000000,-1.000000 0.000000,0.000000 0.000000,1.000000 0.000000,-1.000000 0.000000,1.000000 0.000000,-1.000000 0.000000,0.000000 0.000000,1.000000 0.000000,-1.000000 0.000000,1.000000 0.000000,-12.000000 10.000000,1.000000 1.000000,0.000000-11.000000,0.000000 0.000000,0.000000 0.000000,-1.000000 0.000000,-9.000000 0.000000,-1.000000 0.000000,11.000000 0.000000,-1.000000 0.000000,-9.000000 0.000000,-1.000000 0.000000,0.000000 0.000000,0.000000 0.000000,11.000000 0.000000,0.000000 0.000000,-11.000000 0.000000,0.000000 0.000000,0.000000 0.000000,1.000000 0.000000,-1.000000 0.000000,0.000000 0.000000,11.000000 0.000000,0.000000 0.000000,-11.000000 0.000000,0.000000 0.000000,11.000000 0.000000,0.000000 0.000000,-11.000000 0.000000,0.000000 0.000000,0.000000 0.000000,0.000000 0.000000,1.000000 0.000000,-1.000000 0.000000,-11.000000 0.000000,1.000000 0.000000,0.000000 0.000000,-1.000000 0.000000,1.000000 0.000000,-1.000000 0.000000,-20.000000 0.000000,-1.000000 0.000000,1.000000 0.000000,-1.000000 0.000000,0.000000 0.000000,1.000000 0.000000,-1.000000 0.000000,1.000000 0.000000,-12.000000 0.000000,1.000000 0.000000,0.000000 0.000000,0.000000 0.000000,0.000000 0.000000,-1.000000 0.000000,-9.000000 10.000000,-1.000000 1.000000,-11.000000-11.000000,1.000000 0.000000,0.000000 0.000000,-1.000000 0.000000,-10.000000 11.000000,0.000000-1.000000,11.000000 1.000000,-1.000000-1.000000,1.000000-10.000000,0.000000 0.000000,-11.000000 11.000000,0.000000 0.000000,21.000000-11.000000,0.000000 0.000000,-10.000000 10.000000,-1.000000 1.000000,-10.000000-1.000000,0.000000 1.000000,-10.000000-11.000000,-1.000000 0.000000,0.000000 0.000000,1.000000 0.000000,-11.000000 0.000000,-1.000000 0.000000,12.000000 0.000000,-1.000000 0.000000,1.000000 0.000000,-1.000000 0.000000,-10.000000 0.000000,0.000000 0.000000,10.000000 0.000000,0.000000 0.000000,-10.000000 0.000000,0.000000 0.000000,-11.000000 0.000000,0.000000 0.000000,11.000000 0.000000,0.000000 0.000000,10.000000 0.000000,1.000000 0.000000,-1.000000 0.000000,0.000000 0.000000,22.000000 0.000000,0.000000 0.000000,-11.000000 0.000000,0.000000 0.000000,-11.000000 11.000000,0.000000-1.000000,1.000000-10.000000,-1.000000 0.000000,11.000000 11.000000,0.000000-1.000000,-10.000000-10.000000,-1.000000 0.000000,22.000000 0.000000,-1.000000 0.000000,11.000000 0.000000,1.000000 0.000000,-12.000000 0.000000,1.000000 0.000000,-1.000000 0.000000,1.000000 0.000000,-11.000000 0.000000,0.000000 0.000000,-32.000000 0.000000,0.000000 0.000000,22.000000-10.000000,-1.000000-1.000000,-10.000000 1.000000,0.000000-1.000000,10.000000 0.000000,1.000000 1.000000,41.000000 10.000000,1.000000 0.000000,-21.000000-11.000000,-1.000000 1.000000,12.000000-1.000000,-1.000000 0.000000,-11.000000 1.000000,1.000000-1.000000,0.000000 11.000000,-1.000000 0.000000,-20.000000 0.000000,-1.000000 0.000000,11.000000 0.000000,0.000000 0.000000,0.000000-10.000000,0.000000-1.000000,-11.000000 11.000000,1.000000 0.000000,20.000000-11.000000,1.000000 1.000000,-11.000000-1.000000,0.000000 1.000000,0.000000-12.000000,0.000000 1.000000,-11.000000 21.000000,1.000000 0.000000,10.000000-10.000000,0.000000-1.000000,-22.000000 0.000000,1.000000 1.000000,11.000000-1.000000,-1.000000 1.000000,0.000000 10.000000,1.000000 0.000000,20.000000 0.000000,1.000000 0.000000,0.000000-11.000000,-1.000000 0.000000,1.000000 11.000000,-1.000000 0.000000,-10.000000 0.000000,0.000000 0.000000,0.000000 0.000000,0.000000 0.000000,0.000000 0.000000,0.000000 0.000000,-10.000000 0.000000,-1.000000 0.000000,1.000000 0.000000,-1.000000 0.000000,22.000000 0.000000,-1.000000 0.000000,-10.000000-10.000000,0.000000-1.000000,11.000000 11.000000,-1.000000 0.000000,1.000000 0.000000,0.000000 0.000000,-11.000000 0.000000,0.000000 0.000000,0.000000 0.000000,0.000000 0.000000,-11.000000 0.000000,0.000000 0.000000,1.000000 0.000000,-1.000000 0.000000,11.000000 0.000000,0.000000 0.000000,0.000000-10.000000,0.000000-1.000000,-10.000000 11.000000,-1.000000 0.000000,22.000000-11.000000,-1.000000 1.000000,-20.000000 10.000000,-1.000000 0.000000,-10.000000-11.000000,-1.000000 1.000000,12.000000 10.000000,-1.000000 0.000000,-10.000000-11.000000,0.000000 0.000000,21.000000 11.000000,0.000000 0.000000,10.000000 0.000000,1.000000 0.000000,21.000000 0.000000,0.000000 0.000000,-11.000000 0.000000,0.000000 0.000000,0.000000 0.000000,0.000000 0.000000,11.000000 0.000000,0.000000 0.000000,-21.000000-10.000000,-1.000000-1.000000,11.000000 11.000000,1.000000 0.000000,-22.000000 0.000000,0.000000 0.000000,10.000000 0.000000,1.000000 0.000000,-11.000000 0.000000,0.000000 0.000000,10.000000 0.000000,1.000000 0.000000,-11.000000 0.000000,0.000000 0.000000,21.000000 0.000000,0.000000 0.000000,-10.000000 0.000000,0.000000 0.000000,-1.000000 0.000000,1.000000 0.000000,-1.000000 0.000000,1.000000 0.000000,-11.000000 0.000000,0.000000 0.000000,0.000000 0.000000,0.000000 0.000000,0.000000 11.000000,0.000000-1.000000,11.000000-10.000000,-1.000000 0.000000,-10.000000 0.000000,0.000000 0.000000,11.000000 0.000000,-1.000000 0.000000,12.000000 11.000000,-1.000000 0.000000,-11.000000-11.000000,1.000000 0.000000,10.000000 10.000000,0.000000 1.000000,-21.000000-11.000000,0.000000 0.000000,11.000000 10.000000,0.000000 1.000000,-11.000000-11.000000,0.000000 0.000000,-11.000000 11.000000,0.000000-1.000000,1.000000 1.000000,-1.000000-1.000000,22.000000-10.000000,-1.000000 0.000000,1.000000 11.000000,-1.000000 0.000000,1.000000-11.000000,0.000000 0.000000,-1.000000 10.000000,1.000000 1.000000,10.000000-11.000000,0.000000 0.000000,-21.000000 10.000000,0.000000 1.000000,11.000000-11.000000,-1.000000 0.000000,1.000000 0.000000,0.000000 0.000000,-11.000000 11.000000,0.000000-1.000000,10.000000-10.000000,1.000000 0.000000,-1.000000 11.000000,1.000000-1.000000,10.000000-10.000000,0.000000 0.000000,11.000000 0.000000,0.000000 0.000000,0.000000 0.000000,0.000000 0.000000,-11.000000 0.000000,0.000000 0.000000,21.000000 0.000000,1.000000 0.000000,-11.000000 11.000000,-1.000000 0.000000,1.000000-11.000000,0.000000 0.000000,-11.000000 0.000000,0.000000 0.000000,11.000000 0.000000,0.000000 0.000000,0.000000 0.000000,0.000000 0.000000,-11.000000 0.000000,0.000000 0.000000,21.000000 0.000000,1.000000 0.000000,-11.000000 0.000000,-1.000000 0.000000,1.000000 0.000000,0.000000 0.000000,0.000000 0.000000,0.000000 0.000000,-1.000000 0.000000,1.000000 0.000000,11.000000 0.000000,-1.000000 0.000000,0.000000 0.000000,1.000000 0.000000,20.000000 0.000000,1.000000 0.000000,10.000000-11.000000,0.000000 0.000000,11.000000 11.000000,0.000000 0.000000,10.000000-10.000000,1.000000-1.000000,10.000000 11.000000,0.000000 0.000000,-21.000000-10.000000</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5: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21476.000000 55899.000000,'0.000000'64.000000,"0.000000"-53.000000,0.000000-1.000000,-10.000000 11.000000,-1.000000 1.000000,-10.000000-22.000000,0.000000 0.000000,-11.000000 0.000000,0.000000 0.000000,0.000000 0.000000,1.000000 0.000000,-22.000000 0.000000,0.000000 0.000000,-11.000000-22.000000,0.000000 1.000000,-31.000000-11.000000,0.000000 1.000000,-11.000000-12.000000,0.000000 1.000000,10.000000-11.000000,1.000000 0.000000,-22.000000-11.000000,1.000000 1.000000,-22.000000-1.000000,0.000000 0.000000,-10.000000 1.000000,-1.000000-1.000000,33.000000-10.000000,-1.000000 0.000000,11.000000-11.000000,0.000000 0.000000,42.000000 0.000000,1.000000 0.000000,20.000000-10.000000,1.000000 0.000000,21.000000 10.000000,0.000000 0.000000,42.000000-10.000000,0.000000-1.000000,43.000000-20.000000,-1.000000-1.000000,11.000000-21.000000,1.000000 0.000000,9.000000 32.000000,1.000000 0.000000,0.000000 0.000000,0.000000 0.000000,42.000000 22.000000,0.000000-1.000000,22.000000 11.000000,-1.000000-1.000000,11.000000 22.000000,0.000000 0.000000,11.000000 22.000000,-1.000000-1.000000,11.000000 21.000000,1.000000 1.000000,-33.000000 10.000000,0.000000 0.000000,22.000000 0.000000,0.000000 0.000000,-11.000000 31.000000,0.000000 1.000000,-43.000000 0.000000,1.000000 0.000000,-11.000000 21.000000,0.000000 0.000000,0.000000 21.000000,0.000000 0.000000,-11.000000 11.000000,1.000000 0.000000,-22.000000-11.000000,0.000000 0.000000,-42.000000 11.000000,0.000000 0.000000,-11.000000 10.000000,0.000000 1.000000,-21.000000 31.000000,0.000000 0.000000,-21.000000 0.000000,0.000000 0.000000,-22.000000 1.000000,1.000000-1.000000,-11.000000 0.000000,0.000000 0.000000,-11.000000 0.000000,1.000000 1.000000,-11.000000-33.000000,-1.000000 0.000000,-20.000000-10.000000,0.000000 0.000000,10.000000-21.000000,0.000000-1.000000,0.000000-10.000000,0.000000 0.000000,-10.000000-10.000000,0.000000-1.000000,-12.000000-10.000000,1.000000 0.000000,-31.000000-22.000000,-1.000000 1.000000,11.000000 0.000000,-1.000000-1.000000,22.000000-10.000000,0.000000 0.000000,-21.000000 0.000000,0.000000 0.000000,0.000000-10.000000,0.000000-1.000000,21.000000-10.000000,0.000000 0.000000,21.000000-11.000000,0.000000 0.000000,-10.000000 0.000000,-1.000000 0.000000,1.000000 1.000000,-1.000000-1.000000,33.000000-11.000000,-1.000000 1.000000,22.000000 10.000000,-1.000000 0.000000,22.000000-10.000000,0.000000 0.000000,21.000000-1.000000,0.000000 1.000000,0.000000-1.000000,0.000000 1.000000,32.000000-1.000000,0.000000 1.000000,10.000000 0.000000,0.000000-1.000000,22.000000-20.000000,0.000000-1.000000,-22.000000 22.000000</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5: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28515.000000 55921.000000,'-21.000000'0.000000,"11.000000"10.000000,-1.000000 1.000000,0.000000-11.000000,1.000000 0.000000,-1.000000 0.000000,1.000000 0.000000,10.000000-11.000000,0.000000 1.000000,10.000000-1.000000,1.000000 0.000000,21.000000 1.000000,-1.000000-1.000000,12.000000 1.000000,-1.000000-1.000000,1.000000 0.000000,-1.000000 1.000000,0.000000-1.000000,1.000000 1.000000,-1.000000-1.000000,1.000000 0.000000,-1.000000 1.000000,0.000000-1.000000,-10.000000 11.000000,0.000000 0.000000,10.000000 0.000000,1.000000 0.000000,-11.000000 0.000000,-1.000000 0.000000,-9.000000 0.000000,-1.000000 0.000000,21.000000 0.000000,1.000000 0.000000,-12.000000 11.000000,1.000000-1.000000,0.000000 1.000000,0.000000 0.000000,10.000000-1.000000,1.000000 1.000000,10.000000-1.000000,0.000000 1.000000,0.000000-11.000000,0.000000 0.000000,-11.000000 11.000000,0.000000-1.000000,11.000000-10.000000,0.000000 0.000000,0.000000 11.000000,0.000000-1.000000,11.000000-10.000000,0.000000 0.000000,10.000000 0.000000,0.000000 0.000000,21.000000 0.000000,1.000000 0.000000,-11.000000 11.000000,-1.000000 0.000000,-9.000000-11.000000,-1.000000 0.000000,0.000000 10.000000,0.000000 1.000000,0.000000-11.000000,1.000000 0.000000,9.000000 10.000000,1.000000 1.000000,11.000000-11.000000,-1.000000 0.000000,-21.000000 11.000000,1.000000-1.000000,-12.000000-10.000000,1.000000 0.000000,-11.000000 11.000000,0.000000-1.000000,0.000000-10.000000,0.000000 0.000000,10.000000 0.000000,1.000000 0.000000,10.000000 0.000000,0.000000 0.000000,1.000000 0.000000,-1.000000 0.000000,0.000000 0.000000,0.000000 0.000000,-10.000000 0.000000,-1.000000 0.000000,1.000000 0.000000,0.000000 0.000000,-11.000000 0.000000,0.000000 0.000000,21.000000-10.000000,0.000000-1.000000,-10.000000 11.000000,-1.000000 0.000000,1.000000 0.000000,-1.000000 0.000000,1.000000 0.000000,0.000000 0.000000,-22.000000 0.000000,0.000000 0.000000,11.000000 11.000000,0.000000-1.000000,0.000000-10.000000,0.000000 0.000000,11.000000 0.000000,0.000000 0.000000,20.000000 0.000000,1.000000 0.000000,0.000000 0.000000,0.000000 0.000000,-11.000000 11.000000,0.000000 0.000000,-21.000000-11.000000,0.000000 0.000000,0.000000 0.000000,0.000000 0.000000,0.000000 10.000000,0.000000 1.000000,0.000000-11.000000,0.000000 0.000000,22.000000 0.000000,-1.000000 0.000000,0.000000 0.000000,0.000000 0.000000,-10.000000 0.000000,-1.000000 0.000000,-10.000000-11.000000,0.000000 1.000000,-10.000000 10.000000,-1.000000 0.000000,-10.000000 0.000000,0.000000 0.000000,10.000000-11.000000,1.000000 0.000000,-1.000000 11.000000,0.000000 0.000000,11.000000-10.000000,0.000000-1.000000,22.000000 11.000000,-1.000000 0.000000,-11.000000-10.000000,1.000000-1.000000,-11.000000 0.000000,0.000000 1.000000,0.000000-1.000000,0.000000 1.000000,-11.000000-1.000000,1.000000 0.000000,-11.000000 1.000000,-1.000000-1.000000,1.000000-10.000000,0.000000 0.000000,0.000000 10.000000,0.000000 1.000000,-1.000000-12.000000,1.000000 1.000000,21.000000 11.000000,0.000000-1.000000,0.000000 0.000000,0.000000 1.000000,11.000000-11.000000,-1.000000-1.000000,-10.000000 12.000000,0.000000-1.000000,0.000000 1.000000,0.000000-1.000000,-10.000000 0.000000,-1.000000 1.000000,1.000000 10.000000,-1.000000 0.000000,-10.000000-11.000000,0.000000 1.000000,10.000000-1.000000,0.000000 0.000000,22.000000 11.000000,0.000000 0.000000,-1.000000-10.000000,1.000000-1.000000,10.000000 11.000000,0.000000 0.000000,1.000000 0.000000,-1.000000 0.000000,-11.000000 0.000000,1.000000 0.000000,10.000000 11.000000,0.000000-1.000000,11.000000-10.000000,0.000000 0.000000,0.000000 11.000000,0.000000 0.000000,-1.000000-1.000000,1.000000 1.000000,0.000000-11.000000,0.000000 0.000000,-32.000000 10.000000,0.000000 1.000000,0.000000-11.000000,0.000000 0.000000,10.000000 11.000000,1.000000-1.000000,0.000000-10.000000,-1.000000 0.000000,22.000000 11.000000,0.000000-1.000000,-11.000000-10.000000,0.000000 0.000000,0.000000 11.000000,1.000000 0.000000,-12.000000-1.000000,1.000000 1.000000,-1.000000-11.000000,1.000000 0.000000,0.000000 0.000000,-1.000000 0.000000,11.000000 0.000000,1.000000 0.000000,-1.000000 0.000000,0.000000 0.000000,-10.000000 0.000000,-1.000000 0.000000,-20.000000 0.000000,-1.000000 0.000000,0.000000 0.000000,1.000000 0.000000,-1.000000 0.000000,1.000000 0.000000,-1.000000 0.000000,1.000000 0.000000,-1.000000 0.000000,0.000000 0.000000,11.000000 0.000000,0.000000 0.000000,11.000000 0.000000,0.000000 0.000000,-1.000000 0.000000,1.000000 0.000000,-22.000000-11.000000,1.000000 1.000000,-12.000000 10.000000,1.000000 0.000000,-11.000000-11.000000,1.000000 0.000000,-1.000000 11.000000,0.000000 0.000000,-10.000000 0.000000,-1.000000 0.000000,11.000000-10.000000,1.000000-1.000000,-1.000000 11.000000,0.000000 0.000000,0.000000-10.000000,0.000000-1.000000,11.000000 11.000000,0.000000 0.000000,0.000000 0.000000,0.000000 0.000000,-1.000000 0.000000,1.000000 0.000000,11.000000 0.000000,-1.000000 0.000000,-10.000000 0.000000,0.000000 0.000000,10.000000-11.000000,0.000000 1.000000,1.000000 10.000000,-1.000000 0.000000,1.000000 0.000000,-1.000000 0.000000,0.000000 0.000000,1.000000 0.000000,-11.000000 0.000000,-1.000000 0.000000,1.000000 0.000000,0.000000 0.000000,0.000000 0.000000,0.000000 0.000000,-11.000000 0.000000,0.000000 0.000000,11.000000 0.000000,0.000000 0.000000,-11.000000 0.000000,0.000000 0.000000,0.000000 0.000000,0.000000 0.000000,-10.000000 0.000000,0.000000 0.000000,-1.000000-11.000000,1.000000 1.000000,10.000000 10.000000,0.000000 0.000000,-10.000000-11.000000,-1.000000 0.000000,1.000000 11.000000,0.000000 0.000000,10.000000-10.000000,0.000000-1.000000,-10.000000 1.000000,-1.000000-1.000000,11.000000 11.000000,1.000000 0.000000,-22.000000-11.000000,0.000000 1.000000,0.000000-1.000000,0.000000 1.000000,0.000000-1.000000</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5: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47130.000000 52698.000000,'0.000000'21.000000,"11.000000"-21.000000,-1.000000 0.000000,1.000000 0.000000,0.000000 0.000000,-1.000000 0.000000,1.000000 0.000000,10.000000 0.000000,0.000000 0.000000,11.000000 0.000000,0.000000 0.000000,0.000000 0.000000,-1.000000 0.000000,1.000000 0.000000,0.000000 0.000000,0.000000 0.000000,0.000000 0.000000,-1.000000 0.000000,1.000000 0.000000,11.000000 0.000000,-1.000000 0.000000,0.000000 0.000000,1.000000 0.000000,20.000000-10.000000,1.000000-1.000000,-11.000000 0.000000,0.000000 1.000000,21.000000-11.000000,0.000000-1.000000,11.000000 12.000000,0.000000-1.000000,10.000000-10.000000,1.000000 0.000000,20.000000 0.000000,1.000000-1.000000,-32.000000 12.000000,0.000000-1.000000,-22.000000 1.000000,1.000000-1.000000,-11.000000 11.000000,0.000000 0.000000,-11.000000 11.000000,1.000000-1.000000,-1.000000-10.000000,0.000000 0.000000,33.000000 11.000000,-1.000000-1.000000,-11.000000-10.000000,1.000000 0.000000,0.000000-10.000000,-1.000000-1.000000,11.000000 1.000000,1.000000-1.000000,-12.000000-10.000000,1.000000 0.000000,21.000000-1.000000,-1.000000 1.000000,23.000000-11.000000,-1.000000 1.000000,0.000000 9.000000,0.000000 1.000000,-22.000000 10.000000,1.000000 1.000000,-21.000000-1.000000,-1.000000 1.000000,-20.000000 10.000000,-1.000000 0.000000,11.000000 0.000000,0.000000 0.000000,11.000000 10.000000,-1.000000 1.000000,1.000000-1.000000,0.000000 1.000000,-1.000000 0.000000,1.000000-1.000000,10.000000 1.000000,0.000000 0.000000,-10.000000-1.000000,-1.000000 1.000000,12.000000-1.000000,-1.000000 1.000000,32.000000 0.000000,0.000000-1.000000,21.000000-10.000000,0.000000 0.000000,0.000000 0.000000,1.000000 0.000000,9.000000 11.000000,1.000000-1.000000,-11.000000-10.000000,1.000000 0.000000,-12.000000 0.000000,1.000000 0.000000,-22.000000 0.000000,1.000000 0.000000,-22.000000 0.000000,0.000000 0.000000,-10.000000 0.000000,-1.000000 0.000000,1.000000 11.000000,0.000000 0.000000,10.000000-1.000000,0.000000 1.000000,0.000000 10.000000,0.000000 0.000000,-10.000000 0.000000,0.000000 1.000000,-1.000000-12.000000,1.000000 1.000000,10.000000 10.000000,0.000000 0.000000,22.000000-10.000000,-1.000000-1.000000,0.000000 12.000000,1.000000-1.000000,-1.000000-11.000000,1.000000 1.000000,-22.000000 0.000000,0.000000-1.000000,-10.000000 11.000000,-1.000000 1.000000,1.000000-12.000000,-1.000000 1.000000,33.000000-1.000000,-1.000000 1.000000,-10.000000-11.000000,0.000000 0.000000,-11.000000 0.000000,0.000000 0.000000,0.000000 0.000000,1.000000 0.000000,-12.000000 0.000000,1.000000 0.000000,10.000000-21.000000,0.000000 0.000000,32.000000 10.000000,0.000000 0.000000,-21.000000-10.000000,0.000000 0.000000,0.000000 10.000000,0.000000 1.000000,-11.000000 10.000000,0.000000 0.000000,0.000000-11.000000,0.000000 1.000000,22.000000 10.000000,-1.000000 0.000000,1.000000 0.000000,-1.000000 0.000000,-21.000000 10.000000,0.000000 1.000000,-10.000000-1.000000,0.000000 1.000000,-11.000000-11.000000,0.000000 0.000000,10.000000 11.000000,1.000000-1.000000,21.000000 1.000000,-1.000000-1.000000,1.000000-10.000000,0.000000 0.000000,0.000000 11.000000,0.000000 0.000000,-22.000000-1.000000,1.000000 1.000000,-1.000000-1.000000,1.000000 1.000000,-11.000000 0.000000,0.000000-1.000000,21.000000 11.000000,0.000000 1.000000,1.000000-12.000000,-1.000000 1.000000,0.000000-1.000000,0.000000 1.000000,-10.000000 0.000000,0.000000-1.000000,-1.000000 1.000000,1.000000-1.000000,-22.000000 1.000000,1.000000 0.000000,-1.000000 10.000000,0.000000 0.000000,33.000000-10.000000,-1.000000-1.000000,-11.000000 1.000000,1.000000-1.000000,10.000000 12.000000,0.000000-1.000000,-10.000000-11.000000,0.000000 1.000000,-22.000000 10.000000,0.000000 0.000000,-10.000000-10.000000,0.000000 0.000000,0.000000 10.000000,0.000000 0.000000,-11.000000-10.000000,0.000000-1.000000,0.000000 1.000000,0.000000-1.000000,-10.000000 12.000000,0.000000-1.000000,10.000000 0.000000,0.000000 0.000000,11.000000 0.000000,0.000000 1.000000,-11.000000 9.000000,0.000000 1.000000,11.000000 0.000000,0.000000 0.000000,-1.000000 10.000000,1.000000 1.000000,-11.000000 10.000000,1.000000 0.000000,-12.000000-11.000000,1.000000 0.000000,10.000000 22.000000,0.000000 0.000000,-21.000000-11.000000,0.000000 0.000000,11.000000 0.000000,-1.000000 0.000000,-10.000000 10.000000,0.000000 1.000000,11.000000-11.000000,0.000000 0.000000,-11.000000 10.000000,0.000000 1.000000,0.000000 10.000000,0.000000 0.000000,10.000000-10.000000,1.000000 0.000000,-11.000000-1.000000,0.000000 1.000000,0.000000-1.000000,0.000000 1.000000,0.000000-22.000000,0.000000 1.000000,0.000000 10.000000,0.000000 0.000000,0.000000 0.000000,0.000000 0.000000,-11.000000 0.000000,1.000000 0.000000,-1.000000-11.000000,0.000000 1.000000,1.000000 10.000000,-1.000000 0.000000,1.000000-11.000000,-1.000000 1.000000,-10.000000-12.000000,0.000000 1.000000,10.000000 11.000000,0.000000-1.000000,-10.000000-21.000000,0.000000 0.000000,10.000000 11.000000,1.000000 0.000000,-11.000000 0.000000,-1.000000 0.000000,1.000000-1.000000,0.000000 1.000000,0.000000-11.000000,0.000000 1.000000,-1.000000-1.000000,1.000000 0.000000,-11.000000 0.000000,1.000000 0.000000,-1.000000 1.000000,0.000000-1.000000,0.000000-11.000000,0.000000 1.000000,1.000000 0.000000,-1.000000-1.000000,0.000000 1.000000,0.000000-1.000000,-10.000000-10.000000,-1.000000 0.000000,1.000000 0.000000,0.000000 0.000000,-11.000000 0.000000,0.000000 0.000000,-22.000000 0.000000,1.000000 0.000000,11.000000 0.000000,-1.000000 0.000000,0.000000 0.000000,1.000000 0.000000,-1.000000-10.000000,1.000000-1.000000,10.000000 1.000000,0.000000-1.000000,-11.000000 11.000000,0.000000 0.000000,-10.000000-11.000000,0.000000 1.000000,10.000000-1.000000,1.000000 1.000000,-22.000000-12.000000,0.000000 1.000000,11.000000 11.000000,0.000000-1.000000,10.000000-10.000000,0.000000 0.000000,1.000000-1.000000,-1.000000 1.000000,-10.000000 0.000000,0.000000 0.000000,-11.000000 10.000000,0.000000 1.000000,-10.000000-1.000000,-1.000000 0.000000,1.000000 11.000000,0.000000 0.000000,31.000000 0.000000,0.000000 0.000000,-10.000000 0.000000,0.000000 0.000000,-11.000000 0.000000,0.000000 0.000000,1.000000 0.000000,-1.000000 0.000000,0.000000-10.000000,0.000000-1.000000,0.000000 11.000000,1.000000 0.000000,31.000000-10.000000,0.000000-1.000000,-11.000000 11.000000,0.000000 0.000000,1.000000-11.000000,-1.000000 1.000000,1.000000 10.000000,-1.000000 0.000000,-10.000000-11.000000,0.000000 1.000000,-1.000000 10.000000,1.000000 0.000000,21.000000 0.000000,0.000000 0.000000,0.000000 10.000000,0.000000 1.000000,0.000000-1.000000,0.000000 1.000000,0.000000 0.000000,0.000000-1.000000,-21.000000 1.000000,0.000000-1.000000,-1.000000 12.000000,1.000000-1.000000,0.000000-11.000000,0.000000 1.000000,21.000000 10.000000,0.000000 0.000000,0.000000 1.000000,0.000000-1.000000,10.000000 0.000000,1.000000 0.000000,-11.000000-10.000000,0.000000-1.000000,0.000000 12.000000,0.000000-1.000000,-11.000000-11.000000,1.000000 1.000000,10.000000 0.000000,0.000000-1.000000,-11.000000-10.000000,1.000000 0.000000,10.000000 11.000000,0.000000-1.000000,0.000000-10.000000,0.000000 0.000000,10.000000 0.000000,1.000000 0.000000,-1.000000 0.000000,1.000000 0.000000,0.000000 11.000000,-1.000000 0.000000,-10.000000-11.000000,0.000000 0.000000,0.000000 0.000000,0.000000 0.000000,-10.000000 0.000000,-1.000000 0.000000,0.000000 0.000000,1.000000 0.000000,10.000000 0.000000,0.000000 0.000000,0.000000-11.000000,0.000000 0.000000,0.000000 11.000000,0.000000 0.000000,0.000000 0.000000,0.000000 0.000000,-11.000000 0.000000,0.000000 0.000000,-10.000000 0.000000,0.000000 0.000000,10.000000 0.000000,1.000000 0.000000,-11.000000 0.000000,-1.000000 0.000000,22.000000-10.000000,0.000000-1.000000,0.000000 1.000000,0.000000-1.000000,11.000000-10.000000,0.000000 0.000000,-11.000000 10.000000,0.000000 0.000000,-11.000000-10.000000,0.000000 0.000000,-10.000000 0.000000,0.000000 0.000000,10.000000-1.000000,1.000000 1.000000,-1.000000 11.000000,1.000000-1.000000,10.000000-10.000000,0.000000 0.000000,10.000000 10.000000,1.000000 0.000000,-11.000000-10.000000,0.000000 0.000000,-11.000000 10.000000,1.000000 1.000000,-1.000000-1.000000,0.000000 1.000000,-10.000000-1.000000,0.000000 0.000000,0.000000 1.000000,0.000000-1.000000,21.000000 1.000000,0.000000-1.000000,10.000000 11.000000,1.000000 0.000000,-1.000000-11.000000,1.000000 1.000000,0.000000 10.000000,-1.000000 0.000000,-10.000000 0.000000,0.000000 0.000000,-10.000000-11.000000,-1.000000 1.000000,0.000000 10.000000,1.000000 0.000000,10.000000 0.000000,0.000000 0.000000,-11.000000 0.000000,0.000000 0.000000,22.000000 10.000000,0.000000 1.000000,-1.000000-11.000000,1.000000 0.000000,10.000000 10.000000,0.000000 1.000000,0.000000-11.000000,1.000000 0.000000,-1.000000 0.000000,0.000000 0.000000,-21.000000 0.000000,0.000000 0.000000,11.000000 0.000000,-1.000000 0.000000,-10.000000 0.000000,0.000000 0.000000,-10.000000 0.000000,-1.000000 0.000000,22.000000 0.000000,-1.000000 0.000000,11.000000 0.000000,1.000000 0.000000,-1.000000 0.000000,0.000000 0.000000,11.000000 0.000000,0.000000 0.000000,10.000000 0.000000,0.000000 0.000000,-10.000000-11.000000,0.000000 1.000000,0.000000-1.000000,0.000000 1.000000,-1.000000-1.000000,1.000000 0.000000,0.000000 1.000000,0.000000-1.000000,10.000000 1.000000,1.000000-1.000000,-12.000000-10.000000,1.000000 0.000000,0.000000-1.000000,0.000000 1.000000,10.000000 0.000000,1.000000 0.000000,-1.000000 0.000000,0.000000-1.000000,1.000000-9.000000,-1.000000-1.000000,1.000000 0.000000,-1.000000 0.000000,0.000000-10.000000,1.000000-1.000000,10.000000-10.000000,0.000000 0.000000,0.000000 11.000000,0.000000-1.000000,21.000000-10.000000,0.000000 0.000000,-10.000000 11.000000,-1.000000 0.000000,1.000000-11.000000,0.000000 0.000000,10.000000 10.000000,0.000000 1.000000,-10.000000-11.000000,-1.000000 0.000000,-10.000000 10.000000,0.000000 1.000000,0.000000-11.000000,0.000000 0.000000,0.000000 0.000000,0.000000 0.000000,-10.000000 11.000000,-1.000000-1.000000,0.000000 1.000000,1.000000-1.000000,-11.000000 1.000000,-1.000000 0.000000,1.000000 10.000000,0.000000 0.000000,-11.000000 0.000000,0.000000 0.000000,11.000000-10.000000,0.000000 0.000000,0.000000 20.000000,0.000000 1.000000,-1.000000-11.000000,1.000000 1.000000,11.000000-12.000000,-1.000000 1.000000,0.000000 10.000000,1.000000 0.000000,-1.000000-10.000000,1.000000-1.000000,-1.000000 1.000000,0.000000 0.000000,1.000000-1.000000,-1.000000 1.000000,1.000000 10.000000,-1.000000 0.000000,-10.000000 0.000000,0.000000 1.000000,10.000000-1.000000,0.000000 0.000000,1.000000 0.000000,-1.000000 0.000000,1.000000 11.000000,-1.000000 0.000000,0.000000-11.000000,1.000000 0.000000,-1.000000 11.000000,1.000000 0.000000,-1.000000 0.000000,0.000000 0.000000,1.000000-1.000000,-1.000000 1.000000,1.000000 11.000000</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5: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14522.000000 57214.000000,'-42.000000'-21.000000,"31.000000"10.000000,1.000000 0.000000,-11.000000 11.000000,-1.000000 0.000000,22.000000-10.000000,0.000000-1.000000,0.000000 32.000000,0.000000 1.000000,0.000000 20.000000,0.000000 0.000000,11.000000 43.000000,0.000000 0.000000,-1.000000 21.000000,1.000000 0.000000,10.000000 11.000000,0.000000-1.000000,-10.000000 22.000000,-1.000000 0.000000,1.000000-11.000000,0.000000 0.000000,-11.000000-10.000000,0.000000 0.000000,-11.000000-11.000000,0.000000 0.000000,-10.000000-22.000000,0.000000 1.000000,0.000000-21.000000,0.000000-1.000000,-1.000000 12.000000,1.000000-1.000000,0.000000-21.000000,0.000000 0.000000,10.000000-21.000000,1.000000-1.000000,10.000000 1.000000,0.000000 0.000000,0.000000-53.000000,0.000000 0.000000,0.000000-11.000000,0.000000 0.000000,0.000000-21.000000,0.000000 0.000000,0.000000-11.000000,0.000000 1.000000,0.000000-1.000000,0.000000 1.000000,-11.000000-12.000000,0.000000 1.000000,11.000000 11.000000,0.000000-1.000000,-10.000000-21.000000,-1.000000 0.000000,1.000000 11.000000,-1.000000 0.000000,0.000000-11.000000,1.000000 0.000000,-22.000000 11.000000,0.000000 0.000000,11.000000 10.000000,0.000000 1.000000,0.000000 10.000000,-1.000000 0.000000,1.000000 0.000000,0.000000 0.000000,0.000000 21.000000,0.000000 0.000000,10.000000 0.000000,0.000000 0.000000,1.000000 1.000000,-1.000000-1.000000,11.000000 11.000000,0.000000-1.000000,0.000000 1.000000,0.000000 0.000000,0.000000 0.000000,0.000000 0.000000,0.000000-1.000000,0.000000 1.000000,21.000000 0.000000,1.000000 0.000000,-12.000000 10.000000,1.000000 1.000000,21.000000-1.000000,-1.000000 0.000000,1.000000 1.000000,0.000000-1.000000,21.000000 11.000000,0.000000 0.000000,21.000000 0.000000,0.000000 0.000000,22.000000 0.000000,-1.000000 0.000000,22.000000 11.000000,-1.000000-1.000000,-10.000000 1.000000,0.000000 0.000000,11.000000 10.000000,0.000000 0.000000,20.000000-10.000000,1.000000-1.000000,-42.000000 11.000000,-1.000000 1.000000,-10.000000-1.000000,0.000000 0.000000,-43.000000-10.000000,1.000000-1.000000,-22.000000 11.000000,0.000000 1.000000,-10.000000-1.000000,-1.000000 0.000000,-10.000000 0.000000,0.000000 0.000000,-10.000000 1.000000,-1.000000-1.000000,-21.000000 0.000000,0.000000 0.000000,-10.000000 0.000000,0.000000 1.000000,-33.000000 9.000000,1.000000 1.000000,-32.000000 0.000000,0.000000 0.000000,-53.000000 0.000000,0.000000-1.000000,11.000000 1.000000,-1.000000 0.000000,-20.000000 10.000000,-1.000000 1.000000,-42.000000 10.000000,0.000000 0.000000,53.000000 0.000000,0.000000 0.000000,11.000000 0.000000,-1.000000 0.000000,11.000000-11.000000,1.000000 1.000000,52.000000-11.000000,0.000000-1.000000,21.000000-9.000000,1.000000-1.000000,20.000000 0.000000,1.000000 0.000000,21.000000-21.000000,0.000000 0.000000,52.000000-10.000000,1.000000-1.000000,21.000000-21.000000,0.000000 0.000000,21.000000-10.000000,1.000000-1.000000,20.000000-10.000000,0.000000 0.000000,33.000000-10.000000,-1.000000-1.000000,21.000000-21.000000,1.000000 1.000000,-12.000000 9.000000,1.000000 1.000000,53.000000-32.000000,0.000000 0.000000,10.000000-42.000000,1.000000-1.000000,-43.000000 12.000000,0.000000-1.000000,10.000000 11.000000,1.000000-1.000000,-43.000000-9.000000,0.000000-1.000000,-31.000000 0.000000,-1.000000 0.000000,-10.000000 32.000000,0.000000 0.000000,10.000000 32.000000,1.000000 0.000000,-43.000000 21.000000,0.000000 0.000000,-22.000000 10.000000,1.000000 1.000000,-21.000000 21.000000,-1.000000 0.000000,-20.000000 31.000000,-1.000000 1.000000,-10.000000 21.000000,0.000000-1.000000,-11.000000 44.000000,0.000000-1.000000,-21.000000 21.000000,0.000000 1.000000,-21.000000 31.000000,0.000000 0.000000,-22.000000 43.000000,1.000000-1.000000,0.000000 22.000000,-1.000000 0.000000,-10.000000 42.000000,0.000000 0.000000,-21.000000-10.000000,0.000000-1.000000,10.000000-20.000000,0.000000-1.000000,22.000000-31.000000,0.000000 0.000000,42.000000-64.000000,0.000000 0.000000,10.000000-22.000000,1.000000 1.000000,-1.000000-11.000000,1.000000 1.000000,0.000000-12.000000,-1.000000 1.000000,1.000000-22.000000,-1.000000 1.000000,1.000000-12.000000,0.000000 1.000000,10.000000-11.000000,0.000000 1.000000,0.000000-1.000000,0.000000 0.000000,11.000000-10.000000,0.000000-1.000000,0.000000 1.000000,0.000000-1.000000,10.000000-10.000000,0.000000 0.000000,1.000000 0.000000,-1.000000 0.000000,1.000000 0.000000,-1.000000 0.000000,11.000000-10.000000,0.000000-1.000000,0.000000 1.000000,0.000000-1.000000,0.000000-21.000000,0.000000 0.000000,0.000000 11.000000,0.000000 0.000000,0.000000 0.000000,0.000000 0.000000,0.000000-11.000000</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06: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71427.000000 58507.000000,'21.000000'0.000000,"-10.000000"-11.000000,-1.000000 1.000000,22.000000-1.000000,0.000000 1.000000,10.000000-1.000000,1.000000 0.000000,20.000000-10.000000,1.000000 0.000000,10.000000 0.000000,0.000000 0.000000,22.000000 10.000000,-1.000000 0.000000,11.000000 11.000000,0.000000 0.000000,21.000000 0.000000,1.000000 0.000000,-22.000000 0.000000,0.000000 0.000000,-22.000000 0.000000,1.000000 0.000000,-32.000000 11.000000,0.000000 0.000000,-10.000000-11.000000,-1.000000 0.000000,-10.000000 0.000000,0.000000 0.000000,-1.000000 0.000000,1.000000 0.000000,-11.000000-11.000000,1.000000 0.000000,-1.000000 1.000000,0.000000-1.000000,-10.000000 11.000000,-1.000000 0.000000,1.000000 0.000000,-1.000000 0.000000,-10.000000-10.000000,0.000000-1.000000,0.000000 0.000000,0.000000 1.000000,-10.000000 10.000000,-1.000000 0.000000,-31.000000 0.000000,-1.000000 0.000000,-10.000000 0.000000,0.000000 0.000000,-21.000000 0.000000,0.000000 0.000000,0.000000 0.000000,0.000000 0.000000,-11.000000 0.000000,0.000000 0.000000,32.000000 0.000000,0.000000 0.000000,-138.000000 0.000000,0.000000 0.000000,53.000000-11.000000,1.000000 1.000000,-22.000000-1.000000,0.000000 0.000000,10.000000 1.000000,1.000000-1.000000,21.000000 11.000000,-1.000000 0.000000,54.000000-10.000000,0.000000-1.000000,63.000000 11.000000,1.000000 0.000000,52.000000 0.000000,1.000000 0.000000,-1.000000 0.000000,0.000000 0.000000,33.000000 0.000000,-1.000000 0.000000,32.000000 0.000000,0.000000 0.000000,10.000000 0.000000,1.000000 0.000000,0.000000 0.000000,-1.000000 0.000000,43.000000 0.000000,0.000000 0.000000,11.000000 0.000000,0.000000 0.000000,10.000000 0.000000,0.000000 0.000000,43.000000 0.000000,-1.000000 0.000000,-31.000000 11.000000,0.000000-1.000000,-43.000000 11.000000,1.000000 1.000000,20.000000-1.000000,1.000000 0.000000,-54.000000-10.000000,1.000000-1.000000,-75.000000 1.000000,1.000000-1.000000,31.000000 1.000000,0.000000 0.000000,-63.000000-1.000000,-1.000000 1.000000,1.000000-11.000000,0.000000 0.000000,-33.000000 0.000000,1.000000 0.000000,-21.000000 0.000000,-1.000000 0.000000,1.000000 10.000000,0.000000 1.000000,-33.000000-11.000000,1.000000 0.000000,-53.000000 0.000000,0.000000 0.000000,-32.000000 0.000000,0.000000 0.000000,10.000000 0.000000,1.000000 0.000000,-32.000000 0.000000,0.000000 0.000000,-32.000000-11.000000,0.000000 1.000000,-11.000000-1.000000,0.000000 1.000000,11.000000-12.000000,0.000000 1.000000,53.000000 0.000000,0.000000 0.000000,43.000000 10.000000,-1.000000 1.000000,22.000000 10.000000,-1.000000 0.000000,22.000000-11.000000,0.000000 0.000000,63.000000 11.000000,1.000000 0.000000,41.000000 0.000000,1.000000 0.000000,11.000000 11.000000,-1.000000 0.000000,32.000000-11.000000,0.000000 0.000000,32.000000 10.000000,0.000000 1.000000,0.000000-11.000000,0.000000 0.000000,11.000000 0.000000,0.000000 0.000000,21.000000 0.000000,-1.000000 0.000000,1.000000 0.000000,0.000000 0.000000,0.000000 10.000000,0.000000 1.000000,10.000000-11.000000,0.000000 0.000000,-20.000000 11.000000,-1.000000-1.000000,-32.000000 1.000000,1.000000-1.000000,-33.000000 1.000000,1.000000 0.000000,-54.000000-1.000000,1.000000 1.000000,-32.000000-1.000000,0.000000 1.000000,-11.000000-11.000000,0.000000 0.000000,-32.000000 0.000000,1.000000 0.000000,-22.000000 0.000000,0.000000 0.000000,-21.000000 0.000000,0.000000 0.000000,-10.000000 0.000000,-1.000000 0.000000,11.000000 0.000000,0.000000 0.000000,-32.000000-21.000000,0.000000 0.000000,-10.000000 10.000000,0.000000 0.000000,10.000000-10.000000,0.000000 0.000000,-11.000000 0.000000,1.000000 0.000000,21.000000-1.000000,0.000000 1.000000,31.000000 11.000000,1.000000-1.000000,31.000000 0.000000,1.000000 1.000000,52.000000 10.000000,0.000000 0.000000,11.000000-11.000000,0.000000 1.000000,11.000000 10.000000,0.000000 0.000000,-1.000000 0.000000,1.000000 0.000000,-1.000000 0.000000,1.000000 0.000000,10.000000 0.000000,0.000000 0.000000,1.000000 10.000000,-1.000000 1.000000,11.000000-11.000000,-1.000000 0.000000,12.000000 10.000000,-1.000000 1.000000,11.000000 0.000000,0.000000-1.000000,-21.000000 1.000000</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2:4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12050.000000 30200.000000,'0.000000'-50.000000,"0.000000"25.000000,0.000000 0.000000,25.000000 25.000000,0.000000 0.000000,-25.000000 25.000000,0.000000 0.000000,50.000000 25.000000,0.000000 0.000000,0.000000 75.000000,0.000000 0.000000,-25.000000 25.000000,0.000000 0.000000,25.000000 25.000000,0.000000 0.000000,0.000000 25.000000,0.000000 0.000000,-25.000000-50.000000,0.000000 0.000000,0.000000-25.000000,0.000000 0.000000,-25.000000-25.000000,0.000000 0.000000,25.000000-25.000000,0.000000 0.000000,-25.000000-50.000000,0.000000 0.000000,0.000000 0.000000,0.000000 0.000000,0.000000-50.000000,0.000000 0.000000,-25.000000 0.000000,0.000000 0.000000,0.000000 0.000000,0.000000 0.000000,0.000000-25.000000,0.000000 0.000000,-25.000000 0.000000,0.000000 0.000000,-25.000000-75.000000,0.000000 0.000000,25.000000 0.000000,0.000000 0.000000,0.000000 0.000000,0.000000 0.000000,-25.000000-25.000000,0.000000 0.000000,25.000000 25.000000,0.000000 0.000000,-25.000000 0.000000,0.000000 0.000000,25.000000 75.000000,0.000000 0.000000,-25.000000-25.000000,0.000000 0.000000,25.000000 0.000000,0.000000 0.000000,-25.000000 0.000000,0.000000 0.000000,50.000000 75.000000,0.000000 0.000000,0.000000-25.000000,0.000000 0.000000,0.000000 25.000000,0.000000 0.000000,50.000000 0.000000,0.000000 0.000000,25.000000 0.000000,0.000000 0.000000,50.000000 0.000000,0.000000 0.000000,100.000000 0.000000,0.000000 0.000000,-25.000000 0.000000,0.000000 0.000000,-25.000000 0.000000,0.000000 0.000000,25.000000-50.000000,0.000000 0.000000,-25.000000 50.000000,0.000000 0.000000,25.000000-25.000000,0.000000 0.000000,0.000000 0.000000,0.000000 0.000000,-25.000000-25.000000,0.000000 0.000000,-75.000000 25.000000,0.000000 0.000000,0.000000 25.000000,0.000000 0.000000,-175.000000 50.000000,0.000000 0.000000,-25.000000 50.000000,0.000000 0.000000,-50.000000 25.000000,0.000000 0.000000,-25.000000 25.000000,0.000000 0.000000,25.000000 25.000000,0.000000 0.000000,0.000000 0.000000,0.000000 0.000000,-50.000000 0.000000,0.000000 0.000000,0.000000 0.000000,0.000000 0.000000,-25.000000-25.000000,0.000000 0.000000,25.000000 0.000000,0.000000 0.000000,125.000000-75.000000,0.000000 0.000000,50.000000 0.000000,0.000000 0.000000,75.000000-75.000000,0.000000 0.000000,0.000000-50.000000,0.000000 0.000000,0.000000 0.000000,0.000000 0.000000,50.000000-50.000000,0.000000 0.000000,100.000000-175.000000,0.000000 0.000000,-125.000000 200.000000,0.000000 0.000000,100.000000-150.000000,0.000000 0.000000,0.000000-25.000000,0.000000 0.000000,0.000000-50.000000,0.000000 0.000000,-75.000000 125.000000,0.000000 0.000000,0.000000 25.000000,0.000000 0.000000,0.000000-175.000000,0.000000 0.000000,0.000000 25.000000,0.000000 0.000000,-50.000000 75.000000,0.000000 0.000000,0.000000 50.000000,0.000000 0.000000,-25.000000 50.000000,0.000000 0.000000,25.000000 100.000000,0.000000 0.000000,-25.000000 75.000000,0.000000 0.000000,0.000000 75.000000,0.000000 0.000000,25.000000 150.000000,0.000000 0.000000,-25.000000-175.000000,0.000000 0.000000,0.000000 150.000000,0.000000 0.000000,0.000000 50.000000,0.000000 0.000000,0.000000 150.000000,0.000000 0.000000,0.000000-150.000000,0.000000 0.000000,-25.000000 25.000000,0.000000 0.000000,25.000000-100.000000,0.000000 0.000000,-25.000000-75.000000,0.000000 0.000000,0.000000 0.000000,0.000000 0.000000,25.000000-125.000000,0.000000 0.000000,0.000000 50.000000,0.000000 0.000000,0.000000-25.000000,0.000000 0.000000,0.000000 0.000000,0.000000 0.000000,0.000000 0.000000,0.000000 0.000000,25.000000-25.000000,0.000000 0.000000,-25.000000-50.000000,0.000000 0.000000,0.000000 0.000000,0.000000 0.000000,25.000000-25.000000,0.000000 0.000000,-25.000000-25.000000,0.000000 0.000000,0.000000 50.000000,0.000000 0.000000,0.000000-50.000000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74400.000000 22230.000000 999,'16.000000'-9.000000'0,"-7.000000"2.000000"0 ,-8.000000 4.000000 0,-7.000000 2.000000 0,-5.000000 1.000000 0,2.000000 2.000000 0,-2.000000 1.000000 0,1.000000 1.000000 0,0.000000 1.000000 0,1.000000-2.000000 0,-1.000000-1.000000 0,-1.000000-1.000000 0,1.000000-1.000000 0,1.000000 2.000000 0,-1.000000 1.000000 0,0.000000 1.000000 0,-1.000000 1.000000 0,1.000000-2.000000 0,1.000000-1.000000 0,-1.000000-1.000000 0,0.000000-1.000000 0,0.000000 2.000000 0,-1.000000 1.000000 0,2.000000 2.000000 0,-2.000000 0.000000 0,-1.000000-1.000000 0,-1.000000 2.000000 0,-1.000000-1.000000 0,-1.000000-1.000000 0,2.000000-1.000000 0,1.000000-1.000000 0,2.000000-2.000000 0,-1.000000 0.000000 0,2.000000 0.000000 0,-2.000000 0.000000 0,1.000000 0.000000 0</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2: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15150.000000 40850.000000,'-50.000000'0.000000,"25.000000"0.000000,0.000000 0.000000,0.000000 0.000000,0.000000 0.000000,0.000000 0.000000,0.000000 0.000000,25.000000-25.000000,0.000000 0.000000,25.000000 0.000000,0.000000 0.000000,0.000000 0.000000,0.000000 0.000000,25.000000 25.000000,0.000000 0.000000,-25.000000-25.000000,0.000000 0.000000,25.000000 25.000000,0.000000 0.000000,0.000000 0.000000,0.000000 0.000000,0.000000 0.000000,0.000000 0.000000,25.000000-25.000000,0.000000 0.000000,-25.000000 25.000000,0.000000 0.000000,50.000000 0.000000,0.000000 0.000000,-25.000000 0.000000,0.000000 0.000000,25.000000 0.000000,0.000000 0.000000,0.000000 0.000000,0.000000 0.000000,0.000000 0.000000,0.000000 0.000000,0.000000-25.000000,0.000000 0.000000,0.000000 0.000000,0.000000 0.000000,-25.000000 0.000000,0.000000 0.000000,25.000000 25.000000,0.000000 0.000000,25.000000-25.000000,0.000000 0.000000,0.000000 0.000000,0.000000 0.000000,0.000000 0.000000,0.000000 0.000000,0.000000 0.000000,0.000000 0.000000,0.000000 25.000000,0.000000 0.000000,-25.000000 0.000000,0.000000 0.000000,-25.000000-25.000000,0.000000 0.000000,0.000000 25.000000,0.000000 0.000000,-25.000000 25.000000,0.000000 0.000000,25.000000 0.000000,0.000000 0.000000,-25.000000-25.000000,0.000000 0.000000,25.000000 25.000000,0.000000 0.000000,0.000000 0.000000,0.000000 0.000000,25.000000-25.000000,0.000000 0.000000,0.000000 0.000000,0.000000 0.000000,0.000000 0.000000,0.000000 0.000000,25.000000 25.000000,0.000000 0.000000,0.000000-25.000000,0.000000 0.000000,-25.000000 0.000000,0.000000 0.000000,-25.000000 0.000000,0.000000 0.000000,0.000000 0.000000,0.000000 0.000000,25.000000 25.000000,0.000000 0.000000,-25.000000-25.000000,0.000000 0.000000,50.000000 0.000000,0.000000 0.000000,0.000000 0.000000,0.000000 0.000000,25.000000 0.000000,0.000000 0.000000,0.000000 0.000000,0.000000 0.000000,0.000000 0.000000,0.000000 0.000000,-25.000000 0.000000,0.000000 0.000000,-25.000000 0.000000,0.000000 0.000000,-25.000000 0.000000,0.000000 0.000000,50.000000-25.000000,0.000000 0.000000,0.000000 25.000000,0.000000 0.000000,0.000000 0.000000,0.000000 0.000000,25.000000-25.000000,0.000000 0.000000,-25.000000 25.000000,0.000000 0.000000,0.000000-25.000000,0.000000 0.000000,-25.000000 25.000000,0.000000 0.000000,0.000000 0.000000,0.000000 0.000000,-25.000000 0.000000,0.000000 0.000000,50.000000 0.000000,0.000000 0.000000,25.000000-25.000000,0.000000 0.000000,0.000000 25.000000,0.000000 0.000000,25.000000 0.000000,0.000000 0.000000,-50.000000 0.000000,0.000000 0.000000,25.000000-25.000000,0.000000 0.000000,-50.000000 25.000000,0.000000 0.000000,0.000000 0.000000,0.000000 0.000000,0.000000-25.000000,0.000000 0.000000,25.000000 25.000000,0.000000 0.000000,0.000000 0.000000,0.000000 0.000000,25.000000 0.000000,0.000000 0.000000,-25.000000 0.000000,0.000000 0.000000,0.000000 0.000000,0.000000 0.000000,-50.000000 0.000000,0.000000 0.000000,25.000000 0.000000,0.000000 0.000000,-50.000000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0.000000,0.000000-25.000000,0.000000 0.000000,-25.000000 25.000000,0.000000 0.000000,0.000000 0.000000,0.000000 0.000000,0.000000-25.000000,0.000000 0.000000,0.000000 25.000000,0.000000 0.000000,0.000000-25.000000,0.000000 0.000000,0.000000 25.000000,0.000000 0.000000,0.000000 0.000000,0.000000 0.000000,25.000000-25.000000,0.000000 0.000000,-25.000000 25.000000,0.000000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0.000000,-25.000000-25.000000,0.000000 0.000000,25.000000 25.000000,0.000000 0.000000,25.000000 0.000000,0.000000 0.000000,-25.000000 0.000000,0.000000 0.000000,50.000000-25.000000,0.000000 0.000000,-25.000000 25.000000,0.000000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0.000000,0.000000-25.000000,0.000000 0.000000,-25.000000 25.000000,0.000000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0.000000,0.000000-25.000000,0.000000 0.000000,25.000000 25.000000,0.000000 0.000000,-25.000000 0.000000,0.000000 0.000000,0.000000 0.000000,0.000000 0.000000,0.000000 0.000000,0.000000 0.000000,0.000000 0.000000,0.000000 0.000000,25.000000 0.000000,0.000000 0.000000,-50.000000 25.000000</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3: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65050.000000 40350.000000,'50.000000'0.000000,"-25.000000"25.000000,0.000000 0.000000,0.000000-25.000000,0.000000 0.000000,0.000000 0.000000,0.000000 0.000000,0.000000 0.000000,0.000000 0.000000,0.000000 0.000000,0.000000 0.000000,25.000000 25.000000,0.000000 0.000000,0.000000-25.000000,0.000000 0.000000,0.000000 0.000000,0.000000 0.000000,25.000000 0.000000,0.000000 0.000000,0.000000 25.000000,0.000000 0.000000,-25.000000 0.000000,0.000000 0.000000,25.000000-25.000000,0.000000 0.000000,0.000000 25.000000,0.000000 0.000000,0.000000 0.000000,0.000000 0.000000,0.000000-25.000000,0.000000 0.000000,25.000000 25.000000,0.000000 0.000000,-25.000000-25.000000,0.000000 0.000000,25.000000 0.000000,0.000000 0.000000,25.000000 0.000000,0.000000 0.000000,-25.000000 0.000000,0.000000 0.000000,50.000000 0.000000,0.000000 0.000000,-50.000000-25.000000,0.000000 0.000000,0.000000 0.000000,0.000000 0.000000,0.000000 25.000000,0.000000 0.000000,25.000000-25.000000,0.000000 0.000000,0.000000 25.000000,0.000000 0.000000,25.000000-25.000000,0.000000 0.000000,0.000000 0.000000,0.000000 0.000000,25.000000 25.000000,0.000000 0.000000,-25.000000 0.000000,0.000000 0.000000,-25.000000-25.000000,0.000000 0.000000,-25.000000 25.000000,0.000000 0.000000,25.000000-25.000000,0.000000 0.000000,25.000000 25.000000,0.000000 0.000000,25.000000 0.000000,0.000000 0.000000,0.000000-25.000000,0.000000 0.000000,0.000000 25.000000,0.000000 0.000000,-50.000000 0.000000,0.000000 0.000000,0.000000-25.000000,0.000000 0.000000,-25.000000 25.000000,0.000000 0.000000,25.000000 0.000000,0.000000 0.000000,0.000000 0.000000,0.000000 0.000000,25.000000 0.000000,0.000000 0.000000,-25.000000 0.000000,0.000000 0.000000,25.000000 0.000000,0.000000 0.000000,-50.000000 0.000000,0.000000 0.000000,-25.000000 0.000000,0.000000 0.000000,25.000000-25.000000,0.000000 0.000000,-25.000000 25.000000,0.000000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0.000000,-50.000000 0.000000,0.000000 0.000000,-25.000000 0.000000,0.000000 0.000000,25.000000 0.000000,0.000000 0.000000,-25.000000 0.000000,0.000000 0.000000,-25.000000 0.000000,0.000000 0.000000,50.000000 0.000000,0.000000 0.000000,-25.000000 0.000000,0.000000 0.000000,25.000000 0.000000,0.000000 0.000000,25.000000 0.000000,0.000000 0.000000,0.000000 0.000000,0.000000 0.000000,0.000000 0.000000,0.000000 0.000000,0.000000 25.000000,0.000000 0.000000,-25.000000-25.000000,0.000000 0.000000,-25.000000 0.000000,0.000000 0.000000,25.000000 25.000000,0.000000 0.000000,-25.000000-25.000000,0.000000 0.000000,25.000000 0.000000,0.000000 0.000000,0.000000 25.000000,0.000000 0.000000,0.000000-25.000000,0.000000 0.000000,25.000000 0.000000,0.000000 0.000000,-25.000000 25.000000,0.000000 0.000000,0.000000-25.000000,0.000000 0.000000,0.000000 25.000000,0.000000 0.000000,-25.000000-25.000000,0.000000 0.000000,-25.000000 0.000000,0.000000 0.000000,25.000000 25.000000,0.000000 0.000000,-25.000000-25.000000,0.000000 0.000000,25.000000 0.000000,0.000000 0.000000,0.000000 0.000000,0.000000 0.000000,0.000000 0.000000,0.000000 0.000000,0.000000 0.000000,0.000000 0.000000,25.000000 25.000000,0.000000 0.000000,0.000000-25.000000,0.000000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0.000000,25.000000-25.000000,0.000000 0.000000,25.000000 25.000000,0.000000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 0.000000</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3: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12800.000000 42700.000000,'50.000000'50.000000,"-25.000000"-25.000000,0.000000 0.000000,0.000000 0.000000,0.000000 0.000000,25.000000-25.000000,0.000000 0.000000,-25.000000 25.000000,0.000000 0.000000,25.000000 0.000000,0.000000 0.000000,0.000000 0.000000,0.000000 0.000000,25.000000-25.000000,0.000000 0.000000,25.000000 0.000000,0.000000 0.000000,0.000000 0.000000,0.000000 0.000000,0.000000 0.000000,0.000000 0.000000,25.000000 0.000000,0.000000 0.000000,0.000000 0.000000,0.000000 0.000000,0.000000 0.000000,0.000000 0.000000,0.000000 0.000000,0.000000 0.000000,0.000000-25.000000,0.000000 0.000000,50.000000 25.000000,0.000000 0.000000,25.000000 0.000000,0.000000 0.000000,25.000000 0.000000,0.000000 0.000000,-25.000000 0.000000,0.000000 0.000000,-25.000000 0.000000,0.000000 0.000000,25.000000 0.000000,0.000000 0.000000,25.000000 0.000000,0.000000 0.000000,0.000000 0.000000,0.000000 0.000000,0.000000 0.000000,0.000000 0.000000,-50.000000 0.000000,0.000000 0.000000,0.000000 0.000000,0.000000 0.000000,50.000000 0.000000,0.000000 0.000000,-25.000000-25.000000,0.000000 0.000000,0.000000 25.000000,0.000000 0.000000,-25.000000 25.000000,0.000000 0.000000,-50.000000 25.000000,0.000000 0.000000,0.000000 0.000000,0.000000 0.000000,50.000000 0.000000,0.000000 0.000000,0.000000 0.000000,0.000000 0.000000,25.000000-25.000000,0.000000 0.000000,0.000000 25.000000,0.000000 0.000000,-50.000000-25.000000,0.000000 0.000000,0.000000 0.000000,0.000000 0.000000,50.000000-25.000000,0.000000 0.000000,0.000000 25.000000,0.000000 0.000000,25.000000-25.000000,0.000000 0.000000,-75.000000 0.000000,0.000000 0.000000,-25.000000 0.000000,0.000000 0.000000,0.000000 0.000000,0.000000 0.000000,-25.000000 0.000000,0.000000 0.000000,50.000000 0.000000,0.000000 0.000000,0.000000-25.000000,0.000000 0.000000,0.000000 25.000000,0.000000 0.000000,-25.000000-25.000000,0.000000 0.000000,25.000000 25.000000,0.000000 0.000000,-50.000000 0.000000,0.000000 0.000000,0.000000 0.000000,0.000000 0.000000,25.000000 0.000000,0.000000 0.000000,0.000000 0.000000,0.000000 0.000000,25.000000 0.000000,0.000000 0.000000,25.000000 0.000000,0.000000 0.000000,-50.000000 0.000000,0.000000 0.000000,0.000000 0.000000,0.000000 0.000000,-25.000000 0.000000,0.000000 0.000000,-25.000000 0.000000,0.000000 0.000000,25.000000 0.000000,0.000000 0.000000,0.000000-25.000000,0.000000 0.000000,0.000000 25.000000,0.000000 0.000000,0.000000 0.000000,0.000000 0.000000,25.000000 0.000000,0.000000 0.000000,0.000000-25.000000,0.000000 0.000000,-50.000000 25.000000,0.000000 0.000000,25.000000 0.000000,0.000000 0.000000,-50.000000 0.000000,0.000000 0.000000,-25.000000 0.000000,0.000000 0.000000,0.000000 0.000000,0.000000 0.000000,0.000000 0.000000,0.000000 0.000000,-25.000000-25.000000</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3: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11800.000000 45700.000000,'0.000000'-50.000000,"-25.000000"25.000000,0.000000 0.000000,-25.000000 0.000000,0.000000 0.000000,50.000000 0.000000,0.000000 0.000000,-25.000000 0.000000,0.000000 0.000000,50.000000 75.000000,0.000000 0.000000,0.000000 50.000000,0.000000 0.000000,25.000000 0.000000,0.000000 0.000000,-25.000000 50.000000,0.000000 0.000000,0.000000 0.000000,0.000000 0.000000,0.000000 50.000000,0.000000 0.000000,-25.000000 25.000000,0.000000 0.000000,0.000000-25.000000,0.000000 0.000000,0.000000 0.000000,0.000000 0.000000,-50.000000-75.000000,0.000000 0.000000,0.000000-25.000000,0.000000 0.000000,0.000000-50.000000,0.000000 0.000000,25.000000-50.000000,0.000000 0.000000,0.000000 0.000000,0.000000 0.000000,0.000000 0.000000,0.000000 0.000000,0.000000-25.000000,0.000000 0.000000,0.000000-25.000000,0.000000 0.000000,0.000000-25.000000,0.000000 0.000000,0.000000-50.000000,0.000000 0.000000,25.000000-25.000000,0.000000 0.000000,0.000000-100.000000,0.000000 0.000000,0.000000 25.000000,0.000000 0.000000,0.000000-25.000000,0.000000 0.000000,25.000000-25.000000,0.000000 0.000000,0.000000 100.000000,0.000000 0.000000,0.000000 100.000000,0.000000 0.000000,-25.000000 50.000000,0.000000 0.000000,-25.000000 50.000000,0.000000 0.000000,25.000000 25.000000,0.000000 0.000000,-25.000000 25.000000,0.000000 0.000000,25.000000 0.000000,0.000000 0.000000,50.000000 0.000000,0.000000 0.000000,25.000000-50.000000,0.000000 0.000000,25.000000-25.000000,0.000000 0.000000,50.000000 0.000000,0.000000 0.000000,0.000000-50.000000,0.000000 0.000000,0.000000-50.000000,0.000000 0.000000,-25.000000 25.000000,0.000000 0.000000,25.000000-50.000000,0.000000 0.000000,0.000000 50.000000,0.000000 0.000000,-25.000000 0.000000,0.000000 0.000000,-25.000000 25.000000,0.000000 0.000000,-75.000000 50.000000,0.000000 0.000000,-25.000000 25.000000,0.000000 0.000000,-75.000000 75.000000,0.000000 0.000000,-100.000000 50.000000,0.000000 0.000000,0.000000 25.000000,0.000000 0.000000,-25.000000 0.000000,0.000000 0.000000,0.000000 0.000000,0.000000 0.000000,-25.000000 0.000000,0.000000 0.000000,-50.000000 0.000000,0.000000 0.000000,0.000000 25.000000,0.000000 0.000000,50.000000 0.000000,0.000000 0.000000,50.000000-50.000000,0.000000 0.000000,50.000000-75.000000,0.000000 0.000000,50.000000-50.000000,0.000000 0.000000,50.000000-25.000000,0.000000 0.000000,25.000000-25.000000,0.000000 0.000000,50.000000-75.000000,0.000000 0.000000,50.000000-50.000000,0.000000 0.000000,25.000000-75.000000,0.000000 0.000000,0.000000-50.000000,0.000000 0.000000,25.000000 0.000000,0.000000 0.000000,0.000000-50.000000,0.000000 0.000000,25.000000-50.000000,0.000000 0.000000,50.000000-25.000000,0.000000 0.000000,-25.000000 50.000000,0.000000 0.000000,-25.000000 25.000000,0.000000 0.000000,-75.000000 75.000000,0.000000 0.000000,-75.000000 125.000000,0.000000 0.000000,0.000000 75.000000,0.000000 0.000000,-25.000000 100.000000,0.000000 0.000000,-25.000000 75.000000,0.000000 0.000000,0.000000 75.000000,0.000000 0.000000,0.000000 125.000000,0.000000 0.000000,0.000000 100.000000,0.000000 0.000000,25.000000-25.000000,0.000000 0.000000,-25.000000 50.000000,0.000000 0.000000,25.000000 0.000000,0.000000 0.000000,0.000000-75.000000,0.000000 0.000000,25.000000-100.000000,0.000000 0.000000,0.000000-50.000000,0.000000 0.000000,0.000000-100.000000,0.000000 0.000000,0.000000-50.000000,0.000000 0.000000,25.000000 0.000000,0.000000 0.000000,0.000000 0.000000,0.000000 0.000000,0.000000-25.000000,0.000000 0.000000,0.000000 0.000000,0.000000 0.000000,-25.000000 0.000000,0.000000 0.000000,25.000000-25.000000,0.000000 0.000000,-25.000000 25.000000,0.000000 0.000000,-25.000000-25.000000,0.000000 0.000000,-50.000000 0.000000</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3: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65150.000000 54550.000000,'-50.000000'-50.000000,"25.000000"50.000000,0.000000 0.000000,25.000000-25.000000,0.000000 0.000000,-25.000000 25.000000,0.000000 0.000000,0.000000-25.000000,0.000000 0.000000,25.000000 0.000000,0.000000 0.000000,-25.000000 25.000000,0.000000 0.000000,25.000000-25.000000,0.000000 0.000000,0.000000 0.000000,0.000000 0.000000,0.000000 0.000000,0.000000 0.000000,25.000000 25.000000,0.000000 0.000000,0.000000-25.000000,0.000000 0.000000,0.000000 25.000000,0.000000 0.000000,25.000000 0.000000,0.000000 0.000000,0.000000-25.000000,0.000000 0.000000,0.000000 25.000000,0.000000 0.000000,25.000000 0.000000,0.000000 0.000000,0.000000 0.000000,0.000000 0.000000,0.000000 0.000000,0.000000 0.000000,25.000000 0.000000,0.000000 0.000000,-25.000000 0.000000,0.000000 0.000000,50.000000 0.000000,0.000000 0.000000,-25.000000 0.000000,0.000000 0.000000,50.000000-25.000000,0.000000 0.000000,25.000000 0.000000,0.000000 0.000000,0.000000 25.000000,0.000000 0.000000,0.000000-25.000000,0.000000 0.000000,0.000000 0.000000,0.000000 0.000000,-50.000000 0.000000,0.000000 0.000000,25.000000 25.000000,0.000000 0.000000,-25.000000-25.000000,0.000000 0.000000,25.000000 25.000000,0.000000 0.000000,25.000000-25.000000,0.000000 0.000000,-25.000000 25.000000,0.000000 0.000000,-25.000000-25.000000,0.000000 0.000000,0.000000 0.000000,0.000000 0.000000,-25.000000 0.000000,0.000000 0.000000,25.000000 0.000000,0.000000 0.000000,25.000000 0.000000,0.000000 0.000000,0.000000 25.000000,0.000000 0.000000,0.000000-25.000000,0.000000 0.000000,-25.000000 25.000000,0.000000 0.000000,-50.000000 0.000000,0.000000 0.000000,25.000000 0.000000,0.000000 0.000000,-25.000000 25.000000,0.000000 0.000000,25.000000-25.000000,0.000000 0.000000,0.000000 25.000000,0.000000 0.000000,25.000000-25.000000,0.000000 0.000000,0.000000 25.000000,0.000000 0.000000,0.000000-25.000000,0.000000 0.000000,25.000000 25.000000,0.000000 0.000000,-25.000000-25.000000,0.000000 0.000000,0.000000 0.000000,0.000000 0.000000,-25.000000 0.000000,0.000000 0.000000,-25.000000 0.000000,0.000000 0.000000,0.000000 0.000000,0.000000 0.000000,25.000000 0.000000,0.000000 0.000000,25.000000 0.000000,0.000000 0.000000,-25.000000 0.000000,0.000000 0.000000,50.000000 0.000000,0.000000 0.000000,-25.000000 0.000000,0.000000 0.000000,0.000000 0.000000,0.000000 0.000000,0.000000-25.000000,0.000000 0.000000,-50.000000 25.000000,0.000000 0.000000,0.000000 0.000000,0.000000 0.000000,25.000000 0.000000,0.000000 0.000000,0.000000-25.000000,0.000000 0.000000,0.000000 25.000000,0.000000 0.000000,0.000000 0.000000,0.000000 0.000000,25.000000 0.000000,0.000000 0.000000,-25.000000 0.000000,0.000000 0.000000,0.000000 0.000000,0.000000 0.000000,0.000000 0.000000,0.000000 0.000000,0.000000 0.000000,0.000000 0.000000,-25.000000-25.000000,0.000000 0.000000,0.000000 25.000000,0.000000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25.000000,0.000000 0.000000,-25.000000-25.000000,0.000000 0.000000,0.000000 0.000000,0.000000 0.000000,0.000000 0.000000,0.000000 0.000000,-25.000000 0.000000,0.000000 0.000000,25.000000 25.000000,0.000000 0.000000,-25.000000-25.000000,0.000000 0.000000,0.000000 0.000000,0.000000 0.000000,0.000000 0.000000,0.000000 0.000000,0.000000 0.000000,0.000000 0.000000,0.000000 0.000000,0.000000 0.000000,0.000000 0.000000,0.000000 0.000000,25.000000 0.000000,0.000000 0.000000,0.000000 0.000000,0.000000 0.000000,0.000000-25.000000,0.000000 0.000000,25.000000 25.000000,0.000000 0.000000,-25.000000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0.000000,0.000000 0.000000,0.000000 0.000000,-25.000000 25.000000,0.000000 0.000000,50.000000-25.000000,0.000000 0.000000,0.000000 25.000000,0.000000 0.000000,-25.000000-25.000000,0.000000 0.000000,25.000000 0.000000,0.000000 0.000000,-25.000000 0.000000,0.000000 0.000000,0.000000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0.000000,-25.000000-25.000000,0.000000 0.000000,25.000000 25.000000,0.000000 0.000000,0.000000 0.000000,0.000000 0.000000,25.000000-25.000000,0.000000 0.000000,-25.000000 0.000000</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3: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13950.000000 56900.000000,'986.000000'-8.000000,"0.000000"1.000000,0.000000-1.000000,0.000000 1.000000,1.000000-1.000000,-1.000000 0.000000,0.000000 1.000000,1.000000 0.000000,-1.000000-1.000000,0.000000 1.000000,0.000000-1.000000,0.000000 1.000000,1.000000-1.000000,-1.000000 1.000000,0.000000-1.000000,1.000000 0.000000,-1.000000 1.000000,0.000000 0.000000,0.000000-1.000000,1.000000 1.000000,-1.000000-1.000000,0.000000 1.000000,0.000000-1.000000,0.000000 1.000000,1.000000-1.000000,-1.000000 0.000000,0.000000 1.000000,1.000000 0.000000,-1.000000-1.000000,0.000000 1.000000,0.000000-1.000000,0.000000 1.000000,1.000000-1.000000,-1.000000 1.000000,0.000000-1.000000,1.000000 0.000000,-1.000000 1.000000,0.000000 0.000000,0.000000-1.000000,1.000000 1.000000</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3: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52800.000000 56800.000000,'50.000000'0.000000,"-25.000000"0.000000,0.000000 0.000000,0.000000 0.000000,0.000000 0.000000,25.000000 0.000000,0.000000 0.000000,-25.000000 0.000000,0.000000 0.000000,25.000000 0.000000,0.000000 0.000000,0.000000 0.000000,0.000000 0.000000,0.000000 0.000000,0.000000 0.000000,25.000000-25.000000,0.000000 0.000000,0.000000 25.000000,0.000000 0.000000,0.000000-25.000000,0.000000 0.000000,25.000000 25.000000,0.000000 0.000000,0.000000 0.000000,0.000000 0.000000,0.000000-25.000000,0.000000 0.000000,25.000000 25.000000,0.000000 0.000000,-50.000000 0.000000,0.000000 0.000000,25.000000 0.000000,0.000000 0.000000,-25.000000-25.000000,0.000000 0.000000,0.000000 25.000000,0.000000 0.000000,0.000000 0.000000,0.000000 0.000000,-25.000000 0.000000,0.000000 0.000000,0.000000-25.000000,0.000000 0.000000,0.000000 25.000000,0.000000 0.000000,25.000000 0.000000,0.000000 0.000000,-25.000000 0.000000,0.000000 0.000000,25.000000-25.000000,0.000000 0.000000,25.000000 25.000000,0.000000 0.000000,-25.000000 0.000000,0.000000 0.000000,0.000000-25.000000,0.000000 0.000000,25.000000 25.000000,0.000000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0.000000,0.000000-25.000000,0.000000 0.000000,0.000000 25.000000,0.000000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25.000000,0.000000 0.000000,0.000000-25.000000,0.000000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0.000000,-25.000000-25.000000,0.000000 0.000000,25.000000 25.000000,0.000000 0.000000,0.000000 0.000000,0.000000 0.000000,0.000000 0.000000,0.000000 0.000000,25.000000 0.000000,0.000000 0.000000,-25.000000 0.000000,0.000000 0.000000,0.000000 0.000000,0.000000 0.000000,0.000000 0.000000,0.000000 0.000000,0.000000 0.000000,0.000000 0.000000,0.000000 0.000000,0.000000 0.000000,0.000000-25.000000,0.000000 0.000000,0.000000 25.000000,0.000000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25.000000,0.000000 0.000000,25.000000-25.000000,0.000000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25.000000,0.000000 0.000000,-25.000000-25.000000,0.000000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25.000000</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4: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10750.000000 46550.000000,'100.000000'0.000000,"-50.000000"0.000000,0.000000 0.000000,0.000000 0.000000,0.000000 0.000000,0.000000 0.000000,0.000000 0.000000,0.000000 0.000000,0.000000 0.000000,-25.000000 0.000000</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5: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10950.000000 48100.000000,'-50.000000'0.000000,"25.000000"0.000000,0.000000 0.000000,25.000000 25.000000,0.000000 0.000000,-25.000000-25.000000,0.000000 0.000000,25.000000 25.000000</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15: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16650.000000 56150.000000,'0.000000'50.000000,"-25.000000"-50.000000,0.000000 0.000000,25.000000 25.000000,0.000000 0.000000,-25.000000-25.000000,0.000000 0.000000,25.000000 25.000000,0.000000 0.000000,-25.000000-25.000000,0.000000 0.000000,25.000000 25.000000,0.000000 0.000000,-25.000000-25.000000,0.000000 0.000000,25.000000 25.000000,0.000000 0.000000,0.000000 0.000000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74200.000000 21969.000000 999,'9.000000'-18.000000'0,"-1.000000"2.000000"0 ,-1.000000 2.000000 0,-2.000000 3.000000 0,0.000000 4.000000 0,-2.000000 6.000000 0,-1.000000 7.000000 0,-2.000000 5.000000 0,0.000000 4.000000 0,0.000000-2.000000 0,0.000000-1.000000 0,0.000000-2.000000 0,0.000000 0.000000 0,0.000000 0.000000 0,0.000000 1.000000 0,0.000000-1.000000 0,0.000000 0.000000 0,0.000000 0.000000 0,0.000000-1.000000 0,0.000000 2.000000 0,0.000000-1.000000 0,0.000000 2.000000 0,0.000000 1.000000 0,0.000000 2.000000 0,0.000000 0.000000 0,0.000000-1.000000 0,0.000000 2.000000 0,0.000000-1.000000 0,0.000000-1.000000 0,0.000000 2.000000 0,0.000000-2.000000 0,0.000000 1.000000 0,0.000000 1.000000 0,0.000000 1.000000 0,0.000000 1.000000 0,0.000000 1.000000 0,0.000000 0.000000 0,0.000000-2.000000 0,0.000000-4.000000 0,0.000000-1.000000 0,0.000000-2.000000 0,0.000000 2.000000 0,0.000000 1.000000 0,0.000000 2.000000 0,0.000000 0.000000 0,0.000000-1.000000 0,0.000000 2.000000 0,0.000000-1.000000 0,0.000000-1.000000 0,0.000000-1.000000 0,0.000000-1.000000 0,0.000000-1.000000 0,0.000000-1.000000 0,0.000000 0.000000 0,0.000000-1.000000 0,0.000000 2.000000 0,0.000000-2.000000 0,0.000000 2.000000 0,0.000000-2.000000 0,0.000000 1.000000 0</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46580.000000 45600.000000,'-21.000000'0.000000,"31.000000"0.000000,1.000000 0.000000,19.000000 0.000000,0.000000 0.000000,10.000000 0.000000,-1.000000 0.000000,11.000000 10.000000,0.000000 0.000000,11.000000-10.000000,-1.000000 0.000000,10.000000 10.000000,0.000000 0.000000,10.000000 0.000000,0.000000 0.000000,20.000000 10.000000,0.000000 0.000000,10.000000-10.000000,-1.000000 0.000000,-9.000000-10.000000,0.000000 0.000000,-59.000000 10.000000</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48300.000000 45740.000000,'-60.000000'0.000000,"50.000000"0.000000,-1.000000 0.000000,-19.000000 0.000000,0.000000 0.000000,-20.000000 0.000000,0.000000 0.000000,0.000000-10.000000,0.000000 0.000000,-9.000000 10.000000,-1.000000 0.000000,-11.000000-10.000000,2.000000 0.000000,-22.000000 10.000000,1.000000 0.000000,-20.000000 0.000000,1.000000 0.000000,18.000000 0.000000,1.000000 0.000000,10.000000-10.000000,0.000000 0.000000,-10.000000 10.000000,1.000000 0.000000,-1.000000 0.000000,0.000000 0.000000,-10.000000 0.000000,0.000000 0.000000,19.000000 0.000000,2.000000 0.000000,39.000000 0.000000,-1.000000 0.000000,12.000000 0.000000,-1.000000 0.000000,20.000000 0.000000,0.000000 0.000000,-1.000000 0.000000,1.000000 0.000000,1.000000 10.000000,-1.000000 0.000000,10.000000 0.000000,0.000000 0.000000,0.000000 0.000000,0.000000 0.000000,0.000000 0.000000,0.000000 0.000000,10.000000 10.000000,-1.000000 0.000000,1.000000-10.000000</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49719.000000 45700.000000,'100.000000'0.000000,"-19.000000"-10.000000,-1.000000 0.000000,0.000000 0.000000,0.000000 0.000000,20.000000 10.000000,0.000000 0.000000,0.000000 0.000000,0.000000 0.000000,-30.000000 0.000000,0.000000 0.000000,19.000000 10.000000,1.000000 0.000000,31.000000-10.000000,-1.000000 0.000000,-30.000000 0.000000,0.000000 0.000000,-10.000000 0.000000,0.000000 0.000000,-1.000000 0.000000,2.000000 0.000000,9.000000 0.000000,0.000000 0.000000,-1.000000 0.000000,1.000000 0.000000,-10.000000 0.000000,0.000000 0.000000,-30.000000 0.000000,0.000000 0.000000,-19.000000 0.000000,-1.000000 0.000000,-10.000000 10.000000,-1.000000 0.000000,-8.000000-10.000000,-1.000000 0.000000,-31.000000 0.000000,2.000000 0.000000,-22.000000 0.000000,1.000000 0.000000,-10.000000 0.000000,0.000000 0.000000,-10.000000-10.000000,1.000000 0.000000,-32.000000 0.000000,1.000000 0.000000,-10.000000 10.000000,0.000000 0.000000,11.000000-10.000000,-1.000000 0.000000,10.000000 10.000000,0.000000 0.000000,-20.000000-10.000000,0.000000 0.000000,-20.000000 10.000000,0.000000 0.000000,-1.000000 0.000000,2.000000 0.000000,-1.000000 0.000000,-1.000000 0.000000,12.000000 0.000000,-1.000000 0.000000,-11.000000 10.000000,2.000000 0.000000,19.000000 0.000000,0.000000 0.000000,40.000000 0.000000,0.000000 0.000000,20.000000 0.000000,0.000000 0.000000,20.000000 0.000000,-1.000000 0.000000,1.000000 0.000000,0.000000 0.000000,20.000000 0.000000,0.000000 0.000000,0.000000 0.000000,0.000000 0.000000,0.000000 0.000000,0.000000 0.000000,31.000000 10.000000,-1.000000 0.000000,-10.000000-10.000000,-1.000000 0.000000,1.000000 0.000000</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1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58400.000000 45740.000000,'19.000000'0.000000,"1.000000"0.000000,0.000000 0.000000,-10.000000-10.000000,1.000000 0.000000,19.000000 10.000000,0.000000 0.000000,-1.000000 0.000000,2.000000 0.000000,9.000000-10.000000,0.000000 0.000000,10.000000 10.000000,0.000000 0.000000,0.000000 0.000000,0.000000 0.000000,20.000000 0.000000,-1.000000 0.000000,-8.000000 0.000000,-1.000000 0.000000,19.000000-10.000000,2.000000 0.000000,19.000000 10.000000,0.000000 0.000000,0.000000 0.000000,0.000000 0.000000,0.000000-10.000000,0.000000 0.000000,0.000000 10.000000,0.000000 0.000000,9.000000 0.000000,1.000000 0.000000,21.000000 0.000000,-1.000000 0.000000,-10.000000 0.000000,-1.000000 0.000000,-29.000000 0.000000,1.000000 0.000000,18.000000 0.000000,1.000000 0.000000,21.000000 0.000000,-1.000000 0.000000,-41.000000 0.000000,1.000000 0.000000,1.000000 0.000000,-1.000000 0.000000,10.000000 0.000000,0.000000 0.000000,0.000000 0.000000,0.000000 0.000000,-10.000000 0.000000,-1.000000 0.000000,-19.000000 0.000000,0.000000 0.000000,-20.000000 0.000000,0.000000 0.000000,10.000000 0.000000,1.000000 0.000000,19.000000 0.000000,0.000000 0.000000,-20.000000-10.000000,-1.000000 0.000000,1.000000 10.000000,1.000000 0.000000,-11.000000-10.000000,0.000000 0.000000,-11.000000 10.000000,1.000000 0.000000,1.000000 0.000000,-1.000000 0.000000,10.000000 0.000000,0.000000 0.000000,-10.000000 0.000000,-1.000000 0.000000,22.000000 0.000000,-1.000000 0.000000,-10.000000 0.000000,0.000000 0.000000,0.000000 0.000000,0.000000 0.000000,-10.000000 10.000000,-1.000000 0.000000,1.000000 0.000000,1.000000 0.000000,-22.000000-10.000000,2.000000 0.000000,-1.000000 10.000000,0.000000 0.000000,-10.000000-10.000000,0.000000 0.000000,-10.000000 10.000000,0.000000 0.000000,9.000000-10.000000,1.000000 0.000000,-20.000000 0.000000,1.000000 0.000000,-11.000000 0.000000,-1.000000 0.000000,1.000000 0.000000,0.000000 0.000000,-19.000000 0.000000,-1.000000 0.000000,-10.000000 0.000000,0.000000 0.000000,-21.000000-10.000000,2.000000 0.000000,-1.000000 10.000000,-1.000000 0.000000,-19.000000-10.000000,1.000000 0.000000,9.000000 10.000000,-1.000000 0.000000,-19.000000 0.000000,0.000000 0.000000,-30.000000 0.000000,0.000000 0.000000,-10.000000 0.000000,1.000000 0.000000,19.000000 0.000000,0.000000 0.000000,-10.000000 0.000000,0.000000 0.000000,0.000000 0.000000,-1.000000 0.000000,12.000000 0.000000,-1.000000 0.000000,0.000000 10.000000,0.000000 0.000000,-10.000000 0.000000,0.000000 0.000000,10.000000-10.000000,0.000000 0.000000,10.000000 10.000000,-1.000000 0.000000,11.000000 0.000000,0.000000 0.000000,-19.000000 0.000000,-1.000000 0.000000,20.000000 0.000000,0.000000 0.000000,30.000000-10.000000,0.000000 0.000000,10.000000 10.000000,-1.000000 0.000000,-8.000000 10.000000,-1.000000 0.000000,0.000000-10.000000,0.000000 0.000000,-10.000000 0.000000,0.000000 0.000000,10.000000 0.000000,0.000000 0.000000,30.000000 0.000000,-1.000000 0.000000,12.000000-10.000000,-1.000000 0.000000,-1.000000 0.000000,2.000000 0.000000,-1.000000 0.000000,0.000000 0.000000,0.000000 0.000000,-1.000000 0.000000,21.000000 0.000000,1.000000 0.000000,-11.000000 0.000000,-1.000000 0.000000,21.000000-10.000000,0.000000 0.000000,21.000000 10.000000,-1.000000 0.000000,10.000000-10.000000,-1.000000 0.000000,1.000000 10.000000,0.000000 0.000000,10.000000-10.000000,1.000000 0.000000,-1.000000 10.000000,0.000000 0.000000,-1.000000-10.000000,1.000000 0.000000,31.000000 10.000000,-1.000000 0.000000,20.000000-10.000000,0.000000 0.000000,-1.000000 0.000000,1.000000 0.000000,31.000000-10.000000,-1.000000 0.000000,10.000000 10.000000,-1.000000 0.000000,21.000000 0.000000,0.000000 0.000000,0.000000 10.000000,0.000000 0.000000,-29.000000-10.000000,-1.000000 0.000000,20.000000 10.000000,0.000000 0.000000,-1.000000 0.000000,1.000000 0.000000,-30.000000 0.000000,1.000000 0.000000,9.000000-10.000000,-1.000000 0.000000,21.000000 10.000000,1.000000 0.000000,-41.000000 0.000000,0.000000 0.000000,-10.000000 0.000000,0.000000 0.000000,10.000000 0.000000,0.000000 0.000000,0.000000-10.000000,0.000000 0.000000,-20.000000 10.000000,0.000000 0.000000,-10.000000 0.000000,0.000000 0.000000,-20.000000-10.000000,0.000000 0.000000,0.000000 10.000000,0.000000 0.000000,20.000000-10.000000,-1.000000 0.000000,-8.000000 10.000000,-1.000000 0.000000,0.000000-10.000000,-1.000000 0.000000,-9.000000 10.000000,0.000000 0.000000,-20.000000 0.000000,0.000000 0.000000,-10.000000 0.000000,0.000000 0.000000,1.000000 0.000000,-1.000000 0.000000,-11.000000 0.000000,1.000000 0.000000,10.000000 0.000000,0.000000 0.000000,-10.000000 0.000000,1.000000 0.000000,-1.000000 10.000000,0.000000 0.000000,9.000000-10.000000,2.000000 0.000000,-11.000000 0.000000,-1.000000 0.000000,1.000000 0.000000,1.000000 0.000000,-1.000000 0.000000,0.000000 0.000000,-1.000000 0.000000,1.000000 0.000000,1.000000 0.000000,-1.000000 0.000000,-10.000000 10.000000,0.000000 0.000000,10.000000-10.000000,-1.000000 0.000000,-18.000000 0.000000,-1.000000 0.000000,0.000000 0.000000,-1.000000 0.000000,11.000000-10.000000,0.000000 0.000000,-10.000000 10.000000,1.000000 0.000000,-1.000000 0.000000,0.000000 0.000000,-1.000000 0.000000,1.000000 0.000000,-10.000000 0.000000,0.000000 0.000000,10.000000 0.000000,1.000000 0.000000,-1.000000 10.000000,0.000000 0.000000,-1.000000-10.000000,1.000000 0.000000,1.000000 10.000000</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46080.000000 47580.000000,'-21.000000'0.000000,"12.000000"0.000000,-1.000000 0.000000,0.000000 0.000000,-1.000000 0.000000,1.000000-10.000000,1.000000 0.000000,-1.000000 10.000000,0.000000 0.000000,-1.000000 0.000000,1.000000 0.000000,10.000000-10.000000,0.000000 0.000000,-9.000000 10.000000,-1.000000 0.000000,10.000000-10.000000,0.000000 0.000000,0.000000 0.000000,0.000000 0.000000,10.000000 0.000000,-1.000000 0.000000,12.000000 10.000000,-1.000000 0.000000,-11.000000-10.000000,1.000000 0.000000,21.000000 10.000000,-1.000000 0.000000,-10.000000 0.000000,-1.000000 0.000000,12.000000-10.000000,-1.000000 0.000000,0.000000 10.000000,0.000000 0.000000,10.000000 0.000000,-1.000000 0.000000,11.000000 0.000000,0.000000 0.000000,20.000000-10.000000,0.000000 0.000000,10.000000 10.000000,0.000000 0.000000,10.000000 0.000000,1.000000 0.000000,-22.000000 0.000000,2.000000 0.000000,-11.000000 10.000000,-1.000000 0.000000,1.000000 0.000000,1.000000 0.000000,-11.000000 10.000000,0.000000 0.000000,20.000000-20.000000,-1.000000 0.000000,12.000000 10.000000,-1.000000 0.000000,-20.000000-10.000000,0.000000 0.000000,-1.000000 0.000000,1.000000 0.000000,-10.000000 0.000000,0.000000 0.000000,-10.000000 0.000000,1.000000 0.000000,18.000000-10.000000,1.000000 0.000000,1.000000 0.000000,-1.000000 0.000000,10.000000 0.000000,0.000000 0.000000,10.000000-10.000000,0.000000 0.000000,-10.000000 10.000000,0.000000 0.000000,-10.000000-10.000000,0.000000 0.000000,9.000000 10.000000,2.000000 0.000000,29.000000-10.000000,0.000000 0.000000,-10.000000 10.000000,-1.000000 0.000000,-8.000000 0.000000,-1.000000 0.000000,-20.000000 0.000000,0.000000 0.000000,-20.000000 10.000000,0.000000 0.000000,10.000000-10.000000,0.000000 0.000000,10.000000 10.000000,0.000000 0.000000,-1.000000 0.000000,1.000000 0.000000,10.000000 0.000000,0.000000 0.000000,-10.000000 0.000000,1.000000 0.000000,-11.000000 0.000000,0.000000 0.000000,-11.000000 0.000000,1.000000 0.000000,10.000000 10.000000,0.000000 0.000000,0.000000-10.000000,0.000000 0.000000,10.000000 10.000000,1.000000 0.000000,9.000000 0.000000,-1.000000 0.000000,-19.000000 0.000000,0.000000 0.000000,-10.000000 0.000000,1.000000 0.000000,-1.000000-10.000000,0.000000 0.000000,-10.000000 10.000000,0.000000 0.000000,-10.000000-10.000000,0.000000 0.000000,10.000000 10.000000,0.000000 0.000000,-1.000000-10.000000,2.000000 0.000000,-1.000000 0.000000,-1.000000 0.000000,12.000000 0.000000,-1.000000 0.000000,10.000000 0.000000,0.000000 0.000000,-10.000000 0.000000,-1.000000 0.000000,11.000000 0.000000,0.000000 0.000000,-10.000000 0.000000,1.000000 0.000000,-1.000000 0.000000,0.000000 0.000000,-10.000000 0.000000,0.000000 0.000000,-1.000000 0.000000,2.000000 0.000000,-12.000000 0.000000,2.000000 0.000000,-1.000000 0.000000,0.000000 0.000000,0.000000 0.000000,-1.000000 0.000000,-8.000000 0.000000,-1.000000 0.000000,10.000000 0.000000,0.000000 0.000000,0.000000-10.000000,-1.000000 0.000000,1.000000 10.000000,0.000000 0.000000,1.000000 0.000000,-1.000000 0.000000,-1.000000 0.000000,2.000000 0.000000,-1.000000 0.000000,0.000000 0.000000,-10.000000 0.000000,0.000000 0.000000,-1.000000 0.000000,1.000000 0.000000,1.000000 0.000000,-1.000000 0.000000,0.000000 0.000000,-1.000000 0.000000,1.000000 0.000000,1.000000 0.000000,-1.000000 0.000000,0.000000 0.000000,-1.000000 0.000000,1.000000 0.000000,-10.000000 10.000000,0.000000 0.000000,11.000000-10.000000,-1.000000 0.000000,-20.000000 0.000000,-1.000000 0.000000,-8.000000 0.000000,-1.000000 0.000000,0.000000 0.000000,0.000000 0.000000,-10.000000 0.000000,0.000000 0.000000,-10.000000 0.000000,0.000000 0.000000,-1.000000 0.000000,1.000000 0.000000,-10.000000 0.000000,0.000000 0.000000,0.000000 0.000000,0.000000 0.000000,0.000000 10.000000,0.000000 0.000000,-19.000000-10.000000,-1.000000 0.000000,0.000000 0.000000,0.000000 0.000000,-10.000000 0.000000,0.000000 0.000000,0.000000 0.000000,-1.000000 0.000000,12.000000 0.000000,-1.000000 0.000000,-10.000000 0.000000,-1.000000 0.000000,1.000000 10.000000,0.000000 0.000000,-20.000000 0.000000,0.000000 0.000000,0.000000-10.000000,0.000000 0.000000,10.000000 10.000000,1.000000 0.000000,-11.000000-10.000000,0.000000 0.000000,10.000000 10.000000,0.000000 0.000000,-30.000000-10.000000,-1.000000 0.000000,12.000000 0.000000,-1.000000 0.000000,30.000000 10.000000,0.000000 0.000000,-20.000000 0.000000,0.000000 0.000000,-20.000000-10.000000,0.000000 0.000000,20.000000 10.000000,0.000000 0.000000,10.000000 0.000000,-1.000000 0.000000,-9.000000-10.000000,0.000000 0.000000,-9.000000 10.000000,-1.000000 0.000000,-11.000000-10.000000,2.000000 0.000000,19.000000 10.000000,0.000000 0.000000,19.000000-10.000000,2.000000 0.000000,-31.000000 0.000000,-1.000000 0.000000,1.000000 0.000000,1.000000 0.000000,39.000000 10.000000,-1.000000 0.000000,12.000000-10.000000,-1.000000 0.000000,-11.000000 10.000000,2.000000 0.000000,-1.000000 0.000000,-1.000000 0.000000,-8.000000 0.000000,-1.000000 0.000000,20.000000 0.000000,0.000000 0.000000,20.000000-10.000000,0.000000 0.000000,9.000000 0.000000,2.000000 0.000000,-1.000000 0.000000,0.000000 0.000000,19.000000 0.000000,1.000000 0.000000,1.000000 0.000000,-1.000000 0.000000,10.000000-10.000000,0.000000 0.000000,10.000000 10.000000,-1.000000 0.000000,1.000000-10.000000,1.000000 0.000000,9.000000 10.000000,-1.000000 0.000000,12.000000-10.000000,-1.000000 0.000000,0.000000 0.000000,0.000000 0.000000,20.000000 10.000000,0.000000 0.000000,0.000000-10.000000,0.000000 0.000000,10.000000 10.000000,-1.000000 0.000000,21.000000 0.000000,0.000000 0.000000,-19.000000 0.000000,-1.000000 0.000000,10.000000 0.000000,0.000000 0.000000,19.000000 0.000000,1.000000 0.000000,10.000000 10.000000,0.000000 0.000000,10.000000 0.000000,1.000000 0.000000,-1.000000 0.000000,0.000000 0.000000,-10.000000 0.000000,0.000000 0.000000,9.000000 0.000000,1.000000 0.000000,21.000000-10.000000,-1.000000 0.000000,-20.000000 0.000000,0.000000 0.000000,-1.000000-10.000000,1.000000 0.000000,30.000000-10.000000,1.000000 0.000000,-11.000000-10.000000,-1.000000 0.000000,-19.000000 10.000000,1.000000 0.000000,19.000000 0.000000,0.000000 0.000000,-10.000000 10.000000,0.000000 0.000000,-10.000000 0.000000,0.000000 0.000000,-41.000000 10.000000,2.000000 0.000000,8.000000 0.000000,2.000000 0.000000,9.000000 0.000000,0.000000 0.000000,-1.000000 0.000000,1.000000 0.000000,-30.000000 0.000000,1.000000 0.000000,-1.000000 10.000000,0.000000 0.000000,-10.000000-10.000000,0.000000 0.000000,0.000000 10.000000,0.000000 0.000000,9.000000 0.000000,1.000000 0.000000,1.000000-10.000000,-1.000000 0.000000,-10.000000 10.000000,0.000000 0.000000,0.000000 0.000000,0.000000 0.000000,-10.000000-10.000000,-1.000000 0.000000,-8.000000 10.000000,-1.000000 0.000000,-10.000000-10.000000,-1.000000 0.000000,12.000000 10.000000,-1.000000 0.000000,0.000000-10.000000,0.000000 0.000000,-1.000000 0.000000,2.000000 0.000000,19.000000 0.000000,0.000000 0.000000,0.000000 0.000000,0.000000 0.000000,0.000000 0.000000,0.000000 0.000000,0.000000 0.000000,0.000000 0.000000,-10.000000 0.000000,0.000000 0.000000,-10.000000 0.000000,0.000000 0.000000,-10.000000-10.000000,0.000000 0.000000,-10.000000 10.000000,0.000000 0.000000,-1.000000 0.000000,1.000000 0.000000,-10.000000 10.000000,0.000000 0.000000,0.000000 0.000000,0.000000 0.000000,-10.000000 0.000000</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60619.000000 47440.000000,'21.000000'-20.000000,"-11.000000"20.000000,-1.000000 0.000000,21.000000-10.000000,0.000000 0.000000,20.000000 0.000000,0.000000 0.000000,31.000000 0.000000,-1.000000 0.000000,40.000000 0.000000,-1.000000 0.000000,21.000000-10.000000,1.000000 0.000000,-1.000000 10.000000,0.000000 0.000000,20.000000-10.000000,0.000000 0.000000,9.000000 10.000000,2.000000 0.000000,-1.000000-10.000000,0.000000 0.000000,10.000000 10.000000,0.000000 0.000000,-30.000000-10.000000,0.000000 0.000000,40.000000 0.000000,-1.000000 0.000000,-28.000000 0.000000,-1.000000 0.000000,-31.000000 10.000000,2.000000 0.000000,19.000000 0.000000,0.000000 0.000000,-20.000000 0.000000,-1.000000 0.000000,-38.000000 0.000000,-1.000000 0.000000,10.000000 0.000000,0.000000 0.000000,-21.000000 10.000000,2.000000 0.000000,-1.000000 0.000000,-1.000000 0.000000,-19.000000 0.000000,1.000000 0.000000,-41.000000 0.000000,-1.000000 0.000000,-19.000000 10.000000,0.000000 0.000000,11.000000-10.000000,-1.000000 0.000000,-20.000000 0.000000,-1.000000 0.000000,-8.000000 10.000000,-1.000000 0.000000,-50.000000 0.000000,0.000000 0.000000,-30.000000-10.000000,0.000000 0.000000,-21.000000 20.000000,2.000000 0.000000,9.000000-10.000000,0.000000 0.000000,-1.000000 0.000000,1.000000 0.000000,-19.000000 0.000000,-1.000000 0.000000,-11.000000-10.000000,1.000000 0.000000,-10.000000 10.000000,0.000000 0.000000,-30.000000 0.000000,0.000000 0.000000,-10.000000-10.000000,1.000000 0.000000,28.000000 10.000000,1.000000 0.000000,1.000000 0.000000,-1.000000 0.000000,39.000000 0.000000,2.000000 0.000000,9.000000 0.000000,0.000000 0.000000,-1.000000-10.000000,1.000000 0.000000,10.000000 10.000000,0.000000 0.000000,41.000000 0.000000,-1.000000 0.000000,10.000000 0.000000,0.000000 0.000000,0.000000-10.000000,0.000000 0.000000,20.000000 0.000000,0.000000 0.000000,19.000000 0.000000,1.000000 0.000000,1.000000 0.000000,-1.000000 0.000000,20.000000 0.000000,-1.000000 0.000000,32.000000 0.000000,-1.000000 0.000000,30.000000 0.000000,0.000000 0.000000,10.000000-10.000000,0.000000 0.000000,30.000000 0.000000,-1.000000 0.000000,32.000000 0.000000,-1.000000 0.000000,10.000000 10.000000,0.000000 0.000000,0.000000-10.000000,0.000000 0.000000,60.000000 0.000000,-1.000000 0.000000,-18.000000 10.000000,-1.000000 0.000000,30.000000 0.000000,0.000000 0.000000,-31.000000 0.000000,1.000000 0.000000,-10.000000 10.000000,0.000000 0.000000,-19.000000 0.000000,-1.000000 0.000000,-40.000000 10.000000,0.000000 0.000000,0.000000-10.000000,-1.000000 0.000000,-8.000000 0.000000,-1.000000 0.000000,-40.000000-10.000000,0.000000 0.000000,-40.000000 0.000000,0.000000 0.000000,-10.000000 10.000000,0.000000 0.000000,-31.000000-10.000000,1.000000 0.000000,-30.000000 0.000000,1.000000 0.000000,-1.000000 0.000000</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22340.000000 45700.000000,'0.000000'-20.000000,"10.000000"10.000000,-1.000000 0.000000,1.000000 10.000000,1.000000 0.000000,9.000000-10.000000,-1.000000 0.000000,12.000000 0.000000,-1.000000 0.000000,9.000000 0.000000,1.000000 0.000000,1.000000 0.000000,-1.000000 0.000000,10.000000-10.000000,0.000000 0.000000,0.000000 10.000000,0.000000 0.000000,20.000000-10.000000,0.000000 0.000000,19.000000 10.000000,1.000000 0.000000,-10.000000-10.000000,0.000000 0.000000,10.000000 10.000000,1.000000 0.000000,-22.000000 10.000000,2.000000 0.000000,-21.000000-10.000000,0.000000 0.000000,10.000000 10.000000,-1.000000 0.000000,-9.000000 0.000000,0.000000 0.000000,0.000000 0.000000,0.000000 0.000000,0.000000 10.000000,0.000000 0.000000,-9.000000 0.000000,-1.000000 0.000000,-11.000000-10.000000,2.000000 0.000000,-12.000000 10.000000,2.000000 0.000000,-1.000000-10.000000,0.000000 0.000000,-10.000000 10.000000,0.000000 0.000000,-1.000000-10.000000,1.000000 0.000000,-10.000000 10.000000,0.000000 0.000000,11.000000-10.000000,-1.000000 0.000000,-10.000000 10.000000</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25819.000000 45560.000000,'21.000000'0.000000,"-11.000000"0.000000,-1.000000 0.000000,1.000000 0.000000,1.000000 0.000000,-1.000000 0.000000,0.000000 0.000000,-1.000000 0.000000,1.000000 0.000000,1.000000 0.000000,-1.000000 0.000000,0.000000 0.000000,-1.000000 0.000000,1.000000 0.000000,1.000000 0.000000,-1.000000 0.000000,0.000000 0.000000,-1.000000 0.000000,1.000000 0.000000,10.000000 0.000000,0.000000 0.000000,10.000000 0.000000,0.000000 0.000000,-10.000000 0.000000,0.000000 0.000000,21.000000 0.000000,-1.000000 0.000000,0.000000 0.000000,-1.000000 0.000000,22.000000 0.000000,-1.000000 0.000000,0.000000 0.000000,-1.000000 0.000000,12.000000-10.000000,-1.000000 0.000000,-1.000000 10.000000,2.000000 0.000000,-11.000000-10.000000,-1.000000 0.000000,-9.000000 0.000000,0.000000 0.000000,0.000000 10.000000,0.000000 0.000000,-9.000000-10.000000,-1.000000 0.000000,10.000000 0.000000,0.000000 0.000000,0.000000 0.000000,0.000000 0.000000,10.000000 0.000000,-1.000000 0.000000,1.000000 10.000000,1.000000 0.000000,-11.000000-10.000000,0.000000 0.000000,-11.000000 0.000000,1.000000 0.000000,1.000000 10.000000,-1.000000 0.000000,-11.000000 0.000000,2.000000 0.000000,-1.000000 0.000000,-1.000000 0.000000,1.000000 0.000000,0.000000 0.000000,1.000000 10.000000,-1.000000 0.000000,-10.000000-10.000000,-1.000000 0.000000,12.000000 0.000000,-1.000000 0.000000,-20.000000 0.000000,0.000000 0.000000,-1.000000 0.000000,1.000000 0.000000,-10.000000 10.000000,0.000000 0.000000,-10.000000-10.000000</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69440.000000 45720.000000,'0.000000'-40.000000,"0.000000"20.000000,0.000000 0.000000,0.000000 10.000000,0.000000 0.000000,0.000000 0.000000,0.000000 0.000000,20.000000 0.000000,0.000000 0.000000,0.000000 10.000000,-1.000000 0.000000,21.000000 0.000000,1.000000 0.000000,9.000000 0.000000,0.000000 0.000000,9.000000-10.000000,1.000000 0.000000,1.000000 10.000000,-1.000000 0.000000,0.000000 0.000000,-1.000000 0.000000,1.000000 0.000000,1.000000 0.000000,9.000000 0.000000,-1.000000 0.000000,1.000000 0.000000,0.000000 0.000000,30.000000-10.000000,0.000000 0.000000,0.000000 10.000000,0.000000 0.000000,-9.000000-10.000000,-1.000000 0.000000,10.000000-10.000000,0.000000 0.000000,40.000000 10.000000,-1.000000 0.000000,-19.000000-10.000000,0.000000 0.000000,1.000000 10.000000,-1.000000 0.000000,10.000000-10.000000,-1.000000 0.000000,1.000000 20.000000,0.000000 0.000000,-19.000000 0.000000,-1.000000 0.000000,-10.000000 0.000000,0.000000 0.000000,0.000000 10.000000,0.000000 0.000000,10.000000 10.000000,-1.000000 0.000000,-9.000000-10.000000,0.000000 0.000000,-20.000000 0.000000,0.000000 0.000000,10.000000-10.000000,1.000000 0.000000,18.000000 10.000000,1.000000 0.000000,-20.000000-10.000000,1.000000 0.000000,-22.000000 0.000000,2.000000 0.000000,-1.000000 0.000000,0.000000 0.000000,-10.000000 10.000000,0.000000 0.000000,-1.000000-10.000000,1.000000 0.000000,10.000000 10.000000,0.000000 0.000000,-29.000000 0.000000,-1.000000 0.000000,0.000000 0.000000,-1.000000 0.000000,-19.000000 0.000000,0.000000 0.000000,1.000000 0.000000,-1.000000 0.000000,-11.000000-10.000000,1.000000 0.000000,1.000000 0.000000,-1.000000 0.000000,0.000000-10.000000</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3: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25619.000000 49560.000000,'0.000000'-20.000000,"11.000000"20.000000,-1.000000 0.000000,10.000000-10.000000,0.000000 0.000000,0.000000-10.000000,-1.000000-1.000000,21.000000 12.000000,1.000000-1.000000,-11.000000-10.000000,-1.000000 0.000000,12.000000 10.000000,-1.000000 0.000000,-11.000000 0.000000,2.000000-1.000000,9.000000 11.000000,0.000000 0.000000,10.000000-9.000000,0.000000-1.000000,10.000000 10.000000,0.000000 0.000000,-1.000000 0.000000,1.000000 0.000000,21.000000 0.000000,-1.000000 0.000000,0.000000 0.000000,0.000000 0.000000,-10.000000 0.000000,0.000000 0.000000,10.000000-10.000000,0.000000 0.000000,10.000000 10.000000,-1.000000 0.000000,1.000000-10.000000,1.000000 0.000000,9.000000 10.000000,0.000000 0.000000,-41.000000-10.000000,1.000000 0.000000,-20.000000 10.000000,1.000000 0.000000,-1.000000 0.000000,0.000000 0.000000,-20.000000 0.000000,-1.000000 0.000000,12.000000 0.000000,-1.000000 0.000000,-20.000000 10.000000,0.000000 0.000000,-1.000000-10.000000,1.000000 0.000000,-20.000000 0.000000,1.000000 0.000000,-1.000000-10.000000,0.000000 0.000000,-1.000000 10.000000,1.000000 0.000000,1.000000 0.000000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74700.000000 22069.000000 999,'0.000000'19.000000'0,"0.000000"-2.000000"0 ,0.000000-4.000000 0,0.000000-1.000000 0,0.000000-2.000000 0,0.000000 0.000000 0,0.000000 0.000000 0,0.000000-1.000000 0,0.000000 2.000000 0,0.000000 1.000000 0,0.000000 1.000000 0,0.000000 1.000000 0,0.000000 1.000000 0,0.000000 1.000000 0,0.000000-2.000000 0,0.000000 2.000000 0,0.000000-2.000000 0,0.000000-1.000000 0,0.000000-1.000000 0,0.000000-1.000000 0,0.000000-1.000000 0,0.000000 2.000000 0,0.000000 1.000000 0,0.000000 2.000000 0,0.000000-1.000000 0,0.000000-1.000000 0,0.000000-1.000000 0,0.000000-1.000000 0,0.000000-1.000000 0,0.000000 0.000000 0,0.000000 0.000000 0,0.000000-1.000000 0,0.000000 2.000000 0,0.000000 1.000000 0,0.000000 1.000000 0,0.000000 1.000000 0</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4: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41159.000000 49820.000000,'21.000000'0.000000,"-1.000000"0.000000,-1.000000 0.000000,-8.000000 0.000000,-1.000000 0.000000,10.000000 0.000000,0.000000 0.000000,0.000000-10.000000,-1.000000 0.000000,1.000000 10.000000,0.000000 0.000000,10.000000-10.000000,0.000000-1.000000,1.000000 11.000000,-1.000000 0.000000,-10.000000 0.000000,-1.000000 0.000000,21.000000-9.000000,1.000000-1.000000,9.000000 10.000000,0.000000 0.000000,0.000000 0.000000,0.000000 0.000000,9.000000 0.000000,1.000000 0.000000,1.000000 0.000000,-1.000000 0.000000,10.000000 0.000000,0.000000 0.000000,0.000000-10.000000,-1.000000 0.000000,1.000000 10.000000,0.000000 0.000000,21.000000 0.000000,-1.000000 0.000000,10.000000-10.000000,0.000000 0.000000,0.000000 10.000000,0.000000 0.000000,-21.000000-10.000000,2.000000 0.000000,-1.000000 10.000000,-1.000000 0.000000,1.000000 0.000000,0.000000 0.000000,1.000000 0.000000,-1.000000 0.000000,-20.000000 0.000000,0.000000 0.000000,-30.000000 0.000000,-1.000000 0.000000,-8.000000 0.000000,-1.000000 0.000000,-11.000000 0.000000,1.000000 0.000000,-20.000000 0.000000,1.000000 0.000000,-11.000000 0.000000,-1.000000 0.000000,1.000000 0.000000,0.000000 0.000000,-30.000000 0.000000,0.000000 0.000000,-10.000000 0.000000,1.000000 0.000000,-11.000000 0.000000,-1.000000 0.000000,-8.000000 0.000000,-1.000000 0.000000,-11.000000 0.000000,1.000000 0.000000,1.000000 0.000000,-1.000000 0.000000,-31.000000 0.000000,2.000000 0.000000,-41.000000 0.000000,0.000000 0.000000,-1.000000 10.000000,1.000000 0.000000,-30.000000 0.000000,1.000000 0.000000,19.000000 0.000000,0.000000 0.000000,20.000000 0.000000,0.000000-1.000000,10.000000 2.000000,-1.000000-1.000000,21.000000-10.000000,0.000000 0.000000,70.000000 0.000000,0.000000 0.000000,50.000000-10.000000,0.000000-1.000000,31.000000 11.000000,-1.000000 0.000000,0.000000 0.000000,0.000000 0.000000,20.000000 0.000000,0.000000 0.000000,40.000000 0.000000,-1.000000 0.000000,22.000000 11.000000,-1.000000-1.000000,-10.000000 10.000000,0.000000 0.000000,0.000000-10.000000,0.000000 0.000000,0.000000 0.000000,0.000000-1.000000,10.000000 2.000000,-1.000000-1.000000,12.000000-10.000000,-1.000000 0.000000,20.000000 0.000000,0.000000 0.000000,-1.000000 0.000000,1.000000 0.000000,31.000000-10.000000,-1.000000-1.000000,-20.000000-8.000000,0.000000-1.000000,-20.000000 10.000000,-1.000000 0.000000,1.000000-10.000000,0.000000-1.000000,-30.000000 2.000000,0.000000-1.000000,-50.000000 10.000000,0.000000 0.000000,-10.000000 0.000000,1.000000 0.000000,9.000000 0.000000,0.000000-1.000000,-31.000000 2.000000,2.000000-1.000000,-42.000000 10.000000,2.000000 0.000000,-12.000000 0.000000,2.000000 0.000000,-11.000000 0.000000,-1.000000 0.000000,12.000000 0.000000,-1.000000 0.000000,-11.000000 0.000000,1.000000 0.000000,21.000000 0.000000,-1.000000 0.000000,-10.000000 0.000000,-1.000000 0.000000,1.000000 10.000000,0.000000-1.000000,21.000000-9.000000,-1.000000 0.000000,0.000000 11.000000</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6: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81000.000000 24100.000000,'0.000000'-100.000000,"0.000000"50.000000,0.000000 0.000000,50.000000 25.000000,0.000000 0.000000,-25.000000 0.000000,0.000000 0.000000,25.000000 0.000000,0.000000 0.000000,50.000000 25.000000,0.000000 0.000000,0.000000 0.000000,0.000000 0.000000,50.000000 0.000000,0.000000 0.000000,0.000000 25.000000,0.000000 0.000000,25.000000 25.000000,0.000000 0.000000,-25.000000-25.000000,0.000000 0.000000,-50.000000-25.000000,0.000000 0.000000,25.000000 25.000000,0.000000 0.000000,-25.000000-25.000000,0.000000 0.000000,0.000000 0.000000,0.000000 0.000000,50.000000-25.000000,0.000000 0.000000,0.000000 0.000000,0.000000 0.000000,25.000000 0.000000,0.000000 0.000000,25.000000 0.000000,0.000000 0.000000,-75.000000 25.000000,0.000000 0.000000,0.000000 0.000000,0.000000 0.000000,0.000000 0.000000,0.000000 0.000000,-50.000000 25.000000,0.000000 0.000000,0.000000 0.000000,0.000000 0.000000,-25.000000 25.000000,0.000000 0.000000,-25.000000-25.000000,0.000000 0.000000,-75.000000-25.000000,0.000000 0.000000,-25.000000 0.000000,0.000000 0.000000,-50.000000 0.000000,0.000000 0.000000,-25.000000 0.000000,0.000000 0.000000,-25.000000 0.000000,0.000000 0.000000,-25.000000 0.000000,0.000000 0.000000,0.000000 0.000000,0.000000 0.000000,-25.000000 0.000000,0.000000 0.000000,0.000000 0.000000,0.000000 0.000000,25.000000 0.000000,0.000000 0.000000,50.000000 0.000000,0.000000 0.000000,0.000000 0.000000,0.000000 0.000000,75.000000-25.000000,0.000000 0.000000,50.000000 25.000000,0.000000 0.000000,25.000000-25.000000,0.000000 0.000000,50.000000 25.000000,0.000000 0.000000,25.000000 0.000000,0.000000 0.000000,25.000000 0.000000,0.000000 0.000000,25.000000 0.000000,0.000000 0.000000,0.000000 0.000000,0.000000 0.000000,-25.000000 0.000000,0.000000 0.000000,25.000000 0.000000,0.000000 0.000000,0.000000 0.000000,0.000000 0.000000,25.000000-25.000000,0.000000 0.000000,-25.000000 25.000000,0.000000 0.000000,0.000000 0.000000,0.000000 0.000000,-75.000000 0.000000,0.000000 0.000000,-25.000000 0.000000,0.000000 0.000000,-100.000000 0.000000,0.000000 0.000000,-50.000000 0.000000,0.000000 0.000000,-50.000000-25.000000,0.000000 0.000000,25.000000 25.000000,0.000000 0.000000,25.000000-25.000000,0.000000 0.000000,0.000000 25.000000,0.000000 0.000000,25.000000-25.000000,0.000000 0.000000,50.000000 25.000000,0.000000 0.000000,-25.000000-25.000000,0.000000 0.000000,50.000000 25.000000,0.000000 0.000000,25.000000-25.000000,0.000000 0.000000,25.000000 50.000000,0.000000 0.000000,0.000000-25.000000,0.000000 0.000000,25.000000 25.000000,0.000000 0.000000,0.000000-25.000000,0.000000 0.000000,25.000000 25.000000,0.000000 0.000000,0.000000-25.000000,0.000000 0.000000,25.000000 0.000000,0.000000 0.000000,25.000000 0.000000,0.000000 0.000000,0.000000 0.000000,0.000000 0.000000,50.000000-25.000000,0.000000 0.000000,0.000000 25.000000,0.000000 0.000000,0.000000-25.000000,0.000000 0.000000,0.000000 25.000000,0.000000 0.000000,-50.000000-25.000000,0.000000 0.000000,0.000000 25.000000,0.000000 0.000000,0.000000 0.000000,0.000000 0.000000,-75.000000 0.000000,0.000000 0.000000,-25.000000 25.000000,0.000000 0.000000,-25.000000 25.000000,0.000000 0.000000,-50.000000-50.000000,0.000000 0.000000,-75.000000 25.000000,0.000000 0.000000,-50.000000 0.000000,0.000000 0.000000,0.000000 0.000000,0.000000 0.000000,-50.000000 0.000000,0.000000 0.000000,-25.000000-25.000000,0.000000 0.000000,25.000000 0.000000,0.000000 0.000000,0.000000 0.000000,0.000000 0.000000,25.000000-25.000000,0.000000 0.000000,100.000000 0.000000,0.000000 0.000000,25.000000-25.000000,0.000000 0.000000,25.000000 25.000000,0.000000 0.000000,50.000000 0.000000,0.000000 0.000000,25.000000 25.000000,0.000000 0.000000,0.000000 0.000000,0.000000 0.000000,75.000000 0.000000,0.000000 0.000000,0.000000 0.000000,0.000000 0.000000,50.000000 0.000000,0.000000 0.000000,0.000000 0.000000,0.000000 0.000000,25.000000 0.000000,0.000000 0.000000,50.000000 0.000000,0.000000 0.000000,-25.000000 0.000000,0.000000 0.000000,0.000000 0.000000,0.000000 0.000000,50.000000-25.000000,0.000000 0.000000,-25.000000 0.000000,0.000000 0.000000,0.000000 0.000000,0.000000 0.000000,0.000000 0.000000,0.000000 0.000000,-100.000000 25.000000,0.000000 0.000000,-50.000000 0.000000,0.000000 0.000000,-50.000000 0.000000,0.000000 0.000000,-50.000000 0.000000,0.000000 0.000000,-25.000000 0.000000,0.000000 0.000000,-50.000000 0.000000,0.000000 0.000000,-50.000000 25.000000,0.000000 0.000000,-50.000000 25.000000,0.000000 0.000000,-50.000000-25.000000,0.000000 0.000000,0.000000 25.000000,0.000000 0.000000,-25.000000 0.000000,0.000000 0.000000,-75.000000 25.000000,0.000000 0.000000,-25.000000 0.000000,0.000000 0.000000,25.000000 0.000000,0.000000 0.000000,50.000000-25.000000,0.000000 0.000000,25.000000-50.000000,0.000000 0.000000,75.000000 25.000000,0.000000 0.000000,100.000000-25.000000,0.000000 0.000000,75.000000-25.000000,0.000000 0.000000,25.000000 0.000000,0.000000 0.000000,25.000000 25.000000,0.000000 0.000000,0.000000 0.000000,0.000000 0.000000,25.000000 0.000000,0.000000 0.000000,75.000000 0.000000,0.000000 0.000000,75.000000 0.000000,0.000000 0.000000,0.000000-25.000000,0.000000 0.000000,50.000000 0.000000,0.000000 0.000000,-25.000000-25.000000,0.000000 0.000000,25.000000 0.000000,0.000000 0.000000,75.000000 0.000000,0.000000 0.000000,50.000000-25.000000,0.000000 0.000000,-75.000000 0.000000,0.000000 0.000000,0.000000 25.000000,0.000000 0.000000,-25.000000 0.000000,0.000000 0.000000,-75.000000 50.000000,0.000000 0.000000,-75.000000 0.000000,0.000000 0.000000,-50.000000 0.000000,0.000000 0.000000,-50.000000 25.000000,0.000000 0.000000,0.000000 0.000000,0.000000 0.000000,-25.000000 0.000000,0.000000 0.000000,-25.000000 0.000000,0.000000 0.000000,-75.000000 0.000000,0.000000 0.000000,-75.000000 0.000000,0.000000 0.000000,-150.000000 25.000000,0.000000 0.000000,-25.000000-25.000000,0.000000 0.000000,0.000000 25.000000,0.000000 0.000000,0.000000-25.000000,0.000000 0.000000,-50.000000-25.000000,0.000000 0.000000,100.000000 0.000000,0.000000 0.000000,75.000000 0.000000,0.000000 0.000000,25.000000-25.000000,0.000000 0.000000,125.000000 0.000000,0.000000 0.000000,50.000000 25.000000,0.000000 0.000000,25.000000-25.000000,0.000000 0.000000,25.000000 25.000000,0.000000 0.000000,75.000000 0.000000,0.000000 0.000000,75.000000 25.000000,0.000000 0.000000,0.000000-25.000000,0.000000 0.000000,50.000000 0.000000,0.000000 0.000000,50.000000 0.000000,0.000000 0.000000,0.000000 0.000000,0.000000 0.000000,25.000000-25.000000,0.000000 0.000000,0.000000 0.000000,0.000000 0.000000,-25.000000 0.000000,0.000000 0.000000,-25.000000 25.000000,0.000000 0.000000,-25.000000-25.000000,0.000000 0.000000,-125.000000 25.000000,0.000000 0.000000,-100.000000 25.000000,0.000000 0.000000,-75.000000-25.000000,0.000000 0.000000,-100.000000 25.000000,0.000000 0.000000,-125.000000 25.000000,0.000000 0.000000,-25.000000 0.000000,0.000000 0.000000,25.000000 0.000000,0.000000 0.000000,0.000000-25.000000,0.000000 0.000000,75.000000-25.000000,0.000000 0.000000,50.000000-25.000000,0.000000 0.000000,75.000000-25.000000,0.000000 0.000000,100.000000 0.000000,0.000000 0.000000,0.000000 25.000000,0.000000 0.000000,75.000000 0.000000,0.000000 0.000000,50.000000 25.000000,0.000000 0.000000,75.000000 0.000000,0.000000 0.000000,50.000000 0.000000,0.000000 0.000000,-50.000000 0.000000,0.000000 0.000000,-25.000000 0.000000,0.000000 0.000000,0.000000 0.000000,0.000000 0.000000,0.000000 25.000000,0.000000 0.000000,-25.000000-25.000000,0.000000 0.000000,-25.000000 0.000000,0.000000 0.000000,-100.000000 0.000000,0.000000 0.000000,-50.000000 0.000000,0.000000 0.000000,-50.000000 0.000000,0.000000 0.000000,-75.000000 0.000000,0.000000 0.000000,-75.000000 0.000000,0.000000 0.000000,-25.000000 25.000000,0.000000 0.000000,0.000000-25.000000,0.000000 0.000000,-50.000000 25.000000,0.000000 0.000000,0.000000-25.000000,0.000000 0.000000,25.000000 0.000000,0.000000 0.000000,75.000000 0.000000,0.000000 0.000000,50.000000 0.000000,0.000000 0.000000,75.000000-25.000000,0.000000 0.000000,50.000000 25.000000,0.000000 0.000000,75.000000-25.000000,0.000000 0.000000,75.000000 25.000000,0.000000 0.000000,75.000000 0.000000,0.000000 0.000000,50.000000 0.000000,0.000000 0.000000,50.000000-25.000000,0.000000 0.000000,25.000000 0.000000,0.000000 0.000000,-25.000000 0.000000,0.000000 0.000000,25.000000-25.000000,0.000000 0.000000,25.000000 0.000000,0.000000 0.000000,-75.000000 25.000000,0.000000 0.000000,-75.000000-25.000000,0.000000 0.000000,-125.000000 25.000000,0.000000 0.000000,-100.000000 25.000000,0.000000 0.000000,0.000000 0.000000,0.000000 0.000000,0.000000 0.000000,0.000000 0.000000,-25.000000 0.000000,0.000000 0.000000,-100.000000 25.000000,0.000000 0.000000,-75.000000 25.000000,0.000000 0.000000,-100.000000 0.000000,0.000000 0.000000,25.000000 0.000000,0.000000 0.000000,0.000000 25.000000,0.000000 0.000000,-75.000000-25.000000,0.000000 0.000000,50.000000-25.000000,0.000000 0.000000,75.000000 0.000000,0.000000 0.000000,50.000000-25.000000,0.000000 0.000000,50.000000 0.000000,0.000000 0.000000,50.000000-25.000000,0.000000 0.000000,50.000000 0.000000,0.000000 0.000000,25.000000 25.000000,0.000000 0.000000,75.000000-25.000000,0.000000 0.000000,50.000000 25.000000,0.000000 0.000000,100.000000 0.000000,0.000000 0.000000,25.000000-25.000000,0.000000 0.000000,50.000000 0.000000,0.000000 0.000000,50.000000 0.000000,0.000000 0.000000,50.000000-25.000000,0.000000 0.000000,-25.000000 25.000000,0.000000 0.000000,0.000000-25.000000,0.000000 0.000000,-25.000000 50.000000,0.000000 0.000000,-175.000000 0.000000,0.000000 0.000000,-50.000000 0.000000,0.000000 0.000000,-100.000000 25.000000,0.000000 0.000000,0.000000 0.000000,0.000000 0.000000,-25.000000 0.000000,0.000000 0.000000,-50.000000-25.000000,0.000000 0.000000,-50.000000 0.000000,0.000000 0.000000,-150.000000 25.000000,0.000000 0.000000,-50.000000 0.000000,0.000000 0.000000,25.000000-25.000000,0.000000 0.000000,0.000000 25.000000,0.000000 0.000000,0.000000-25.000000,0.000000 0.000000,50.000000 0.000000,0.000000 0.000000,50.000000-25.000000,0.000000 0.000000,100.000000 0.000000,0.000000 0.000000,100.000000 0.000000,0.000000 0.000000,25.000000 50.000000,0.000000 0.000000,25.000000 0.000000,0.000000 0.000000,25.000000 50.000000,0.000000 0.000000,25.000000 0.000000,0.000000 0.000000,25.000000 25.000000,0.000000 0.000000,75.000000 0.000000,0.000000 0.000000,-25.000000 0.000000,0.000000 0.000000,-50.000000-50.000000</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6: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63300.000000 28300.000000,'200.000000'0.000000,"-100.000000"-25.000000,0.000000 0.000000,0.000000 25.000000,0.000000 0.000000,-25.000000 0.000000,0.000000 0.000000,0.000000-25.000000,0.000000 0.000000,-25.000000 25.000000,0.000000 0.000000,50.000000-25.000000,0.000000 0.000000,25.000000-25.000000,0.000000 0.000000,0.000000 25.000000,0.000000 0.000000,75.000000-25.000000,0.000000 0.000000,0.000000 0.000000,0.000000 0.000000,-25.000000 0.000000,0.000000 0.000000,0.000000 0.000000,0.000000 0.000000,-75.000000 0.000000</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6: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70350.000000 27650.000000,'-100.000000'50.000000,"75.000000"-50.000000,0.000000 0.000000,-25.000000 0.000000,0.000000 0.000000,50.000000-25.000000,0.000000 0.000000,0.000000 0.000000,0.000000 0.000000,50.000000 0.000000,0.000000 0.000000,0.000000 0.000000,0.000000 0.000000,-25.000000 25.000000,0.000000 0.000000,50.000000-25.000000,0.000000 0.000000,0.000000 0.000000,0.000000 0.000000,50.000000 0.000000,0.000000 0.000000,50.000000 0.000000,0.000000 0.000000,50.000000 0.000000,0.000000 0.000000,25.000000 0.000000,0.000000 0.000000,25.000000 0.000000,0.000000 0.000000,-25.000000 25.000000,0.000000 0.000000,0.000000 0.000000,0.000000 0.000000,0.000000 25.000000,0.000000 0.000000,-50.000000 0.000000,0.000000 0.000000,-75.000000 0.000000,0.000000 0.000000,-25.000000 25.000000,0.000000 0.000000,-25.000000-25.000000,0.000000 0.000000,-25.000000 0.000000,0.000000 0.000000,0.000000-25.000000,0.000000 0.000000,-50.000000 25.000000,0.000000 0.000000,-25.000000-25.000000,0.000000 0.000000,-50.000000 0.000000,0.000000 0.000000,-50.000000 0.000000,0.000000 0.000000,-25.000000 0.000000,0.000000 0.000000,0.000000 25.000000,0.000000 0.000000,-75.000000 0.000000,0.000000 0.000000,-25.000000 0.000000,0.000000 0.000000,0.000000-25.000000,0.000000 0.000000,25.000000 25.000000,0.000000 0.000000,0.000000-25.000000,0.000000 0.000000,25.000000 25.000000,0.000000 0.000000,0.000000-25.000000,0.000000 0.000000,0.000000 0.000000,0.000000 0.000000,75.000000 25.000000,0.000000 0.000000,50.000000-25.000000,0.000000 0.000000,0.000000 0.000000,0.000000 0.000000,50.000000 0.000000,0.000000 0.000000,50.000000 0.000000,0.000000 0.000000,0.000000 0.000000,0.000000 0.000000,0.000000 0.000000,0.000000 0.000000,50.000000 0.000000,0.000000 0.000000,50.000000 0.000000,0.000000 0.000000,0.000000-25.000000,0.000000 0.000000,50.000000 25.000000,0.000000 0.000000,25.000000 0.000000,0.000000 0.000000,0.000000 0.000000,0.000000 0.000000,0.000000 0.000000,0.000000 0.000000,0.000000 0.000000,0.000000 0.000000,50.000000 0.000000,0.000000 0.000000,0.000000 0.000000,0.000000 0.000000,-25.000000 0.000000,0.000000 0.000000,-50.000000 0.000000,0.000000 0.000000,-50.000000 25.000000,0.000000 0.000000,-50.000000-25.000000,0.000000 0.000000,0.000000 0.000000,0.000000 0.000000,-50.000000 0.000000,0.000000 0.000000,0.000000 0.000000,0.000000 0.000000,-50.000000 0.000000,0.000000 0.000000,0.000000 0.000000,0.000000 0.000000,-75.000000 0.000000,0.000000 0.000000,0.000000 0.000000,0.000000 0.000000,-50.000000 0.000000,0.000000 0.000000,-25.000000 0.000000,0.000000 0.000000,-75.000000 0.000000,0.000000 0.000000,-25.000000 25.000000,0.000000 0.000000,-50.000000-25.000000,0.000000 0.000000,-75.000000 25.000000,0.000000 0.000000,0.000000-25.000000,0.000000 0.000000,75.000000 0.000000,0.000000 0.000000,125.000000 0.000000,0.000000 0.000000,100.000000 0.000000,0.000000 0.000000,25.000000 0.000000,0.000000 0.000000,25.000000 0.000000,0.000000 0.000000,100.000000 0.000000,0.000000 0.000000,0.000000 25.000000,0.000000 0.000000,75.000000-25.000000,0.000000 0.000000,25.000000 0.000000,0.000000 0.000000,0.000000 0.000000,0.000000 0.000000,75.000000 0.000000,0.000000 0.000000,75.000000-50.000000,0.000000 0.000000,0.000000 25.000000,0.000000 0.000000,25.000000-25.000000,0.000000 0.000000,25.000000 25.000000,0.000000 0.000000,-25.000000 0.000000,0.000000 0.000000,-75.000000 0.000000,0.000000 0.000000,-100.000000 25.000000,0.000000 0.000000,-100.000000 0.000000,0.000000 0.000000,-25.000000 25.000000,0.000000 0.000000,0.000000 0.000000,0.000000 0.000000,-75.000000-25.000000,0.000000 0.000000,-50.000000 0.000000,0.000000 0.000000,-25.000000 0.000000,0.000000 0.000000,-75.000000 0.000000,0.000000 0.000000,-50.000000 0.000000,0.000000 0.000000,-50.000000 0.000000,0.000000 0.000000,50.000000 25.000000,0.000000 0.000000,-25.000000-25.000000,0.000000 0.000000,0.000000 25.000000,0.000000 0.000000,50.000000-25.000000,0.000000 0.000000,50.000000 0.000000,0.000000 0.000000,100.000000 0.000000,0.000000 0.000000,125.000000 0.000000,0.000000 0.000000,0.000000 0.000000,0.000000 0.000000,50.000000 0.000000,0.000000 0.000000,75.000000 25.000000,0.000000 0.000000,50.000000-25.000000,0.000000 0.000000,-25.000000 0.000000,0.000000 0.000000,25.000000 0.000000,0.000000 0.000000,-25.000000 0.000000,0.000000 0.000000,25.000000-25.000000,0.000000 0.000000,-25.000000 25.000000,0.000000 0.000000,-50.000000-25.000000,0.000000 0.000000,-100.000000 25.000000,0.000000 0.000000,-50.000000-25.000000,0.000000 0.000000,-25.000000 25.000000,0.000000 0.000000,-75.000000 0.000000,0.000000 0.000000,-100.000000 0.000000,0.000000 0.000000,-50.000000 0.000000,0.000000 0.000000,50.000000 0.000000,0.000000 0.000000,0.000000 0.000000,0.000000 0.000000,0.000000 0.000000,0.000000 0.000000,50.000000 25.000000,0.000000 0.000000,50.000000 0.000000,0.000000 0.000000,25.000000 0.000000,0.000000 0.000000,50.000000 25.000000,0.000000 0.000000,50.000000 0.000000,0.000000 0.000000,0.000000 0.000000,0.000000 0.000000,25.000000-25.000000</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6: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27100.000000 34950.000000,'-50.000000'-50.000000,"25.000000"25.000000,0.000000 0.000000,0.000000 0.000000,0.000000 0.000000,25.000000-25.000000,0.000000 0.000000,-25.000000 0.000000,0.000000 0.000000,25.000000 25.000000,0.000000 0.000000,0.000000-25.000000,0.000000 0.000000,25.000000 75.000000,0.000000 0.000000,0.000000 0.000000,0.000000 0.000000,25.000000 0.000000,0.000000 0.000000,-25.000000 0.000000,0.000000 0.000000,25.000000 0.000000,0.000000 0.000000,25.000000 0.000000,0.000000 0.000000,-25.000000-25.000000,0.000000 0.000000,25.000000 25.000000,0.000000 0.000000,25.000000 0.000000,0.000000 0.000000,50.000000-25.000000,0.000000 0.000000,0.000000 25.000000,0.000000 0.000000,50.000000 0.000000,0.000000 0.000000,0.000000 0.000000,0.000000 0.000000,-25.000000 0.000000,0.000000 0.000000,-25.000000-25.000000,0.000000 0.000000,0.000000 0.000000,0.000000 0.000000,-25.000000 0.000000,0.000000 0.000000,25.000000 0.000000,0.000000 0.000000,-25.000000 0.000000,0.000000 0.000000,0.000000 0.000000,0.000000 0.000000,-25.000000-25.000000,0.000000 0.000000,-25.000000 25.000000,0.000000 0.000000,-25.000000 0.000000,0.000000 0.000000,-25.000000 0.000000,0.000000 0.000000,-25.000000 25.000000,0.000000 0.000000,-50.000000 0.000000,0.000000 0.000000,0.000000-25.000000,0.000000 0.000000,-50.000000 0.000000,0.000000 0.000000,0.000000 0.000000,0.000000 0.000000,0.000000 25.000000,0.000000 0.000000,-50.000000-25.000000,0.000000 0.000000,25.000000 0.000000,0.000000 0.000000,0.000000 0.000000,0.000000 0.000000,0.000000 0.000000,0.000000 0.000000,0.000000-25.000000,0.000000 0.000000,0.000000 25.000000,0.000000 0.000000,-25.000000-25.000000,0.000000 0.000000,0.000000 0.000000,0.000000 0.000000,0.000000 25.000000,0.000000 0.000000,-25.000000-25.000000,0.000000 0.000000,50.000000 25.000000,0.000000 0.000000,0.000000 0.000000,0.000000 0.000000,25.000000 0.000000,0.000000 0.000000,25.000000 25.000000,0.000000 0.000000,25.000000 0.000000,0.000000 0.000000,-25.000000 0.000000,0.000000 0.000000,50.000000-25.000000,0.000000 0.000000,0.000000 0.000000,0.000000 0.000000,25.000000 25.000000,0.000000 0.000000,50.000000-25.000000,0.000000 0.000000,0.000000 25.000000,0.000000 0.000000,25.000000-25.000000,0.000000 0.000000,25.000000 0.000000,0.000000 0.000000,0.000000 0.000000,0.000000 0.000000,0.000000 0.000000,0.000000 0.000000,25.000000 0.000000,0.000000 0.000000,50.000000 0.000000,0.000000 0.000000,0.000000 0.000000,0.000000 0.000000,25.000000 0.000000,0.000000 0.000000,0.000000-25.000000,0.000000 0.000000,0.000000 0.000000,0.000000 0.000000,-25.000000 25.000000,0.000000 0.000000,25.000000 0.000000,0.000000 0.000000,-50.000000 0.000000,0.000000 0.000000,0.000000 0.000000,0.000000 0.000000,-50.000000 0.000000,0.000000 0.000000,-75.000000 25.000000,0.000000 0.000000,-75.000000-25.000000,0.000000 0.000000,-50.000000 0.000000,0.000000 0.000000,-25.000000-25.000000,0.000000 0.000000,-25.000000 0.000000,0.000000 0.000000,-25.000000 0.000000,0.000000 0.000000,0.000000 0.000000,0.000000 0.000000,50.000000 0.000000,0.000000 0.000000,0.000000 0.000000,0.000000 0.000000,-25.000000 0.000000,0.000000 0.000000,75.000000 0.000000,0.000000 0.000000,0.000000 25.000000,0.000000 0.000000,25.000000-25.000000,0.000000 0.000000,100.000000 50.000000,0.000000 0.000000,50.000000 25.000000,0.000000 0.000000,-50.000000-25.000000,0.000000 0.000000,25.000000 25.000000</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6: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52250.000000 38950.000000,'150.000000'0.000000,"-50.000000"0.000000,0.000000 0.000000,0.000000-25.000000,0.000000 0.000000,25.000000 0.000000,0.000000 0.000000,-25.000000 25.000000,0.000000 0.000000,25.000000-25.000000,0.000000 0.000000,25.000000 25.000000,0.000000 0.000000,25.000000 0.000000,0.000000 0.000000,50.000000-25.000000,0.000000 0.000000,25.000000 25.000000,0.000000 0.000000,-25.000000-25.000000,0.000000 0.000000,-25.000000 25.000000,0.000000 0.000000,50.000000 0.000000,0.000000 0.000000,0.000000 0.000000,0.000000 0.000000,25.000000 0.000000,0.000000 0.000000,-50.000000 0.000000,0.000000 0.000000,25.000000 25.000000,0.000000 0.000000,75.000000 0.000000,0.000000 0.000000,0.000000-25.000000,0.000000 0.000000,-50.000000 25.000000,0.000000 0.000000,50.000000 0.000000,0.000000 0.000000,0.000000 25.000000,0.000000 0.000000,-50.000000-25.000000,0.000000 0.000000,0.000000 0.000000,0.000000 0.000000,25.000000 0.000000,0.000000 0.000000,0.000000 0.000000,0.000000 0.000000,-50.000000-25.000000,0.000000 0.000000,0.000000 25.000000,0.000000 0.000000,25.000000-25.000000,0.000000 0.000000,0.000000 0.000000,0.000000 0.000000,-75.000000 0.000000,0.000000 0.000000,0.000000 0.000000,0.000000 0.000000,50.000000 0.000000,0.000000 0.000000,0.000000 0.000000,0.000000 0.000000,-25.000000 0.000000,0.000000 0.000000,-75.000000 0.000000,0.000000 0.000000,0.000000 0.000000,0.000000 0.000000,0.000000 0.000000,0.000000 0.000000,50.000000 25.000000,0.000000 0.000000,-50.000000-25.000000,0.000000 0.000000,0.000000 25.000000,0.000000 0.000000,-50.000000-25.000000,0.000000 0.000000,-25.000000 0.000000,0.000000 0.000000,0.000000 25.000000,0.000000 0.000000,0.000000-25.000000,0.000000 0.000000,25.000000 0.000000,0.000000 0.000000,-25.000000 0.000000,0.000000 0.000000,0.000000 25.000000,0.000000 0.000000,0.000000-25.000000,0.000000 0.000000,0.000000 0.000000,0.000000 0.000000,0.000000 0.000000,0.000000 0.000000,-50.000000 0.000000,0.000000 0.000000,0.000000 0.000000,0.000000 0.000000,-50.000000 0.000000</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6: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61300.000000 43750.000000,'50.000000'0.000000,"-25.000000"0.000000,0.000000 0.000000,0.000000 0.000000,0.000000 0.000000,25.000000 0.000000,0.000000 0.000000,0.000000 0.000000,0.000000 0.000000,25.000000-25.000000,0.000000 0.000000,0.000000 25.000000,0.000000 0.000000,0.000000-25.000000,0.000000 0.000000,50.000000-25.000000,0.000000 0.000000,-25.000000 25.000000,0.000000 0.000000,50.000000 0.000000,0.000000 0.000000,25.000000 0.000000,0.000000 0.000000,0.000000 0.000000,0.000000 0.000000,0.000000 0.000000,0.000000 0.000000,25.000000 25.000000,0.000000 0.000000,0.000000-25.000000,0.000000 0.000000,50.000000 25.000000,0.000000 0.000000,0.000000 0.000000,0.000000 0.000000,-25.000000 0.000000,0.000000 0.000000,-25.000000 0.000000,0.000000 0.000000,0.000000 0.000000,0.000000 0.000000,25.000000 25.000000,0.000000 0.000000,0.000000-25.000000,0.000000 0.000000,0.000000 0.000000,0.000000 0.000000,-50.000000 0.000000,0.000000 0.000000,50.000000-25.000000,0.000000 0.000000,50.000000 25.000000,0.000000 0.000000,-25.000000 0.000000,0.000000 0.000000,-25.000000 0.000000,0.000000 0.000000,-25.000000-25.000000,0.000000 0.000000,50.000000 25.000000,0.000000 0.000000,25.000000 0.000000,0.000000 0.000000,-25.000000 0.000000,0.000000 0.000000,-100.000000-25.000000,0.000000 0.000000,25.000000 25.000000,0.000000 0.000000,25.000000 0.000000,0.000000 0.000000,25.000000 0.000000,0.000000 0.000000,0.000000-25.000000,0.000000 0.000000,-50.000000 25.000000,0.000000 0.000000,-50.000000 0.000000,0.000000 0.000000,25.000000 0.000000,0.000000 0.000000,0.000000 0.000000,0.000000 0.000000,0.000000 0.000000,0.000000 0.000000,-25.000000 0.000000,0.000000 0.000000,-25.000000 0.000000,0.000000 0.000000,-25.000000 25.000000,0.000000 0.000000,0.000000-25.000000,0.000000 0.000000,0.000000 0.000000,0.000000 0.000000,0.000000 0.000000,0.000000 0.000000,0.000000 0.000000,0.000000 0.000000,50.000000-25.000000,0.000000 0.000000,25.000000 25.000000,0.000000 0.000000,-25.000000 0.000000,0.000000 0.000000,25.000000 0.000000,0.000000 0.000000,-50.000000 25.000000,0.000000 0.000000,-25.000000-25.000000,0.000000 0.000000,0.000000 25.000000,0.000000 0.000000,-50.000000-25.000000,0.000000 0.000000,-25.000000 25.000000,0.000000 0.000000,-50.000000-25.000000,0.000000 0.000000,-25.000000 25.000000,0.000000 0.000000,0.000000 25.000000</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6: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11750.000000 41600.000000,'-250.000000'-100.000000,"175.000000"100.000000,0.000000 0.000000,25.000000-25.000000,0.000000 0.000000,25.000000 0.000000,0.000000 0.000000,0.000000 25.000000,0.000000 0.000000,25.000000-25.000000,0.000000 0.000000,25.000000 25.000000,0.000000 0.000000,50.000000 50.000000,0.000000 0.000000,0.000000 75.000000,0.000000 0.000000,25.000000 50.000000,0.000000 0.000000,0.000000 50.000000,0.000000 0.000000,0.000000 50.000000,0.000000 0.000000,0.000000 75.000000,0.000000 0.000000,-25.000000-50.000000,0.000000 0.000000,-50.000000-100.000000,0.000000 0.000000,-25.000000-25.000000,0.000000 0.000000,0.000000-100.000000,0.000000 0.000000,-50.000000-25.000000,0.000000 0.000000,0.000000-50.000000,0.000000 0.000000,0.000000 0.000000,0.000000 0.000000,0.000000-25.000000,0.000000 0.000000,-25.000000-50.000000,0.000000 0.000000,-25.000000-100.000000,0.000000 0.000000,25.000000-50.000000,0.000000 0.000000,-25.000000-125.000000,0.000000 0.000000,50.000000-75.000000,0.000000 0.000000,25.000000-100.000000,0.000000 0.000000,100.000000-50.000000,0.000000 0.000000,100.000000 225.000000,0.000000 0.000000,-25.000000 225.000000,0.000000 0.000000,-25.000000 150.000000,0.000000 0.000000,-50.000000 150.000000,0.000000 0.000000,-25.000000 100.000000,0.000000 0.000000,0.000000 25.000000,0.000000 0.000000,-50.000000-25.000000,0.000000 0.000000,-25.000000 0.000000,0.000000 0.000000,-50.000000 0.000000,0.000000 0.000000,-100.000000-50.000000,0.000000 0.000000,-100.000000 25.000000,0.000000 0.000000,-50.000000-25.000000,0.000000 0.000000,50.000000-75.000000,0.000000 0.000000,0.000000 0.000000,0.000000 0.000000,0.000000-25.000000,0.000000 0.000000,75.000000-75.000000,0.000000 0.000000,75.000000-50.000000,0.000000 0.000000,50.000000-50.000000,0.000000 0.000000,50.000000-75.000000,0.000000 0.000000,25.000000-50.000000,0.000000 0.000000,75.000000-50.000000,0.000000 0.000000,50.000000-50.000000,0.000000 0.000000,75.000000-50.000000,0.000000 0.000000,100.000000 25.000000,0.000000 0.000000,-25.000000 75.000000,0.000000 0.000000,0.000000 0.000000,0.000000 0.000000,25.000000 50.000000,0.000000 0.000000,-25.000000 25.000000,0.000000 0.000000,-75.000000 75.000000,0.000000 0.000000,-100.000000-25.000000,0.000000 0.000000,-75.000000 75.000000,0.000000 0.000000,0.000000 0.000000,0.000000 0.000000,-50.000000 50.000000,0.000000 0.000000,-25.000000 50.000000,0.000000 0.000000,0.000000 25.000000,0.000000 0.000000,0.000000 50.000000,0.000000 0.000000,0.000000 0.000000,0.000000 0.000000,0.000000 25.000000,0.000000 0.000000,0.000000-25.000000,0.000000 0.000000,25.000000-25.000000,0.000000 0.000000,0.000000-25.000000,0.000000 0.000000,25.000000 0.000000,0.000000 0.000000,0.000000-25.000000,0.000000 0.000000,0.000000 0.000000,0.000000 0.000000,25.000000-25.000000,0.000000 0.000000,25.000000 0.000000,0.000000 0.000000,0.000000 0.000000,0.000000 0.000000,0.000000 0.000000,0.000000 0.000000,0.000000-25.000000</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7:1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47150.000000 8850.000000,'50.000000'0.000000,"-25.000000"-25.000000,0.000000 0.000000,0.000000 0.000000,0.000000 0.000000,0.000000 0.000000,0.000000 0.000000,0.000000 25.000000,0.000000 0.000000,25.000000 0.000000,0.000000 0.000000,25.000000 0.000000,0.000000 0.000000,25.000000 0.000000,0.000000 0.000000,50.000000 0.000000,0.000000 0.000000,25.000000 0.000000,0.000000 0.000000,0.000000 0.000000,0.000000 0.000000,25.000000 0.000000,0.000000 0.000000,50.000000 0.000000,0.000000 0.000000,50.000000 0.000000,0.000000 0.000000,25.000000 0.000000,0.000000 0.000000,-25.000000 0.000000,0.000000 0.000000,50.000000 0.000000,0.000000 0.000000,50.000000-25.000000,0.000000 0.000000,-25.000000 25.000000,0.000000 0.000000,25.000000 0.000000,0.000000 0.000000,0.000000 0.000000,0.000000 0.000000,0.000000 0.000000,0.000000 0.000000,25.000000 0.000000,0.000000 0.000000,-50.000000 25.000000,0.000000 0.000000,0.000000 0.000000,0.000000 0.000000,25.000000 0.000000,0.000000 0.000000,-75.000000 0.000000,0.000000 0.000000,-25.000000-25.000000,0.000000 0.000000,0.000000 25.000000,0.000000 0.000000,-50.000000 0.000000,0.000000 0.000000,-50.000000-25.000000,0.000000 0.000000,-75.000000 25.000000,0.000000 0.000000,25.000000-25.000000,0.000000 0.000000,-25.000000 0.000000,0.000000 0.000000,-50.000000 0.000000,0.000000 0.000000,0.000000 0.000000,0.000000 0.000000,-50.000000 0.000000,0.000000 0.000000,-25.000000-25.000000,0.000000 0.000000,0.000000 0.000000,0.000000 0.000000,-25.000000 25.000000,0.000000 0.000000,0.000000 0.000000,0.000000 0.000000,-25.000000 0.000000,0.000000 0.000000,-25.000000 0.000000,0.000000 0.000000,-25.000000 0.000000,0.000000 0.000000,-25.000000 0.000000,0.000000 0.000000,-25.000000 0.000000,0.000000 0.000000,-50.000000 25.000000,0.000000 0.000000,-25.000000-25.000000,0.000000 0.000000,-100.000000 0.000000,0.000000 0.000000,-75.000000 25.000000,0.000000 0.000000,50.000000-25.000000,0.000000 0.000000,-100.000000 0.000000,0.000000 0.000000,-25.000000 0.000000,0.000000 0.000000,50.000000 0.000000,0.000000 0.000000,-50.000000 0.000000,0.000000 0.000000,-25.000000 25.000000,0.000000 0.000000,0.000000-25.000000,0.000000 0.000000,100.000000 0.000000,0.000000 0.000000,-100.000000 0.000000,0.000000 0.000000,175.000000 0.000000,0.000000 0.000000,50.000000 25.000000,0.000000 0.000000,-25.000000-25.000000,0.000000 0.000000,50.000000 25.000000,0.000000 0.000000,75.000000-25.000000,0.000000 0.000000,75.000000 25.000000,0.000000 0.000000,50.000000-25.000000,0.000000 0.000000,25.000000 25.000000,0.000000 0.000000,50.000000 0.000000,0.000000 0.000000,50.000000-25.000000,0.000000 0.000000,25.000000 0.000000,0.000000 0.000000,50.000000-25.000000,0.000000 0.000000,50.000000 25.000000,0.000000 0.000000,0.000000-25.000000,0.000000 0.000000,25.000000 0.000000,0.000000 0.000000,25.000000 0.000000,0.000000 0.000000,-25.000000 0.000000,0.000000 0.000000,50.000000 25.000000,0.000000 0.000000,75.000000-50.000000,0.000000 0.000000,25.000000 25.000000,0.000000 0.000000,75.000000 0.000000,0.000000 0.000000,0.000000 0.000000,0.000000 0.000000,-50.000000 25.000000,0.000000 0.000000,50.000000-25.000000,0.000000 0.000000,-75.000000 25.000000,0.000000 0.000000,0.000000 0.000000,0.000000 0.000000,50.000000 0.000000,0.000000 0.000000,-75.000000 0.000000,0.000000 0.000000,-25.000000 0.000000,0.000000 0.000000,0.000000 0.000000,0.000000 0.000000,-100.000000 25.000000,0.000000 0.000000,-100.000000 0.000000,0.000000 0.000000,0.000000 0.000000,0.000000 0.000000,-25.000000-25.000000,0.000000 0.000000,-25.000000 25.000000,0.000000 0.000000,-50.000000 0.000000,0.000000 0.000000,-100.000000 0.000000,0.000000 0.000000,-50.000000-25.000000,0.000000 0.000000,50.000000 0.000000</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7: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17100.000000 12950.000000,'0.000000'-50.000000,"0.000000"25.000000,0.000000 0.000000,-25.000000 50.000000,0.000000 0.000000,0.000000 0.000000,0.000000 0.000000,-25.000000 0.000000,0.000000 0.000000,-25.000000 0.000000,0.000000 0.000000,-25.000000 0.000000,0.000000 0.000000,-25.000000 0.000000,0.000000 0.000000,-50.000000 0.000000,0.000000 0.000000,25.000000 0.000000,0.000000 0.000000,-25.000000 0.000000,0.000000 0.000000,0.000000 0.000000,0.000000 0.000000,50.000000 0.000000,0.000000 0.000000,-25.000000 0.000000,0.000000 0.000000,0.000000-25.000000,0.000000 0.000000,0.000000 0.000000,0.000000 0.000000,-25.000000 0.000000,0.000000 0.000000,0.000000 0.000000,0.000000 0.000000,25.000000 0.000000,0.000000 0.000000,25.000000 0.000000,0.000000 0.000000,0.000000 0.000000,0.000000 0.000000,-25.000000-25.000000,0.000000 0.000000,-25.000000 0.000000,0.000000 0.000000,25.000000 25.000000,0.000000 0.000000,-25.000000-25.000000,0.000000 0.000000,0.000000-25.000000,0.000000 0.000000,75.000000 25.000000,0.000000 0.000000,25.000000 0.000000,0.000000 0.000000,-25.000000-25.000000,0.000000 0.000000,25.000000 25.000000,0.000000 0.000000,-25.000000 0.000000,0.000000 0.000000,-25.000000-25.000000,0.000000 0.000000,0.000000 25.000000,0.000000 0.000000,0.000000 25.000000,0.000000 0.000000,-25.000000-25.000000,0.000000 0.000000,50.000000 0.000000,0.000000 0.000000,0.000000 0.000000,0.000000 0.000000,25.000000 0.000000,0.000000 0.000000,0.000000 0.000000,0.000000 0.000000,-25.000000 0.000000,0.000000 0.000000,0.000000-25.000000,0.000000 0.000000,25.000000 25.000000,0.000000 0.000000,0.000000-25.000000,0.000000 0.000000,0.000000 0.000000,0.000000 0.000000,0.000000-25.000000,0.000000 0.000000,50.000000 25.000000,0.000000 0.000000,-25.000000 0.000000,0.000000 0.000000,50.000000 0.000000,0.000000 0.000000,0.000000 0.000000,0.000000 0.000000,0.000000 0.000000,0.000000 0.000000,0.000000 0.000000,0.000000 0.000000,50.000000 25.000000,0.000000 0.000000,0.000000-25.000000,0.000000 0.000000,50.000000 0.000000,0.000000 0.000000,25.000000 25.000000,0.000000 0.000000,0.000000-25.000000,0.000000 0.000000,0.000000 25.000000,0.000000 0.000000,0.000000-25.000000,0.000000 0.000000,0.000000 0.000000,0.000000 0.000000,0.000000 25.000000,0.000000 0.000000,0.000000-25.000000,0.000000 0.000000,75.000000 0.000000,0.000000 0.000000,-25.000000 25.000000,0.000000 0.000000,0.000000-25.000000,0.000000 0.000000,0.000000 25.000000,0.000000 0.000000,-50.000000 0.000000,0.000000 0.000000,0.000000 0.000000,0.000000 0.000000,25.000000 25.000000,0.000000 0.000000,25.000000 0.000000,0.000000 0.000000,25.000000-25.000000,0.000000 0.000000,25.000000 25.000000,0.000000 0.000000,-50.000000 0.000000,0.000000 0.000000,0.000000 0.000000,0.000000 0.000000,50.000000 0.000000,0.000000 0.000000,25.000000 25.000000,0.000000 0.000000,-25.000000-25.000000,0.000000 0.000000,0.000000 0.000000,0.000000 0.000000,-50.000000 0.000000,0.000000 0.000000,0.000000 0.000000,0.000000 0.000000,50.000000 0.000000,0.000000 0.000000,-50.000000 0.000000,0.000000 0.000000,0.000000 25.000000,0.000000 0.000000,-25.000000-25.000000,0.000000 0.000000,-50.000000 25.000000,0.000000 0.000000,25.000000-25.000000,0.000000 0.000000,25.000000 50.000000,0.000000 0.000000,0.000000-25.000000,0.000000 0.000000,-25.000000 0.000000,0.000000 0.000000,0.000000 0.000000,0.000000 0.000000,-25.000000 0.000000,0.000000 0.000000,-50.000000 0.000000,0.000000 0.000000,25.000000 25.000000,0.000000 0.000000,-50.000000-25.000000,0.000000 0.000000,0.000000 0.000000,0.000000 0.000000,0.000000 25.000000,0.000000 0.000000,0.000000-25.000000,0.000000 0.000000,-25.000000 25.000000,0.000000 0.000000,25.000000-25.000000,0.000000 0.000000,-25.000000 0.000000,0.000000 0.000000,0.000000 0.000000,0.000000 0.000000,0.000000 25.000000,0.000000 0.000000,0.000000-25.000000,0.000000 0.000000,0.000000 25.000000,0.000000 0.000000,0.000000-25.000000,0.000000 0.000000,0.000000 25.000000,0.000000 0.000000,-25.000000-25.000000,0.000000 0.000000,25.000000 25.000000,0.000000 0.000000,0.000000 0.000000,0.000000 0.000000,0.000000 0.000000,0.000000 0.000000,-25.000000 0.000000,0.000000 0.000000,0.000000 0.000000,0.000000 0.000000,0.000000 0.000000,0.000000 0.000000,0.000000 0.000000,0.000000 0.000000,-25.000000 0.000000,0.000000 0.000000,0.000000-25.000000,0.000000 0.000000,-25.000000 25.000000,0.000000 0.000000,0.000000 0.000000,0.000000 0.000000,-25.000000-25.000000,0.000000 0.000000,0.000000 0.000000,0.000000 0.000000,-25.000000 25.000000,0.000000 0.000000,0.000000-25.000000,0.000000 0.000000,25.000000 0.000000,0.000000 0.000000,0.000000 0.000000,0.000000 0.000000,0.000000-25.000000,0.000000 0.000000,25.000000 25.000000,0.000000 0.000000,0.000000 0.000000,0.000000 0.000000,0.000000 0.000000,0.000000 0.000000,25.000000-25.000000,0.000000 0.000000,-25.000000 25.000000,0.000000 0.000000,0.000000-25.000000,0.000000 0.000000,0.000000 0.000000,0.000000 0.000000,0.000000 0.000000,0.000000 0.000000,0.000000 0.000000,0.000000 0.000000,0.000000 0.000000,0.000000 0.000000,0.000000 0.000000,0.000000 0.000000,25.000000 0.000000,0.000000 0.000000,25.000000 0.000000,0.000000 0.000000,0.000000-25.000000,0.000000 0.000000,0.000000 25.000000,0.000000 0.000000,25.000000-25.000000,0.000000 0.000000,0.000000 0.000000,0.000000 0.000000,25.000000 25.000000,0.000000 0.000000,-25.000000-25.000000,0.000000 0.000000,25.000000 25.000000,0.000000 0.000000,0.000000 0.000000,0.000000 0.000000,25.000000 0.000000,0.000000 0.000000,-25.000000 0.000000,0.000000 0.000000,25.000000-25.000000,0.000000 0.000000,25.000000 25.000000,0.000000 0.000000,0.000000 0.000000,0.000000 0.000000,0.000000 0.000000,0.000000 0.000000,0.000000 0.000000,0.000000 0.000000,0.000000 0.000000,0.000000 0.000000,25.000000 0.000000,0.000000 0.000000,0.000000 0.000000,0.000000 0.000000,-50.000000 0.000000,0.000000 0.000000,25.000000 0.000000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74760.000000 21850.000000 999,'-9.000000'-29.000000'0,"3.000000"5.000000"0 ,2.000000 3.000000 0,2.000000 5.000000 0,2.000000 4.000000 0,0.000000 9.000000 0,0.000000 6.000000 0,0.000000 9.000000 0,1.000000 2.000000-19,1.000000-1.000000-41,1.000000-1.000000-41,2.000000-1.000000-39</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7: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23950.000000 12750.000000,'50.000000'-100.000000,"-25.000000"100.000000,0.000000 0.000000,0.000000-25.000000,0.000000 0.000000,25.000000 0.000000,0.000000 0.000000,-25.000000 0.000000,0.000000 0.000000,25.000000 25.000000,0.000000 0.000000,0.000000 0.000000,0.000000 0.000000,-25.000000 0.000000,0.000000 0.000000,0.000000 25.000000,0.000000 0.000000,0.000000-25.000000,0.000000 0.000000,0.000000-25.000000,0.000000 0.000000,0.000000 0.000000,0.000000 0.000000,75.000000 0.000000,0.000000 0.000000,0.000000 0.000000,0.000000 0.000000,25.000000 0.000000,0.000000 0.000000,50.000000 25.000000,0.000000 0.000000,25.000000-25.000000,0.000000 0.000000,25.000000 25.000000,0.000000 0.000000,50.000000 0.000000,0.000000 0.000000,-75.000000 0.000000,0.000000 0.000000,-25.000000 0.000000,0.000000 0.000000,0.000000 0.000000,0.000000 0.000000,0.000000 0.000000,0.000000 0.000000,25.000000 0.000000,0.000000 0.000000,25.000000 0.000000,0.000000 0.000000,-50.000000 0.000000,0.000000 0.000000,0.000000 0.000000,0.000000 0.000000,25.000000 0.000000,0.000000 0.000000,25.000000 0.000000,0.000000 0.000000,25.000000 0.000000,0.000000 0.000000,-50.000000 0.000000,0.000000 0.000000,0.000000 0.000000,0.000000 0.000000,25.000000 0.000000,0.000000 0.000000,25.000000 0.000000,0.000000 0.000000,25.000000 25.000000,0.000000 0.000000,-50.000000-25.000000,0.000000 0.000000,-50.000000 0.000000,0.000000 0.000000,25.000000 0.000000,0.000000 0.000000,75.000000 25.000000,0.000000 0.000000,-75.000000-25.000000,0.000000 0.000000,0.000000 0.000000,0.000000 0.000000,-25.000000 0.000000,0.000000 0.000000,0.000000 0.000000,0.000000 0.000000,75.000000 0.000000,0.000000 0.000000,25.000000 0.000000,0.000000 0.000000,-75.000000 25.000000,0.000000 0.000000,25.000000-25.000000,0.000000 0.000000,50.000000 25.000000,0.000000 0.000000,-25.000000 0.000000,0.000000 0.000000,-25.000000-25.000000,0.000000 0.000000,-25.000000 25.000000,0.000000 0.000000,-50.000000-25.000000,0.000000 0.000000,50.000000 0.000000,0.000000 0.000000,0.000000 0.000000,0.000000 0.000000,-25.000000 25.000000,0.000000 0.000000,-50.000000-25.000000,0.000000 0.000000,0.000000 0.000000,0.000000 0.000000,0.000000 0.000000,0.000000 0.000000,0.000000 0.000000,0.000000 0.000000,25.000000 0.000000,0.000000 0.000000,0.000000 0.000000,0.000000 0.000000,0.000000 0.000000,0.000000 0.000000,0.000000 25.000000,0.000000 0.000000,-50.000000-25.000000,0.000000 0.000000,-25.000000 25.000000,0.000000 0.000000,0.000000-25.000000,0.000000 0.000000,0.000000 25.000000,0.000000 0.000000,-25.000000-25.000000,0.000000 0.000000,25.000000 0.000000,0.000000 0.000000,-50.000000 0.000000,0.000000 0.000000,0.000000 0.000000,0.000000 0.000000,0.000000 0.000000,0.000000 0.000000,0.000000 0.000000,0.000000 0.000000,-50.000000 0.000000,0.000000 0.000000,0.000000 0.000000,0.000000 0.000000,0.000000 0.000000,0.000000 0.000000,0.000000 25.000000,0.000000 0.000000,-25.000000 0.000000</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7: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10000.000000 18750.000000,'-50.000000'0.000000,"25.000000"-25.000000,0.000000 0.000000,25.000000 0.000000,0.000000 0.000000,25.000000 25.000000,0.000000 0.000000,0.000000 0.000000,0.000000 0.000000,25.000000-25.000000,0.000000 0.000000,-25.000000 25.000000,0.000000 0.000000,0.000000 0.000000,0.000000 0.000000,0.000000-25.000000,0.000000 0.000000,0.000000 25.000000,0.000000 0.000000,0.000000 0.000000,0.000000 0.000000,0.000000 0.000000,0.000000 0.000000,0.000000-25.000000,0.000000 0.000000,25.000000 25.000000,0.000000 0.000000,0.000000-25.000000,0.000000 0.000000,0.000000 0.000000,0.000000 0.000000,0.000000 25.000000,0.000000 0.000000,25.000000-25.000000,0.000000 0.000000,0.000000 25.000000,0.000000 0.000000,25.000000-25.000000,0.000000 0.000000,-25.000000 25.000000,0.000000 0.000000,0.000000 0.000000,0.000000 0.000000,0.000000 0.000000,0.000000 0.000000,-25.000000-25.000000,0.000000 0.000000,0.000000 25.000000,0.000000 0.000000,0.000000 0.000000,0.000000 0.000000,25.000000 0.000000,0.000000 0.000000,-50.000000 0.000000,0.000000 0.000000,50.000000 0.000000,0.000000 0.000000,-25.000000-25.000000,0.000000 0.000000,25.000000 0.000000,0.000000 0.000000,-25.000000 25.000000,0.000000 0.000000,25.000000-25.000000,0.000000 0.000000,0.000000 25.000000,0.000000 0.000000,0.000000-25.000000,0.000000 0.000000,0.000000 25.000000,0.000000 0.000000,0.000000 0.000000,0.000000 0.000000,-25.000000 0.000000,0.000000 0.000000,25.000000 0.000000,0.000000 0.000000,0.000000 0.000000,0.000000 0.000000,0.000000 0.000000,0.000000 0.000000,0.000000-25.000000,0.000000 0.000000,-25.000000 25.000000,0.000000 0.000000,25.000000 0.000000,0.000000 0.000000,-25.000000 0.000000,0.000000 0.000000,25.000000 0.000000,0.000000 0.000000,-50.000000 0.000000,0.000000 0.000000,25.000000 0.000000,0.000000 0.000000,0.000000 0.000000,0.000000 0.000000,-25.000000 0.000000,0.000000 0.000000,25.000000 25.000000,0.000000 0.000000,-25.000000-25.000000,0.000000 0.000000,25.000000 25.000000,0.000000 0.000000,0.000000-25.000000,0.000000 0.000000,0.000000 0.000000,0.000000 0.000000,0.000000 0.000000,0.000000 0.000000,25.000000 25.000000,0.000000 0.000000,0.000000-25.000000,0.000000 0.000000,0.000000 0.000000,0.000000 0.000000,0.000000 25.000000,0.000000 0.000000,0.000000-25.000000,0.000000 0.000000,-25.000000 0.000000,0.000000 0.000000,25.000000 25.000000,0.000000 0.000000,0.000000-25.000000,0.000000 0.000000,-25.000000 25.000000,0.000000 0.000000,25.000000-25.000000,0.000000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0.000000,-50.000000 0.000000,0.000000 0.000000,25.000000 0.000000,0.000000 0.000000,-25.000000-25.000000,0.000000 0.000000,0.000000 25.000000,0.000000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0.000000,25.000000-25.000000,0.000000 0.000000,0.000000 25.000000,0.000000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0.000000,-25.000000-25.000000,0.000000 0.000000,0.000000 25.000000,0.000000 0.000000,25.000000-25.000000,0.000000 0.000000,-25.000000 25.000000,0.000000 0.000000,25.000000-25.000000,0.000000 0.000000,25.000000 25.000000,0.000000 0.000000,0.000000-25.000000,0.000000 0.000000,25.000000 25.000000,0.000000 0.000000,0.000000-25.000000,0.000000 0.000000,-50.000000 25.000000,0.000000 0.000000,0.000000 0.000000,0.000000 0.000000,0.000000 0.000000,0.000000 0.000000,-25.000000 0.000000,0.000000 0.000000,0.000000 0.000000,0.000000 0.000000,0.000000 25.000000,0.000000 0.000000,-25.000000-25.000000,0.000000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0.000000,0.000000-25.000000,0.000000 0.000000,0.000000 25.000000,0.000000 0.000000,0.000000 0.000000,0.000000 0.000000,-25.000000 0.000000,0.000000 0.000000,25.000000 0.000000,0.000000 0.000000,-25.000000 0.000000,0.000000 0.000000,25.000000 0.000000,0.000000 0.000000,0.000000-25.000000,0.000000 0.000000,0.000000 25.000000,0.000000 0.000000,0.000000 0.000000,0.000000 0.000000,25.000000 0.000000,0.000000 0.000000,-25.000000-25.000000,0.000000 0.000000,25.000000 25.000000,0.000000 0.000000,-25.000000 0.000000,0.000000 0.000000,25.000000 0.000000,0.000000 0.000000,-25.000000 0.000000,0.000000 0.000000,0.000000 0.000000,0.000000 0.000000,0.000000 0.000000,0.000000 0.000000,0.000000 25.000000,0.000000 0.000000,0.000000-25.000000,0.000000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0.000000,-25.000000-25.000000,0.000000 0.000000,0.000000 25.000000,0.000000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25.000000,0.000000 0.000000,-25.000000-25.000000,0.000000 0.000000,25.000000 0.000000,0.000000 0.000000,0.000000 0.000000,0.000000 0.000000,0.000000 0.000000,0.000000 0.000000,0.000000 0.000000,0.000000 0.000000,0.000000 0.000000,0.000000 0.000000,0.000000 0.000000,0.000000 0.000000,0.000000 0.000000,0.000000 0.000000,0.000000 25.000000,0.000000 0.000000,0.000000-25.000000,0.000000 0.000000,0.000000 25.000000,0.000000 0.000000,0.000000-25.000000,0.000000 0.000000,0.000000 0.000000,0.000000 0.000000,0.000000 25.000000,0.000000 0.000000,25.000000-25.000000,0.000000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0.000000,0.000000 0.000000,0.000000 0.000000,50.000000 0.000000,0.000000 0.000000,-25.000000 0.000000,0.000000 0.000000,0.000000 0.000000,0.000000 0.000000,0.000000 0.000000,0.000000 0.000000,-25.000000 0.000000,0.000000 0.000000,-25.000000 0.000000,0.000000 0.000000,25.000000 0.000000,0.000000 0.000000,-25.000000 25.000000,0.000000 0.000000,50.000000-25.000000,0.000000 0.000000,0.000000 0.000000,0.000000 0.000000,-25.000000 0.000000,0.000000 0.000000,0.000000 25.000000,0.000000 0.000000,0.000000-25.000000,0.000000 0.000000,-50.000000 0.000000,0.000000 0.000000,50.000000 25.000000,0.000000 0.000000,0.000000-25.000000,0.000000 0.000000,0.000000 0.000000,0.000000 0.000000,25.000000 25.000000,0.000000 0.000000,0.000000-25.000000,0.000000 0.000000,-25.000000 25.000000,0.000000 0.000000,0.000000-25.000000,0.000000 0.000000,-25.000000 25.000000,0.000000 0.000000,-25.000000-25.000000,0.000000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25.000000,0.000000 0.000000,-25.000000 25.000000,0.000000 0.000000,25.000000-25.000000</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7:4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48050.000000 21350.000000,'0.000000'-50.000000,"25.000000"50.000000,0.000000 0.000000,0.000000 0.000000,0.000000 0.000000,25.000000 0.000000,0.000000 0.000000,50.000000 0.000000,0.000000 0.000000,0.000000 0.000000,0.000000 0.000000,50.000000 0.000000,0.000000 0.000000,0.000000 25.000000,0.000000 0.000000,100.000000-25.000000,0.000000 0.000000,25.000000 0.000000,0.000000 0.000000,25.000000 25.000000,0.000000 0.000000,0.000000-25.000000,0.000000 0.000000,25.000000 25.000000,0.000000 0.000000,25.000000-25.000000,0.000000 0.000000,0.000000 25.000000,0.000000 0.000000,-25.000000 0.000000,0.000000 0.000000,50.000000 25.000000,0.000000 0.000000,-50.000000 0.000000,0.000000 0.000000,-50.000000-25.000000,0.000000 0.000000,50.000000 25.000000,0.000000 0.000000,0.000000 0.000000,0.000000 0.000000,-125.000000 0.000000,0.000000 0.000000,0.000000 0.000000,0.000000 0.000000,25.000000-25.000000,0.000000 0.000000,-25.000000 0.000000,0.000000 0.000000,-25.000000 0.000000,0.000000 0.000000,-50.000000-25.000000,0.000000 0.000000,-25.000000 0.000000,0.000000 0.000000,-25.000000 0.000000,0.000000 0.000000,25.000000 0.000000,0.000000 0.000000,-25.000000 0.000000,0.000000 0.000000,-25.000000 0.000000,0.000000 0.000000,25.000000 0.000000,0.000000 0.000000,-25.000000 0.000000,0.000000 0.000000,-25.000000 0.000000,0.000000 0.000000,0.000000-25.000000,0.000000 0.000000,-25.000000 0.000000,0.000000 0.000000,0.000000 0.000000,0.000000 0.000000,0.000000 0.000000,0.000000 0.000000,-25.000000 25.000000,0.000000 0.000000,0.000000-25.000000,0.000000 0.000000,-50.000000 25.000000,0.000000 0.000000,-25.000000-25.000000,0.000000 0.000000,-25.000000 25.000000,0.000000 0.000000,-50.000000 0.000000,0.000000 0.000000,-25.000000-25.000000,0.000000 0.000000,-75.000000 25.000000,0.000000 0.000000,-50.000000-50.000000,0.000000 0.000000,-50.000000 25.000000,0.000000 0.000000,-25.000000-25.000000,0.000000 0.000000,-50.000000 0.000000,0.000000 0.000000,100.000000 0.000000,0.000000 0.000000,-25.000000 25.000000,0.000000 0.000000,-25.000000 0.000000,0.000000 0.000000,75.000000 25.000000,0.000000 0.000000,0.000000-25.000000,0.000000 0.000000,0.000000 0.000000,0.000000 0.000000,75.000000 0.000000,0.000000 0.000000,75.000000 25.000000,0.000000 0.000000,-25.000000 0.000000,0.000000 0.000000,0.000000 0.000000,0.000000 0.000000,25.000000 0.000000,0.000000 0.000000,75.000000 0.000000,0.000000 0.000000,25.000000 0.000000,0.000000 0.000000,50.000000 0.000000,0.000000 0.000000,50.000000 25.000000,0.000000 0.000000,0.000000-25.000000,0.000000 0.000000,25.000000 0.000000,0.000000 0.000000,50.000000 0.000000,0.000000 0.000000,50.000000 0.000000,0.000000 0.000000,25.000000 0.000000,0.000000 0.000000,50.000000-25.000000,0.000000 0.000000,0.000000 0.000000,0.000000 0.000000,0.000000 25.000000,0.000000 0.000000,50.000000 0.000000,0.000000 0.000000,100.000000-25.000000,0.000000 0.000000,0.000000 25.000000,0.000000 0.000000,25.000000 0.000000,0.000000 0.000000,-25.000000 25.000000,0.000000 0.000000,-125.000000 0.000000,0.000000 0.000000,-100.000000 50.000000,0.000000 0.000000,-100.000000-50.000000,0.000000 0.000000,-25.000000 25.000000</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7: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11250.000000 24200.000000,'50.000000'0.000000,"-25.000000"0.000000,0.000000 0.000000,0.000000 0.000000,0.000000 0.000000,0.000000-25.000000,0.000000 0.000000,0.000000 25.000000,0.000000 0.000000,0.000000 0.000000,0.000000 0.000000,0.000000 0.000000,0.000000 0.000000,0.000000 0.000000,0.000000 0.000000,25.000000 0.000000,0.000000 0.000000,0.000000 0.000000,0.000000 0.000000,0.000000 25.000000,0.000000 0.000000,25.000000-25.000000,0.000000 0.000000,0.000000 0.000000,0.000000 0.000000,25.000000 0.000000,0.000000 0.000000,-25.000000 0.000000,0.000000 0.000000,25.000000 0.000000,0.000000 0.000000,0.000000-25.000000,0.000000 0.000000,25.000000 25.000000,0.000000 0.000000,0.000000-25.000000,0.000000 0.000000,0.000000 0.000000,0.000000 0.000000,-25.000000 25.000000,0.000000 0.000000,0.000000 0.000000,0.000000 0.000000,0.000000 0.000000,0.000000 0.000000,-50.000000 0.000000,0.000000 0.000000,0.000000 0.000000,0.000000 0.000000,25.000000 25.000000,0.000000 0.000000,-50.000000-25.000000,0.000000 0.000000,25.000000 0.000000,0.000000 0.000000,0.000000 0.000000,0.000000 0.000000,25.000000 0.000000,0.000000 0.000000,0.000000 0.000000,0.000000 0.000000,25.000000-25.000000,0.000000 0.000000,0.000000 25.000000,0.000000 0.000000,25.000000-25.000000,0.000000 0.000000,0.000000 25.000000,0.000000 0.000000,0.000000 0.000000,0.000000 0.000000,-25.000000 0.000000,0.000000 0.000000,0.000000 0.000000,0.000000 0.000000,-50.000000 25.000000,0.000000 0.000000,25.000000-25.000000,0.000000 0.000000,-25.000000 0.000000,0.000000 0.000000,0.000000 0.000000,0.000000 0.000000,25.000000 0.000000,0.000000 0.000000,0.000000-25.000000,0.000000 0.000000,25.000000 0.000000,0.000000 0.000000,25.000000 0.000000,0.000000 0.000000,0.000000 0.000000,0.000000 0.000000,-25.000000 25.000000,0.000000 0.000000,25.000000-25.000000,0.000000 0.000000,-25.000000 25.000000,0.000000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25.000000,0.000000 0.000000,0.000000-25.000000,0.000000 0.000000,25.000000 0.000000,0.000000 0.000000,-50.000000 0.000000,0.000000 0.000000,25.000000 25.000000,0.000000 0.000000,0.000000-25.000000,0.000000 0.000000,-25.000000 0.000000,0.000000 0.000000,0.000000 0.000000,0.000000 0.000000,0.000000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0.000000,0.000000-25.000000,0.000000 0.000000,25.000000 25.000000,0.000000 0.000000,-25.000000-25.000000,0.000000 0.000000,0.000000 25.000000,0.000000 0.000000,0.000000-25.000000,0.000000 0.000000,-25.000000 25.000000,0.000000 0.000000,25.000000-25.000000,0.000000 0.000000,-25.000000 25.000000,0.000000 0.000000,25.000000 0.000000,0.000000 0.000000,0.000000 0.000000,0.000000 0.000000,0.000000 0.000000,0.000000 0.000000,25.000000 0.000000,0.000000 0.000000,-25.000000 0.000000,0.000000 0.000000,0.000000 25.000000,0.000000 0.000000,0.000000-25.000000,0.000000 0.000000,-25.000000 25.000000,0.000000 0.000000,0.000000-25.000000,0.000000 0.000000,0.000000 0.000000,0.000000 0.000000,0.000000 0.000000,0.000000 0.000000,0.000000 0.000000,0.000000 0.000000,-25.000000 0.000000,0.000000 0.000000,25.000000 0.000000,0.000000 0.000000,0.000000 25.000000,0.000000 0.000000,0.000000-25.000000,0.000000 0.000000,0.000000 25.000000,0.000000 0.000000,0.000000-25.000000,0.000000 0.000000,0.000000 0.000000,0.000000 0.000000,0.000000 25.000000,0.000000 0.000000,0.000000-25.000000,0.000000 0.000000,0.000000 0.000000,0.000000 0.000000,0.000000 25.000000,0.000000 0.000000,0.000000-25.000000,0.000000 0.000000,0.000000 0.000000,0.000000 0.000000,0.000000 0.000000,0.000000 0.000000,0.000000 25.000000,0.000000 0.000000,0.000000-25.000000,0.000000 0.000000,0.000000 0.000000,0.000000 0.000000,0.000000 0.000000,0.000000 0.000000,0.000000 25.000000,0.000000 0.000000,0.000000-25.000000,0.000000 0.000000,0.000000 0.000000,0.000000 0.000000,0.000000 0.000000,0.000000 0.000000,0.000000 25.000000,0.000000 0.000000,0.000000-25.000000,0.000000 0.000000,0.000000 0.000000,0.000000 0.000000,-25.000000 0.000000,0.000000 0.000000,25.000000 25.000000,0.000000 0.000000,0.000000-25.000000,0.000000 0.000000,0.000000 0.000000,0.000000 0.000000,0.000000 0.000000,0.000000 0.000000,0.000000 0.000000,0.000000 0.000000,0.000000 0.000000,0.000000 0.000000,25.000000 0.000000,0.000000 0.000000,0.000000 0.000000,0.000000 0.000000,-25.000000 0.000000,0.000000 0.000000,50.000000 0.000000,0.000000 0.000000,-25.000000 25.000000,0.000000 0.000000,0.000000-25.000000,0.000000 0.000000,0.000000 25.000000,0.000000 0.000000,0.000000-25.000000,0.000000 0.000000,-25.000000 25.000000,0.000000 0.000000,0.000000-25.000000,0.000000 0.000000,0.000000 0.000000,0.000000 0.000000,0.000000 0.000000,0.000000 0.000000,25.000000 0.000000,0.000000 0.000000,-25.000000 0.000000,0.000000 0.000000,25.000000-25.000000,0.000000 0.000000,0.000000 25.000000,0.000000 0.000000,25.000000 0.000000,0.000000 0.000000,0.000000 0.000000,0.000000 0.000000,0.000000 0.000000,0.000000 0.000000,0.000000 0.000000,0.000000 0.000000,0.000000 0.000000,0.000000 0.000000,0.000000-25.000000,0.000000 0.000000,-25.000000 25.000000,0.000000 0.000000,0.000000 0.000000,0.000000 0.000000,0.000000 0.000000,0.000000 0.000000,0.000000-25.000000,0.000000 0.000000,25.000000 0.000000,0.000000 0.000000,25.000000 25.000000,0.000000 0.000000,-25.000000-25.000000,0.000000 0.000000,25.000000 25.000000,0.000000 0.000000,0.000000 0.000000,0.000000 0.000000,-25.000000 0.000000,0.000000 0.000000,0.000000 0.000000,0.000000 0.000000,-25.000000 25.000000,0.000000 0.000000,-25.000000-25.000000,0.000000 0.000000,-25.000000 0.000000,0.000000 0.000000,25.000000 0.000000,0.000000 0.000000,-25.000000 0.000000,0.000000 0.000000,25.000000 0.000000,0.000000 0.000000,0.000000-25.000000,0.000000 0.000000,0.000000 0.000000,0.000000 0.000000,25.000000 25.000000,0.000000 0.000000,25.000000-25.000000,0.000000 0.000000,25.000000 25.000000,0.000000 0.000000,0.000000 0.000000,0.000000 0.000000,0.000000 0.000000,0.000000 0.000000,-25.000000 0.000000,0.000000 0.000000,25.000000 0.000000,0.000000 0.000000,-50.000000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0.000000,-25.000000-25.000000,0.000000 0.000000,0.000000 25.000000,0.000000 0.000000,0.000000 0.000000,0.000000 0.000000,25.000000-25.000000,0.000000 0.000000,25.000000 25.000000,0.000000 0.000000,0.000000-25.000000,0.000000 0.000000,0.000000 25.000000,0.000000 0.000000,0.000000-25.000000,0.000000 0.000000,0.000000 25.000000,0.000000 0.000000,-50.000000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25.000000,0.000000 0.000000,-25.000000-25.000000,0.000000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25.000000,0.000000 0.000000,-25.000000-25.000000,0.000000 0.000000,0.000000 0.000000,0.000000 0.000000,-25.000000 25.000000,0.000000 0.000000,25.000000-25.000000,0.000000 0.000000,-25.000000 0.000000,0.000000 0.000000,25.000000 0.000000,0.000000 0.000000,0.000000 25.000000,0.000000 0.000000,25.000000-25.000000,0.000000 0.000000,-25.000000 0.000000,0.000000 0.000000,0.000000 25.000000,0.000000 0.000000,0.000000-25.000000,0.000000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25.000000,0.000000 0.000000,0.000000 0.000000,0.000000 0.000000,0.000000 0.000000</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8: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67700.000000 25050.000000,'50.000000'0.000000,"0.000000"-25.000000,0.000000 0.000000,-25.000000 0.000000,0.000000 0.000000,0.000000 25.000000,0.000000 0.000000,50.000000-25.000000,0.000000 0.000000,0.000000 0.000000,0.000000 0.000000,25.000000 25.000000,0.000000 0.000000,75.000000-50.000000,0.000000 0.000000,50.000000 25.000000,0.000000 0.000000,50.000000-25.000000,0.000000 0.000000,0.000000 25.000000,0.000000 0.000000,0.000000 0.000000,0.000000 0.000000,0.000000 0.000000,0.000000 0.000000,75.000000 25.000000,0.000000 0.000000,-75.000000 0.000000,0.000000 0.000000,0.000000 0.000000,0.000000 0.000000,50.000000 0.000000,0.000000 0.000000,-25.000000 0.000000,0.000000 0.000000,-50.000000 0.000000,0.000000 0.000000,25.000000 0.000000,0.000000 0.000000,-25.000000 0.000000,0.000000 0.000000,-25.000000 0.000000,0.000000 0.000000,-50.000000 25.000000,0.000000 0.000000,-100.000000 0.000000,0.000000 0.000000,-25.000000-25.000000,0.000000 0.000000,-25.000000 25.000000,0.000000 0.000000,-50.000000-25.000000,0.000000 0.000000,-50.000000 0.000000,0.000000 0.000000,0.000000 0.000000,0.000000 0.000000,-75.000000 0.000000,0.000000 0.000000,-50.000000 0.000000,0.000000 0.000000,-25.000000 0.000000,0.000000 0.000000,-50.000000-25.000000,0.000000 0.000000,25.000000 25.000000,0.000000 0.000000,-25.000000-25.000000,0.000000 0.000000,-125.000000 25.000000,0.000000 0.000000,25.000000 25.000000,0.000000 0.000000,-75.000000 0.000000,0.000000 0.000000,-25.000000 0.000000,0.000000 0.000000,150.000000 0.000000,0.000000 0.000000,0.000000-25.000000,0.000000 0.000000,25.000000 0.000000,0.000000 0.000000,75.000000 0.000000,0.000000 0.000000,50.000000 0.000000,0.000000 0.000000,25.000000 25.000000,0.000000 0.000000,0.000000-25.000000,0.000000 0.000000,50.000000 25.000000,0.000000 0.000000,50.000000-25.000000,0.000000 0.000000,25.000000 0.000000,0.000000 0.000000,50.000000 0.000000,0.000000 0.000000,0.000000 0.000000,0.000000 0.000000,75.000000 0.000000,0.000000 0.000000,50.000000 0.000000,0.000000 0.000000,25.000000 0.000000,0.000000 0.000000,0.000000-25.000000,0.000000 0.000000,25.000000 0.000000,0.000000 0.000000,50.000000 0.000000,0.000000 0.000000,0.000000 0.000000,0.000000 0.000000,50.000000-25.000000,0.000000 0.000000,50.000000 25.000000,0.000000 0.000000,100.000000-25.000000,0.000000 0.000000,-75.000000 0.000000,0.000000 0.000000,0.000000 50.000000,0.000000 0.000000,-50.000000 0.000000,0.000000 0.000000,-75.000000 25.000000,0.000000 0.000000,-125.000000 25.000000,0.000000 0.000000,-50.000000 0.000000,0.000000 0.000000,-50.000000 0.000000,0.000000 0.000000,25.000000-25.000000,0.000000 0.000000,-50.000000 0.000000,0.000000 0.000000,25.000000-25.000000,0.000000 0.000000,-25.000000 25.000000,0.000000 0.000000,-50.000000-25.000000,0.000000 0.000000,0.000000 0.000000</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8:4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9850.000000 34250.000000,'0.000000'50.000000,"25.000000"-50.000000,0.000000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0.000000,0.000000-25.000000,0.000000 0.000000,0.000000 25.000000,0.000000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25.000000,0.000000 0.000000,-25.000000-25.000000,0.000000 0.000000,25.000000 0.000000,0.000000 0.000000,0.000000 25.000000,0.000000 0.000000,-25.000000-25.000000,0.000000 0.000000,0.000000 0.000000,0.000000 0.000000,25.000000 25.000000,0.000000 0.000000,-25.000000-25.000000,0.000000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0.000000,0.000000-25.000000,0.000000 0.000000,0.000000 25.000000,0.000000 0.000000,-25.000000 0.000000,0.000000 0.000000,25.000000 0.000000,0.000000 0.000000,-25.000000 0.000000,0.000000 0.000000,0.000000 0.000000,0.000000 0.000000,0.000000 0.000000,0.000000 0.000000,0.000000 0.000000,0.000000 0.000000,0.000000-25.000000,0.000000 0.000000,25.000000 25.000000,0.000000 0.000000,-25.000000 0.000000,0.000000 0.000000,0.000000 0.000000,0.000000 0.000000,0.000000 0.000000,0.000000 0.000000,0.000000 0.000000,0.000000 0.000000,25.000000 0.000000,0.000000 0.000000,-25.000000 0.000000,0.000000 0.000000,25.000000-25.000000,0.000000 0.000000,0.000000 25.000000,0.000000 0.000000,0.000000 0.000000,0.000000 0.000000,-25.000000 0.000000,0.000000 0.000000,50.000000-25.000000,0.000000 0.000000,-25.000000 25.000000,0.000000 0.000000,25.000000-25.000000,0.000000 0.000000,0.000000 0.000000,0.000000 0.000000,0.000000 0.000000,0.000000 0.000000,0.000000 25.000000,0.000000 0.000000,0.000000-25.000000,0.000000 0.000000,-25.000000 25.000000,0.000000 0.000000,0.000000 0.000000,0.000000 0.000000,-25.000000-25.000000,0.000000 0.000000,0.000000 25.000000,0.000000 0.000000,0.000000 0.000000,0.000000 0.000000,0.000000 0.000000,0.000000 0.000000,0.000000 0.000000,0.000000 0.000000,0.000000 25.000000,0.000000 0.000000,0.000000-25.000000,0.000000 0.000000,0.000000 0.000000,0.000000 0.000000,0.000000 0.000000,0.000000 0.000000,0.000000 25.000000,0.000000 0.000000,0.000000-25.000000,0.000000 0.000000,0.000000 0.000000,0.000000 0.000000,0.000000 0.000000,0.000000 0.000000,25.000000 0.000000,0.000000 0.000000,-25.000000 25.000000,0.000000 0.000000,0.000000-25.000000,0.000000 0.000000,0.000000 0.000000,0.000000 0.000000,25.000000 0.000000,0.000000 0.000000,0.000000 0.000000,0.000000 0.000000,-25.000000 25.000000,0.000000 0.000000,25.000000-25.000000,0.000000 0.000000,0.000000 0.000000,0.000000 0.000000,0.000000 0.000000,0.000000 0.000000,0.000000 25.000000,0.000000 0.000000,0.000000-25.000000,0.000000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0.000000,25.000000-25.000000,0.000000 0.000000,0.000000 25.000000,0.000000 0.000000,0.000000 0.000000,0.000000 0.000000,25.000000-25.000000,0.000000 0.000000,-25.000000 25.000000,0.000000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0.000000,-25.000000-25.000000,0.000000 0.000000,0.000000 25.000000,0.000000 0.000000,25.000000 0.000000,0.000000 0.000000,0.000000 0.000000,0.000000 0.000000,25.000000-25.000000,0.000000 0.000000,0.000000 25.000000,0.000000 0.000000,25.000000 0.000000,0.000000 0.000000,25.000000-25.000000,0.000000 0.000000,-25.000000 25.000000,0.000000 0.000000,0.000000 0.000000,0.000000 0.000000,0.000000 0.000000,0.000000 0.000000,0.000000-25.000000,0.000000 0.000000,-25.000000 25.000000,0.000000 0.000000,25.000000 0.000000,0.000000 0.000000,0.000000 0.000000,0.000000 0.000000,25.000000 0.000000,0.000000 0.000000,-25.000000 0.000000,0.000000 0.000000,0.000000 0.000000,0.000000 0.000000,-25.000000 0.000000,0.000000 0.000000,0.000000 25.000000,0.000000 0.000000,-25.000000-25.000000,0.000000 0.000000,0.000000 0.000000,0.000000 0.000000,-25.000000 25.000000,0.000000 0.000000,50.000000-25.000000,0.000000 0.000000,-25.000000 0.000000,0.000000 0.000000,25.000000 25.000000,0.000000 0.000000,0.000000-25.000000,0.000000 0.000000,0.000000 0.000000,0.000000 0.000000,0.000000 0.000000,0.000000 0.000000,0.000000 25.000000,0.000000 0.000000,-25.000000-25.000000,0.000000 0.000000,25.000000 0.000000,0.000000 0.000000,-25.000000 25.000000,0.000000 0.000000,0.000000-25.000000,0.000000 0.000000,-25.000000 0.000000,0.000000 0.000000,50.000000 25.000000,0.000000 0.000000,-25.000000-25.000000,0.000000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0.000000,25.000000-25.000000,0.000000 0.000000,-25.000000 25.000000,0.000000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0.000000,0.000000-25.000000,0.000000 0.000000,0.000000 25.000000,0.000000 0.000000,-25.000000-25.000000,0.000000 0.000000,0.000000 50.000000,0.000000 0.000000,-25.000000 25.000000</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8: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51750.000000 34200.000000,'150.000000'0.000000,"-75.000000"0.000000,0.000000 0.000000,25.000000 0.000000,0.000000 0.000000,0.000000 0.000000,0.000000 0.000000,25.000000 0.000000,0.000000 0.000000,0.000000 0.000000,0.000000 0.000000,-75.000000 0.000000</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8: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66300.000000 34300.000000,'50.000000'0.000000,"-25.000000"0.000000,0.000000 0.000000,0.000000 0.000000,0.000000 0.000000,0.000000 0.000000,0.000000 0.000000,0.000000 0.000000,0.000000 0.000000,25.000000 25.000000,0.000000 0.000000,-25.000000-25.000000,0.000000 0.000000,25.000000 0.000000,0.000000 0.000000,25.000000 25.000000,0.000000 0.000000,0.000000-25.000000,0.000000 0.000000,25.000000 0.000000,0.000000 0.000000,-25.000000 0.000000,0.000000 0.000000,25.000000 25.000000,0.000000 0.000000,0.000000-25.000000,0.000000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0.000000,0.000000-25.000000,0.000000 0.000000,0.000000 25.000000,0.000000 0.000000,0.000000 0.000000,0.000000 0.000000,25.000000 0.000000,0.000000 0.000000,0.000000 0.000000,0.000000 0.000000,-25.000000 0.000000,0.000000 0.000000,0.000000 0.000000,0.000000 0.000000,0.000000 0.000000,0.000000 0.000000,0.000000 0.000000,0.000000 0.000000,0.000000 0.000000,0.000000 0.000000,25.000000 25.000000,0.000000 0.000000,-25.000000-25.000000,0.000000 0.000000,25.000000 0.000000,0.000000 0.000000,25.000000 0.000000,0.000000 0.000000,0.000000 0.000000,0.000000 0.000000,0.000000 0.000000,0.000000 0.000000,-25.000000 25.000000,0.000000 0.000000,0.000000-25.000000,0.000000 0.000000,-25.000000 0.000000,0.000000 0.000000,0.000000 25.000000,0.000000 0.000000,25.000000-25.000000,0.000000 0.000000,-25.000000 0.000000,0.000000 0.000000,50.000000 25.000000,0.000000 0.000000,-25.000000-25.000000,0.000000 0.000000,0.000000 25.000000,0.000000 0.000000,25.000000-25.000000,0.000000 0.000000,-25.000000 0.000000,0.000000 0.000000,-25.000000 25.000000,0.000000 0.000000,0.000000-25.000000,0.000000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0.000000,0.000000-25.000000,0.000000 0.000000,0.000000 25.000000,0.000000 0.000000,0.000000 0.000000,0.000000 0.000000,0.000000-25.000000,0.000000 0.000000,0.000000 0.000000,0.000000 0.000000,0.000000 25.000000,0.000000 0.000000,-25.000000-25.000000,0.000000 0.000000,50.000000 25.000000,0.000000 0.000000,-25.000000-25.000000,0.000000 0.000000,25.000000 25.000000,0.000000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0.000000,-25.000000-25.000000,0.000000 0.000000,25.000000 25.000000,0.000000 0.000000,-25.000000 0.000000,0.000000 0.000000,25.000000-25.000000,0.000000 0.000000,-25.000000 25.000000,0.000000 0.000000,0.000000 0.000000,0.000000 0.000000,0.000000-25.000000,0.000000 0.000000,25.000000 25.000000,0.000000 0.000000,-25.000000 0.000000,0.000000 0.000000,25.000000-25.000000,0.000000 0.000000,-25.000000 25.000000,0.000000 0.000000,25.000000 0.000000,0.000000 0.000000,-25.000000-25.000000,0.000000 0.000000,25.000000 25.000000,0.000000 0.000000,0.000000-25.000000,0.000000 0.000000,0.000000 25.000000,0.000000 0.000000,25.000000 0.000000,0.000000 0.000000,-25.000000 0.000000,0.000000 0.000000,25.000000 0.000000,0.000000 0.000000,0.000000 0.000000,0.000000 0.000000,0.000000 0.000000,0.000000 0.000000,25.000000 0.000000,0.000000 0.000000,-50.000000 0.000000,0.000000 0.000000,25.000000 0.000000,0.000000 0.000000,-25.000000 0.000000,0.000000 0.000000,0.000000 25.000000,0.000000 0.000000,0.000000-25.000000,0.000000 0.000000,0.000000 0.000000,0.000000 0.000000,0.000000 0.000000,0.000000 0.000000,0.000000 0.000000,0.000000 0.000000,0.000000 25.000000,0.000000 0.000000,0.000000-25.000000,0.000000 0.000000,0.000000 0.000000,0.000000 0.000000,25.000000 0.000000,0.000000 0.000000,0.000000 0.000000,0.000000 0.000000,-25.000000 0.000000,0.000000 0.000000,50.000000 0.000000,0.000000 0.000000,-50.000000 0.000000,0.000000 0.000000,25.000000 0.000000,0.000000 0.000000,-25.000000 25.000000,0.000000 0.000000,25.000000-25.000000,0.000000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25.000000,0.000000 0.000000,-25.000000-25.000000,0.000000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0.000000,50.000000 0.000000,0.000000 0.000000,-25.000000 0.000000,0.000000 0.000000,0.000000 0.000000,0.000000 0.000000,25.000000 0.000000,0.000000 0.000000,-25.000000 0.000000,0.000000 0.000000,0.000000 0.000000,0.000000 0.000000,0.000000 25.000000,0.000000 0.000000,-25.000000 0.000000,0.000000 0.000000,0.000000-25.000000,0.000000 0.000000,0.000000 25.000000,0.000000 0.000000,25.000000-25.000000,0.000000 0.000000,-25.000000 0.000000,0.000000 0.000000,50.000000 25.000000,0.000000 0.000000,-25.000000-25.000000,0.000000 0.000000,0.000000 0.000000,0.000000 0.000000,25.000000 0.000000,0.000000 0.000000,-25.000000 25.000000,0.000000 0.000000,0.000000-25.000000,0.000000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0.000000,0.000000-25.000000,0.000000 0.000000,0.000000 25.000000,0.000000 0.000000,0.000000 0.000000,0.000000 0.000000,25.000000 0.000000,0.000000 0.000000,-25.000000 0.000000,0.000000 0.000000,0.000000 0.000000,0.000000 0.000000,25.000000 0.000000,0.000000 0.000000,-25.000000 25.000000,0.000000 0.000000,0.000000-25.000000,0.000000 0.000000,0.000000 0.000000,0.000000 0.000000,0.000000 0.000000,0.000000 0.000000,0.000000 0.000000,0.000000 0.000000,0.000000 25.000000,0.000000 0.000000,0.000000-25.000000,0.000000 0.000000,0.000000 0.000000,0.000000 0.000000,0.000000 0.000000</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9: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26100.000000 36900.000000,'50.000000'0.000000,"-25.000000"0.000000,0.000000 0.000000,0.000000 0.000000,0.000000 0.000000,0.000000 0.000000,0.000000 0.000000,25.000000 0.000000,0.000000 0.000000,-25.000000 0.000000,0.000000 0.000000,25.000000-25.000000,0.000000 0.000000,0.000000 0.000000,0.000000 0.000000,-25.000000 25.000000,0.000000 0.000000,25.000000-25.000000,0.000000 0.000000,-25.000000 25.000000,0.000000 0.000000,0.000000 0.000000,0.000000 0.000000,0.000000 0.000000,0.000000 0.000000,0.000000 0.000000,0.000000 0.000000,0.000000 0.000000,0.000000 0.000000,0.000000 25.000000,0.000000 0.000000,25.000000 0.000000,0.000000 0.000000,-25.000000 0.000000,0.000000 0.000000,25.000000-25.000000,0.000000 0.000000,-25.000000 25.000000,0.000000 0.000000,25.000000 0.000000,0.000000 0.000000,0.000000-25.000000,0.000000 0.000000,-25.000000 0.000000,0.000000 0.000000,25.000000 25.000000,0.000000 0.000000,-25.000000-25.000000,0.000000 0.000000,25.000000 0.000000,0.000000 0.000000,0.000000 0.000000,0.000000 0.000000,0.000000 0.000000,0.000000 0.000000,0.000000 25.000000,0.000000 0.000000,25.000000-25.000000,0.000000 0.000000,-25.000000 0.000000,0.000000 0.000000,50.000000 0.000000,0.000000 0.000000,-25.000000 0.000000,0.000000 0.000000,25.000000-25.000000,0.000000 0.000000,25.000000 0.000000,0.000000 0.000000,-25.000000 0.000000,0.000000 0.000000,-25.000000 0.000000,0.000000 0.000000,25.000000 0.000000,0.000000 0.000000,-25.000000 0.000000,0.000000 0.000000,0.000000 25.000000,0.000000 0.000000,-25.000000 0.000000,0.000000 0.000000,25.000000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25.000000,0.000000 0.000000,-25.000000-25.000000,0.000000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0.000000,0.000000-25.000000,0.000000 0.000000,25.000000 25.000000,0.000000 0.000000,0.000000 0.000000,0.000000 0.000000,25.000000 0.000000,0.000000 0.000000,25.000000 0.000000,0.000000 0.000000,0.000000 0.000000,0.000000 0.000000,0.000000 0.000000,0.000000 0.000000,0.000000 0.000000,0.000000 0.000000,-50.000000 0.000000,0.000000 0.000000,0.000000 25.000000,0.000000 0.000000,0.000000 0.000000,0.000000 0.000000,0.000000-25.000000,0.000000 0.000000,25.000000 25.000000,0.000000 0.000000,-25.000000-25.000000,0.000000 0.000000,25.000000 0.000000,0.000000 0.000000,0.000000 0.000000,0.000000 0.000000,-25.000000 0.000000,0.000000 0.000000,0.000000 0.000000,0.000000 0.000000,25.000000-25.000000,0.000000 0.000000,-25.000000 25.000000,0.000000 0.000000,25.000000-25.000000,0.000000 0.000000,50.000000 0.000000,0.000000 0.000000,0.000000 25.000000,0.000000 0.000000,-25.000000 0.000000,0.000000 0.000000,25.000000 0.000000,0.000000 0.000000,-50.000000 0.000000,0.000000 0.000000,-25.000000 0.000000,0.000000 0.000000,25.000000 0.000000,0.000000 0.000000,0.000000 0.000000,0.000000 0.000000,25.000000 0.000000,0.000000 0.000000,0.000000 0.000000,0.000000 0.000000,-25.000000 0.000000,0.000000 0.000000,-25.000000 0.000000,0.000000 0.000000,25.000000 0.000000,0.000000 0.000000,-75.000000 0.000000,0.000000 0.000000,25.000000 0.000000,0.000000 0.000000,0.000000 0.000000,0.000000 0.000000,0.000000 0.000000,0.000000 0.000000,25.000000 0.000000,0.000000 0.000000,0.000000 0.000000,0.000000 0.000000,0.000000 0.000000,0.000000 0.000000,0.000000 0.000000,0.000000 0.000000,25.000000-25.000000,0.000000 0.000000,-50.000000 25.000000,0.000000 0.000000,25.000000 0.000000,0.000000 0.000000,0.000000 0.000000,0.000000 0.000000,-50.000000 0.000000,0.000000 0.000000,25.000000-25.000000,0.000000 0.000000,0.000000 25.000000,0.000000 0.000000,25.000000 0.000000,0.000000 0.000000,-25.000000 0.000000,0.000000 0.000000,25.000000 0.000000,0.000000 0.000000,25.000000 0.000000,0.000000 0.000000,-50.000000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9:2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54450.000000 36100.000000,'-50.000000'50.000000,"25.000000"-50.000000,0.000000 0.000000,-25.000000 0.000000,0.000000 0.000000,25.000000 0.000000,0.000000 0.000000,0.000000 0.000000,0.000000 0.000000,0.000000-25.000000,0.000000 0.000000,25.000000 0.000000,0.000000 0.000000,25.000000 25.000000,0.000000 0.000000,0.000000-25.000000,0.000000 0.000000,0.000000 25.000000,0.000000 0.000000,25.000000 0.000000,0.000000 0.000000,0.000000-25.000000,0.000000 0.000000,25.000000 25.000000,0.000000 0.000000,0.000000 0.000000,0.000000 0.000000,0.000000-25.000000,0.000000 0.000000,0.000000 25.000000,0.000000 0.000000,25.000000 0.000000,0.000000 0.000000,0.000000 0.000000,0.000000 0.000000,0.000000 0.000000,0.000000 0.000000,0.000000 0.000000,0.000000 0.000000,50.000000 0.000000,0.000000 0.000000,0.000000 0.000000,0.000000 0.000000,25.000000 0.000000,0.000000 0.000000,0.000000 0.000000,0.000000 0.000000,0.000000 0.000000,0.000000 0.000000,-50.000000 0.000000,0.000000 0.000000,50.000000 0.000000,0.000000 0.000000,-25.000000 0.000000,0.000000 0.000000,50.000000 0.000000,0.000000 0.000000,0.000000 0.000000,0.000000 0.000000,0.000000 0.000000,0.000000 0.000000,-25.000000 0.000000,0.000000 0.000000,-25.000000 0.000000,0.000000 0.000000,25.000000 0.000000,0.000000 0.000000,25.000000 0.000000,0.000000 0.000000,0.000000 0.000000,0.000000 0.000000,-25.000000-25.000000,0.000000 0.000000,-50.000000 25.000000,0.000000 0.000000,25.000000 0.000000,0.000000 0.000000,-25.000000-25.000000,0.000000 0.000000,25.000000 25.000000,0.000000 0.000000,50.000000 0.000000,0.000000 0.000000,-50.000000 0.000000,0.000000 0.000000,0.000000 0.000000,0.000000 0.000000,0.000000-25.000000,0.000000 0.000000,-50.000000 25.000000,0.000000 0.000000,25.000000 0.000000,0.000000 0.000000,25.000000 0.000000,0.000000 0.000000,0.000000-25.000000,0.000000 0.000000,25.000000 25.000000,0.000000 0.000000,-25.000000 0.000000,0.000000 0.000000,-50.000000 0.000000,0.000000 0.000000,25.000000 0.000000,0.000000 0.000000,-25.000000 0.000000,0.000000 0.000000,25.000000 0.000000,0.000000 0.000000,0.000000 0.000000,0.000000 0.000000,50.000000 0.000000,0.000000 0.000000,-50.000000 25.000000,0.000000 0.000000,25.000000-25.000000,0.000000 0.000000,-25.000000 0.000000,0.000000 0.000000,-25.000000 25.000000,0.000000 0.000000,-25.000000-25.000000,0.000000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0.000000,25.000000-25.000000,0.000000 0.000000,0.000000 25.000000,0.000000 0.000000,0.000000 0.000000,0.000000 0.000000,25.000000 0.000000,0.000000 0.000000,0.000000 0.000000,0.000000 0.000000,0.000000-25.000000,0.000000 0.000000,-25.000000 25.000000,0.000000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25.000000,0.000000 0.000000,-50.000000-25.000000,0.000000 0.000000,25.000000 0.000000,0.000000 0.000000,0.000000 0.000000,0.000000 0.000000,0.000000 0.000000,0.000000 0.000000,0.000000 25.000000,0.000000 0.000000,25.000000-25.000000,0.000000 0.000000,-25.000000 0.000000,0.000000 0.000000,50.000000 0.000000,0.000000 0.000000,0.000000 0.000000,0.000000 0.000000,0.000000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25.000000,0.000000 0.000000,-50.000000-25.000000,0.000000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0.000000,0.000000-25.000000,0.000000 0.000000,-25.000000 25.000000,0.000000 0.000000,25.000000-25.000000,0.000000 0.000000,0.000000 25.000000,0.000000 0.000000,25.000000-25.000000,0.000000 0.000000,-25.000000 25.000000,0.000000 0.000000,25.000000 0.000000,0.000000 0.000000,0.000000-25.000000,0.000000 0.000000,0.000000 25.000000,0.000000 0.000000,0.000000 0.000000,0.000000 0.000000,0.000000 0.000000,0.000000 0.000000,25.000000 0.000000,0.000000 0.000000,-50.000000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25.000000,0.000000 0.000000,0.000000-25.000000,0.000000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0.000000,50.000000 25.000000,0.000000 0.000000,-50.000000-25.000000,0.000000 0.000000,0.000000 25.000000,0.000000 0.000000,0.000000-25.000000,0.000000 0.000000,-25.000000 0.000000,0.000000 0.000000,25.000000 0.000000,0.000000 0.000000,25.000000 25.000000,0.000000 0.000000,-25.000000-25.000000,0.000000 0.000000,25.000000 0.000000,0.000000 0.000000,0.000000 0.000000,0.000000 0.000000,25.000000 25.000000,0.000000 0.000000,-25.000000-25.000000,0.000000 0.000000,25.000000 0.000000,0.000000 0.000000,-50.000000 0.000000,0.000000 0.000000,25.000000 0.000000,0.000000 0.000000,-25.000000 0.000000,0.000000 0.000000,0.000000 0.000000,0.000000 0.000000,0.000000 0.000000,0.000000 0.000000,25.000000 0.000000,0.000000 0.000000,0.000000 25.000000,0.000000 0.000000,0.000000-25.000000,0.000000 0.000000,50.000000 0.000000,0.000000 0.000000,-50.000000 0.000000,0.000000 0.000000,25.000000 0.000000,0.000000 0.000000,-25.000000 0.000000,0.000000 0.000000,-25.000000 0.000000,0.000000 0.000000,0.000000 0.000000,0.000000 0.000000,0.000000 0.000000,0.000000 0.000000,0.000000 0.000000,0.000000 0.000000,50.000000 0.000000,0.000000 0.000000,25.000000 0.000000,0.000000 0.000000,-25.000000 0.000000,0.000000 0.000000,25.000000 0.000000,0.000000 0.000000,25.000000 25.000000,0.000000 0.000000,-75.000000-25.000000,0.000000 0.000000,0.000000 25.000000,0.000000 0.000000,-25.000000-25.000000,0.000000 0.000000,0.000000 25.000000,0.000000 0.000000,0.000000-25.000000,0.000000 0.000000,50.000000 0.000000,0.000000 0.000000,-25.000000 25.000000,0.000000 0.000000,0.000000-25.000000,0.000000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0.000000,50.000000 25.000000,0.000000 0.000000,-25.000000-25.000000,0.000000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0.000000,-25.000000-25.000000,0.000000 0.000000,25.000000 25.000000,0.000000 0.000000,-25.000000 0.000000,0.000000 0.000000,-25.000000-25.000000,0.000000 0.000000,0.000000 0.000000,0.000000 0.000000,0.000000 0.000000,0.000000 0.000000,-50.000000 0.000000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2"/>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75060.000000 22069.000000 999,'9.000000'-16.000000'0,"-1.000000"7.000000"0 ,-1.000000 8.000000 0,-2.000000 8.000000 0,0.000000 2.000000 0,-2.000000 2.000000 0,-1.000000-2.000000 0,-1.000000 1.000000 0,-1.000000 1.000000 0,0.000000 1.000000 0,0.000000 1.000000 0,0.000000 1.000000 0,0.000000 1.000000 0,0.000000 0.000000 0,0.000000 1.000000 0,0.000000-1.000000 0,0.000000-1.000000 0,0.000000-1.000000 0,0.000000-1.000000 0,0.000000-1.000000 0,0.000000-1.000000 0,0.000000 2.000000 0,0.000000 1.000000 0,0.000000 2.000000 0,0.000000 0.000000 0,0.000000-1.000000 0,0.000000 2.000000 0,0.000000-1.000000 0,0.000000-1.000000 0,0.000000 2.000000 0,0.000000-2.000000 0,0.000000 1.000000 0,0.000000 0.000000 0,0.000000-2.000000 0,0.000000-1.000000 0,0.000000-2.000000 0,-1.000000 1.000000 0,-1.000000 1.000000 0,-1.000000 1.000000 0,-2.000000 1.000000 0,1.000000-2.000000 0,1.000000-8.000000 0,1.000000-8.000000 0,1.000000-8.000000 0,1.000000-2.000000 0,0.000000 1.000000 0,0.000000 1.000000 0,0.000000 1.000000 0,1.000000 1.000000 0,1.000000 1.000000 0,1.000000-2.000000 0,1.000000 2.000000 0,1.000000-2.000000 0,1.000000-1.000000 0,-2.000000-1.000000 0,2.000000-1.000000 0,-1.000000-1.000000 0,2.000000 0.000000 0,1.000000 0.000000 0,1.000000-1.000000 0,1.000000 1.000000 0,-2.000000 0.000000 0,-1.000000 1.000000 0,-1.000000-1.000000 0,-1.000000-1.000000 0,2.000000-1.000000 0,1.000000-1.000000 0,2.000000-2.000000 0,0.000000 1.000000 0,0.000000 1.000000 0,-1.000000 1.000000 0,1.000000 1.000000 0,1.000000 2.000000 0,-2.000000 1.000000 0,2.000000 1.000000 0,-2.000000 1.000000 0,2.000000 1.000000 0,-1.000000-2.000000 0,0.000000-1.000000 0,0.000000-2.000000 0,0.000000 1.000000 0,-1.000000 1.000000 0,2.000000 1.000000 0,-1.000000 1.000000 0,0.000000 2.000000 0,-1.000000 1.000000 0,1.000000 1.000000 0,1.000000 1.000000 0,-1.000000 2.000000 0,0.000000 1.000000 0,-1.000000 1.000000 0,1.000000 2.000000 0,0.000000 1.000000 0,-2.000000 3.000000 0,-1.000000 2.000000 0,-1.000000 3.000000 0,-2.000000 1.000000 0,2.000000 2.000000 0,-2.000000 1.000000 0,1.000000 2.000000 0,0.000000 0.000000 0,-2.000000-1.000000 0,-1.000000 2.000000 0,-1.000000-1.000000 0,-1.000000-1.000000 0,2.000000-1.000000 0,1.000000-1.000000 0,2.000000-1.000000 0,-1.000000-1.000000 0,-1.000000 2.000000 0,-1.000000 1.000000 0,-1.000000 2.000000 0,-1.000000-1.000000 0,0.000000-1.000000 0,0.000000-1.000000 0,0.000000-1.000000 0,0.000000-1.000000 0,0.000000 0.000000 0,0.000000-1.000000 0,0.000000 2.000000 0,0.000000-2.000000 0,0.000000 2.000000 0,0.000000-2.000000 0,0.000000 1.000000 0,0.000000 1.000000 0,0.000000-2.000000 0,0.000000 2.000000 0,0.000000-1.000000 0,0.000000 0.000000 0,0.000000 0.000000 0,0.000000 0.000000 0,0.000000-1.000000 0,0.000000 1.000000 0,2.000000 0.000000 0,1.000000 1.000000 0,1.000000-1.000000 0,1.000000 0.000000 0,-2.000000 0.000000 0,-1.000000-1.000000 0,-2.000000 2.000000 0,0.000000-2.000000 0,0.000000 2.000000 0,0.000000-2.000000 0,0.000000 1.000000 0</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29:3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9250.000000 38700.000000,'-50.000000'50.000000,"50.000000"-25.000000,0.000000 0.000000,-25.000000-25.000000,0.000000 0.000000,0.000000 0.000000,0.000000 0.000000,0.000000 0.000000,0.000000 0.000000,25.000000-25.000000,0.000000 0.000000,25.000000 25.000000,0.000000 0.000000,0.000000-25.000000,0.000000 0.000000,0.000000 25.000000,0.000000 0.000000,25.000000 0.000000,0.000000 0.000000,0.000000 0.000000,0.000000 0.000000,0.000000-25.000000,0.000000 0.000000,0.000000 25.000000,0.000000 0.000000,25.000000 0.000000,0.000000 0.000000,0.000000 0.000000,0.000000 0.000000,0.000000-25.000000,0.000000 0.000000,0.000000 25.000000,0.000000 0.000000,0.000000 0.000000,0.000000 0.000000,0.000000-25.000000,0.000000 0.000000,0.000000 0.000000,0.000000 0.000000,0.000000 25.000000,0.000000 0.000000,0.000000-25.000000,0.000000 0.000000,0.000000 25.000000,0.000000 0.000000,0.000000-25.000000,0.000000 0.000000,25.000000 25.000000,0.000000 0.000000,-25.000000 0.000000,0.000000 0.000000,0.000000-25.000000,0.000000 0.000000,25.000000 25.000000,0.000000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0.000000,-25.000000 0.000000,0.000000 0.000000,0.000000 0.000000,0.000000 0.000000,0.000000 0.000000,0.000000 0.000000,-25.000000 0.000000,0.000000 0.000000,0.000000 25.000000,0.000000 0.000000,0.000000-25.000000,0.000000 0.000000,25.000000 0.000000,0.000000 0.000000,-25.000000 0.000000,0.000000 0.000000,25.000000 0.000000,0.000000 0.000000,0.000000 0.000000,0.000000 0.000000,25.000000 0.000000,0.000000 0.000000,-25.000000 25.000000,0.000000 0.000000,25.000000-25.000000,0.000000 0.000000,-25.000000 0.000000,0.000000 0.000000,25.000000 0.000000,0.000000 0.000000,-25.000000 0.000000,0.000000 0.000000,0.000000 0.000000,0.000000 0.000000,0.000000 0.000000,0.000000 0.000000,0.000000 0.000000,0.000000 0.000000,-25.000000 0.000000,0.000000 0.000000,25.000000 0.000000,0.000000 0.000000,-25.000000 25.000000,0.000000 0.000000,25.000000-25.000000,0.000000 0.000000,-25.000000 0.000000,0.000000 0.000000,25.000000 0.000000,0.000000 0.000000,0.000000 0.000000,0.000000 0.000000,0.000000 0.000000,0.000000 0.000000,-25.000000 25.000000,0.000000 0.000000,25.000000-25.000000,0.000000 0.000000,0.000000 0.000000,0.000000 0.000000,0.000000 0.000000,0.000000 0.000000,-25.000000 25.000000,0.000000 0.000000,50.000000-25.000000,0.000000 0.000000,-50.000000 25.000000,0.000000 0.000000,25.000000-25.000000,0.000000 0.000000,25.000000 25.000000,0.000000 0.000000,-25.000000-25.000000,0.000000 0.000000,0.000000 25.000000,0.000000 0.000000,0.000000 0.000000,0.000000 0.000000,0.000000 0.000000,0.000000 0.000000,0.000000 25.000000,0.000000 0.000000,25.000000-25.000000,0.000000 0.000000,-25.000000 0.000000,0.000000 0.000000,0.000000 0.000000,0.000000 0.000000,0.000000-25.000000,0.000000 0.000000,0.000000 25.000000,0.000000 0.000000,0.000000-25.000000,0.000000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0.000000,50.000000 0.000000,0.000000 0.000000,-50.000000 0.000000,0.000000 0.000000,0.000000 0.000000,0.000000 0.000000,0.000000-25.000000,0.000000 0.000000,0.000000 25.000000,0.000000 0.000000,-25.000000 0.000000,0.000000 0.000000,0.000000 0.000000,0.000000 0.000000,0.000000 0.000000,0.000000 0.000000,0.000000 0.000000,0.000000 0.000000,25.000000-25.000000,0.000000 0.000000,0.000000 25.000000,0.000000 0.000000,0.000000-25.000000,0.000000 0.000000,25.000000 0.000000,0.000000 0.000000,0.000000 25.000000,0.000000 0.000000,-25.000000-25.000000,0.000000 0.000000,0.000000 25.000000,0.000000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25.000000,0.000000 0.000000,25.000000-25.000000,0.000000 0.000000,0.000000 0.000000,0.000000 0.000000,-25.000000 25.000000,0.000000 0.000000,25.000000-25.000000,0.000000 0.000000,0.000000 0.000000,0.000000 0.000000,-25.000000 25.000000,0.000000 0.000000,25.000000-25.000000,0.000000 0.000000,0.000000 0.000000,0.000000 0.000000,25.000000 0.000000,0.000000 0.000000,0.000000 0.000000,0.000000 0.000000,0.000000-25.000000,0.000000 0.000000,0.000000 25.000000,0.000000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0.000000,-25.000000-25.000000,0.000000 0.000000,25.000000 25.000000,0.000000 0.000000,0.000000 0.000000,0.000000 0.000000,0.000000 0.000000,0.000000 0.000000,0.000000 0.000000,0.000000 0.000000,25.000000 0.000000,0.000000 0.000000,-25.000000 0.000000,0.000000 0.000000,25.000000 0.000000,0.000000 0.000000,0.000000 0.000000,0.000000 0.000000,0.000000 0.000000,0.000000 0.000000,50.000000 0.000000,0.000000 0.000000,-25.000000 0.000000,0.000000 0.000000,25.000000 0.000000,0.000000 0.000000,0.000000 0.000000,0.000000 0.000000,0.000000 0.000000,0.000000 0.000000,0.000000 0.000000,0.000000 0.000000,0.000000 0.000000,0.000000 0.000000,-50.000000 0.000000,0.000000 0.000000,25.000000 0.000000,0.000000 0.000000,-25.000000-25.000000,0.000000 0.000000,0.000000 25.000000,0.000000 0.000000,0.000000 0.000000,0.000000 0.000000,25.000000 0.000000,0.000000 0.000000,0.000000 0.000000,0.000000 0.000000,0.000000 0.000000,0.000000 0.000000,0.000000 0.000000,0.000000 0.000000,0.000000 0.000000,0.000000 0.000000,25.000000 0.000000,0.000000 0.000000,0.000000 25.000000,0.000000 0.000000,-25.000000-25.000000,0.000000 0.000000,0.000000 25.000000,0.000000 0.000000,0.000000-25.000000,0.000000 0.000000,0.000000 0.000000,0.000000 0.000000,-25.000000 25.000000,0.000000 0.000000,25.000000-25.000000,0.000000 0.000000,0.000000 25.000000,0.000000 0.000000,0.000000-25.000000,0.000000 0.000000,25.000000 0.000000,0.000000 0.000000,-25.000000 25.000000,0.000000 0.000000,25.000000-25.000000,0.000000 0.000000,25.000000 0.000000,0.000000 0.000000,-25.000000 0.000000,0.000000 0.000000,0.000000 0.000000,0.000000 0.000000,0.000000 0.000000,0.000000 0.000000,-50.000000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0.000000,0.000000-25.000000,0.000000 0.000000,-25.000000 25.000000,0.000000 0.000000,0.000000 0.000000,0.000000 0.000000,0.000000 0.000000,0.000000 0.000000,-25.000000 0.000000,0.000000 0.000000,0.000000 0.000000,0.000000 0.000000,0.000000-25.000000,0.000000 0.000000,-25.000000 25.000000,0.000000 0.000000,25.000000 0.000000,0.000000 0.000000,0.000000 0.000000,0.000000 0.000000,0.000000 0.000000,0.000000 0.000000,0.000000 0.000000,0.000000 0.000000,25.000000 0.000000,0.000000 0.000000,0.000000 0.000000,0.000000 0.000000,-25.000000 0.000000,0.000000 0.000000,25.000000-25.000000,0.000000 0.000000,0.000000 25.000000,0.000000 0.000000,0.000000 0.000000,0.000000 0.000000,0.000000 0.000000,0.000000 0.000000,-25.000000 0.000000,0.000000 0.000000,0.000000-25.000000,0.000000 0.000000,0.000000 25.000000,0.000000 0.000000,-25.000000 0.000000,0.000000 0.000000,25.000000-25.000000,0.000000 0.000000,0.000000 25.000000,0.000000 0.000000,0.000000-25.000000,0.000000 0.000000,25.000000 25.000000,0.000000 0.000000,0.000000-25.000000,0.000000 0.000000,25.000000 25.000000,0.000000 0.000000,-25.000000 0.000000,0.000000 0.000000,25.000000-25.000000,0.000000 0.000000,0.000000 25.000000,0.000000 0.000000,-25.000000 0.000000,0.000000 0.000000,0.000000 0.000000,0.000000 0.000000,0.000000 0.000000,0.000000 0.000000,-25.000000-25.000000,0.000000 0.000000,0.000000 25.000000,0.000000 0.000000,0.000000 0.000000,0.000000 0.000000,0.000000-25.000000,0.000000 0.000000,0.000000 25.000000,0.000000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25.000000,0.000000 0.000000,0.000000-25.000000,0.000000 0.000000,0.000000 0.000000,0.000000 0.000000,0.000000 0.000000,0.000000 0.000000,0.000000 0.000000,0.000000 0.000000,0.000000 25.000000,0.000000 0.000000,0.000000-25.000000,0.000000 0.000000,0.000000 0.000000,0.000000 0.000000,0.000000 0.000000,0.000000 0.000000,25.000000 0.000000,0.000000 0.000000,-25.000000 0.000000,0.000000 0.000000,25.000000 0.000000,0.000000 0.000000,-25.000000 0.000000,0.000000 0.000000,25.000000 0.000000,0.000000 0.000000,0.000000 0.000000,0.000000 0.000000,0.000000 25.000000,0.000000 0.000000,-25.000000-25.000000,0.000000 0.000000,0.000000 0.000000,0.000000 0.000000,25.000000 0.000000,0.000000 0.000000,-25.000000 0.000000,0.000000 0.000000,0.000000 0.000000,0.000000 0.000000,25.000000 0.000000,0.000000 0.000000,0.000000 25.000000,0.000000 0.000000,-25.000000-25.000000,0.000000 0.000000,25.000000 0.000000,0.000000 0.000000,0.000000 0.000000,0.000000 0.000000,-25.000000 0.000000,0.000000 0.000000,0.000000 0.000000,0.000000 0.000000,25.000000 0.000000,0.000000 0.000000,-25.000000 25.000000,0.000000 0.000000,0.000000-25.000000,0.000000 0.000000,0.000000 0.000000,0.000000 0.000000,0.000000 0.000000,0.000000 0.000000,-25.000000 25.000000,0.000000 0.000000,25.000000-25.000000,0.000000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25.000000,0.000000 0.000000,-25.000000-25.000000,0.000000 0.000000,25.000000 0.000000,0.000000 0.000000,-25.000000 0.000000,0.000000 0.000000,25.000000 0.000000,0.000000 0.000000,0.000000 0.000000,0.000000 0.000000,0.000000 0.000000,0.000000 0.000000,0.000000 0.000000,0.000000 0.000000,0.000000 0.000000,0.000000 0.000000,0.000000 25.000000,0.000000 0.000000,0.000000-25.000000,0.000000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25.000000,0.000000 0.000000,0.000000-25.000000,0.000000 0.000000,25.000000 0.000000,0.000000 0.000000,-25.000000 0.000000,0.000000 0.000000,25.000000 0.000000,0.000000 0.000000,-25.000000 0.000000,0.000000 0.000000,25.000000 0.000000,0.000000 0.000000,0.000000 0.000000,0.000000 0.000000,0.000000 0.000000,0.000000 0.000000,0.000000 25.000000,0.000000 0.000000,0.000000-25.000000,0.000000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0.000000,-50.000000 25.000000,0.000000 0.000000,50.000000-25.000000,0.000000 0.000000,-25.000000 0.000000,0.000000 0.000000,0.000000 0.000000,0.000000 0.000000,0.000000 25.000000,0.000000 0.000000,0.000000-25.000000,0.000000 0.000000,0.000000 0.000000,0.000000 0.000000,0.000000 0.000000,0.000000 0.000000,0.000000 25.000000,0.000000 0.000000,0.000000-25.000000,0.000000 0.000000,0.000000 0.000000,0.000000 0.000000,0.000000 0.000000,0.000000 0.000000,25.000000 0.000000,0.000000 0.000000,0.000000 0.000000,0.000000 0.000000,-25.000000 25.000000,0.000000 0.000000,25.000000-25.000000,0.000000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0.000000,25.000000-25.000000,0.000000 0.000000,-25.000000 25.000000,0.000000 0.000000,25.000000 0.000000,0.000000 0.000000,-25.000000 0.000000,0.000000 0.000000,0.000000 0.000000,0.000000 0.000000,0.000000-25.000000,0.000000 0.000000,25.000000 25.000000,0.000000 0.000000,-50.000000 0.000000,0.000000 0.000000,25.000000 0.000000,0.000000 0.000000,0.000000 0.000000,0.000000 0.000000,-25.000000 0.000000,0.000000 0.000000,0.000000 0.000000,0.000000 0.000000,25.000000 0.000000,0.000000 0.000000,-25.000000-25.000000,0.000000 0.000000,0.000000 25.000000,0.000000 0.000000,25.000000 0.000000,0.000000 0.000000,-25.000000 0.000000,0.000000 0.000000,25.000000 0.000000,0.000000 0.000000,0.000000 0.000000,0.000000 0.000000,0.000000-25.000000,0.000000 0.000000,25.000000 25.000000,0.000000 0.000000,0.000000 0.000000,0.000000 0.000000,0.000000 0.000000,0.000000 0.000000,0.000000 0.000000,0.000000 0.000000,25.000000 0.000000,0.000000 0.000000,-50.000000-25.000000,0.000000 0.000000,25.000000 25.000000,0.000000 0.000000,0.000000 0.000000,0.000000 0.000000,-25.000000 0.000000,0.000000 0.000000,0.000000-25.000000,0.000000 0.000000,0.000000 25.000000,0.000000 0.000000,0.000000 0.000000,0.000000 0.000000,25.000000 0.000000,0.000000 0.000000,-25.000000 0.000000,0.000000 0.000000,0.000000-25.000000,0.000000 0.000000,25.000000 25.000000,0.000000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25.000000,0.000000 0.000000,0.000000-25.000000,0.000000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25.000000,0.000000 0.000000,0.000000-25.000000,0.000000 0.000000,0.000000 0.000000,0.000000 0.000000,25.000000 0.000000,0.000000 0.000000,0.000000 0.000000,0.000000 0.000000,25.000000 0.000000,0.000000 0.000000,-25.000000 0.000000,0.000000 0.000000,0.000000 0.000000,0.000000 0.000000,0.000000 25.000000,0.000000 0.000000,-25.000000-25.000000,0.000000 0.000000,0.000000 0.000000,0.000000 0.000000,0.000000 0.000000,0.000000 0.000000,-25.000000 25.000000,0.000000 0.000000,25.000000-25.000000,0.000000 0.000000,0.000000 0.000000,0.000000 0.000000,0.000000 0.000000,0.000000 0.000000,0.000000 25.000000,0.000000 0.000000,25.000000-25.000000,0.000000 0.000000,0.000000 0.000000,0.000000 0.000000,0.000000 0.000000,0.000000 0.000000,-25.000000 0.000000,0.000000 0.000000,0.000000 0.000000,0.000000 0.000000,0.000000 0.000000,0.000000 0.000000,-25.000000 0.000000,0.000000 0.000000,0.000000 25.000000,0.000000 0.000000,0.000000-25.000000,0.000000 0.000000,0.000000 0.000000,0.000000 0.000000,-25.000000 0.000000,0.000000 0.000000,0.000000 0.000000,0.000000 0.000000,25.000000 0.000000,0.000000 0.000000,-25.000000 0.000000,0.000000 0.000000,25.000000 0.000000,0.000000 0.000000,-25.000000 0.000000,0.000000 0.000000,25.000000 0.000000,0.000000 0.000000,-25.000000-25.000000,0.000000 0.000000,0.000000 25.000000,0.000000 0.000000,0.000000 0.000000,0.000000 0.000000,-75.000000 0.000000</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30:2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9050.000000 42900.000000,'50.000000'0.000000,"-25.000000"0.000000,0.000000 0.000000,0.000000 0.000000,0.000000 0.000000,0.000000-25.000000,0.000000 0.000000,0.000000 0.000000,0.000000 0.000000,0.000000 25.000000,0.000000 0.000000,25.000000-25.000000,0.000000 0.000000,-25.000000 25.000000,0.000000 0.000000,0.000000 0.000000,0.000000 0.000000,25.000000 0.000000,0.000000 0.000000,-25.000000-25.000000,0.000000 0.000000,50.000000 25.000000,0.000000 0.000000,0.000000 0.000000,0.000000 0.000000,-50.000000 0.000000,0.000000 0.000000,0.000000 0.000000,0.000000 0.000000,50.000000 25.000000,0.000000 0.000000,-25.000000 0.000000,0.000000 0.000000,-25.000000-25.000000,0.000000 0.000000,0.000000 25.000000,0.000000 0.000000,25.000000-25.000000,0.000000 0.000000,0.000000 25.000000,0.000000 0.000000,-50.000000 0.000000,0.000000 0.000000,25.000000-25.000000,0.000000 0.000000,50.000000 0.000000,0.000000 0.000000,-25.000000 0.000000,0.000000 0.000000,0.000000 0.000000,0.000000 0.000000,-25.000000 0.000000,0.000000 0.000000,75.000000 0.000000,0.000000 0.000000,-50.000000 0.000000,0.000000 0.000000,25.000000 0.000000,0.000000 0.000000,25.000000 0.000000,0.000000 0.000000,-50.000000 0.000000,0.000000 0.000000,0.000000 0.000000,0.000000 0.000000,50.000000 0.000000,0.000000 0.000000,-50.000000 0.000000,0.000000 0.000000,-25.000000 0.000000,0.000000 0.000000,50.000000 0.000000,0.000000 0.000000,-25.000000 0.000000,0.000000 0.000000,-25.000000 0.000000,0.000000 0.000000,25.000000 25.000000,0.000000 0.000000,0.000000-25.000000,0.000000 0.000000,-25.000000 25.000000,0.000000 0.000000,0.000000-25.000000,0.000000 0.000000,25.000000 25.000000,0.000000 0.000000,-25.000000 0.000000,0.000000 0.000000,50.000000-25.000000,0.000000 0.000000,-50.000000 0.000000,0.000000 0.000000,0.000000 0.000000,0.000000 0.000000,75.000000 25.000000,0.000000 0.000000,-50.000000-25.000000,0.000000 0.000000,0.000000 0.000000,0.000000 0.000000,50.000000 0.000000,0.000000 0.000000,-25.000000 0.000000,0.000000 0.000000,-25.000000 0.000000,0.000000 0.000000,50.000000-25.000000,0.000000 0.000000,-50.000000 25.000000,0.000000 0.000000,0.000000 0.000000,0.000000 0.000000,25.000000-25.000000,0.000000 0.000000,-25.000000 0.000000,0.000000 0.000000,-25.000000 0.000000,0.000000 0.000000,50.000000 0.000000,0.000000 0.000000,-50.000000 25.000000,0.000000 0.000000,25.000000-25.000000,0.000000 0.000000,0.000000 0.000000,0.000000 0.000000,25.000000 25.000000,0.000000 0.000000,-50.000000 0.000000,0.000000 0.000000,0.000000 0.000000,0.000000 0.000000,50.000000 0.000000,0.000000 0.000000,0.000000 0.000000,0.000000 0.000000,-50.000000 0.000000,0.000000 0.000000,25.000000 0.000000,0.000000 0.000000,25.000000 0.000000,0.000000 0.000000,-25.000000 25.000000,0.000000 0.000000,0.000000-25.000000,0.000000 0.000000,-25.000000 0.000000,0.000000 0.000000,50.000000 25.000000,0.000000 0.000000,-25.000000-25.000000,0.000000 0.000000,-25.000000 0.000000,0.000000 0.000000,0.000000 0.000000,0.000000 0.000000,25.000000 25.000000,0.000000 0.000000,-25.000000-25.000000,0.000000 0.000000,0.000000 25.000000,0.000000 0.000000,0.000000-25.000000,0.000000 0.000000,0.000000 25.000000,0.000000 0.000000,0.000000 0.000000,0.000000 0.000000,0.000000-25.000000,0.000000 0.000000,0.000000 25.000000,0.000000 0.000000,0.000000 0.000000,0.000000 0.000000,0.000000-25.000000,0.000000 0.000000,25.000000 25.000000,0.000000 0.000000,0.000000-25.000000,0.000000 0.000000,25.000000 25.000000,0.000000 0.000000,-50.000000-25.000000,0.000000 0.000000,25.000000 0.000000,0.000000 0.000000,25.000000 0.000000,0.000000 0.000000,0.000000 0.000000,0.000000 0.000000,-50.000000 0.000000,0.000000 0.000000,25.000000 0.000000,0.000000 0.000000,25.000000 25.000000,0.000000 0.000000,-50.000000-25.000000,0.000000 0.000000,25.000000 0.000000,0.000000 0.000000,25.000000 0.000000,0.000000 0.000000,-50.000000 25.000000,0.000000 0.000000,25.000000-25.000000,0.000000 0.000000,0.000000 0.000000,0.000000 0.000000,0.000000 0.000000,0.000000 0.000000,0.000000 25.000000,0.000000 0.000000,-25.000000-25.000000,0.000000 0.000000,25.000000 0.000000,0.000000 0.000000,0.000000 0.000000,0.000000 0.000000,-25.000000 0.000000,0.000000 0.000000,0.000000 25.000000,0.000000 0.000000,75.000000-25.000000,0.000000 0.000000,-25.000000 0.000000,0.000000 0.000000,-50.000000 0.000000,0.000000 0.000000,25.000000 0.000000,0.000000 0.000000,50.000000 0.000000,0.000000 0.000000,-50.000000 0.000000,0.000000 0.000000,-25.000000 0.000000,0.000000 0.000000,75.000000 0.000000,0.000000 0.000000,-50.000000 0.000000,0.000000 0.000000,0.000000 0.000000,0.000000 0.000000,25.000000 25.000000,0.000000 0.000000,-50.000000-25.000000,0.000000 0.000000,0.000000 0.000000,0.000000 0.000000,50.000000 0.000000,0.000000 0.000000,-25.000000 0.000000,0.000000 0.000000,-25.000000 0.000000,0.000000 0.000000,25.000000 25.000000,0.000000 0.000000,-25.000000-25.000000,0.000000 0.000000,25.000000 0.000000,0.000000 0.000000,-25.000000 25.000000,0.000000 0.000000,25.000000-25.000000,0.000000 0.000000,-25.000000 0.000000,0.000000 0.000000,50.000000 0.000000,0.000000 0.000000,-50.000000 25.000000,0.000000 0.000000,50.000000-25.000000,0.000000 0.000000,-25.000000 0.000000,0.000000 0.000000,0.000000 0.000000,0.000000 0.000000,-25.000000 0.000000,0.000000 0.000000,50.000000 0.000000,0.000000 0.000000,25.000000 0.000000,0.000000 0.000000,-75.000000 0.000000,0.000000 0.000000,25.000000 0.000000,0.000000 0.000000,50.000000 0.000000,0.000000 0.000000,-50.000000 0.000000,0.000000 0.000000,0.000000 0.000000,0.000000 0.000000,25.000000-25.000000,0.000000 0.000000,-50.000000 25.000000,0.000000 0.000000,25.000000 0.000000,0.000000 0.000000,25.000000-25.000000,0.000000 0.000000,-25.000000 25.000000,0.000000 0.000000,-25.000000 0.000000,0.000000 0.000000,75.000000-25.000000,0.000000 0.000000,-50.000000 25.000000,0.000000 0.000000,0.000000 0.000000,0.000000 0.000000,50.000000 0.000000,0.000000 0.000000,-50.000000-25.000000,0.000000 0.000000,0.000000 25.000000,0.000000 0.000000,50.000000 0.000000,0.000000 0.000000,-25.000000 0.000000,0.000000 0.000000,-25.000000 0.000000,0.000000 0.000000,25.000000 0.000000,0.000000 0.000000,-25.000000 0.000000,0.000000 0.000000,0.000000 0.000000,0.000000 0.000000,25.000000-25.000000,0.000000 0.000000,-50.000000 25.000000,0.000000 0.000000,0.000000 0.000000,0.000000 0.000000,50.000000 0.000000,0.000000 0.000000,-25.000000 0.000000,0.000000 0.000000,0.000000 0.000000,0.000000 0.000000,-25.000000 0.000000,0.000000 0.000000,50.000000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25.000000,0.000000 0.000000,0.000000-25.000000,0.000000 0.000000,0.000000 0.000000,0.000000 0.000000,-25.000000 0.000000,0.000000 0.000000,25.000000 25.000000,0.000000 0.000000,0.000000-25.000000,0.000000 0.000000,-25.000000 0.000000,0.000000 0.000000,0.000000 0.000000,0.000000 0.000000,25.000000 0.000000,0.000000 0.000000,0.000000 0.000000,0.000000 0.000000,0.000000 0.000000,0.000000 0.000000,-25.000000 0.000000,0.000000 0.000000,25.000000 0.000000,0.000000 0.000000,0.000000 25.000000,0.000000 0.000000,25.000000-25.000000,0.000000 0.000000,-50.000000 0.000000,0.000000 0.000000,25.000000 25.000000,0.000000 0.000000,25.000000-25.000000,0.000000 0.000000,-50.000000 0.000000,0.000000 0.000000,25.000000 0.000000,0.000000 0.000000,25.000000 25.000000,0.000000 0.000000,-25.000000-25.000000,0.000000 0.000000,-25.000000 0.000000,0.000000 0.000000,50.000000 0.000000,0.000000 0.000000,0.000000 25.000000,0.000000 0.000000,-25.000000-25.000000,0.000000 0.000000,-25.000000 0.000000,0.000000 0.000000,25.000000 0.000000,0.000000 0.000000,25.000000 0.000000,0.000000 0.000000,-50.000000 0.000000,0.000000 0.000000,0.000000 0.000000,0.000000 0.000000,25.000000 0.000000,0.000000 0.000000,25.000000 0.000000,0.000000 0.000000,-50.000000 0.000000,0.000000 0.000000,0.000000 0.000000,0.000000 0.000000,50.000000 25.000000,0.000000 0.000000,0.000000-25.000000,0.000000 0.000000,-50.000000 0.000000,0.000000 0.000000,0.000000 0.000000,0.000000 0.000000,75.000000 0.000000,0.000000 0.000000,-75.000000 0.000000,0.000000 0.000000,25.000000 25.000000,0.000000 0.000000,25.000000-25.000000,0.000000 0.000000,-25.000000 0.000000,0.000000 0.000000,-25.000000 0.000000,0.000000 0.000000,50.000000 25.000000,0.000000 0.000000,-25.000000-25.000000,0.000000 0.000000,0.000000 0.000000,0.000000 0.000000,-25.000000 0.000000,0.000000 0.000000,25.000000 25.000000,0.000000 0.000000,-25.000000-25.000000,0.000000 0.000000,25.000000 25.000000,0.000000 0.000000,-25.000000-25.000000,0.000000 0.000000,0.000000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0.000000,-50.000000 0.000000,0.000000 0.000000,0.000000 0.000000,0.000000 0.000000,25.000000 0.000000,0.000000 0.000000,25.000000 0.000000,0.000000 0.000000,-50.000000 0.000000,0.000000 0.000000,0.000000 0.000000,0.000000 0.000000,25.000000 0.000000,0.000000 0.000000,25.000000 0.000000,0.000000 0.000000,-50.000000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0.000000,50.000000 0.000000,0.000000 0.000000,0.000000-25.000000,0.000000 0.000000,-25.000000 25.000000,0.000000 0.000000,-25.000000 0.000000,0.000000 0.000000,50.000000-25.000000,0.000000 0.000000,-25.000000 25.000000,0.000000 0.000000,0.000000 0.000000,0.000000 0.000000,25.000000 0.000000,0.000000 0.000000,-50.000000 0.000000,0.000000 0.000000,25.000000 0.000000,0.000000 0.000000,0.000000-25.000000,0.000000 0.000000,25.000000 25.000000,0.000000 0.000000,-50.000000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0.000000,25.000000-25.000000,0.000000 0.000000,-25.000000 25.000000,0.000000 0.000000,25.000000 0.000000,0.000000 0.000000,-25.000000 0.000000,0.000000 0.000000,25.000000 0.000000,0.000000 0.000000,0.000000 0.000000,0.000000 0.000000,0.000000-25.000000,0.000000 0.000000,0.000000 25.000000,0.000000 0.000000,-25.000000 0.000000,0.000000 0.000000,50.000000 0.000000,0.000000 0.000000,0.000000-25.000000,0.000000 0.000000,-25.000000 25.000000,0.000000 0.000000,-25.000000 0.000000,0.000000 0.000000,50.000000 0.000000,0.000000 0.000000,-25.000000-25.000000,0.000000 0.000000,-25.000000 25.000000,0.000000 0.000000,0.000000 0.000000,0.000000 0.000000,25.000000 0.000000,0.000000 0.000000,-25.000000 0.000000,0.000000 0.000000,0.000000 0.000000,0.000000 0.000000,-25.000000 25.000000,0.000000 0.000000,-50.000000 0.000000</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30:3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39600.000000 43950.000000,'0.000000'-50.000000,"0.000000"25.000000,0.000000 0.000000,0.000000 0.000000,0.000000 0.000000,25.000000 25.000000,0.000000 0.000000,25.000000 0.000000,0.000000 0.000000,0.000000-25.000000,0.000000 0.000000,0.000000 25.000000,0.000000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0.000000,0.000000-25.000000,0.000000 0.000000,-25.000000 25.000000,0.000000 0.000000,50.000000 0.000000,0.000000 0.000000,-50.000000 0.000000,0.000000 0.000000,25.000000 0.000000,0.000000 0.000000,-25.000000 0.000000,0.000000 0.000000,0.000000 0.000000,0.000000 0.000000,-25.000000 0.000000,0.000000 0.000000,25.000000 0.000000,0.000000 0.000000,0.000000 0.000000,0.000000 0.000000,-25.000000 0.000000,0.000000 0.000000,50.000000-25.000000,0.000000 0.000000,-25.000000 25.000000,0.000000 0.000000,0.000000 0.000000,0.000000 0.000000,50.000000-25.000000,0.000000 0.000000,-50.000000 25.000000,0.000000 0.000000,25.000000-25.000000,0.000000 0.000000,0.000000 25.000000,0.000000 0.000000,-25.000000 0.000000,0.000000 0.000000,-25.000000-25.000000,0.000000 0.000000,25.000000 25.000000,0.000000 0.000000,0.000000 0.000000,0.000000 0.000000,0.000000 0.000000,0.000000 0.000000,25.000000 0.000000,0.000000 0.000000,0.000000 0.000000,0.000000 0.000000,0.000000 0.000000,0.000000 0.000000,25.000000 0.000000,0.000000 0.000000,0.000000-25.000000,0.000000 0.000000,0.000000 25.000000,0.000000 0.000000,-25.000000 0.000000,0.000000 0.000000,0.000000 0.000000,0.000000 0.000000,-25.000000 0.000000,0.000000 0.000000,25.000000 0.000000,0.000000 0.000000,0.000000-25.000000,0.000000 0.000000,25.000000 25.000000,0.000000 0.000000,0.000000 0.000000,0.000000 0.000000,0.000000 0.000000,0.000000 0.000000,0.000000 0.000000,0.000000 0.000000,25.000000 0.000000,0.000000 0.000000,-50.000000 0.000000,0.000000 0.000000,-25.000000 0.000000,0.000000 0.000000,25.000000 0.000000,0.000000 0.000000,0.000000 0.000000,0.000000 0.000000,0.000000-25.000000,0.000000 0.000000,25.000000 25.000000,0.000000 0.000000,-25.000000 0.000000,0.000000 0.000000,25.000000 0.000000,0.000000 0.000000,0.000000 0.000000,0.000000 0.000000,-25.000000 0.000000,0.000000 0.000000,0.000000 0.000000,0.000000 0.000000,-25.000000-25.000000,0.000000 0.000000,0.000000 25.000000,0.000000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0.000000,-25.000000-25.000000,0.000000 0.000000,0.000000 25.000000,0.000000 0.000000,25.000000 0.000000,0.000000 0.000000,0.000000 0.000000,0.000000 0.000000,0.000000 0.000000,0.000000 0.000000,25.000000-25.000000,0.000000 0.000000,0.000000 25.000000,0.000000 0.000000,0.000000 0.000000,0.000000 0.000000,0.000000 0.000000,0.000000 0.000000,-25.000000 0.000000,0.000000 0.000000,0.000000-25.000000,0.000000 0.000000,0.000000 25.000000,0.000000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0.000000,-25.000000-25.000000,0.000000 0.000000,0.000000 25.000000,0.000000 0.000000,25.000000 0.000000,0.000000 0.000000,-25.000000 0.000000,0.000000 0.000000,25.000000 0.000000,0.000000 0.000000,25.000000-25.000000,0.000000 0.000000,0.000000 25.000000,0.000000 0.000000,25.000000 0.000000,0.000000 0.000000,-25.000000 0.000000,0.000000 0.000000,0.000000-25.000000,0.000000 0.000000,-25.000000 25.000000,0.000000 0.000000,0.000000 0.000000,0.000000 0.000000,0.000000 0.000000,0.000000 0.000000,0.000000-25.000000,0.000000 0.000000,25.000000 25.000000,0.000000 0.000000,25.000000 0.000000,0.000000 0.000000,0.000000-25.000000,0.000000 0.000000,-25.000000 25.000000,0.000000 0.000000,0.000000 0.000000,0.000000 0.000000,0.000000 0.000000,0.000000 0.000000,-25.000000-25.000000,0.000000 0.000000,0.000000 25.000000,0.000000 0.000000,25.000000 0.000000,0.000000 0.000000,0.000000 0.000000,0.000000 0.000000,0.000000 0.000000,0.000000 0.000000,25.000000 0.000000,0.000000 0.000000,0.000000 0.000000,0.000000 0.000000,-50.000000 0.000000,0.000000 0.000000,25.000000 25.000000,0.000000 0.000000,-50.000000-25.000000,0.000000 0.000000,25.000000 0.000000,0.000000 0.000000,25.000000 25.000000,0.000000 0.000000,25.000000-25.000000,0.000000 0.000000,25.000000 0.000000,0.000000 0.000000,0.000000 0.000000,0.000000 0.000000,-25.000000 0.000000,0.000000 0.000000,-25.000000 25.000000,0.000000 0.000000,0.000000-25.000000,0.000000 0.000000,0.000000 0.000000,0.000000 0.000000,25.000000 0.000000,0.000000 0.000000,25.000000 0.000000,0.000000 0.000000,-25.000000 0.000000,0.000000 0.000000,0.000000 0.000000,0.000000 0.000000,-25.000000 0.000000,0.000000 0.000000,-25.000000 0.000000,0.000000 0.000000,-25.000000 0.000000,0.000000 0.000000,50.000000 0.000000,0.000000 0.000000,-25.000000 0.000000,0.000000 0.000000,50.000000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0.000000,50.000000 0.000000,0.000000 0.000000,-25.000000 0.000000,0.000000 0.000000,0.000000 0.000000,0.000000 0.000000,0.000000-25.000000,0.000000 0.000000,-50.000000 25.000000,0.000000 0.000000,0.000000 0.000000,0.000000 0.000000,0.000000 0.000000,0.000000 0.000000,0.000000 0.000000,0.000000 0.000000,0.000000 0.000000,0.000000 0.000000,0.000000 0.000000,0.000000 0.000000,25.000000 0.000000,0.000000 0.000000,25.000000 0.000000,0.000000 0.000000,0.000000-25.000000,0.000000 0.000000,-25.000000 25.000000,0.000000 0.000000,25.000000 0.000000,0.000000 0.000000,-25.000000-25.000000,0.000000 0.000000,-25.000000 25.000000,0.000000 0.000000,0.000000-25.000000,0.000000 0.000000,25.000000 25.000000,0.000000 0.000000,-25.000000 0.000000,0.000000 0.000000,25.000000 0.000000,0.000000 0.000000,25.000000-25.000000,0.000000 0.000000,0.000000 25.000000,0.000000 0.000000,-25.000000 0.000000,0.000000 0.000000,25.000000-25.000000,0.000000 0.000000,0.000000 25.000000,0.000000 0.000000,-25.000000 0.000000,0.000000 0.000000,-25.000000 0.000000,0.000000 0.000000,25.000000 0.000000,0.000000 0.000000,0.000000-25.000000,0.000000 0.000000,25.000000 25.000000,0.000000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0.000000,50.000000 0.000000,0.000000 0.000000,-25.000000 0.000000,0.000000 0.000000,25.000000 0.000000,0.000000 0.000000,-25.000000 0.000000,0.000000 0.000000,-25.000000 0.000000,0.000000 0.000000,0.000000 25.000000,0.000000 0.000000,-25.000000-25.000000,0.000000 0.000000,25.000000 0.000000,0.000000 0.000000,-25.000000 0.000000,0.000000 0.000000,25.000000 25.000000,0.000000 0.000000,25.000000-25.000000,0.000000 0.000000,0.000000 0.000000,0.000000 0.000000,0.000000 0.000000,0.000000 0.000000,0.000000 0.000000,0.000000 0.000000,-50.000000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25.000000,0.000000 0.000000,-25.000000-25.000000,0.000000 0.000000,50.000000 0.000000,0.000000 0.000000,-25.000000 25.000000,0.000000 0.000000,25.000000-25.000000,0.000000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25.000000,0.000000 0.000000,-25.000000-25.000000,0.000000 0.000000,0.000000 0.000000,0.000000 0.000000,25.000000 25.000000,0.000000 0.000000,-25.000000-25.000000,0.000000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25.000000,0.000000 0.000000,25.000000 0.000000,0.000000 0.000000,-25.000000 0.000000,0.000000 0.000000,-25.000000 0.000000</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30:3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10250.000000 45800.000000,'-50.000000'0.000000,"75.000000"0.000000,0.000000 0.000000,0.000000 0.000000,0.000000 0.000000,0.000000 0.000000,0.000000 0.000000,0.000000 0.000000,0.000000 0.000000,25.000000 0.000000,0.000000 0.000000,0.000000-25.000000,0.000000 0.000000,25.000000 25.000000,0.000000 0.000000,50.000000 0.000000,0.000000 0.000000,25.000000 0.000000,0.000000 0.000000,25.000000-25.000000,0.000000 0.000000,25.000000 25.000000,0.000000 0.000000,-50.000000 0.000000,0.000000 0.000000,0.000000 0.000000,0.000000 0.000000,-25.000000 0.000000,0.000000 0.000000,-25.000000 0.000000,0.000000 0.000000,0.000000 0.000000,0.000000 0.000000,25.000000 0.000000,0.000000 0.000000,0.000000 25.000000,0.000000 0.000000,25.000000-25.000000,0.000000 0.000000,-25.000000 0.000000,0.000000 0.000000,-25.000000 25.000000,0.000000 0.000000,0.000000 0.000000,0.000000 0.000000,-25.000000-25.000000,0.000000 0.000000,25.000000 25.000000,0.000000 0.000000,-25.000000-25.000000,0.000000 0.000000,50.000000 0.000000,0.000000 0.000000,25.000000 25.000000,0.000000 0.000000,0.000000-25.000000,0.000000 0.000000,25.000000 0.000000,0.000000 0.000000,-25.000000 0.000000,0.000000 0.000000,0.000000 0.000000,0.000000 0.000000,-50.000000 0.000000,0.000000 0.000000,50.000000 0.000000,0.000000 0.000000,0.000000 0.000000,0.000000 0.000000,25.000000 0.000000,0.000000 0.000000,0.000000-25.000000,0.000000 0.000000,0.000000 25.000000,0.000000 0.000000,-50.000000-25.000000,0.000000 0.000000,25.000000 25.000000,0.000000 0.000000,0.000000-25.000000,0.000000 0.000000,25.000000 25.000000,0.000000 0.000000,25.000000 0.000000,0.000000 0.000000,-25.000000-25.000000,0.000000 0.000000,0.000000 25.000000,0.000000 0.000000,-25.000000 0.000000,0.000000 0.000000,-25.000000 0.000000,0.000000 0.000000,0.000000 0.000000,0.000000 0.000000,50.000000 0.000000,0.000000 0.000000,0.000000 0.000000,0.000000 0.000000,-25.000000 0.000000,0.000000 0.000000,-25.000000 0.000000,0.000000 0.000000,-25.000000 0.000000,0.000000 0.000000,0.000000 0.000000,0.000000 0.000000,25.000000 0.000000,0.000000 0.000000,-25.000000 0.000000,0.000000 0.000000,50.000000 0.000000,0.000000 0.000000,50.000000 0.000000,0.000000 0.000000,-50.000000 0.000000,0.000000 0.000000,0.000000 0.000000,0.000000 0.000000,0.000000 0.000000,0.000000 0.000000,0.000000-25.000000,0.000000 0.000000,0.000000 25.000000,0.000000 0.000000,50.000000-25.000000,0.000000 0.000000,0.000000 25.000000,0.000000 0.000000,-25.000000 0.000000,0.000000 0.000000,-25.000000 0.000000,0.000000 0.000000,-25.000000 0.000000,0.000000 0.000000,25.000000 0.000000,0.000000 0.000000,50.000000 0.000000,0.000000 0.000000,0.000000 0.000000,0.000000 0.000000,0.000000 0.000000,0.000000 0.000000,-25.000000 0.000000,0.000000 0.000000,-25.000000 0.000000,0.000000 0.000000,-25.000000 0.000000,0.000000 0.000000,50.000000 0.000000,0.000000 0.000000,0.000000 25.000000,0.000000 0.000000,0.000000-25.000000,0.000000 0.000000,0.000000 25.000000,0.000000 0.000000,-75.000000-25.000000,0.000000 0.000000,25.000000 0.000000,0.000000 0.000000,0.000000 0.000000,0.000000 0.000000,0.000000 0.000000,0.000000 0.000000,25.000000 0.000000,0.000000 0.000000,0.000000 0.000000,0.000000 0.000000,-25.000000 0.000000,0.000000 0.000000,0.000000 0.000000,0.000000 0.000000,0.000000 0.000000,0.000000 0.000000,-50.000000 25.000000,0.000000 0.000000,0.000000-25.000000,0.000000 0.000000,25.000000 0.000000,0.000000 0.000000,25.000000 25.000000,0.000000 0.000000,0.000000-25.000000,0.000000 0.000000,25.000000 0.000000,0.000000 0.000000,-25.000000 0.000000,0.000000 0.000000,0.000000 0.000000,0.000000 0.000000,0.000000 0.000000,0.000000 0.000000,-50.000000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0.000000,0.000000-25.000000,0.000000 0.000000,-25.000000 25.000000,0.000000 0.000000,25.000000 0.000000,0.000000 0.000000,-25.000000 0.000000,0.000000 0.000000,50.000000 0.000000,0.000000 0.000000,0.000000 0.000000,0.000000 0.000000,0.000000 0.000000,0.000000 0.000000,25.000000 0.000000,0.000000 0.000000,0.000000 25.000000,0.000000 0.000000,-25.000000 0.000000,0.000000 0.000000,0.000000 0.000000,0.000000 0.000000,0.000000 0.000000,0.000000 0.000000,25.000000 0.000000,0.000000 0.000000,0.000000-25.000000,0.000000 0.000000,25.000000 0.000000,0.000000 0.000000,25.000000 25.000000,0.000000 0.000000,-25.000000-25.000000,0.000000 0.000000,-25.000000 0.000000,0.000000 0.000000,0.000000 0.000000,0.000000 0.000000,-25.000000 0.000000,0.000000 0.000000,50.000000 0.000000,0.000000 0.000000,25.000000 0.000000,0.000000 0.000000,-50.000000 0.000000,0.000000 0.000000,0.000000 0.000000,0.000000 0.000000,-25.000000 0.000000,0.000000 0.000000,0.000000-25.000000,0.000000 0.000000,25.000000 25.000000,0.000000 0.000000,25.000000-25.000000,0.000000 0.000000,0.000000 25.000000,0.000000 0.000000,0.000000-25.000000,0.000000 0.000000,-25.000000 25.000000,0.000000 0.000000,-25.000000-25.000000,0.000000 0.000000,-25.000000 25.000000,0.000000 0.000000,50.000000 0.000000,0.000000 0.000000,0.000000 0.000000,0.000000 0.000000,25.000000-25.000000,0.000000 0.000000,0.000000 25.000000,0.000000 0.000000,-25.000000 0.000000,0.000000 0.000000,0.000000-25.000000,0.000000 0.000000,25.000000 25.000000,0.000000 0.000000,0.000000 0.000000,0.000000 0.000000,25.000000-25.000000,0.000000 0.000000,50.000000 25.000000,0.000000 0.000000,-75.000000 0.000000,0.000000 0.000000,-25.000000 0.000000,0.000000 0.000000,0.000000 0.000000,0.000000 0.000000,25.000000-25.000000,0.000000 0.000000,25.000000 25.000000,0.000000 0.000000,25.000000 0.000000,0.000000 0.000000,-75.000000-25.000000,0.000000 0.000000,-25.000000 25.000000,0.000000 0.000000,0.000000 0.000000,0.000000 0.000000,25.000000 0.000000,0.000000 0.000000,25.000000-25.000000,0.000000 0.000000,50.000000 25.000000,0.000000 0.000000,-50.000000 0.000000,0.000000 0.000000,-25.000000 0.000000,0.000000 0.000000,0.000000 0.000000,0.000000 0.000000,0.000000 0.000000,0.000000 0.000000,25.000000 0.000000,0.000000 0.000000,50.000000 0.000000,0.000000 0.000000,-50.000000 0.000000,0.000000 0.000000,0.000000 0.000000,0.000000 0.000000,-50.000000 0.000000,0.000000 0.000000,25.000000 25.000000,0.000000 0.000000,25.000000-25.000000,0.000000 0.000000,50.000000 0.000000,0.000000 0.000000,-50.000000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0.000000,25.000000-25.000000,0.000000 0.000000,-50.000000 25.000000,0.000000 0.000000,-25.000000-25.000000,0.000000 0.000000,0.000000 25.000000,0.000000 0.000000,-25.000000 0.000000,0.000000 0.000000,25.000000-25.000000,0.000000 0.000000,0.000000 25.000000,0.000000 0.000000,25.000000 0.000000,0.000000 0.000000,-25.000000 0.000000,0.000000 0.000000,50.000000 0.000000,0.000000 0.000000,-50.000000 0.000000,0.000000 0.000000,25.000000 0.000000,0.000000 0.000000,-25.000000 0.000000,0.000000 0.000000,0.000000 0.000000,0.000000 0.000000,0.000000 0.000000,0.000000 0.000000,50.000000-25.000000,0.000000 0.000000,-25.000000 25.000000,0.000000 0.000000,50.000000 0.000000,0.000000 0.000000,-25.000000 0.000000,0.000000 0.000000,-25.000000 25.000000,0.000000 0.000000,0.000000-25.000000,0.000000 0.000000,-25.000000 0.000000,0.000000 0.000000,-25.000000 25.000000,0.000000 0.000000,0.000000-25.000000,0.000000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25.000000,0.000000 0.000000,0.000000-25.000000,0.000000 0.000000,0.000000 0.000000,0.000000 0.000000,0.000000 0.000000,0.000000 0.000000,0.000000 25.000000,0.000000 0.000000,-25.000000-25.000000,0.000000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25.000000,0.000000 0.000000,-25.000000 0.000000</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38:4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7024.000000 24635.000000,'0.000000'-33.000000,"17.000000"16.000000,-1.000000 0.000000,1.000000 0.000000,0.000000 1.000000,17.000000 16.000000,-1.000000 0.000000,1.000000-17.000000,-1.000000 0.000000,18.000000 17.000000,-1.000000 0.000000,1.000000-17.000000,-1.000000 0.000000,1.000000 17.000000,-1.000000 0.000000,17.000000 0.000000,0.000000 0.000000,-16.000000 0.000000,-1.000000 0.000000,17.000000 0.000000,1.000000 0.000000,-1.000000 17.000000,0.000000 0.000000,-16.000000-17.000000,-1.000000 0.000000,17.000000 17.000000,0.000000 0.000000,1.000000-17.000000,-1.000000 0.000000,-17.000000 0.000000,1.000000 0.000000,16.000000 16.000000,0.000000 1.000000,0.000000-17.000000,1.000000 0.000000,16.000000 17.000000,0.000000 0.000000,16.000000-17.000000,1.000000 0.000000,17.000000 17.000000,-1.000000-1.000000,1.000000 1.000000,0.000000 0.000000,16.000000-17.000000,1.000000 0.000000,-35.000000 17.000000,1.000000 0.000000,0.000000-1.000000,0.000000 1.000000,33.000000-17.000000,1.000000 0.000000,-1.000000 0.000000,1.000000 0.000000,16.000000 0.000000,0.000000 0.000000,0.000000 0.000000,1.000000 0.000000,-52.000000 0.000000,1.000000 0.000000,17.000000 0.000000,0.000000 0.000000,33.000000-17.000000,0.000000 1.000000,0.000000 16.000000,1.000000 0.000000,-35.000000 0.000000,1.000000 0.000000,-1.000000 0.000000,1.000000 0.000000,-34.000000 0.000000,0.000000 0.000000,0.000000 0.000000,0.000000 0.000000,34.000000 0.000000,-1.000000 0.000000,-16.000000 0.000000,0.000000 0.000000,0.000000 0.000000,0.000000 0.000000,0.000000 16.000000,-1.000000 1.000000,-32.000000-17.000000,-1.000000 0.000000,0.000000 0.000000,0.000000 0.000000,17.000000 0.000000,0.000000 0.000000,0.000000 0.000000,0.000000 0.000000,17.000000 0.000000,0.000000 0.000000,0.000000 0.000000,0.000000 0.000000,-1.000000 0.000000,1.000000 0.000000,0.000000 0.000000,0.000000 0.000000,-17.000000 0.000000,0.000000 0.000000,0.000000 0.000000,0.000000 0.000000,-17.000000 0.000000,0.000000 0.000000,34.000000 0.000000,0.000000 0.000000,17.000000-17.000000,-1.000000 1.000000,1.000000 16.000000,0.000000 0.000000,-1.000000-17.000000,1.000000 0.000000,-17.000000 17.000000,0.000000 0.000000,-17.000000-17.000000,0.000000 0.000000,0.000000 1.000000,0.000000-1.000000,17.000000 17.000000,-1.000000 0.000000,1.000000 0.000000,0.000000 0.000000,33.000000 0.000000,1.000000 0.000000,-34.000000 0.000000,0.000000 0.000000,-1.000000-17.000000,1.000000 0.000000,-17.000000 17.000000,0.000000 0.000000,0.000000 0.000000,0.000000 0.000000,-17.000000 0.000000,1.000000 0.000000,33.000000 0.000000,-1.000000 0.000000,18.000000 0.000000,0.000000 0.000000,-1.000000-17.000000,1.000000 1.000000,0.000000 16.000000,-1.000000 0.000000,-33.000000 0.000000,0.000000 0.000000,0.000000-17.000000,0.000000 0.000000,0.000000 17.000000,0.000000 0.000000,17.000000-17.000000,0.000000 0.000000,0.000000 17.000000,0.000000 0.000000,16.000000-16.000000,1.000000-1.000000,-17.000000 17.000000,0.000000 0.000000,-17.000000-17.000000,0.000000 0.000000,0.000000 0.000000,0.000000 1.000000,-17.000000 16.000000,0.000000 0.000000,17.000000-17.000000,0.000000 0.000000,34.000000 17.000000,-1.000000 0.000000,1.000000-17.000000,0.000000 0.000000,-1.000000 17.000000,1.000000 0.000000,-17.000000-17.000000,0.000000 1.000000,-17.000000 16.000000,0.000000 0.000000,0.000000-17.000000,0.000000 0.000000,0.000000 17.000000,0.000000 0.000000,33.000000-17.000000,1.000000 0.000000,0.000000 17.000000,-1.000000 0.000000,1.000000-16.000000,-1.000000-1.000000,1.000000 17.000000,0.000000 0.000000,-34.000000 0.000000,0.000000 0.000000,0.000000 0.000000,0.000000 0.000000,0.000000 0.000000,0.000000 0.000000,0.000000 0.000000,0.000000 0.000000,34.000000 0.000000,-1.000000 0.000000,-16.000000 0.000000,0.000000 0.000000,16.000000 0.000000,1.000000 0.000000,-34.000000 0.000000,0.000000 0.000000,-17.000000 0.000000,1.000000 0.000000,16.000000 0.000000,0.000000 0.000000,-17.000000 0.000000,0.000000 0.000000,34.000000 0.000000,0.000000 0.000000,0.000000 0.000000,-1.000000 0.000000,-16.000000 0.000000,0.000000 0.000000,17.000000 0.000000,0.000000 0.000000,-17.000000 0.000000,0.000000 0.000000,-17.000000 0.000000,1.000000 0.000000,-18.000000 0.000000,0.000000 0.000000,18.000000 0.000000,-1.000000 0.000000,0.000000 0.000000,0.000000 0.000000,1.000000 0.000000,-1.000000 0.000000,17.000000 0.000000,0.000000 0.000000,0.000000 0.000000,0.000000 0.000000,0.000000 0.000000,0.000000 0.000000,0.000000 17.000000,0.000000-1.000000,0.000000-16.000000,0.000000 0.000000,-34.000000 0.000000,1.000000 0.000000,16.000000 17.000000,0.000000 0.000000,0.000000-17.000000,1.000000 0.000000,-1.000000 0.000000,0.000000 0.000000,34.000000 17.000000,0.000000 0.000000,-17.000000-17.000000,0.000000 0.000000,17.000000 16.000000,-1.000000 1.000000,18.000000-17.000000,0.000000 0.000000,-34.000000 0.000000,0.000000 0.000000,-17.000000 0.000000,0.000000 0.000000,34.000000 0.000000,0.000000 0.000000,-17.000000 0.000000,0.000000 0.000000,17.000000 0.000000,0.000000 0.000000,16.000000 0.000000,1.000000 0.000000,-1.000000 0.000000,1.000000 0.000000,-34.000000 0.000000,0.000000 0.000000,0.000000 0.000000,0.000000 0.000000,-17.000000 0.000000,1.000000 0.000000,-1.000000 0.000000,0.000000 0.000000,17.000000 0.000000,0.000000 0.000000,0.000000 17.000000,0.000000 0.000000,0.000000-17.000000,0.000000 0.000000,17.000000 0.000000,0.000000 0.000000,-17.000000 17.000000,0.000000 0.000000,-17.000000-17.000000,0.000000 0.000000,17.000000 0.000000,0.000000 0.000000,-33.000000 16.000000,-1.000000 1.000000,17.000000-17.000000,1.000000 0.000000,-1.000000 17.000000,0.000000 0.000000,17.000000-17.000000,0.000000 0.000000,17.000000 0.000000,0.000000 0.000000,0.000000 0.000000,-1.000000 0.000000,-16.000000 17.000000,0.000000-1.000000,0.000000-16.000000,1.000000 0.000000,-18.000000 0.000000,0.000000 0.000000,-17.000000 0.000000,1.000000 0.000000,-1.000000 0.000000,1.000000 0.000000,16.000000 0.000000,0.000000 0.000000,0.000000 0.000000,0.000000 0.000000,18.000000 17.000000,-1.000000 0.000000,0.000000-17.000000,0.000000 0.000000,0.000000 0.000000,0.000000 0.000000,-17.000000 0.000000,0.000000 0.000000,0.000000 0.000000,0.000000 0.000000,-16.000000 0.000000,-1.000000 0.000000,1.000000 0.000000,-1.000000 0.000000,1.000000 0.000000,-1.000000 0.000000,0.000000 0.000000,1.000000 0.000000,-1.000000 0.000000,1.000000 0.000000,16.000000 17.000000,0.000000 0.000000,0.000000-17.000000,1.000000 0.000000,-1.000000 0.000000,0.000000 0.000000,17.000000 0.000000,0.000000 0.000000,0.000000 0.000000,0.000000 0.000000,-17.000000 0.000000,0.000000 0.000000,1.000000 0.000000,-1.000000 0.000000,-17.000000 0.000000,1.000000 0.000000,-1.000000 0.000000,1.000000 0.000000,-1.000000 0.000000,0.000000 0.000000,18.000000 0.000000,-1.000000 0.000000,-17.000000 0.000000,1.000000 0.000000,16.000000 0.000000,0.000000 0.000000,17.000000 0.000000,0.000000 0.000000,-17.000000 0.000000,1.000000 0.000000,16.000000 0.000000,0.000000 0.000000,0.000000-17.000000,0.000000 0.000000,-17.000000 17.000000,0.000000 0.000000,0.000000 0.000000,1.000000 0.000000,-18.000000 0.000000,0.000000 0.000000,1.000000-17.000000,-1.000000 0.000000,17.000000 17.000000,1.000000 0.000000,-1.000000 0.000000,0.000000 0.000000,17.000000 0.000000,0.000000 0.000000,0.000000 0.000000,0.000000 0.000000,0.000000 0.000000,0.000000 0.000000,-17.000000 0.000000,1.000000 0.000000,16.000000 0.000000,0.000000 0.000000,-34.000000 0.000000,1.000000 0.000000,16.000000 0.000000,0.000000 0.000000,-17.000000 0.000000,1.000000 0.000000,-1.000000 0.000000,1.000000 0.000000,-1.000000 0.000000,0.000000 0.000000,18.000000 0.000000,-1.000000 0.000000,0.000000 0.000000,0.000000 0.000000,1.000000 0.000000,-1.000000 0.000000,0.000000 17.000000,0.000000 0.000000,0.000000-17.000000,1.000000 0.000000,-18.000000 17.000000,0.000000 0.000000,1.000000-17.000000,-1.000000 0.000000,1.000000 0.000000,-1.000000 0.000000,-16.000000 16.000000,-1.000000 1.000000,1.000000-17.000000,0.000000 0.000000,-1.000000 0.000000,1.000000 0.000000,16.000000 0.000000,1.000000 0.000000,-1.000000 17.000000,0.000000 0.000000,1.000000-17.000000,-1.000000 0.000000,17.000000 0.000000,1.000000 0.000000,-1.000000 0.000000,0.000000 0.000000,0.000000 0.000000,1.000000 0.000000,-1.000000 17.000000,0.000000-1.000000,-17.000000-16.000000,1.000000 0.000000,-1.000000 0.000000,1.000000 0.000000,16.000000 0.000000,0.000000 0.000000,-16.000000 17.000000,-1.000000 0.000000,-16.000000-17.000000,-1.000000 0.000000,18.000000 0.000000,-1.000000 0.000000,0.000000 0.000000,1.000000 0.000000,16.000000 0.000000,0.000000 0.000000,0.000000 0.000000,1.000000 0.000000,-1.000000 0.000000,0.000000 0.000000,17.000000 0.000000,0.000000 0.000000,0.000000 0.000000,0.000000 0.000000,0.000000 0.000000,0.000000 0.000000,-17.000000 0.000000,1.000000 0.000000,-1.000000 0.000000,0.000000 0.000000,0.000000 0.000000,1.000000 0.000000,-18.000000 0.000000,0.000000 0.000000,18.000000 0.000000,-1.000000 0.000000,0.000000 0.000000,0.000000 0.000000,0.000000 0.000000,1.000000 0.000000,16.000000 0.000000,0.000000 0.000000,0.000000-17.000000,0.000000 0.000000,-17.000000 17.000000,0.000000 0.000000,0.000000 0.000000,1.000000 0.000000,-18.000000-16.000000,0.000000-1.000000,1.000000 17.000000,-1.000000 0.000000,1.000000 0.000000,-1.000000 0.000000,-16.000000 0.000000,-1.000000 0.000000,18.000000-17.000000,-1.000000 0.000000,-16.000000 17.000000,-1.000000 0.000000,18.000000-17.000000,-1.000000 1.000000,17.000000 16.000000,1.000000 0.000000,-18.000000-17.000000,0.000000 0.000000,1.000000 17.000000,-1.000000 0.000000,1.000000-17.000000,-1.000000 0.000000,17.000000 17.000000,1.000000 0.000000,-35.000000 0.000000,1.000000 0.000000,16.000000 0.000000,1.000000 0.000000,-18.000000 0.000000,1.000000 0.000000,16.000000 17.000000,1.000000 0.000000,-18.000000-17.000000,1.000000 0.000000,16.000000 17.000000,1.000000 0.000000,-18.000000-17.000000,1.000000 0.000000,16.000000 0.000000,1.000000 0.000000,-1.000000 0.000000,1.000000 0.000000,-18.000000 16.000000,1.000000 1.000000,33.000000-17.000000,0.000000 0.000000,-16.000000 0.000000,-1.000000 0.000000,17.000000 0.000000,1.000000 0.000000,-1.000000 17.000000,0.000000 0.000000,0.000000-17.000000,0.000000 0.000000,1.000000 0.000000,-1.000000 0.000000,-17.000000 0.000000,1.000000 0.000000,16.000000 17.000000,0.000000-1.000000,-16.000000-16.000000,-1.000000 0.000000,0.000000 0.000000,1.000000 0.000000,16.000000 17.000000,0.000000 0.000000,0.000000-17.000000,1.000000 0.000000,-1.000000 17.000000,0.000000 0.000000,34.000000-17.000000,0.000000 0.000000,-17.000000 16.000000,0.000000 1.000000,-17.000000-17.000000,0.000000 0.000000,17.000000 17.000000,0.000000 0.000000,-33.000000-17.000000,-1.000000 0.000000,0.000000 17.000000,1.000000-1.000000,-1.000000-16.000000,1.000000 0.000000,-1.000000 0.000000,1.000000 0.000000,16.000000 17.000000,0.000000 0.000000,-17.000000-17.000000,1.000000 0.000000,16.000000 0.000000,0.000000 0.000000,17.000000 0.000000,0.000000 0.000000,-16.000000 0.000000,-1.000000 0.000000,0.000000 0.000000,0.000000 0.000000,-16.000000 0.000000,-1.000000 0.000000,17.000000 0.000000,0.000000 0.000000,-33.000000 0.000000,0.000000 0.000000,16.000000 0.000000,0.000000 0.000000,-16.000000 0.000000,0.000000 0.000000,-1.000000 0.000000,1.000000 0.000000,16.000000 0.000000,1.000000 0.000000,-1.000000 0.000000,1.000000 0.000000,-1.000000 0.000000,0.000000 0.000000,18.000000 0.000000,-1.000000 0.000000,0.000000 0.000000,0.000000 0.000000,1.000000-17.000000,-1.000000 0.000000,0.000000 17.000000,0.000000 0.000000,0.000000 0.000000,1.000000 0.000000,-1.000000 0.000000,0.000000 0.000000,-17.000000 0.000000,1.000000 0.000000,-1.000000 0.000000,1.000000 0.000000,-18.000000 0.000000,1.000000 0.000000,16.000000 0.000000,1.000000 0.000000,-18.000000 0.000000,1.000000 0.000000,0.000000 0.000000,-1.000000 0.000000,1.000000 0.000000,-1.000000 0.000000,1.000000 0.000000,0.000000 0.000000,-1.000000 17.000000,1.000000 0.000000,-1.000000-17.000000,1.000000 0.000000,0.000000 0.000000,-1.000000 0.000000,1.000000 0.000000,-1.000000 0.000000,1.000000 0.000000,0.000000 0.000000,-17.000000 0.000000,-1.000000 0.000000,1.000000 0.000000,0.000000 0.000000,17.000000 0.000000,-1.000000 0.000000,-16.000000 0.000000,0.000000 0.000000,0.000000 0.000000,-1.000000 0.000000,1.000000 0.000000,0.000000 0.000000,0.000000 0.000000,0.000000 0.000000,-17.000000-17.000000,0.000000 0.000000,16.000000 17.000000,1.000000 0.000000,0.000000 0.000000,0.000000 0.000000,-17.000000-16.000000,0.000000-1.000000,-17.000000 0.000000</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38:5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6688.000000 26518.000000,'0.000000'-34.000000,"0.000000"17.000000,0.000000 0.000000,17.000000 0.000000,-1.000000 1.000000,1.000000-1.000000,0.000000 0.000000,17.000000 0.000000,-1.000000 0.000000,1.000000 1.000000,-1.000000-1.000000,18.000000 17.000000,-1.000000 0.000000,1.000000-17.000000,-1.000000 0.000000,0.000000 17.000000,1.000000 0.000000,16.000000 0.000000,0.000000 0.000000,17.000000 0.000000,0.000000 0.000000,17.000000 0.000000,0.000000 0.000000,0.000000 17.000000,0.000000 0.000000,16.000000 0.000000,1.000000-1.000000,0.000000-16.000000,-1.000000 0.000000,-16.000000 0.000000,0.000000 0.000000,0.000000 17.000000,0.000000 0.000000,-1.000000-17.000000,1.000000 0.000000,34.000000 0.000000,-1.000000 0.000000,17.000000 0.000000,1.000000 0.000000,-35.000000 0.000000,1.000000 0.000000,16.000000 0.000000,1.000000 0.000000,-18.000000 0.000000,1.000000 0.000000,16.000000 0.000000,1.000000 0.000000,33.000000 0.000000,0.000000 0.000000,0.000000 0.000000,0.000000 0.000000,-34.000000 0.000000,1.000000 0.000000,16.000000 0.000000,0.000000 0.000000,34.000000 0.000000,0.000000 0.000000,0.000000 0.000000,0.000000 0.000000,-34.000000 0.000000,0.000000 0.000000,17.000000-17.000000,0.000000 0.000000,-33.000000 17.000000,-1.000000 0.000000,51.000000-16.000000,0.000000-1.000000,0.000000 0.000000,0.000000 0.000000,-68.000000 17.000000,1.000000 0.000000,16.000000-17.000000,1.000000 1.000000,33.000000 16.000000,0.000000 0.000000,0.000000-17.000000,0.000000 0.000000,-34.000000 0.000000,1.000000 0.000000,-1.000000 17.000000,1.000000 0.000000,-35.000000-16.000000,1.000000-1.000000,34.000000 17.000000,-1.000000 0.000000,17.000000 0.000000,1.000000 0.000000,-35.000000 0.000000,1.000000 0.000000,-17.000000-17.000000,0.000000 0.000000,-1.000000 17.000000,1.000000 0.000000,-34.000000 0.000000,1.000000 0.000000,16.000000 0.000000,0.000000 0.000000,33.000000-17.000000,1.000000 1.000000,16.000000 16.000000,1.000000 0.000000,-34.000000 0.000000,0.000000 0.000000,-1.000000 0.000000,1.000000 0.000000,-34.000000-17.000000,1.000000 0.000000,-1.000000 17.000000,0.000000 0.000000,0.000000 0.000000,0.000000 0.000000,1.000000 0.000000,-1.000000 0.000000,17.000000 0.000000,0.000000 0.000000,17.000000 0.000000,0.000000 0.000000,-17.000000 0.000000,0.000000 0.000000,0.000000 0.000000,0.000000 0.000000,17.000000 0.000000,-1.000000 0.000000,-32.000000 0.000000,-1.000000 0.000000,0.000000-17.000000,0.000000 0.000000,17.000000 17.000000,0.000000 0.000000,0.000000 0.000000,0.000000 0.000000,0.000000 0.000000,0.000000 0.000000,17.000000 0.000000,0.000000 0.000000,0.000000 0.000000,0.000000 0.000000,-17.000000 0.000000,0.000000 0.000000,-17.000000 0.000000,0.000000 0.000000,0.000000 0.000000,1.000000 0.000000,-1.000000 0.000000,0.000000 0.000000,0.000000 0.000000,0.000000 0.000000,18.000000 0.000000,-1.000000 0.000000,0.000000 0.000000,0.000000 0.000000,16.000000 0.000000,1.000000 0.000000,0.000000 0.000000,0.000000 0.000000,-34.000000 0.000000,0.000000 0.000000,17.000000 0.000000,0.000000 0.000000,-33.000000 0.000000,-1.000000 0.000000,1.000000 17.000000,-1.000000 0.000000,0.000000-17.000000,1.000000 0.000000,16.000000 0.000000,0.000000 0.000000,1.000000 0.000000,-1.000000 0.000000,0.000000 17.000000,0.000000 0.000000,17.000000-17.000000,0.000000 0.000000,0.000000 0.000000,0.000000 0.000000,-17.000000 0.000000,1.000000 0.000000,-18.000000 0.000000,1.000000 0.000000,-1.000000 0.000000,0.000000 0.000000,1.000000 0.000000,-1.000000 0.000000,-16.000000 0.000000,-1.000000 0.000000,18.000000 0.000000,-1.000000 0.000000,1.000000 0.000000,-1.000000 0.000000,0.000000 0.000000,1.000000 0.000000,-1.000000 0.000000,1.000000 0.000000,-1.000000 0.000000,1.000000 0.000000,16.000000 0.000000,0.000000 0.000000,0.000000 0.000000,0.000000 0.000000,-16.000000-17.000000,-1.000000 0.000000,17.000000 17.000000,1.000000 0.000000,-1.000000 0.000000,0.000000 0.000000,-16.000000-17.000000,-1.000000 0.000000,0.000000 17.000000,1.000000 0.000000,-1.000000 0.000000,1.000000 0.000000,-18.000000 0.000000,1.000000 0.000000,16.000000-16.000000,1.000000-1.000000,-1.000000 17.000000,0.000000 0.000000,1.000000-17.000000,-1.000000 0.000000,18.000000 17.000000,-1.000000 0.000000,0.000000 0.000000,0.000000 0.000000,0.000000-17.000000,1.000000 1.000000,-1.000000 16.000000,0.000000 0.000000,0.000000 0.000000,0.000000 0.000000,-33.000000 0.000000,0.000000 0.000000,16.000000 0.000000,1.000000 0.000000,-1.000000 0.000000,0.000000 0.000000,-16.000000 0.000000,0.000000 0.000000,-18.000000 0.000000,1.000000 0.000000,34.000000 0.000000,-1.000000 0.000000,-33.000000 0.000000,0.000000 0.000000,16.000000 0.000000,1.000000 0.000000,16.000000 0.000000,1.000000 0.000000,-18.000000 16.000000,1.000000 1.000000,0.000000-17.000000,-1.000000 0.000000,18.000000 0.000000,-1.000000 0.000000,-16.000000 0.000000,-1.000000 0.000000,1.000000 0.000000,-1.000000 0.000000,18.000000 0.000000,-1.000000 0.000000,1.000000 0.000000,-1.000000 0.000000,0.000000 0.000000,1.000000 0.000000,-1.000000 0.000000,1.000000 0.000000,-1.000000 0.000000,1.000000 0.000000,-18.000000 0.000000,1.000000 0.000000,16.000000 0.000000,1.000000 0.000000,-18.000000 0.000000,1.000000 0.000000,16.000000 0.000000,1.000000 0.000000,-18.000000 0.000000,1.000000 0.000000,16.000000 0.000000,1.000000 0.000000,-1.000000 0.000000,0.000000 0.000000,1.000000 0.000000,-1.000000 0.000000,18.000000 0.000000,-1.000000 0.000000,0.000000 17.000000,0.000000 0.000000,17.000000-17.000000,0.000000 0.000000,-17.000000 0.000000,1.000000 0.000000,-1.000000 0.000000,0.000000 0.000000,-16.000000 0.000000,-1.000000 0.000000,17.000000 0.000000,0.000000 0.000000,-16.000000 0.000000,-1.000000 0.000000,1.000000 0.000000,-1.000000 0.000000,-16.000000 0.000000,-1.000000 0.000000,18.000000 0.000000,-1.000000 0.000000,17.000000 0.000000,1.000000 0.000000,-18.000000 0.000000,0.000000 0.000000,18.000000 17.000000,-1.000000-1.000000,0.000000-16.000000,0.000000 0.000000,0.000000 0.000000,1.000000 0.000000,-1.000000 0.000000,0.000000 0.000000,-17.000000 17.000000,1.000000 0.000000,-1.000000-17.000000,1.000000 0.000000,-1.000000 0.000000,1.000000 0.000000,-18.000000 0.000000,1.000000 0.000000,-1.000000 17.000000,1.000000 0.000000,0.000000-17.000000,-1.000000 0.000000,18.000000 16.000000,-1.000000 1.000000,0.000000-17.000000,1.000000 0.000000,-1.000000 17.000000,1.000000 0.000000,-1.000000 0.000000,1.000000-1.000000,16.000000-16.000000,0.000000 0.000000,0.000000 17.000000,0.000000 0.000000,1.000000-17.000000,-1.000000 0.000000,0.000000 17.000000,0.000000 0.000000,0.000000-17.000000,1.000000 0.000000,-18.000000 0.000000,1.000000 0.000000,-1.000000 16.000000,0.000000 1.000000,1.000000-17.000000,-1.000000 0.000000,17.000000 0.000000,1.000000 0.000000,-1.000000 0.000000,0.000000 0.000000,0.000000 0.000000,1.000000 0.000000,16.000000 0.000000,0.000000 0.000000,-17.000000 0.000000,0.000000 0.000000,17.000000 0.000000,0.000000 0.000000,0.000000 0.000000,0.000000 0.000000,-17.000000 0.000000,1.000000 0.000000,-1.000000 0.000000,0.000000 0.000000,-17.000000 0.000000,1.000000 0.000000,16.000000 0.000000,0.000000 0.000000,-16.000000 0.000000,-1.000000 0.000000,17.000000 0.000000,0.000000 0.000000,1.000000 0.000000,-1.000000 0.000000,0.000000-17.000000,0.000000 1.000000,17.000000 16.000000,0.000000 0.000000,-16.000000 0.000000,-1.000000 0.000000,0.000000 0.000000,0.000000 0.000000,0.000000 0.000000,1.000000 0.000000,-18.000000 0.000000,1.000000 0.000000,-1.000000 0.000000,0.000000 0.000000,-16.000000 0.000000,0.000000 0.000000,16.000000 0.000000,0.000000 0.000000,18.000000 0.000000,-1.000000 0.000000,-17.000000 0.000000,1.000000 0.000000,16.000000 0.000000,0.000000 0.000000,0.000000 0.000000,1.000000 0.000000,-1.000000 0.000000,0.000000 0.000000,0.000000 0.000000,0.000000 0.000000,1.000000 0.000000,-1.000000 0.000000,-17.000000 0.000000,1.000000 0.000000,-1.000000 0.000000,1.000000 0.000000,-1.000000 0.000000,0.000000 0.000000,-16.000000 0.000000,0.000000 0.000000,16.000000 0.000000,0.000000 0.000000,1.000000 0.000000,-1.000000 0.000000,1.000000 0.000000,-1.000000 0.000000,0.000000 0.000000,1.000000 0.000000,16.000000 0.000000,0.000000 0.000000,1.000000 0.000000,-1.000000 0.000000,0.000000 0.000000,0.000000 0.000000,0.000000 0.000000,1.000000 0.000000,-1.000000 0.000000,0.000000 0.000000,0.000000 0.000000,1.000000 0.000000,-18.000000 0.000000,0.000000 0.000000,1.000000 0.000000,-1.000000 0.000000,1.000000 0.000000,-1.000000 0.000000,17.000000 0.000000,0.000000 0.000000,-16.000000 0.000000,-1.000000 0.000000,17.000000 0.000000,1.000000 0.000000,16.000000 0.000000,0.000000 0.000000,-17.000000 0.000000,0.000000 0.000000,17.000000 0.000000,0.000000 0.000000,-17.000000 0.000000,1.000000 0.000000,-1.000000 0.000000,0.000000 0.000000,-16.000000 0.000000,-1.000000 0.000000,0.000000 0.000000,1.000000 0.000000,-1.000000 16.000000,1.000000 1.000000,-18.000000-17.000000,1.000000 0.000000,33.000000 0.000000,0.000000 0.000000,-16.000000 0.000000,-1.000000 0.000000,0.000000 0.000000,1.000000 0.000000,16.000000 17.000000,0.000000 0.000000,1.000000-17.000000,-1.000000 0.000000,0.000000 0.000000,0.000000 0.000000,-16.000000 0.000000,-1.000000 0.000000,0.000000 17.000000,1.000000-1.000000,-1.000000-16.000000,1.000000 0.000000,-1.000000 0.000000,1.000000 0.000000,-1.000000 0.000000,0.000000 0.000000,-16.000000 0.000000,0.000000 0.000000,16.000000 0.000000,0.000000 0.000000,1.000000 0.000000,-1.000000 0.000000,1.000000 0.000000,-1.000000 0.000000,0.000000 0.000000,1.000000 0.000000,16.000000 0.000000,0.000000 0.000000,1.000000 0.000000,-1.000000 0.000000,17.000000 0.000000,0.000000 0.000000,-17.000000 0.000000,0.000000 0.000000,0.000000 0.000000,1.000000 0.000000,-1.000000 0.000000,0.000000 0.000000,-16.000000 0.000000,-1.000000 0.000000,0.000000 0.000000,1.000000 0.000000,-1.000000 0.000000,1.000000 0.000000,-1.000000 0.000000,0.000000 0.000000,1.000000 0.000000,-1.000000 0.000000,17.000000 0.000000,1.000000 0.000000,-1.000000 0.000000,0.000000 0.000000,0.000000 0.000000,1.000000 0.000000,16.000000 0.000000,0.000000 0.000000,-17.000000 0.000000,0.000000 0.000000,-17.000000 0.000000,1.000000 0.000000,16.000000 0.000000,0.000000 0.000000,-16.000000 0.000000,-1.000000 0.000000,1.000000 0.000000,-1.000000 0.000000,0.000000 0.000000,1.000000 0.000000,-18.000000 0.000000,1.000000 0.000000,16.000000 0.000000,1.000000 0.000000,-1.000000 0.000000,1.000000 0.000000,16.000000 17.000000,0.000000 0.000000,0.000000-17.000000,1.000000 0.000000,-1.000000 0.000000,0.000000 0.000000,0.000000 17.000000,0.000000 0.000000,1.000000-17.000000,-1.000000 0.000000,0.000000 0.000000,0.000000 0.000000,0.000000 0.000000,1.000000 0.000000,-18.000000 0.000000,1.000000 0.000000,33.000000 0.000000,0.000000 0.000000,-17.000000 0.000000,0.000000 0.000000,17.000000 0.000000,0.000000 0.000000,17.000000 0.000000,0.000000 0.000000,0.000000 0.000000,-1.000000 0.000000,1.000000 0.000000,0.000000 0.000000,0.000000 0.000000,0.000000 0.000000,-17.000000 0.000000,0.000000 0.000000,-17.000000 0.000000,0.000000 0.000000,17.000000 0.000000,0.000000 0.000000,0.000000 0.000000,0.000000 0.000000,17.000000 16.000000,0.000000 1.000000,0.000000-17.000000,0.000000 0.000000,-17.000000 0.000000,0.000000 0.000000,0.000000 17.000000,0.000000 0.000000,-17.000000-17.000000,0.000000 0.000000,-16.000000 0.000000,-1.000000 0.000000,17.000000 0.000000,0.000000 0.000000,-16.000000 17.000000,-1.000000 0.000000,17.000000-17.000000,1.000000 0.000000,16.000000 0.000000,0.000000 0.000000,0.000000 0.000000,0.000000 0.000000,0.000000 0.000000,0.000000 0.000000,0.000000 0.000000,0.000000 0.000000,0.000000 0.000000,0.000000 0.000000,-34.000000 0.000000,1.000000 0.000000,16.000000 0.000000,0.000000 0.000000,-16.000000 0.000000,-1.000000 0.000000,17.000000 0.000000,0.000000 0.000000,17.000000 0.000000,0.000000 0.000000,-16.000000 0.000000,-1.000000 0.000000,17.000000 0.000000,0.000000 0.000000,17.000000 0.000000,0.000000 0.000000,-34.000000 0.000000,0.000000 0.000000,0.000000 0.000000,0.000000 0.000000,1.000000 0.000000,-1.000000 0.000000,-17.000000 0.000000,1.000000 0.000000,-1.000000-17.000000,1.000000 0.000000,-1.000000 17.000000,0.000000 0.000000,18.000000 0.000000,-1.000000 0.000000,0.000000 0.000000,0.000000 0.000000,0.000000 0.000000,1.000000 0.000000,16.000000 0.000000,0.000000 0.000000,-34.000000 0.000000,1.000000 0.000000,16.000000 0.000000,0.000000 0.000000,-17.000000 0.000000,1.000000 0.000000,-18.000000 0.000000,1.000000 0.000000,16.000000 0.000000,1.000000 0.000000,-34.000000 0.000000,-1.000000 0.000000,18.000000 0.000000,0.000000 0.000000,-18.000000 0.000000,1.000000 0.000000,0.000000 0.000000,0.000000 0.000000,0.000000 0.000000,0.000000 0.000000,-1.000000 0.000000,1.000000 0.000000,-17.000000 17.000000,0.000000 0.000000,-17.000000-1.000000</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39:11"/>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19291.000000 31895.000000,'34.000000'0.000000,"-17.000000"0.000000,-1.000000 0.000000,1.000000 0.000000,0.000000 0.000000,0.000000-17.000000,0.000000 0.000000,16.000000 17.000000,1.000000 0.000000,16.000000 0.000000,1.000000 0.000000,-18.000000-16.000000,1.000000-1.000000,33.000000 17.000000,0.000000 0.000000,-16.000000-17.000000,-1.000000 0.000000,1.000000 17.000000,-1.000000 0.000000,0.000000 0.000000,1.000000 0.000000,-1.000000 0.000000,1.000000 0.000000,-1.000000 0.000000,0.000000 0.000000,1.000000 0.000000,-1.000000 0.000000,18.000000 0.000000,-1.000000 0.000000,0.000000 0.000000,0.000000 0.000000,0.000000 17.000000,1.000000 0.000000,-1.000000 0.000000,0.000000-1.000000,17.000000-16.000000,0.000000 0.000000,-17.000000 17.000000,1.000000 0.000000,-1.000000 0.000000,0.000000 0.000000,0.000000-17.000000,0.000000 0.000000,1.000000 16.000000,-1.000000 1.000000,-17.000000 0.000000,1.000000 0.000000,16.000000-17.000000,0.000000 0.000000,17.000000 0.000000,0.000000 0.000000,0.000000 17.000000,0.000000-1.000000,17.000000-16.000000,0.000000 0.000000,0.000000 0.000000,0.000000 0.000000,-17.000000 0.000000,0.000000 0.000000,-17.000000 0.000000,0.000000 0.000000,17.000000 0.000000,0.000000 0.000000,-34.000000 0.000000,1.000000 0.000000,33.000000 0.000000,0.000000 0.000000,0.000000 17.000000,0.000000 0.000000,0.000000-17.000000,0.000000 0.000000,0.000000 0.000000,0.000000 0.000000,17.000000 17.000000,0.000000 0.000000,-17.000000-17.000000,0.000000 0.000000,-17.000000 0.000000,0.000000 0.000000,0.000000 16.000000,1.000000 1.000000,-18.000000-17.000000,0.000000 0.000000,18.000000 0.000000,-1.000000 0.000000,17.000000 0.000000,0.000000 0.000000,0.000000 0.000000,0.000000 0.000000,17.000000 0.000000,0.000000 0.000000,-1.000000 0.000000,1.000000 0.000000,-17.000000 0.000000,0.000000 0.000000,0.000000 0.000000,0.000000 0.000000,-16.000000 0.000000,-1.000000 0.000000,0.000000 0.000000,0.000000 0.000000,17.000000 0.000000,0.000000 0.000000,17.000000 0.000000,0.000000 0.000000,0.000000 0.000000,0.000000 0.000000,16.000000 0.000000,1.000000 0.000000,-17.000000-17.000000,0.000000 1.000000,-17.000000 16.000000,0.000000 0.000000,-17.000000 0.000000,0.000000 0.000000,17.000000 0.000000,0.000000 0.000000,17.000000-17.000000,0.000000 0.000000,0.000000 17.000000,-1.000000 0.000000,35.000000 0.000000,-1.000000 0.000000,-33.000000 0.000000,0.000000 0.000000,0.000000 0.000000,0.000000 0.000000,-17.000000 0.000000,0.000000 0.000000,-17.000000 0.000000,0.000000 0.000000,34.000000 0.000000,0.000000 0.000000,-17.000000 0.000000,0.000000 0.000000,33.000000 0.000000,1.000000 0.000000,0.000000 0.000000,-1.000000 0.000000,-33.000000 0.000000,0.000000 0.000000,0.000000 0.000000,0.000000 0.000000,0.000000 0.000000,0.000000 0.000000,-16.000000 0.000000,-1.000000 0.000000,0.000000 0.000000,0.000000 0.000000,34.000000 0.000000,0.000000 0.000000,0.000000 0.000000,0.000000 0.000000,16.000000 0.000000,1.000000 0.000000,-17.000000 0.000000,0.000000 0.000000,-17.000000 0.000000,0.000000 0.000000,-17.000000 0.000000,0.000000 0.000000,0.000000 0.000000,0.000000 0.000000,1.000000 0.000000,-1.000000 0.000000,17.000000 0.000000,0.000000 0.000000,17.000000 0.000000,0.000000 0.000000,-17.000000 0.000000,0.000000 0.000000,0.000000 0.000000,0.000000 0.000000,0.000000 0.000000,0.000000 0.000000,-17.000000 0.000000,0.000000 0.000000,0.000000 0.000000,1.000000 0.000000,-1.000000 0.000000,0.000000 0.000000,-17.000000-17.000000,1.000000 0.000000,16.000000 17.000000,0.000000 0.000000,34.000000 0.000000,0.000000 0.000000,-17.000000 0.000000,0.000000 0.000000,0.000000 0.000000,0.000000 0.000000,0.000000 0.000000,0.000000 0.000000,0.000000 0.000000,0.000000 0.000000,-17.000000 0.000000,1.000000 0.000000,-1.000000 0.000000,0.000000 0.000000,17.000000-16.000000,0.000000-1.000000,-17.000000 17.000000,0.000000 0.000000,34.000000 0.000000,0.000000 0.000000,0.000000 0.000000,0.000000 0.000000,-17.000000 0.000000,0.000000 0.000000,17.000000-17.000000,-1.000000 0.000000,-32.000000 17.000000,-1.000000 0.000000,0.000000 0.000000,0.000000 0.000000,1.000000 0.000000,-1.000000 0.000000,0.000000 0.000000,0.000000 0.000000,0.000000 0.000000,1.000000 0.000000,16.000000 0.000000,0.000000 0.000000,-17.000000 0.000000,0.000000 0.000000,0.000000 0.000000,1.000000 0.000000,-1.000000 0.000000,0.000000 0.000000,-17.000000 0.000000,1.000000 0.000000,-18.000000 0.000000,1.000000 0.000000,0.000000 0.000000,-1.000000 0.000000,-16.000000 17.000000,0.000000 0.000000,0.000000-17.000000,0.000000 0.000000,-1.000000 17.000000</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39:3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5814.000000 35390.000000,'34.000000'0.000000,"-34.000000"-16.000000,0.000000-1.000000,0.000000 0.000000,0.000000 0.000000,16.000000 17.000000,1.000000 0.000000,-17.000000-17.000000,0.000000 1.000000,17.000000-1.000000,0.000000 0.000000,0.000000 0.000000,-1.000000 0.000000,1.000000 0.000000,0.000000 1.000000,0.000000 16.000000,0.000000 0.000000,-1.000000-17.000000,1.000000 0.000000,0.000000 17.000000,0.000000 0.000000,0.000000 0.000000,-1.000000 0.000000,1.000000 0.000000,0.000000 0.000000,0.000000 0.000000,0.000000 0.000000,-1.000000 0.000000,1.000000 0.000000,-17.000000 17.000000,0.000000 0.000000,17.000000-17.000000,0.000000 0.000000,-17.000000 16.000000,0.000000 1.000000,17.000000 0.000000,-1.000000 0.000000,-16.000000 0.000000,0.000000 0.000000,-16.000000-17.000000,-1.000000 0.000000,0.000000 0.000000,0.000000 0.000000,0.000000 0.000000,1.000000 0.000000,-1.000000 0.000000,0.000000 0.000000,0.000000 0.000000,0.000000 0.000000,1.000000-17.000000,-1.000000 0.000000,0.000000 17.000000,0.000000 0.000000,17.000000-17.000000,0.000000 0.000000,-17.000000 0.000000,1.000000 1.000000,16.000000-1.000000,0.000000 0.000000,0.000000 0.000000,0.000000 0.000000,0.000000 1.000000,0.000000-1.000000,16.000000 0.000000,1.000000 0.000000,17.000000 17.000000,-1.000000 0.000000,1.000000 0.000000,0.000000 0.000000,-1.000000 0.000000,1.000000 0.000000,-1.000000 17.000000,1.000000 0.000000,0.000000-17.000000,-1.000000 0.000000,-16.000000 17.000000,0.000000-1.000000,16.000000 1.000000,1.000000 0.000000,-17.000000 0.000000,0.000000 0.000000,-1.000000-1.000000,1.000000 1.000000,-17.000000 0.000000</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0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7259.000000 43692.000000,'0.000000'33.000000,"0.000000"-16.000000,0.000000 0.000000,-17.000000-17.000000,0.000000 0.000000,34.000000 0.000000,0.000000 0.000000,0.000000 0.000000,0.000000 0.000000,16.000000 0.000000,1.000000 0.000000,16.000000 0.000000,1.000000 0.000000,-1.000000 0.000000,1.000000 0.000000,16.000000 0.000000,0.000000 0.000000,0.000000 0.000000,0.000000 0.000000,17.000000 0.000000,0.000000 0.000000,1.000000 17.000000,-1.000000 0.000000,-17.000000-17.000000,0.000000 0.000000,0.000000 0.000000,0.000000 0.000000,17.000000 16.000000,0.000000 1.000000,-33.000000-17.000000,-1.000000 0.000000,18.000000 17.000000,-1.000000 0.000000,17.000000-17.000000,0.000000 0.000000,0.000000 17.000000,0.000000-1.000000,17.000000-16.000000,-1.000000 0.000000,1.000000 17.000000,0.000000 0.000000,0.000000-17.000000,0.000000 0.000000,-17.000000 0.000000,0.000000 0.000000,0.000000 0.000000,0.000000 0.000000,-17.000000 0.000000,0.000000 0.000000,17.000000 0.000000,0.000000 0.000000,17.000000 0.000000,0.000000 0.000000,0.000000 0.000000,0.000000 0.000000,-1.000000 0.000000,1.000000 0.000000,-17.000000-17.000000,0.000000 0.000000,0.000000 17.000000,0.000000 0.000000,-16.000000 0.000000,-1.000000 0.000000,0.000000 0.000000,0.000000 0.000000,-16.000000 0.000000,-1.000000 0.000000,34.000000 17.000000,0.000000 0.000000,0.000000-17.000000,0.000000 0.000000,0.000000 0.000000,0.000000 0.000000,17.000000 17.000000,0.000000 0.000000,-17.000000-17.000000,0.000000 0.000000,-17.000000 0.000000,0.000000 0.000000,17.000000 16.000000,0.000000 1.000000,-16.000000-17.000000,-1.000000 0.000000,0.000000 0.000000,0.000000 0.000000,17.000000 0.000000,0.000000 0.000000,17.000000 0.000000,0.000000 0.000000,0.000000 0.000000,0.000000 0.000000,16.000000 0.000000,1.000000 0.000000,-34.000000 0.000000,0.000000 0.000000,0.000000 0.000000,0.000000 0.000000,0.000000 0.000000,0.000000 0.000000,0.000000 0.000000,0.000000 0.000000,0.000000 0.000000,0.000000 0.000000,17.000000 0.000000,0.000000 0.000000,16.000000 0.000000,1.000000 0.000000,-17.000000 0.000000,0.000000 0.000000,0.000000 0.000000,-1.000000 0.000000,-32.000000 0.000000,-1.000000 0.000000,0.000000 0.000000,0.000000 0.000000,17.000000 0.000000,0.000000 0.000000,17.000000 0.000000,0.000000 0.000000,0.000000 0.000000,0.000000 0.000000,16.000000 0.000000,1.000000 0.000000,-17.000000 0.000000,0.000000 0.000000,-17.000000 0.000000,0.000000 0.000000,0.000000 0.000000,0.000000 0.000000,-17.000000 0.000000,0.000000 0.000000,0.000000 0.000000,1.000000 0.000000,16.000000 0.000000,0.000000 0.000000,16.000000 0.000000,1.000000 0.000000,-17.000000 0.000000,0.000000 0.000000,17.000000 0.000000,0.000000 0.000000,-17.000000 0.000000,0.000000 0.000000,-17.000000 0.000000,0.000000 0.000000,1.000000 17.000000,-1.000000 0.000000,0.000000-17.000000,0.000000 0.000000,0.000000 0.000000,1.000000 0.000000,33.000000 0.000000,-1.000000 0.000000,-16.000000 0.000000,0.000000 0.000000,17.000000 0.000000,0.000000 0.000000,17.000000 0.000000,-1.000000 0.000000,-33.000000-17.000000,0.000000 0.000000,-16.000000 17.000000,-1.000000 0.000000,17.000000-17.000000,0.000000 1.000000,-17.000000 16.000000,0.000000 0.000000,17.000000 0.000000,0.000000 0.000000,17.000000-17.000000,0.000000 0.000000,0.000000 17.000000,0.000000 0.000000,-1.000000 0.000000,1.000000 0.000000,0.000000 0.000000,0.000000 0.000000,-17.000000 0.000000,0.000000 0.000000,-17.000000-17.000000,0.000000 0.000000,17.000000 17.000000,0.000000 0.000000,1.000000 0.000000,-1.000000 0.000000,16.000000 0.000000,1.000000 0.000000,17.000000 0.000000,-1.000000 0.000000,-16.000000 0.000000,0.000000 0.000000,-17.000000 0.000000,0.000000 0.000000,0.000000-16.000000,0.000000-1.000000,-17.000000 17.000000,1.000000 0.000000,16.000000 0.000000,0.000000 0.000000,17.000000 0.000000,-1.000000 0.000000,18.000000 0.000000,0.000000 0.000000,-18.000000 0.000000,1.000000 0.000000,0.000000 0.000000,0.000000 0.000000,-17.000000 0.000000,0.000000 0.000000,0.000000 0.000000,0.000000 0.000000,-17.000000 0.000000,0.000000 0.000000,17.000000 0.000000,1.000000 0.000000,15.000000 0.000000,1.000000 0.000000,17.000000 0.000000,-1.000000 0.000000,1.000000 17.000000,0.000000-1.000000,-17.000000-16.000000,-1.000000 0.000000,1.000000 0.000000,0.000000 0.000000,-17.000000 0.000000,0.000000 0.000000,17.000000 0.000000,0.000000 0.000000,0.000000 0.000000,-1.000000 0.000000,18.000000 17.000000,0.000000 0.000000,-1.000000-17.000000,1.000000 0.000000,-17.000000 0.000000,0.000000 0.000000,-17.000000 17.000000,0.000000 0.000000,0.000000-17.000000,0.000000 0.000000,-17.000000 16.000000,0.000000 1.000000,17.000000-17.000000,0.000000 0.000000,34.000000 0.000000,-1.000000 0.000000,-16.000000 0.000000,0.000000 0.000000,0.000000 0.000000,0.000000 0.000000,0.000000 17.000000,-1.000000 0.000000,-32.000000-17.000000,-1.000000 0.000000,0.000000 0.000000,0.000000 0.000000,17.000000 17.000000,0.000000 0.000000,0.000000-17.000000,0.000000 0.000000,0.000000 16.000000,0.000000 1.000000,17.000000-17.000000,0.000000 0.000000,0.000000 0.000000,0.000000 0.000000,-17.000000 0.000000,0.000000 0.000000,-17.000000 0.000000,0.000000 0.000000,0.000000 0.000000,1.000000 0.000000,-1.000000 0.000000,0.000000 0.000000,0.000000 0.000000,0.000000 0.000000,1.000000 0.000000,-1.000000 0.000000,17.000000 0.000000,0.000000 0.000000,0.000000 0.000000,0.000000 0.000000,0.000000 0.000000,0.000000 0.000000,0.000000-17.000000,0.000000 1.000000,-17.000000 16.000000,1.000000 0.000000,-1.000000 0.000000,0.000000 0.000000,-17.000000-17.000000,1.000000 0.000000,16.000000 17.000000,0.000000 0.000000,-16.000000 0.000000,-1.000000 0.000000,17.000000 0.000000,0.000000 0.000000,18.000000-17.000000,-1.000000 0.000000,0.000000 17.000000,0.000000 0.000000,16.000000 0.000000,1.000000 0.000000,-17.000000 0.000000,0.000000 0.000000,0.000000 0.000000,0.000000 0.000000,-16.000000 0.000000,-1.000000 0.000000,0.000000 0.000000,0.000000 0.000000,0.000000 0.000000,1.000000 0.000000,16.000000 0.000000,0.000000 0.000000,0.000000 0.000000,0.000000 0.000000,17.000000 0.000000,-1.000000 0.000000,1.000000 0.000000,0.000000 0.000000,0.000000 0.000000,0.000000 0.000000,-17.000000 17.000000,0.000000 0.000000,-34.000000-17.000000,1.000000 0.000000,33.000000 17.000000,0.000000 0.000000,-17.000000-17.000000,0.000000 0.000000,0.000000 0.000000,0.000000 0.000000,34.000000 16.000000,0.000000 1.000000,-17.000000-17.000000,0.000000 0.000000,17.000000 0.000000,0.000000 0.000000,-17.000000 17.000000,0.000000 0.000000,-17.000000-17.000000,0.000000 0.000000,1.000000 0.000000,-1.000000 0.000000,-17.000000 17.000000,1.000000-1.000000,16.000000-16.000000,0.000000 0.000000,0.000000 0.000000,0.000000 0.000000,17.000000 0.000000,1.000000 0.000000,-1.000000 0.000000,0.000000 0.000000,16.000000 0.000000,1.000000 0.000000,-17.000000 0.000000,0.000000 0.000000,-17.000000 0.000000,1.000000 0.000000,-1.000000 0.000000,0.000000 0.000000,0.000000 0.000000,1.000000 0.000000,-18.000000 0.000000,0.000000 0.000000,18.000000 0.000000,-1.000000 0.000000,17.000000 0.000000,0.000000 0.000000,0.000000 0.000000,0.000000 0.000000,0.000000 0.000000,0.000000 0.000000,17.000000 0.000000,0.000000 0.000000,-17.000000 0.000000,0.000000 0.000000,-17.000000 0.000000,0.000000 0.000000,17.000000 0.000000,0.000000 0.000000,-33.000000 0.000000,-1.000000 0.000000,17.000000 0.000000,0.000000 0.000000,17.000000 0.000000,0.000000 0.000000,0.000000 0.000000,1.000000 0.000000,15.000000 0.000000,1.000000 0.000000,0.000000 0.000000,0.000000 0.000000,-17.000000 0.000000,0.000000 0.000000,0.000000 0.000000,0.000000 0.000000,-17.000000 0.000000,0.000000 0.000000,1.000000 0.000000,-1.000000 0.000000,17.000000 0.000000,0.000000 0.000000,0.000000-16.000000,0.000000-1.000000,17.000000 17.000000,0.000000 0.000000,16.000000-17.000000,1.000000 0.000000,-17.000000 17.000000,-1.000000 0.000000,1.000000 0.000000,0.000000 0.000000,-34.000000-17.000000,1.000000 1.000000,16.000000 16.000000,0.000000 0.000000,0.000000 0.000000,0.000000 0.000000,16.000000-17.000000,1.000000 0.000000,17.000000 17.000000,0.000000 0.000000,-18.000000 0.000000,1.000000 0.000000,0.000000 0.000000,0.000000 0.000000,-17.000000 0.000000,0.000000 0.000000,-17.000000 0.000000,0.000000 0.000000,17.000000-17.000000,0.000000 0.000000,0.000000 17.000000,0.000000 0.000000,0.000000 0.000000,0.000000 0.000000,17.000000-17.000000,0.000000 1.000000,0.000000 16.000000,0.000000 0.000000,-17.000000 0.000000,0.000000 0.000000,-17.000000 0.000000,0.000000 0.000000,17.000000 0.000000,0.000000 0.000000,-33.000000 0.000000,-1.000000 0.000000,17.000000 0.000000,1.000000 0.000000,-1.000000 0.000000,0.000000 0.000000,17.000000 16.000000,0.000000 1.000000,0.000000-17.000000,0.000000 0.000000,0.000000 17.000000,0.000000 0.000000,-17.000000-17.000000,1.000000 0.000000,-1.000000 0.000000,0.000000 0.000000,0.000000 0.000000,0.000000 0.000000,-16.000000 0.000000,-1.000000 0.000000,1.000000 17.000000,-1.000000 0.000000,1.000000-17.000000,-1.000000 0.000000,0.000000 0.000000,1.000000 0.000000,16.000000 0.000000,0.000000 0.000000,17.000000 0.000000,0.000000 0.000000,-17.000000 0.000000,1.000000 0.000000,33.000000 0.000000,-1.000000 0.000000,-32.000000 0.000000,-1.000000 0.000000,0.000000 0.000000,0.000000 0.000000,0.000000 0.000000,1.000000 0.000000,-1.000000 0.000000,0.000000 0.000000,-16.000000 0.000000,-1.000000 0.000000,17.000000 0.000000,0.000000 0.000000,-16.000000 0.000000,-1.000000 0.000000,34.000000 0.000000,0.000000 0.000000,17.000000 0.000000,0.000000 0.000000,-17.000000 0.000000,0.000000 0.000000,17.000000 0.000000,0.000000 0.000000,-17.000000 0.000000,0.000000 0.000000,-17.000000 0.000000,0.000000 0.000000,-16.000000 0.000000,-1.000000 0.000000,17.000000 0.000000,0.000000 0.000000,1.000000 0.000000,-1.000000 0.000000,17.000000 0.000000,0.000000 0.000000,17.000000 0.000000,0.000000 0.000000,-17.000000 16.000000,0.000000 1.000000,0.000000-17.000000,0.000000 0.000000,0.000000 17.000000,0.000000 0.000000,-17.000000-17.000000,0.000000 0.000000,-17.000000 17.000000,1.000000-1.000000,-1.000000-16.000000,1.000000 0.000000,16.000000 0.000000,0.000000 0.000000,0.000000 0.000000,1.000000 0.000000,-1.000000 0.000000,0.000000 0.000000,17.000000 0.000000,0.000000 0.000000,-17.000000 17.000000,1.000000 0.000000,16.000000-17.000000,0.000000 0.000000,-17.000000 0.000000,0.000000 0.000000,0.000000 0.000000,0.000000 0.000000,-16.000000 0.000000,-1.000000 0.000000,1.000000 0.000000,-1.000000 0.000000,-16.000000 0.000000,-1.000000 0.000000,18.000000 0.000000,-1.000000 0.000000,1.000000 0.000000,-1.000000 0.000000,0.000000-17.000000,1.000000 0.000000,33.000000 17.000000,0.000000 0.000000,-34.000000 0.000000,1.000000 0.000000,16.000000 0.000000,0.000000 0.000000,0.000000-16.000000,1.000000-1.000000,-18.000000 17.000000,0.000000 0.000000,18.000000-17.000000,-1.000000 0.000000,-34.000000 17.000000,1.000000 0.000000,0.000000 0.000000,-1.000000 0.000000,1.000000-17.000000,-1.000000 1.000000,-16.000000 16.000000,0.000000 0.000000,17.000000-17.000000,-1.000000 0.000000,-16.000000 17.000000,0.000000 0.000000,0.000000-17.000000,0.000000 0.000000,-1.000000 17.000000,1.000000 0.000000,0.000000 0.000000,0.000000 0.000000,0.000000-17.000000,-1.000000 1.000000,1.000000 16.000000,0.000000 0.000000,0.000000-17.000000,0.000000 0.000000,16.000000 17.000000,1.000000 0.000000,-17.000000 0.000000,-1.000000 0.000000,18.000000-17.000000,0.000000 0.000000,-1.000000 17.000000,1.000000 0.000000,-17.000000 0.000000,-1.000000 0.000000,18.000000 0.000000,0.000000 0.000000,-1.000000-16.000000,1.000000-1.000000,-1.000000 17.000000,1.000000 0.000000,0.000000 0.000000,-1.000000 0.000000,1.000000 0.000000,0.000000 0.000000,-1.000000 0.000000,1.000000 0.000000,-1.000000-17.000000,1.000000 0.000000,16.000000 17.000000,1.000000 0.000000,-18.000000 0.000000,1.000000 0.000000,16.000000 0.000000,1.000000 0.000000,-18.000000 0.000000,1.000000 0.000000,0.000000 0.000000,-1.000000 0.000000,1.000000 0.000000,-1.000000 0.000000,1.000000 0.000000,0.000000 0.000000,-1.000000 0.000000,1.000000 0.000000,0.000000 0.000000,-1.000000 0.000000,-16.000000 0.000000,0.000000 0.000000,16.000000 0.000000,1.000000 0.000000,0.000000 0.000000,-1.000000 0.000000,-16.000000 0.000000,0.000000 0.000000,0.000000 0.000000,-1.000000 0.000000,1.000000 0.000000,0.000000 0.000000,-17.000000 17.000000</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0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6990.000000 45742.000000,'0.000000'34.000000,"0.000000"-18.000000,0.000000 1.000000,17.000000-17.000000,0.000000 0.000000,0.000000 0.000000,-1.000000 0.000000,1.000000 0.000000,0.000000 0.000000,0.000000 0.000000,0.000000 0.000000,-1.000000-17.000000,1.000000 1.000000,17.000000 16.000000,-1.000000 0.000000,18.000000-17.000000,-1.000000 0.000000,1.000000 17.000000,-1.000000 0.000000,17.000000-17.000000,1.000000 0.000000,16.000000 1.000000,0.000000-1.000000,0.000000 17.000000,0.000000 0.000000,0.000000 0.000000,0.000000 0.000000,17.000000 0.000000,-1.000000 0.000000,-16.000000 0.000000,0.000000 0.000000,0.000000 0.000000,0.000000 0.000000,17.000000 0.000000,0.000000 0.000000,-17.000000 0.000000,0.000000 0.000000,34.000000-17.000000,-1.000000 0.000000,18.000000 17.000000,-1.000000 0.000000,-16.000000 0.000000,0.000000 0.000000,-1.000000 0.000000,1.000000 0.000000,-17.000000-17.000000,-1.000000 1.000000,1.000000 16.000000,0.000000 0.000000,17.000000 0.000000,-1.000000 0.000000,35.000000 0.000000,-1.000000 0.000000,-17.000000 0.000000,1.000000 0.000000,-18.000000-17.000000,1.000000 0.000000,-17.000000 17.000000,0.000000 0.000000,16.000000 0.000000,1.000000 0.000000,16.000000 0.000000,1.000000 0.000000,16.000000 0.000000,0.000000 0.000000,-16.000000-17.000000,-1.000000 0.000000,-16.000000 17.000000,-1.000000 0.000000,-16.000000 0.000000,0.000000 0.000000,0.000000 0.000000,0.000000 0.000000,33.000000 0.000000,1.000000 0.000000,-1.000000 0.000000,1.000000 0.000000,-18.000000 0.000000,1.000000 0.000000,-17.000000 0.000000,-1.000000 0.000000,1.000000 0.000000,0.000000 0.000000,-17.000000-16.000000,0.000000-1.000000,34.000000 17.000000,-1.000000 0.000000,18.000000 0.000000,-1.000000 0.000000,-16.000000-17.000000,0.000000 0.000000,-18.000000 17.000000,1.000000 0.000000,0.000000 0.000000,0.000000 0.000000,-34.000000-17.000000,0.000000 1.000000,34.000000 16.000000,0.000000 0.000000,0.000000 0.000000,0.000000 0.000000,-1.000000 0.000000,1.000000 0.000000,0.000000 0.000000,0.000000 0.000000,0.000000 16.000000,0.000000 1.000000,-17.000000 0.000000,0.000000 0.000000,-17.000000-17.000000,0.000000 0.000000,0.000000 17.000000,0.000000-1.000000,1.000000-16.000000,-1.000000 0.000000,17.000000 0.000000,0.000000 0.000000,17.000000 0.000000,0.000000 0.000000,-1.000000 0.000000,1.000000 0.000000,0.000000 0.000000,0.000000 0.000000,-17.000000 0.000000,0.000000 0.000000,0.000000 0.000000,0.000000 0.000000,-34.000000 0.000000,1.000000 0.000000,16.000000 0.000000,0.000000 0.000000,0.000000 0.000000,1.000000 0.000000,16.000000 0.000000,0.000000 0.000000,17.000000 0.000000,-1.000000 0.000000,-16.000000 0.000000,0.000000 0.000000,0.000000 0.000000,1.000000 0.000000,-1.000000 0.000000,0.000000 0.000000,-17.000000 0.000000,0.000000 0.000000,0.000000 0.000000,0.000000 0.000000,-16.000000 0.000000,-1.000000 0.000000,17.000000 0.000000,1.000000 0.000000,16.000000 0.000000,0.000000 0.000000,17.000000 0.000000,-1.000000 0.000000,1.000000 0.000000,0.000000 0.000000,0.000000 0.000000,0.000000 0.000000,-17.000000 0.000000,0.000000 0.000000,0.000000 0.000000,0.000000 0.000000,-17.000000 0.000000,0.000000 0.000000,0.000000 0.000000,1.000000 0.000000,-1.000000 0.000000,0.000000 0.000000,17.000000 0.000000,0.000000 0.000000,0.000000 0.000000,0.000000 0.000000,0.000000 0.000000,0.000000 0.000000,0.000000 0.000000,0.000000 0.000000,0.000000 0.000000,0.000000 0.000000,-33.000000 0.000000,-1.000000 0.000000,17.000000 0.000000,1.000000 0.000000,-18.000000 0.000000,0.000000 0.000000,1.000000 0.000000,-1.000000 0.000000,34.000000 0.000000,0.000000 0.000000,-16.000000 0.000000,-1.000000 0.000000,17.000000 0.000000,0.000000 0.000000,33.000000 0.000000,1.000000 0.000000,-34.000000 0.000000,0.000000 0.000000,-17.000000 0.000000,1.000000 0.000000,16.000000 0.000000,0.000000 0.000000,-34.000000 0.000000,0.000000 0.000000,1.000000 0.000000,-1.000000 0.000000,17.000000 0.000000,1.000000 0.000000,-1.000000 0.000000,0.000000 0.000000,0.000000 0.000000,1.000000 0.000000,32.000000 0.000000,1.000000 0.000000,-17.000000 0.000000,0.000000 0.000000,0.000000 0.000000,0.000000 0.000000,-16.000000 0.000000,-1.000000 0.000000,0.000000-16.000000,0.000000-1.000000,-16.000000 17.000000,-1.000000 0.000000,17.000000 0.000000,0.000000 0.000000,-16.000000 0.000000,-1.000000 0.000000,1.000000 0.000000,-1.000000 0.000000,34.000000 0.000000,0.000000 0.000000,-17.000000 0.000000,1.000000 0.000000,16.000000 0.000000,0.000000 0.000000,-17.000000 0.000000,0.000000 0.000000,0.000000 0.000000,0.000000 0.000000,1.000000 0.000000,-1.000000 0.000000,-17.000000 0.000000,1.000000 0.000000,-1.000000 0.000000,1.000000 0.000000,-18.000000 0.000000,1.000000 0.000000,16.000000 0.000000,1.000000 0.000000,-1.000000 0.000000,0.000000 0.000000,1.000000 0.000000,-1.000000 0.000000,18.000000 0.000000,-1.000000 0.000000,0.000000 0.000000,0.000000 0.000000,-16.000000 0.000000,-1.000000 0.000000,34.000000 0.000000,0.000000 0.000000,-34.000000 0.000000,1.000000 0.000000,16.000000 0.000000,0.000000 0.000000,-16.000000 0.000000,-1.000000 0.000000,1.000000 0.000000,-1.000000 0.000000,0.000000-17.000000,1.000000 0.000000,-1.000000 17.000000,1.000000 0.000000,-1.000000 0.000000,0.000000 0.000000,1.000000-17.000000,-1.000000 1.000000,1.000000 16.000000,-1.000000 0.000000,17.000000 0.000000,1.000000 0.000000,-1.000000 0.000000,0.000000 0.000000,17.000000 0.000000,0.000000 0.000000,0.000000-17.000000,0.000000 0.000000,-17.000000 17.000000,0.000000 0.000000,1.000000 0.000000,-1.000000 0.000000,-17.000000 0.000000,1.000000 0.000000,-1.000000 0.000000,1.000000 0.000000,-1.000000 0.000000,0.000000 0.000000,-16.000000 0.000000,0.000000 0.000000,16.000000 0.000000,0.000000 0.000000,1.000000 0.000000,-1.000000 0.000000,18.000000 0.000000,-1.000000 0.000000,-17.000000 0.000000,1.000000 0.000000,16.000000 0.000000,0.000000 0.000000,0.000000 0.000000,0.000000 0.000000,1.000000-17.000000,-1.000000 0.000000,0.000000 17.000000,0.000000 0.000000,-16.000000 0.000000,-1.000000 0.000000,1.000000 0.000000,-1.000000 0.000000,0.000000 0.000000,1.000000 0.000000,-18.000000-17.000000,1.000000 1.000000,0.000000 16.000000,-1.000000 0.000000,18.000000 0.000000,-1.000000 0.000000,0.000000 0.000000,1.000000 0.000000,-1.000000 0.000000,1.000000 0.000000,16.000000 0.000000,0.000000 0.000000,-16.000000 0.000000,-1.000000 0.000000,17.000000-17.000000,0.000000 0.000000,1.000000 17.000000,-1.000000 0.000000,-17.000000 0.000000,1.000000 0.000000,16.000000 0.000000,0.000000 0.000000,-16.000000 0.000000,-1.000000 0.000000,0.000000 0.000000,1.000000 0.000000,-1.000000 0.000000,1.000000 0.000000,-18.000000 0.000000,1.000000 0.000000,16.000000 0.000000,1.000000 0.000000,-1.000000 0.000000,0.000000 0.000000,18.000000 0.000000,-1.000000 0.000000,0.000000 0.000000,0.000000 0.000000,1.000000 0.000000,-1.000000 0.000000,17.000000 0.000000,0.000000 0.000000,-17.000000 0.000000,0.000000 0.000000,0.000000 0.000000,1.000000 0.000000,-1.000000 0.000000,0.000000 0.000000,-16.000000 0.000000,-1.000000 0.000000,0.000000 0.000000,1.000000 0.000000,-1.000000 0.000000,1.000000 0.000000,-18.000000 0.000000,1.000000 0.000000,16.000000 0.000000,1.000000 0.000000,16.000000 0.000000,0.000000 0.000000,-16.000000 0.000000,-1.000000 0.000000,17.000000 0.000000,0.000000 0.000000,1.000000 0.000000,-1.000000 0.000000,-17.000000 0.000000,1.000000 0.000000,16.000000 0.000000,0.000000 0.000000,-17.000000 0.000000,1.000000 0.000000,-18.000000 0.000000,1.000000 0.000000,17.000000 0.000000,-1.000000 0.000000,-16.000000 0.000000,-1.000000 0.000000,1.000000 0.000000,-1.000000 0.000000,18.000000 0.000000,-1.000000 0.000000,-16.000000 0.000000,-1.000000 0.000000,18.000000 0.000000,-1.000000 0.000000,1.000000 0.000000,-1.000000 0.000000,0.000000 0.000000,1.000000 0.000000,16.000000 0.000000,0.000000 0.000000,-16.000000 0.000000,-1.000000 0.000000,17.000000 0.000000,1.000000 0.000000,-1.000000 0.000000,0.000000 0.000000,-17.000000 0.000000,1.000000 0.000000,-1.000000 0.000000,1.000000 0.000000,-1.000000 0.000000,1.000000 0.000000,-1.000000 0.000000,0.000000 0.000000,-16.000000 0.000000,0.000000 0.000000,16.000000 0.000000,0.000000 0.000000,1.000000 0.000000,-1.000000 0.000000,17.000000-17.000000,1.000000 0.000000,16.000000 17.000000,0.000000 0.000000,0.000000 0.000000,0.000000 0.000000,17.000000 0.000000,-1.000000 0.000000,-16.000000-16.000000,0.000000-1.000000,17.000000 17.000000,0.000000 0.000000,-17.000000 0.000000,0.000000 0.000000,-17.000000 0.000000,1.000000 0.000000,32.000000 0.000000,1.000000 0.000000,-17.000000 0.000000,0.000000 0.000000,17.000000-17.000000,0.000000 0.000000,17.000000 17.000000,-1.000000 0.000000,-16.000000 0.000000,0.000000 0.000000,-17.000000 0.000000,0.000000 0.000000,0.000000 0.000000,0.000000 0.000000,0.000000 0.000000,0.000000 0.000000,-17.000000-17.000000,0.000000 1.000000,51.000000 16.000000,0.000000 0.000000,-17.000000 0.000000,-1.000000 0.000000,1.000000 0.000000,0.000000 0.000000,0.000000 0.000000,0.000000 0.000000,-17.000000 0.000000,0.000000 0.000000,-17.000000-17.000000,0.000000 0.000000,17.000000 17.000000,0.000000 0.000000,17.000000 0.000000,0.000000 0.000000,0.000000 0.000000,0.000000 0.000000,33.000000 0.000000,0.000000 0.000000,1.000000-17.000000,-1.000000 0.000000,-33.000000 17.000000,0.000000 0.000000,17.000000 0.000000,-1.000000 0.000000,1.000000 0.000000,-1.000000 0.000000,18.000000 0.000000,-1.000000 0.000000,18.000000 0.000000,-1.000000 0.000000,-34.000000 0.000000,1.000000 0.000000,-17.000000 0.000000,0.000000 0.000000,0.000000 0.000000,-1.000000 0.000000,1.000000 0.000000,0.000000 0.000000,17.000000 0.000000,-1.000000 0.000000,35.000000 0.000000,-1.000000 0.000000,-17.000000 0.000000,1.000000 0.000000,-35.000000 0.000000,1.000000 0.000000,17.000000 0.000000,0.000000 0.000000,-1.000000 0.000000,1.000000 0.000000,16.000000 0.000000,1.000000 0.000000,16.000000 0.000000,0.000000 0.000000,-16.000000 0.000000,-1.000000 0.000000,-33.000000 0.000000,0.000000 0.000000,16.000000 0.000000,1.000000 0.000000,0.000000 0.000000,-1.000000 0.000000,34.000000 0.000000,1.000000 0.000000,-1.000000 0.000000,0.000000 0.000000,-33.000000 0.000000,-1.000000 0.000000,-16.000000 0.000000,0.000000 0.000000,17.000000 0.000000,-1.000000 0.000000,18.000000 0.000000,-1.000000 0.000000,18.000000 0.000000,-1.000000 0.000000,-17.000000 0.000000,1.000000 0.000000,-35.000000 0.000000,1.000000 0.000000,-17.000000 0.000000,0.000000 0.000000,17.000000 0.000000,0.000000 0.000000,0.000000 0.000000,0.000000 0.000000,33.000000 0.000000,1.000000 0.000000,-18.000000 0.000000,1.000000 0.000000,-17.000000 0.000000,-1.000000 0.000000,-32.000000 0.000000,-1.000000 0.000000,0.000000 0.000000,0.000000 0.000000,1.000000 0.000000,-1.000000 0.000000,-17.000000 0.000000,1.000000 0.000000,16.000000 17.000000,0.000000 0.000000,-17.000000-17.000000,1.000000 0.000000,16.000000 0.000000,0.000000 0.000000,-16.000000 0.000000,-1.000000 0.000000,-16.000000 0.000000,-1.000000 0.000000,18.000000 17.000000,-1.000000 0.000000,-33.000000-17.000000,0.000000 0.000000,0.000000 0.000000,-1.000000 0.000000,1.000000 0.000000,0.000000 0.000000,-34.000000 0.000000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75820.000000 22030.000000 999,'-18.000000'-8.000000'0,"6.000000"5.000000"0 ,4.000000 6.000000 0,5.000000 5.000000 0,3.000000 2.000000 0,0.000000 2.000000 0,0.000000 1.000000 0,0.000000 2.000000 0,0.000000 0.000000 0,0.000000 0.000000 0,0.000000 0.000000 0,0.000000-1.000000 0,0.000000 1.000000 0,0.000000-2.000000 0,0.000000-1.000000 0,0.000000-2.000000 0,1.000000 1.000000 0,1.000000-2.000000 0,1.000000 2.000000 0,1.000000-1.000000 0,1.000000 0.000000 0,1.000000 0.000000 0,-2.000000 0.000000 0,2.000000-1.000000 0,-1.000000 1.000000 0,0.000000 0.000000 0,0.000000 1.000000 0,-1.000000-1.000000 0,2.000000 0.000000 0,1.000000 0.000000 0,1.000000-1.000000 0,2.000000 2.000000 0,0.000000-2.000000 0,-1.000000 2.000000 0,1.000000-2.000000 0,1.000000 1.000000 0,-1.000000 0.000000 0,0.000000-2.000000 0,-1.000000-1.000000 0,1.000000-2.000000 0</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0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6822.000000 47523.000000,'34.000000'0.000000,"33.000000"0.000000,0.000000 0.000000,-16.000000-17.000000,-1.000000 1.000000,17.000000-1.000000,0.000000 0.000000,18.000000 0.000000,-1.000000 0.000000,16.000000 17.000000,1.000000 0.000000,34.000000-33.000000,-1.000000-1.000000,17.000000 34.000000,1.000000 0.000000,-18.000000-17.000000,0.000000 1.000000,-16.000000-1.000000,0.000000 0.000000,16.000000 17.000000,1.000000 0.000000,16.000000-17.000000,0.000000 0.000000,17.000000 17.000000,0.000000 0.000000,-17.000000 0.000000,1.000000 0.000000,-1.000000 0.000000,0.000000 0.000000,17.000000 17.000000,0.000000 0.000000,17.000000 0.000000,0.000000 0.000000,17.000000-1.000000,-1.000000 1.000000,-33.000000-17.000000,0.000000 0.000000,17.000000 0.000000,0.000000 0.000000,50.000000 0.000000,1.000000 0.000000,-18.000000-17.000000,0.000000 1.000000,-16.000000-1.000000,0.000000 0.000000,33.000000 17.000000,0.000000 0.000000,17.000000-17.000000,0.000000 0.000000,-67.000000 17.000000,0.000000 0.000000,34.000000 0.000000,-1.000000 0.000000,17.000000 0.000000,1.000000 0.000000,-68.000000 0.000000,0.000000 0.000000,0.000000 0.000000,0.000000 0.000000,67.000000 0.000000,0.000000 0.000000,-50.000000 0.000000,0.000000 0.000000,-17.000000 0.000000,0.000000 0.000000,34.000000 0.000000,-1.000000 0.000000,1.000000 0.000000,0.000000 0.000000,-34.000000 0.000000,0.000000 0.000000,-17.000000 0.000000,0.000000 0.000000,-16.000000 0.000000,-1.000000 0.000000,51.000000 0.000000,0.000000 0.000000,0.000000 0.000000,0.000000 0.000000,-68.000000 17.000000,1.000000 0.000000,-1.000000-17.000000,1.000000 0.000000,33.000000 17.000000,1.000000 0.000000,-18.000000-17.000000,0.000000 0.000000,18.000000 0.000000,-1.000000 0.000000,-17.000000 0.000000,1.000000 0.000000,-51.000000 0.000000,0.000000 0.000000,17.000000 0.000000,-1.000000 0.000000,18.000000 0.000000,0.000000 0.000000,-1.000000 0.000000,1.000000 0.000000,-17.000000 0.000000,0.000000 0.000000,16.000000-17.000000,1.000000 0.000000,-51.000000 17.000000,0.000000 0.000000,1.000000-17.000000,-1.000000 0.000000,0.000000 17.000000,0.000000 0.000000,0.000000 0.000000,1.000000 0.000000,-1.000000-16.000000,0.000000-1.000000,17.000000 17.000000,0.000000 0.000000,-33.000000 0.000000,-1.000000 0.000000,17.000000 0.000000,0.000000 0.000000,-16.000000 0.000000,-1.000000 0.000000,-16.000000 0.000000,-1.000000 0.000000,-16.000000 0.000000,0.000000 0.000000,0.000000 0.000000,0.000000 0.000000,0.000000 0.000000,-1.000000 0.000000,-16.000000 17.000000</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18"/>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65385.000000 14331.000000,'-39.000000'-39.000000,"19.000000"19.000000,1.000000 1.000000,38.000000-1.000000,1.000000 1.000000,-1.000000 19.000000,1.000000 0.000000,-1.000000 0.000000,1.000000 0.000000,38.000000 0.000000,1.000000 0.000000,-20.000000 0.000000,0.000000 0.000000,39.000000 0.000000,-1.000000 0.000000,-18.000000 0.000000,-1.000000 0.000000,20.000000 0.000000,0.000000 0.000000,0.000000-20.000000,0.000000 1.000000,20.000000 19.000000,-1.000000 0.000000,-19.000000 0.000000,0.000000 0.000000,39.000000 0.000000,0.000000 0.000000,19.000000 0.000000,0.000000 0.000000,-19.000000 0.000000,0.000000 0.000000,20.000000 0.000000,-1.000000 0.000000,0.000000-20.000000,1.000000 1.000000,-40.000000 19.000000,1.000000 0.000000,18.000000 0.000000,1.000000 0.000000,20.000000 0.000000,-1.000000 0.000000,0.000000 0.000000,1.000000 0.000000,-1.000000 0.000000,1.000000 0.000000,18.000000 0.000000,1.000000 0.000000,-39.000000 0.000000,0.000000 0.000000,-19.000000 0.000000,-1.000000 0.000000,20.000000 0.000000,0.000000 0.000000,0.000000 0.000000,0.000000 0.000000,19.000000 19.000000,0.000000 1.000000,20.000000-20.000000,0.000000 0.000000,-39.000000 0.000000,0.000000 0.000000,-20.000000 19.000000,1.000000 1.000000,19.000000-20.000000,-1.000000 0.000000,-38.000000 19.000000,0.000000 1.000000,39.000000-20.000000,0.000000 0.000000,20.000000 0.000000,-1.000000 0.000000,0.000000 0.000000,1.000000 0.000000,-20.000000 0.000000,-1.000000 0.000000,1.000000 0.000000,0.000000 0.000000,0.000000 0.000000,0.000000 0.000000,-20.000000 0.000000,1.000000 0.000000,38.000000 0.000000,1.000000 0.000000,19.000000 19.000000,-1.000000 1.000000,-18.000000-20.000000,-1.000000 0.000000,-19.000000 0.000000,0.000000 0.000000,-20.000000 0.000000,1.000000 0.000000,-20.000000 0.000000,0.000000 0.000000,19.000000 0.000000,0.000000 0.000000,1.000000 0.000000,-1.000000 0.000000,40.000000 0.000000,-1.000000 0.000000,-19.000000 0.000000,0.000000 0.000000,0.000000 0.000000,0.000000 0.000000,-20.000000 19.000000,0.000000 1.000000,-19.000000-20.000000,0.000000 0.000000,-19.000000 0.000000,-1.000000 0.000000,1.000000 0.000000,-1.000000 0.000000,20.000000 0.000000,0.000000 0.000000,0.000000 0.000000,0.000000 0.000000,19.000000 0.000000,1.000000 0.000000,-1.000000 0.000000,1.000000 0.000000,-21.000000 0.000000,1.000000 0.000000,0.000000 19.000000,0.000000 0.000000,0.000000-19.000000,0.000000 0.000000,-39.000000 0.000000,0.000000 0.000000,20.000000 0.000000,-1.000000 0.000000,-19.000000 0.000000,0.000000 0.000000,-20.000000 0.000000,1.000000 0.000000,19.000000 0.000000,0.000000 0.000000,-20.000000 0.000000,1.000000 0.000000,19.000000 0.000000,0.000000 0.000000,-20.000000 0.000000,1.000000 0.000000,-1.000000 0.000000,1.000000 0.000000,19.000000 20.000000,0.000000-1.000000,-20.000000-19.000000,1.000000 0.000000,-1.000000 0.000000,0.000000 0.000000,1.000000 0.000000,-1.000000 0.000000,1.000000 0.000000,-1.000000 0.000000,20.000000 20.000000,0.000000-1.000000,-19.000000-19.000000,-1.000000 0.000000,1.000000 0.000000,-1.000000 0.000000,1.000000 0.000000,-1.000000 0.000000,1.000000 0.000000,-1.000000 0.000000,1.000000 0.000000,-1.000000 0.000000,1.000000 0.000000,-1.000000 0.000000,1.000000 20.000000,-1.000000-1.000000,1.000000-19.000000</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2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65151.000000 22552.000000,'78.000000'0.000000,"-59.000000"20.000000,1.000000-1.000000,19.000000-19.000000,0.000000 0.000000,0.000000 0.000000,0.000000 0.000000,0.000000 0.000000,0.000000 0.000000,0.000000 0.000000,0.000000 0.000000,0.000000 0.000000,0.000000 0.000000,19.000000 20.000000,0.000000-1.000000,-19.000000-19.000000,0.000000 0.000000,20.000000 20.000000,-1.000000-1.000000,-19.000000 1.000000,0.000000-1.000000,20.000000 1.000000,-1.000000-1.000000,-19.000000 1.000000,0.000000-1.000000,20.000000 1.000000,-1.000000-1.000000,0.000000 1.000000,1.000000-1.000000,-1.000000 1.000000,1.000000-1.000000,19.000000 1.000000,0.000000-1.000000,39.000000-19.000000,-1.000000 0.000000,-18.000000 20.000000,-1.000000-1.000000,20.000000-19.000000,0.000000 0.000000,19.000000 20.000000,1.000000-1.000000,-40.000000-19.000000,1.000000 0.000000,-1.000000 19.000000,0.000000 1.000000,1.000000-20.000000,-1.000000 0.000000,20.000000 19.000000,0.000000 1.000000,0.000000-1.000000,0.000000 1.000000,39.000000-20.000000,0.000000 0.000000,-20.000000 19.000000,0.000000 1.000000,-38.000000-20.000000,-1.000000 0.000000,20.000000 0.000000,0.000000 0.000000,-20.000000 19.000000,1.000000 1.000000,38.000000-20.000000,1.000000 0.000000,18.000000 0.000000,1.000000 0.000000,-19.000000 19.000000,-1.000000 1.000000,-19.000000-20.000000,0.000000 0.000000,0.000000 0.000000,0.000000 0.000000,-20.000000 19.000000,1.000000 1.000000,18.000000-20.000000,1.000000 0.000000,20.000000 0.000000,-1.000000 0.000000,0.000000 19.000000,1.000000 1.000000,19.000000-20.000000,0.000000 0.000000,-1.000000 0.000000,1.000000 0.000000,-39.000000 0.000000,0.000000 0.000000,0.000000 0.000000,0.000000 0.000000,19.000000 0.000000,1.000000 0.000000,19.000000 0.000000,-1.000000 0.000000,-18.000000 0.000000,-1.000000 0.000000,1.000000 0.000000,-1.000000 0.000000,-39.000000 0.000000,1.000000 0.000000,-20.000000 0.000000,0.000000 0.000000,39.000000 0.000000,-1.000000 0.000000,-18.000000 0.000000,-1.000000 0.000000,40.000000 0.000000,-1.000000 0.000000,-19.000000 0.000000,0.000000 0.000000,0.000000 0.000000,0.000000 0.000000,-20.000000-20.000000,0.000000 1.000000,1.000000 19.000000,-1.000000 0.000000,-38.000000 0.000000,-1.000000 0.000000,20.000000 0.000000,0.000000 0.000000,19.000000-20.000000,1.000000 1.000000,-20.000000 19.000000,0.000000 0.000000,19.000000 0.000000,1.000000 0.000000,-1.000000-20.000000,0.000000 1.000000,-19.000000 19.000000,0.000000 0.000000,0.000000 0.000000,0.000000 0.000000,-19.000000 0.000000,-1.000000 0.000000,-19.000000 0.000000,0.000000 0.000000,0.000000 0.000000,0.000000 0.000000,0.000000 0.000000,0.000000 0.000000,-20.000000 0.000000,1.000000 0.000000,-1.000000 0.000000,1.000000 0.000000,19.000000 0.000000,0.000000 0.000000,-20.000000 0.000000,1.000000 0.000000,19.000000 0.000000,0.000000 0.000000,0.000000 0.000000,0.000000 0.000000,-1.000000 0.000000,1.000000 0.000000,20.000000 0.000000,-1.000000 0.000000,-19.000000 0.000000,0.000000 0.000000,20.000000 0.000000,-1.000000 0.000000,-19.000000 0.000000,0.000000 0.000000,0.000000 0.000000,0.000000 0.000000,0.000000 0.000000,0.000000 0.000000,0.000000 0.000000,0.000000 0.000000,0.000000 0.000000,0.000000 0.000000,-20.000000 0.000000,1.000000 0.000000,19.000000 0.000000,0.000000 0.000000,-20.000000 0.000000,1.000000 0.000000,-20.000000 19.000000,0.000000 1.000000,19.000000-20.000000,1.000000 0.000000,-1.000000 19.000000</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36"/>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65736.000000 31476.000000,'0.000000'-39.000000,"0.000000"19.000000,0.000000 1.000000,0.000000-1.000000,0.000000 1.000000,0.000000-1.000000,0.000000 1.000000,19.000000-1.000000,0.000000 1.000000,1.000000 19.000000,-1.000000 0.000000,1.000000 0.000000,-1.000000 0.000000,1.000000 0.000000,-1.000000 0.000000,20.000000 0.000000,0.000000 0.000000,0.000000 0.000000,0.000000 0.000000,20.000000 19.000000,-1.000000 1.000000,20.000000-1.000000,0.000000 1.000000,19.000000-1.000000,1.000000 1.000000,-1.000000-1.000000,1.000000 1.000000,19.000000-1.000000,-1.000000 1.000000,1.000000 19.000000,0.000000 0.000000,20.000000-20.000000,-1.000000 1.000000,-39.000000 19.000000,1.000000-1.000000,-1.000000-18.000000,1.000000-1.000000,-20.000000 20.000000,0.000000 0.000000,-20.000000-19.000000,0.000000-1.000000,1.000000 1.000000,-1.000000-1.000000,1.000000 1.000000,-1.000000-1.000000,-19.000000 1.000000,0.000000-1.000000,20.000000-19.000000,-1.000000 0.000000,-19.000000 20.000000,0.000000-1.000000,-20.000000 1.000000,1.000000-1.000000,-1.000000-19.000000,1.000000 0.000000,-20.000000 20.000000,0.000000-1.000000,0.000000 1.000000,0.000000-1.000000,0.000000 1.000000</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4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65229.000000 40282.000000,'39.000000'0.000000,"-39.000000"-19.000000,0.000000-1.000000,19.000000 20.000000,1.000000 0.000000,-1.000000 0.000000,1.000000 0.000000,-1.000000 0.000000,1.000000 0.000000,19.000000 0.000000,0.000000 0.000000,-20.000000-19.000000,1.000000-1.000000,19.000000 20.000000,0.000000 0.000000,19.000000 0.000000,1.000000 0.000000,-20.000000 0.000000,-1.000000 0.000000,21.000000 0.000000,-1.000000 0.000000,1.000000 0.000000,-1.000000 0.000000,1.000000 0.000000,-1.000000 0.000000,1.000000-19.000000,-1.000000-1.000000,1.000000 20.000000,-1.000000 0.000000,20.000000 0.000000,0.000000 0.000000,0.000000 0.000000,0.000000 0.000000,19.000000 0.000000,1.000000 0.000000,38.000000 0.000000,0.000000 0.000000,20.000000 0.000000,0.000000 0.000000,-20.000000 0.000000,1.000000 0.000000,19.000000 0.000000,0.000000 0.000000,-20.000000 0.000000,0.000000 0.000000,1.000000 0.000000,-1.000000 0.000000,20.000000 0.000000,0.000000 0.000000,0.000000 0.000000,-1.000000 0.000000,-18.000000 0.000000,-1.000000 0.000000,1.000000 0.000000,-1.000000 0.000000,-39.000000 20.000000,1.000000-1.000000,38.000000-19.000000,1.000000 0.000000,38.000000 0.000000,0.000000 0.000000,-19.000000 0.000000,0.000000 0.000000,-20.000000 20.000000,1.000000-1.000000,-20.000000-19.000000,0.000000 0.000000,-20.000000 20.000000,0.000000-1.000000,40.000000-19.000000,-1.000000 0.000000,1.000000 0.000000,-1.000000 0.000000,0.000000 0.000000,1.000000 0.000000,-20.000000 0.000000,0.000000 0.000000,-1.000000 0.000000,1.000000 0.000000,-39.000000 0.000000,0.000000 0.000000,20.000000 0.000000,-1.000000 0.000000,39.000000 0.000000,1.000000 0.000000,19.000000 0.000000,0.000000 0.000000,-1.000000 0.000000,1.000000 0.000000,0.000000 19.000000,0.000000 1.000000,-39.000000-20.000000,0.000000 0.000000,0.000000 0.000000,0.000000 0.000000,38.000000 0.000000,1.000000 0.000000,20.000000 19.000000,-1.000000 1.000000,0.000000-20.000000,1.000000 0.000000,-20.000000 0.000000,-1.000000 0.000000,-38.000000 19.000000,0.000000 1.000000,0.000000-20.000000,0.000000 0.000000,39.000000 19.000000,0.000000 1.000000,0.000000-1.000000,-1.000000 1.000000,1.000000-20.000000,0.000000 0.000000,-19.000000 19.000000,-1.000000 1.000000,-39.000000-20.000000,1.000000 0.000000,-1.000000 19.000000,1.000000 1.000000,38.000000-1.000000,0.000000 1.000000,1.000000-20.000000,-1.000000 0.000000,-19.000000 19.000000,0.000000 1.000000,19.000000-20.000000,1.000000 0.000000,-59.000000 0.000000,0.000000 0.000000,19.000000 0.000000,0.000000 0.000000,-38.000000 19.000000,-1.000000 1.000000,20.000000-20.000000,0.000000 0.000000,39.000000 0.000000,0.000000 0.000000,-20.000000 0.000000,1.000000 0.000000,-1.000000 0.000000,1.000000 0.000000,19.000000 0.000000,-1.000000 0.000000,-38.000000 19.000000,0.000000 1.000000,0.000000-20.000000,0.000000 0.000000,-19.000000 19.000000,-1.000000 1.000000,1.000000-20.000000,-1.000000 0.000000,0.000000 19.000000,1.000000 1.000000,19.000000-1.000000,0.000000 1.000000,0.000000-20.000000,0.000000 0.000000,38.000000 19.000000,1.000000 1.000000,0.000000-20.000000,0.000000 0.000000,0.000000 19.000000,0.000000 0.000000,-39.000000-19.000000,0.000000 0.000000,0.000000 0.000000,0.000000 0.000000,-20.000000 0.000000,1.000000 0.000000,-1.000000 0.000000,0.000000 0.000000,1.000000 0.000000,-1.000000 0.000000,1.000000 0.000000,-1.000000 0.000000,1.000000 0.000000,-1.000000 0.000000,20.000000 0.000000,0.000000 0.000000,-19.000000 0.000000,-1.000000 0.000000,20.000000 0.000000,0.000000 0.000000,-20.000000 0.000000,1.000000 0.000000,-20.000000 0.000000,0.000000 0.000000,0.000000 0.000000,0.000000 0.000000,0.000000 0.000000,0.000000 0.000000,-20.000000 20.000000,0.000000-1.000000,1.000000-19.000000,-1.000000 0.000000,1.000000 20.000000,-1.000000-1.000000,1.000000-19.000000,-1.000000 0.000000,-19.000000 20.000000,0.000000-1.000000,20.000000-19.000000,-1.000000 0.000000,1.000000 20.000000,-1.000000-1.000000,1.000000-19.000000,-1.000000 0.000000,-19.000000 20.000000,0.000000-1.000000,20.000000 1.000000</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50"/>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64722.000000 54115.000000,'78.000000'0.000000,"-39.000000"0.000000,0.000000 0.000000,20.000000 0.000000,-1.000000 0.000000,1.000000-19.000000,-1.000000-1.000000,20.000000 1.000000,0.000000-1.000000,0.000000 1.000000,0.000000-1.000000,0.000000 1.000000,0.000000-1.000000,19.000000 1.000000,0.000000-1.000000,1.000000 20.000000,-1.000000 0.000000,1.000000 0.000000,-1.000000 0.000000,-19.000000 0.000000,0.000000 0.000000,0.000000 20.000000,0.000000-1.000000,19.000000 1.000000,1.000000-1.000000,-1.000000 1.000000,1.000000-1.000000,38.000000 1.000000,0.000000-1.000000,-19.000000 1.000000,0.000000-1.000000,19.000000 1.000000,1.000000-1.000000,-20.000000 20.000000,0.000000 0.000000,-20.000000-39.000000,0.000000 0.000000,20.000000 19.000000,0.000000 1.000000,39.000000-20.000000,0.000000 0.000000,-20.000000 0.000000,1.000000 0.000000,19.000000 0.000000,-1.000000 0.000000,1.000000 0.000000,0.000000 0.000000,-19.000000 0.000000,-1.000000 0.000000,-19.000000 0.000000,0.000000 0.000000,39.000000 0.000000,0.000000 0.000000,-1.000000 0.000000,1.000000 0.000000,0.000000 0.000000,0.000000 0.000000,0.000000 19.000000,0.000000 1.000000,-39.000000-20.000000,0.000000 0.000000,19.000000 19.000000,0.000000 1.000000,20.000000-20.000000,0.000000 0.000000,0.000000 19.000000,0.000000 1.000000,0.000000-1.000000,-1.000000 1.000000,-38.000000-1.000000,0.000000 1.000000,-19.000000-1.000000,-1.000000 1.000000,0.000000-20.000000,1.000000 0.000000,19.000000 19.000000,0.000000 1.000000,0.000000-20.000000,0.000000 0.000000,-1.000000 19.000000,1.000000 1.000000,0.000000-20.000000,0.000000 0.000000,-19.000000 0.000000,-1.000000 0.000000,-19.000000 0.000000,0.000000 0.000000,0.000000 0.000000,0.000000 0.000000,-20.000000 19.000000,1.000000 1.000000,18.000000-20.000000,1.000000 0.000000,0.000000 0.000000,0.000000 0.000000,20.000000 0.000000,-1.000000 0.000000,1.000000 0.000000,-1.000000 0.000000,-19.000000 0.000000,0.000000 0.000000,0.000000-20.000000,0.000000 1.000000,-20.000000 19.000000,1.000000 0.000000,-1.000000 0.000000,0.000000 0.000000,1.000000 0.000000,-1.000000 0.000000,-19.000000 0.000000,0.000000 0.000000,0.000000 0.000000,0.000000 0.000000,0.000000 0.000000,0.000000 0.000000,0.000000 0.000000,0.000000 0.000000,0.000000 0.000000,0.000000 0.000000,0.000000 0.000000,0.000000 0.000000,-20.000000 19.000000</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5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66008.000000 61090.000000,'156.000000'0.000000,"-136.000000"0.000000,-1.000000 0.000000,59.000000 0.000000,0.000000 0.000000,-20.000000 0.000000,1.000000 0.000000,38.000000 0.000000,1.000000 0.000000,-1.000000 0.000000,1.000000 0.000000,18.000000 0.000000,1.000000 0.000000,20.000000 19.000000,-1.000000 1.000000,0.000000-20.000000,1.000000 0.000000,-40.000000 0.000000,1.000000 0.000000,-20.000000 19.000000</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0:5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66203.000000 60505.000000,'78.000000'0.000000,"19.000000"0.000000,1.000000 0.000000,-1.000000 0.000000,1.000000 0.000000,19.000000 0.000000,-1.000000 0.000000,21.000000-19.000000,-1.000000 0.000000,1.000000 19.000000,-1.000000 0.000000,-19.000000 0.000000,0.000000 0.000000,0.000000 0.000000,0.000000 0.000000,-20.000000 0.000000,0.000000 0.000000,20.000000 0.000000,0.000000 0.000000,20.000000 19.000000,-1.000000 0.000000,-19.000000-19.000000,0.000000 0.000000,39.000000 0.000000,0.000000 0.000000,-20.000000 0.000000,0.000000 0.000000,-38.000000 0.000000,-1.000000 0.000000,1.000000 20.000000,-1.000000-1.000000,39.000000-19.000000,1.000000 0.000000,-1.000000 0.000000,0.000000 0.000000,1.000000 0.000000,-1.000000 0.000000,20.000000 0.000000,0.000000 0.000000,-20.000000 20.000000,1.000000-1.000000,-20.000000-19.000000,0.000000 0.000000,19.000000 0.000000,0.000000 0.000000,1.000000 0.000000,-1.000000 0.000000,39.000000 0.000000,1.000000 0.000000,-1.000000 20.000000,0.000000-1.000000,-19.000000-19.000000,0.000000 0.000000,-19.000000 0.000000,-1.000000 0.000000,39.000000 0.000000,1.000000 0.000000,-1.000000 0.000000,0.000000 0.000000,-19.000000 20.000000,0.000000-1.000000,-20.000000 1.000000,1.000000-1.000000,-20.000000 1.000000,0.000000-1.000000,19.000000-19.000000,0.000000 0.000000,20.000000 20.000000,0.000000-1.000000,0.000000 1.000000,0.000000-1.000000,-20.000000 1.000000,1.000000-1.000000,-1.000000 1.000000,0.000000-1.000000,-58.000000 1.000000,0.000000-1.000000,20.000000 1.000000,-1.000000-1.000000,20.000000-19.000000,0.000000 0.000000,0.000000 20.000000,0.000000-1.000000,0.000000-19.000000,-1.000000 0.000000,-18.000000 20.000000,-1.000000-1.000000,-19.000000-19.000000,0.000000 0.000000,-19.000000 19.000000,-1.000000 1.000000,1.000000-20.000000,-1.000000 0.000000,-19.000000 0.000000,0.000000 0.000000,0.000000 0.000000,0.000000 0.000000,0.000000 19.000000,0.000000 1.000000,0.000000-20.000000,0.000000 0.000000,0.000000 19.000000,0.000000 1.000000,-20.000000-20.000000,1.000000 0.000000,-1.000000 19.000000</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1:12"/>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12250.000000 12650.000000,'50.000000'0.000000,"-25.000000"-25.000000,0.000000 0.000000,0.000000 25.000000,0.000000 0.000000,0.000000 0.000000,0.000000 0.000000,25.000000 0.000000,0.000000 0.000000,0.000000 0.000000,0.000000 0.000000,0.000000 0.000000,0.000000 0.000000,25.000000 0.000000,0.000000 0.000000,0.000000 0.000000,0.000000 0.000000,50.000000 0.000000,0.000000 0.000000,0.000000 0.000000,0.000000 0.000000,50.000000 0.000000,0.000000 0.000000,0.000000 0.000000,0.000000 0.000000,0.000000 0.000000,0.000000 0.000000,-50.000000 0.000000,0.000000 0.000000,25.000000 0.000000,0.000000 0.000000,0.000000 0.000000,0.000000 0.000000,0.000000 0.000000,0.000000 0.000000,25.000000 0.000000,0.000000 0.000000,25.000000 25.000000,0.000000 0.000000,-75.000000 0.000000,0.000000 0.000000,0.000000 0.000000,0.000000 0.000000,25.000000-25.000000,0.000000 0.000000,-25.000000 25.000000,0.000000 0.000000,25.000000-25.000000,0.000000 0.000000,50.000000 0.000000,0.000000 0.000000,0.000000 0.000000,0.000000 0.000000,-25.000000 0.000000,0.000000 0.000000,-25.000000 0.000000,0.000000 0.000000,0.000000 0.000000,0.000000 0.000000,25.000000 0.000000,0.000000 0.000000,75.000000 0.000000,0.000000 0.000000,-50.000000-25.000000,0.000000 0.000000,0.000000 25.000000,0.000000 0.000000,0.000000 0.000000,0.000000 0.000000,0.000000-25.000000,0.000000 0.000000,25.000000 0.000000,0.000000 0.000000,25.000000 25.000000,0.000000 0.000000,-50.000000 0.000000,0.000000 0.000000,-50.000000 0.000000,0.000000 0.000000,50.000000 0.000000,0.000000 0.000000,0.000000 0.000000,0.000000 0.000000,50.000000 0.000000,0.000000 0.000000,-25.000000-25.000000,0.000000 0.000000,-75.000000 25.000000,0.000000 0.000000,25.000000-25.000000,0.000000 0.000000,50.000000 25.000000,0.000000 0.000000,0.000000-25.000000,0.000000 0.000000,-25.000000 0.000000,0.000000 0.000000,0.000000 25.000000,0.000000 0.000000,-50.000000-25.000000,0.000000 0.000000,0.000000 25.000000,0.000000 0.000000,75.000000-25.000000,0.000000 0.000000,-25.000000 25.000000,0.000000 0.000000,0.000000-25.000000,0.000000 0.000000,-50.000000 25.000000,0.000000 0.000000,0.000000-25.000000,0.000000 0.000000,0.000000 25.000000,0.000000 0.000000,75.000000 0.000000,0.000000 0.000000,-25.000000-25.000000,0.000000 0.000000,-50.000000 25.000000,0.000000 0.000000,0.000000 0.000000,0.000000 0.000000,-25.000000 0.000000,0.000000 0.000000,-25.000000 0.000000,0.000000 0.000000,50.000000 0.000000,0.000000 0.000000,0.000000 0.000000,0.000000 0.000000,0.000000 0.000000,0.000000 0.000000,25.000000 0.000000,0.000000 0.000000,-75.000000 0.000000,0.000000 0.000000,25.000000 0.000000,0.000000 0.000000,-25.000000 0.000000,0.000000 0.000000,25.000000 0.000000,0.000000 0.000000,50.000000 25.000000,0.000000 0.000000,-25.000000-25.000000,0.000000 0.000000,25.000000 0.000000,0.000000 0.000000,25.000000 0.000000,0.000000 0.000000,-75.000000 0.000000,0.000000 0.000000,25.000000 0.000000,0.000000 0.000000,0.000000 0.000000,0.000000 0.000000,0.000000 0.000000,0.000000 0.000000,50.000000 0.000000,0.000000 0.000000,0.000000 0.000000,0.000000 0.000000,-50.000000 0.000000,0.000000 0.000000,-25.000000 0.000000,0.000000 0.000000,0.000000 0.000000,0.000000 0.000000,-25.000000 0.000000,0.000000 0.000000,50.000000 0.000000,0.000000 0.000000,0.000000 0.000000,0.000000 0.000000,25.000000 0.000000,0.000000 0.000000,-50.000000 0.000000,0.000000 0.000000,0.000000 0.000000,0.000000 0.000000,-25.000000 0.000000,0.000000 0.000000,-25.000000 0.000000,0.000000 0.000000,-25.000000 0.000000,0.000000 0.000000,25.000000 0.000000,0.000000 0.000000,0.000000 0.000000,0.000000 0.000000,0.000000 25.000000,0.000000 0.000000,0.000000-25.000000,0.000000 0.000000,-25.000000 25.000000,0.000000 0.000000,0.000000 0.000000,0.000000 0.000000,-25.000000-25.000000,0.000000 0.000000,-25.000000 25.000000,0.000000 0.000000,0.000000 0.000000</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1:44"/>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50750.000000 24800.000000,'-50.000000'0.000000,"50.000000"-25.000000,0.000000 0.000000,-25.000000 0.000000,0.000000 0.000000,50.000000 25.000000,0.000000 0.000000,25.000000 25.000000,0.000000 0.000000,0.000000 0.000000,0.000000 0.000000,25.000000 0.000000,0.000000 0.000000,0.000000 0.000000,0.000000 0.000000,0.000000 0.000000,0.000000 0.000000,50.000000 0.000000,0.000000 0.000000,0.000000 0.000000,0.000000 0.000000,50.000000-25.000000,0.000000 0.000000,0.000000 25.000000,0.000000 0.000000,0.000000-25.000000,0.000000 0.000000,0.000000 0.000000,0.000000 0.000000,0.000000 0.000000,0.000000 0.000000,25.000000 0.000000,0.000000 0.000000,25.000000-25.000000,0.000000 0.000000,50.000000 25.000000,0.000000 0.000000,-50.000000-25.000000,0.000000 0.000000,0.000000 0.000000,0.000000 0.000000,50.000000 25.000000,0.000000 0.000000,0.000000-25.000000,0.000000 0.000000,-25.000000 25.000000,0.000000 0.000000,-25.000000-25.000000,0.000000 0.000000,0.000000 25.000000,0.000000 0.000000,75.000000 0.000000,0.000000 0.000000,0.000000 0.000000,0.000000 0.000000,-100.000000 0.000000,0.000000 0.000000,25.000000 0.000000,0.000000 0.000000,50.000000 0.000000,0.000000 0.000000,0.000000 0.000000,0.000000 0.000000,-50.000000 0.000000,0.000000 0.000000,-25.000000 0.000000,0.000000 0.000000,25.000000 0.000000,0.000000 0.000000,50.000000 0.000000,0.000000 0.000000,-50.000000 0.000000,0.000000 0.000000,-25.000000 0.000000,0.000000 0.000000,-25.000000 25.000000,0.000000 0.000000,50.000000-25.000000,0.000000 0.000000,0.000000 0.000000,0.000000 0.000000,-25.000000 25.000000,0.000000 0.000000,-25.000000-25.000000,0.000000 0.000000,0.000000 0.000000,0.000000 0.000000,25.000000 0.000000,0.000000 0.000000,0.000000 0.000000,0.000000 0.000000,25.000000 0.000000,0.000000 0.000000,0.000000 0.000000,0.000000 0.000000,-100.000000 0.000000,0.000000 0.000000,25.000000 0.000000,0.000000 0.000000,50.000000 0.000000,0.000000 0.000000,0.000000 0.000000,0.000000 0.000000,-25.000000 0.000000,0.000000 0.000000,0.000000 0.000000,0.000000 0.000000,-50.000000 0.000000,0.000000 0.000000,0.000000 0.000000,0.000000 0.000000,50.000000 0.000000,0.000000 0.000000,0.000000 0.000000,0.000000 0.000000,0.000000 0.000000,0.000000 0.000000,25.000000 0.000000,0.000000 0.000000,-50.000000 0.000000,0.000000 0.000000,-50.000000 0.000000,0.000000 0.000000,75.000000 0.000000,0.000000 0.000000,0.000000 0.000000,0.000000 0.000000,50.000000 0.000000,0.000000 0.000000,0.000000 25.000000,0.000000 0.000000,-75.000000-25.000000,0.000000 0.000000,0.000000 25.000000,0.000000 0.000000,0.000000-25.000000,0.000000 0.000000,25.000000 25.000000,0.000000 0.000000,0.000000-25.000000,0.000000 0.000000,50.000000 25.000000,0.000000 0.000000,-75.000000-25.000000,0.000000 0.000000,-25.000000 25.000000,0.000000 0.000000,0.000000-25.000000,0.000000 0.000000,50.000000 0.000000,0.000000 0.000000,25.000000 0.000000,0.000000 0.000000,0.000000 25.000000,0.000000 0.000000,-25.000000-25.000000,0.000000 0.000000,-25.000000 0.000000,0.000000 0.000000,-25.000000 25.000000,0.000000 0.000000,0.000000-25.000000,0.000000 0.000000,25.000000 25.000000,0.000000 0.000000,50.000000-25.000000,0.000000 0.000000,-50.000000 0.000000,0.000000 0.000000,0.000000 0.000000,0.000000 0.000000,-25.000000 0.000000,0.000000 0.000000,0.000000 25.000000,0.000000 0.000000,25.000000-25.000000,0.000000 0.000000,25.000000 0.000000,0.000000 0.000000,25.000000 25.000000,0.000000 0.000000,0.000000-25.000000,0.000000 0.000000,-25.000000 25.000000,0.000000 0.000000,-50.000000-25.000000,0.000000 0.000000,0.000000 25.000000,0.000000 0.000000,0.000000 0.000000,0.000000 0.000000,0.000000-25.000000,0.000000 0.000000,25.000000 0.000000,0.000000 0.000000,-25.000000 25.000000,0.000000 0.000000,-25.000000-25.000000,0.000000 0.000000,-25.000000 0.000000,0.000000 0.000000,-25.000000 0.000000,0.000000 0.000000,-25.000000 0.000000,0.000000 0.000000,0.000000 0.000000,0.000000 0.000000,0.000000-25.000000,0.000000 0.000000,-25.000000 0.000000,0.000000 0.000000,25.000000 25.000000,0.000000 0.000000,-25.000000-25.000000,0.000000 0.000000,0.000000 0.000000,0.000000 0.000000,0.000000 0.000000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75820.000000 22030.000000 999,'0.000000'-19.000000'0,"0.000000"2.000000"0 ,0.000000 4.000000 0,0.000000 1.000000 0,0.000000 2.000000 0,0.000000 1.000000 0,0.000000-2.000000 0,0.000000 2.000000 0,1.000000-1.000000 0,3.000000 2.000000 0,2.000000 1.000000 0,2.000000 2.000000 0,3.000000-1.000000 0,-2.000000 1.000000 0,2.000000 1.000000 0,-2.000000-1.000000 0,2.000000 0.000000 0,-1.000000 2.000000 0,0.000000 1.000000 0,0.000000 1.000000 0,0.000000 3.000000 0,-1.000000 2.000000 0,2.000000 2.000000 0,-1.000000 2.000000 0,0.000000 2.000000 0,-1.000000-2.000000 0,1.000000-1.000000 0,1.000000-2.000000 0,-2.000000 1.000000 0,-1.000000 1.000000 0,-1.000000 1.000000 0,-2.000000 2.000000 0,0.000000-1.000000 0,0.000000 2.000000 0,1.000000-2.000000 0,-1.000000 1.000000 0,-1.000000 1.000000 0,-1.000000-2.000000 0,-1.000000 2.000000 0,-1.000000-1.000000 0,-2.000000 0.000000 0,-1.000000 0.000000 0,-1.000000 0.000000 0,-1.000000-1.000000 0,-2.000000 1.000000 0,2.000000 0.000000 0,-2.000000 1.000000 0,1.000000-1.000000 0,0.000000-1.000000 0,-2.000000-1.000000 0,-1.000000-1.000000 0,-1.000000-2.000000 0,-2.000000 1.000000 0,-1.000000-1.000000 0,-1.000000 0.000000 0,-1.000000 0.000000 0,-1.000000 0.000000 0,0.000000-1.000000 0,-1.000000 2.000000 0,1.000000-1.000000 0</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2:1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56200.000000 30300.000000,'0.000000'-50.000000,"0.000000"25.000000,0.000000 0.000000,0.000000 0.000000,0.000000 0.000000,0.000000 0.000000,0.000000 0.000000,0.000000 0.000000,0.000000 0.000000,0.000000 0.000000,0.000000 0.000000,25.000000 25.000000,0.000000 0.000000,0.000000 0.000000,0.000000 0.000000,0.000000 0.000000,0.000000 0.000000,50.000000 0.000000,0.000000 0.000000,-25.000000 0.000000,0.000000 0.000000,25.000000 25.000000,0.000000 0.000000,25.000000-25.000000,0.000000 0.000000,0.000000 0.000000,0.000000 0.000000,-25.000000 25.000000,0.000000 0.000000,0.000000-25.000000,0.000000 0.000000,0.000000 0.000000,0.000000 0.000000,0.000000 25.000000,0.000000 0.000000,0.000000-25.000000,0.000000 0.000000,25.000000 0.000000,0.000000 0.000000,-25.000000 25.000000,0.000000 0.000000,50.000000-25.000000,0.000000 0.000000,0.000000 25.000000,0.000000 0.000000,0.000000 0.000000,0.000000 0.000000,0.000000-25.000000,0.000000 0.000000,0.000000 25.000000,0.000000 0.000000,-25.000000 0.000000,0.000000 0.000000,-25.000000 0.000000,0.000000 0.000000,25.000000 0.000000,0.000000 0.000000,-25.000000-25.000000,0.000000 0.000000,25.000000 25.000000,0.000000 0.000000,0.000000-25.000000,0.000000 0.000000,0.000000 0.000000,0.000000 0.000000,25.000000 25.000000,0.000000 0.000000,0.000000-25.000000,0.000000 0.000000,-25.000000 25.000000,0.000000 0.000000,0.000000-25.000000,0.000000 0.000000,0.000000 25.000000,0.000000 0.000000,-25.000000-25.000000,0.000000 0.000000,0.000000 0.000000,0.000000 0.000000,0.000000 25.000000,0.000000 0.000000,25.000000-25.000000,0.000000 0.000000,0.000000 0.000000,0.000000 0.000000,0.000000 25.000000,0.000000 0.000000,25.000000-25.000000,0.000000 0.000000,0.000000 0.000000,0.000000 0.000000,-25.000000 25.000000,0.000000 0.000000,-25.000000-25.000000,0.000000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0.000000,-50.000000 0.000000,0.000000 0.000000,0.000000 0.000000,0.000000 0.000000,0.000000 0.000000,0.000000 0.000000,-25.000000 0.000000,0.000000 0.000000,0.000000 0.000000,0.000000 0.000000,25.000000-25.000000,0.000000 0.000000,-25.000000 25.000000,0.000000 0.000000,25.000000-25.000000,0.000000 0.000000,25.000000 25.000000,0.000000 0.000000,-25.000000 0.000000,0.000000 0.000000,25.000000-25.000000,0.000000 0.000000,0.000000 25.000000,0.000000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0.000000,0.000000-25.000000,0.000000 0.000000,0.000000 25.000000,0.000000 0.000000,0.000000-25.000000,0.000000 0.000000,0.000000 25.000000,0.000000 0.000000,-50.000000-25.000000,0.000000 0.000000,25.000000 25.000000,0.000000 0.000000,0.000000-25.000000,0.000000 0.000000,0.000000 25.000000,0.000000 0.000000,0.000000 0.000000,0.000000 0.000000,50.000000 0.000000,0.000000 0.000000,0.000000 0.000000,0.000000 0.000000,-25.000000 0.000000,0.000000 0.000000,0.000000 0.000000,0.000000 0.000000,-25.000000 0.000000,0.000000 0.000000,0.000000 0.000000,0.000000 0.000000,-25.000000 25.000000,0.000000 0.000000,25.000000-25.000000,0.000000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25.000000,0.000000 0.000000,25.000000-25.000000,0.000000 0.000000,0.000000 25.000000,0.000000 0.000000,0.000000-25.000000,0.000000 0.000000,25.000000 25.000000,0.000000 0.000000,-25.000000-25.000000,0.000000 0.000000,0.000000 0.000000,0.000000 0.000000,0.000000 25.000000,0.000000 0.000000,-25.000000-25.000000,0.000000 0.000000,-25.000000 25.000000,0.000000 0.000000,25.000000 0.000000,0.000000 0.000000,0.000000-25.000000,0.000000 0.000000,25.000000 0.000000,0.000000 0.000000,0.000000 0.000000,0.000000 0.000000,25.000000 25.000000,0.000000 0.000000,-25.000000-25.000000,0.000000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0.000000,25.000000-25.000000,0.000000 0.000000,-25.000000 25.000000,0.000000 0.000000,50.000000 0.000000,0.000000 0.000000,-50.000000-25.000000,0.000000 0.000000,-25.000000 25.000000,0.000000 0.000000,25.000000 0.000000,0.000000 0.000000,-25.000000-25.000000,0.000000 0.000000,-25.000000 25.000000,0.000000 0.000000,25.000000 0.000000,0.000000 0.000000,-25.000000 0.000000,0.000000 0.000000,50.000000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0.000000,0.000000-25.000000,0.000000 0.000000,0.000000 25.000000,0.000000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0.000000,0.000000-25.000000,0.000000 0.000000,25.000000 0.000000,0.000000 0.000000,-25.000000 25.000000,0.000000 0.000000,0.000000-25.000000,0.000000 0.000000,-25.000000 25.000000,0.000000 0.000000,0.000000-25.000000,0.000000 0.000000,-25.000000 25.000000,0.000000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 25.000000,0.000000 0.000000,25.000000-25.000000,0.000000 0.000000,-25.000000 0.000000,0.000000 0.000000,0.000000 25.000000,0.000000 0.000000,0.000000-25.000000,0.000000 0.000000,0.000000 0.000000,0.000000 0.000000,-25.000000 25.000000,0.000000 0.000000,25.000000-25.000000,0.000000 0.000000,0.000000 0.000000,0.000000 0.000000,0.000000 25.000000,0.000000 0.000000,-25.000000 0.000000,0.000000 0.000000,0.000000 0.000000,0.000000 0.000000,-50.000000 25.000000,0.000000 0.000000,25.000000-25.000000</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2:2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11000.000000 34900.000000,'-50.000000'-50.000000,"50.000000"0.000000,0.000000 0.000000,-25.000000 25.000000,0.000000 0.000000,0.000000 0.000000,0.000000 0.000000,25.000000 0.000000,0.000000 0.000000,25.000000 0.000000,0.000000 0.000000,25.000000 25.000000,0.000000 0.000000,0.000000-25.000000,0.000000 0.000000,50.000000 25.000000,0.000000 0.000000,0.000000 0.000000,0.000000 0.000000,25.000000-25.000000,0.000000 0.000000,25.000000 25.000000,0.000000 0.000000,25.000000 0.000000,0.000000 0.000000,-25.000000 0.000000,0.000000 0.000000,-25.000000-25.000000,0.000000 0.000000,50.000000 25.000000,0.000000 0.000000,-25.000000 0.000000,0.000000 0.000000,50.000000 0.000000,0.000000 0.000000,-25.000000 0.000000,0.000000 0.000000,0.000000 25.000000,0.000000 0.000000,-25.000000-25.000000,0.000000 0.000000,25.000000 0.000000,0.000000 0.000000,25.000000 0.000000,0.000000 0.000000,0.000000 0.000000,0.000000 0.000000,50.000000 0.000000,0.000000 0.000000,-75.000000 0.000000,0.000000 0.000000,-25.000000 0.000000,0.000000 0.000000,50.000000 25.000000,0.000000 0.000000,0.000000-25.000000,0.000000 0.000000,25.000000 0.000000,0.000000 0.000000,-25.000000 0.000000,0.000000 0.000000,-50.000000 0.000000,0.000000 0.000000,25.000000 25.000000,0.000000 0.000000,25.000000-25.000000,0.000000 0.000000,25.000000 25.000000,0.000000 0.000000,0.000000 0.000000,0.000000 0.000000,0.000000 0.000000,0.000000 0.000000,-50.000000 0.000000,0.000000 0.000000,50.000000 0.000000,0.000000 0.000000,50.000000-25.000000,0.000000 0.000000,-50.000000 25.000000,0.000000 0.000000,-25.000000-25.000000,0.000000 0.000000,25.000000 25.000000,0.000000 0.000000,-25.000000-25.000000,0.000000 0.000000,50.000000 0.000000,0.000000 0.000000,-25.000000 0.000000,0.000000 0.000000,-50.000000 0.000000,0.000000 0.000000,0.000000-25.000000,0.000000 0.000000,50.000000 25.000000,0.000000 0.000000,25.000000 0.000000,0.000000 0.000000,-50.000000 0.000000,0.000000 0.000000,0.000000-25.000000,0.000000 0.000000,-50.000000 25.000000,0.000000 0.000000,50.000000 0.000000,0.000000 0.000000,50.000000 0.000000,0.000000 0.000000,-25.000000 0.000000,0.000000 0.000000,-50.000000 0.000000,0.000000 0.000000,25.000000 0.000000,0.000000 0.000000,-25.000000 0.000000,0.000000 0.000000,75.000000 0.000000,0.000000 0.000000,-25.000000 0.000000,0.000000 0.000000,-25.000000 0.000000,0.000000 0.000000,-50.000000 0.000000,0.000000 0.000000,50.000000 0.000000,0.000000 0.000000,25.000000-25.000000,0.000000 0.000000,0.000000 25.000000,0.000000 0.000000,0.000000-25.000000,0.000000 0.000000,-50.000000 0.000000,0.000000 0.000000,0.000000 25.000000,0.000000 0.000000,25.000000-25.000000,0.000000 0.000000,0.000000 25.000000,0.000000 0.000000,-25.000000 0.000000,0.000000 0.000000,0.000000 0.000000,0.000000 0.000000,-75.000000 0.000000,0.000000 0.000000,25.000000 0.000000,0.000000 0.000000,25.000000 0.000000,0.000000 0.000000,0.000000 0.000000,0.000000 0.000000,0.000000 0.000000,0.000000 0.000000,25.000000 0.000000,0.000000 0.000000,-50.000000 0.000000,0.000000 0.000000,0.000000 0.000000,0.000000 0.000000,-50.000000 0.000000,0.000000 0.000000,0.000000 0.000000,0.000000 0.000000,25.000000 0.000000,0.000000 0.000000,0.000000 0.000000,0.000000 0.000000,0.000000 0.000000,0.000000 0.000000,25.000000-25.000000,0.000000 0.000000,0.000000 25.000000,0.000000 0.000000,-25.000000 0.000000,0.000000 0.000000,-25.000000-25.000000,0.000000 0.000000,0.000000 0.000000,0.000000 0.000000,0.000000 25.000000,0.000000 0.000000,-25.000000-25.000000,0.000000 0.000000,0.000000 25.000000,0.000000 0.000000,-25.000000 0.000000,0.000000 0.000000,0.000000 0.000000,0.000000 0.000000,25.000000 0.000000,0.000000 0.000000,-25.000000-25.000000,0.000000 0.000000,25.000000 25.000000,0.000000 0.000000,-25.000000 0.000000,0.000000 0.000000,0.000000 0.000000,0.000000 0.000000,25.000000 0.000000,0.000000 0.000000,-50.000000 25.000000</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2:33"/>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64250.000000 34550.000000,'100.000000'0.000000,"-50.000000"-25.000000,0.000000 0.000000,0.000000-25.000000,0.000000 0.000000,0.000000 25.000000,0.000000 0.000000,25.000000 0.000000,0.000000 0.000000,-25.000000 25.000000,0.000000 0.000000,25.000000 0.000000,0.000000 0.000000,0.000000 0.000000,0.000000 0.000000,0.000000 0.000000,0.000000 0.000000,-25.000000 0.000000,0.000000 0.000000,25.000000 25.000000,0.000000 0.000000,-25.000000 0.000000,0.000000 0.000000,0.000000 0.000000,0.000000 0.000000,0.000000 0.000000,0.000000 0.000000,0.000000 0.000000,0.000000 0.000000,0.000000 0.000000,0.000000 0.000000,0.000000 0.000000,0.000000 0.000000,0.000000 0.000000,0.000000 0.000000,25.000000-25.000000,0.000000 0.000000,-25.000000 0.000000,0.000000 0.000000,25.000000 0.000000,0.000000 0.000000,25.000000 0.000000,0.000000 0.000000,0.000000 0.000000,0.000000 0.000000,0.000000 0.000000,0.000000 0.000000,25.000000 0.000000,0.000000 0.000000,0.000000 0.000000,0.000000 0.000000,-25.000000 0.000000,0.000000 0.000000,0.000000 25.000000,0.000000 0.000000,25.000000 0.000000,0.000000 0.000000,-25.000000-25.000000,0.000000 0.000000,25.000000 25.000000,0.000000 0.000000,50.000000-25.000000,0.000000 0.000000,-25.000000 25.000000,0.000000 0.000000,25.000000-25.000000,0.000000 0.000000,0.000000 25.000000,0.000000 0.000000,-25.000000-25.000000,0.000000 0.000000,-25.000000 25.000000,0.000000 0.000000,50.000000-25.000000,0.000000 0.000000,25.000000 25.000000,0.000000 0.000000,0.000000-25.000000,0.000000 0.000000,0.000000 0.000000,0.000000 0.000000,-50.000000 0.000000,0.000000 0.000000,0.000000 0.000000,0.000000 0.000000,25.000000 0.000000,0.000000 0.000000,25.000000 0.000000,0.000000 0.000000,0.000000 0.000000,0.000000 0.000000,0.000000 0.000000,0.000000 0.000000,-50.000000-25.000000,0.000000 0.000000,0.000000 0.000000,0.000000 0.000000,25.000000 0.000000,0.000000 0.000000,0.000000 0.000000,0.000000 0.000000,50.000000 0.000000,0.000000 0.000000,-50.000000 0.000000,0.000000 0.000000,-25.000000 25.000000,0.000000 0.000000,-50.000000 0.000000,0.000000 0.000000,25.000000-25.000000,0.000000 0.000000,25.000000 25.000000,0.000000 0.000000,-25.000000 0.000000,0.000000 0.000000,25.000000 0.000000,0.000000 0.000000,0.000000 0.000000,0.000000 0.000000,-25.000000 0.000000,0.000000 0.000000,0.000000-25.000000,0.000000 0.000000,-25.000000 25.000000,0.000000 0.000000,0.000000-25.000000,0.000000 0.000000,50.000000 0.000000,0.000000 0.000000,0.000000 25.000000,0.000000 0.000000,25.000000 0.000000,0.000000 0.000000,-25.000000-25.000000,0.000000 0.000000,-25.000000 25.000000,0.000000 0.000000,0.000000-25.000000,0.000000 0.000000,-25.000000 25.000000,0.000000 0.000000,0.000000 0.000000,0.000000 0.000000,50.000000 0.000000,0.000000 0.000000,25.000000-25.000000,0.000000 0.000000,0.000000 25.000000,0.000000 0.000000,-25.000000 0.000000,0.000000 0.000000,0.000000 0.000000,0.000000 0.000000,-25.000000-25.000000,0.000000 0.000000,0.000000 25.000000,0.000000 0.000000,0.000000 0.000000,0.000000 0.000000,50.000000 0.000000,0.000000 0.000000,-25.000000 0.000000,0.000000 0.000000,0.000000 0.000000,0.000000 0.000000,-25.000000 0.000000,0.000000 0.000000,0.000000 25.000000,0.000000 0.000000,-25.000000-25.000000,0.000000 0.000000,-25.000000 0.000000,0.000000 0.000000,25.000000 25.000000,0.000000 0.000000,0.000000-25.000000,0.000000 0.000000,0.000000 25.000000,0.000000 0.000000,25.000000-25.000000,0.000000 0.000000,0.000000 0.000000,0.000000 0.000000,-25.000000 0.000000,0.000000 0.000000,25.000000 0.000000,0.000000 0.000000,-25.000000 0.000000,0.000000 0.000000,-25.000000-25.000000,0.000000 0.000000,0.000000 25.000000,0.000000 0.000000,0.000000-25.000000,0.000000 0.000000,0.000000 0.000000,0.000000 0.000000,25.000000 0.000000,0.000000 0.000000,0.000000 25.000000,0.000000 0.000000,0.000000-25.000000,0.000000 0.000000,0.000000 0.000000,0.000000 0.000000,0.000000 0.000000,0.000000 0.000000,-25.000000 0.000000,0.000000 0.000000,0.000000 25.000000,0.000000 0.000000,0.000000 0.000000,0.000000 0.000000,0.000000-25.000000,0.000000 0.000000,0.000000 25.000000,0.000000 0.000000,-25.000000 0.000000,0.000000 0.000000,25.000000 0.000000,0.000000 0.000000,0.000000-25.000000,0.000000 0.000000,0.000000 25.000000,0.000000 0.000000,25.000000 0.000000,0.000000 0.000000,25.000000-25.000000,0.000000 0.000000,-50.000000 0.000000,0.000000 0.000000,0.000000 0.000000,0.000000 0.000000,0.000000 0.000000,0.000000 0.000000,-25.000000 25.000000,0.000000 0.000000,-25.000000-25.000000,0.000000 0.000000,0.000000 0.000000,0.000000 0.000000,0.000000 0.000000,0.000000 0.000000,-50.000000 50.000000</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2:35"/>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10100.000000 38450.000000,'0.000000'-50.000000,"25.000000"25.000000,0.000000 0.000000,0.000000 25.000000,0.000000 0.000000,0.000000-25.000000,0.000000 0.000000,0.000000 25.000000,0.000000 0.000000,25.000000-25.000000,0.000000 0.000000,0.000000 25.000000,0.000000 0.000000,-25.000000 0.000000,0.000000 0.000000,50.000000 0.000000,0.000000 0.000000,-25.000000 0.000000,0.000000 0.000000,25.000000 0.000000,0.000000 0.000000,0.000000 0.000000,0.000000 0.000000,50.000000 0.000000,0.000000 0.000000,0.000000 0.000000,0.000000 0.000000,25.000000-25.000000,0.000000 0.000000,25.000000 25.000000,0.000000 0.000000,0.000000-25.000000,0.000000 0.000000,-50.000000 0.000000,0.000000 0.000000,25.000000 25.000000,0.000000 0.000000,50.000000-25.000000,0.000000 0.000000,0.000000 25.000000,0.000000 0.000000,0.000000-25.000000,0.000000 0.000000,0.000000 25.000000,0.000000 0.000000,-25.000000 0.000000,0.000000 0.000000,25.000000 0.000000,0.000000 0.000000,50.000000-25.000000,0.000000 0.000000,0.000000 25.000000,0.000000 0.000000,-25.000000-25.000000,0.000000 0.000000,0.000000 25.000000,0.000000 0.000000,0.000000-25.000000,0.000000 0.000000,75.000000 0.000000,0.000000 0.000000,-25.000000 25.000000,0.000000 0.000000,-75.000000 0.000000,0.000000 0.000000,25.000000 0.000000,0.000000 0.000000,75.000000 0.000000,0.000000 0.000000,-50.000000 25.000000,0.000000 0.000000,-50.000000 0.000000,0.000000 0.000000,25.000000 0.000000,0.000000 0.000000,0.000000 0.000000,0.000000 0.000000,50.000000-25.000000,0.000000 0.000000,-25.000000 25.000000,0.000000 0.000000,-75.000000-25.000000,0.000000 0.000000,25.000000 25.000000,0.000000 0.000000,75.000000-25.000000,0.000000 0.000000,-25.000000 25.000000,0.000000 0.000000,-50.000000-25.000000,0.000000 0.000000,0.000000 25.000000,0.000000 0.000000,25.000000-25.000000,0.000000 0.000000,25.000000 0.000000,0.000000 0.000000,0.000000 0.000000,0.000000 0.000000,-75.000000 0.000000,0.000000 0.000000,0.000000 0.000000,0.000000 0.000000,25.000000 0.000000,0.000000 0.000000,0.000000-25.000000,0.000000 0.000000,25.000000 25.000000,0.000000 0.000000,-25.000000-25.000000,0.000000 0.000000,-75.000000 25.000000,0.000000 0.000000,25.000000 0.000000,0.000000 0.000000,25.000000 0.000000,0.000000 0.000000,25.000000-25.000000,0.000000 0.000000,0.000000 25.000000,0.000000 0.000000,-25.000000 0.000000,0.000000 0.000000,-25.000000-25.000000,0.000000 0.000000,-25.000000 25.000000,0.000000 0.000000,50.000000 0.000000,0.000000 0.000000,25.000000 0.000000,0.000000 0.000000,0.000000-25.000000,0.000000 0.000000,0.000000 25.000000,0.000000 0.000000,-50.000000-25.000000,0.000000 0.000000,0.000000 25.000000,0.000000 0.000000,50.000000 0.000000,0.000000 0.000000,0.000000 0.000000,0.000000 0.000000,25.000000 0.000000,0.000000 0.000000,-25.000000 0.000000,0.000000 0.000000,-50.000000 25.000000,0.000000 0.000000,0.000000-25.000000,0.000000 0.000000,50.000000 25.000000,0.000000 0.000000,0.000000-25.000000,0.000000 0.000000,25.000000 0.000000,0.000000 0.000000,-50.000000 25.000000,0.000000 0.000000,-25.000000-25.000000,0.000000 0.000000,0.000000 25.000000,0.000000 0.000000,0.000000 0.000000,0.000000 0.000000,25.000000-25.000000,0.000000 0.000000,-25.000000 25.000000,0.000000 0.000000,0.000000 0.000000,0.000000 0.000000,-25.000000-25.000000,0.000000 0.000000,-25.000000 0.000000,0.000000 0.000000,0.000000 25.000000,0.000000 0.000000,25.000000-25.000000,0.000000 0.000000,0.000000 0.000000,0.000000 0.000000,25.000000 0.000000,0.000000 0.000000,25.000000 25.000000,0.000000 0.000000,-50.000000-25.000000,0.000000 0.000000,25.000000 0.000000,0.000000 0.000000,-50.000000 0.000000,0.000000 0.000000,-25.000000 0.000000,0.000000 0.000000,25.000000 0.000000,0.000000 0.000000,0.000000 0.000000,0.000000 0.000000,0.000000 0.000000,0.000000 0.000000,25.000000 0.000000,0.000000 0.000000,-25.000000 0.000000,0.000000 0.000000,0.000000 25.000000,0.000000 0.000000,0.000000-25.000000,0.000000 0.000000,-25.000000 0.000000,0.000000 0.000000,-25.000000 0.000000,0.000000 0.000000,0.000000 0.000000,0.000000 0.000000,0.000000 0.000000,0.000000 0.000000,0.000000-25.000000,0.000000 0.000000,-25.000000 25.000000,0.000000 0.000000,25.000000 0.000000,0.000000 0.000000,-25.000000 0.000000,0.000000 0.000000,25.000000 0.000000,0.000000 0.000000,0.000000 0.000000,0.000000 0.000000,-25.000000 0.000000,0.000000 0.000000,25.000000 0.000000,0.000000 0.000000,0.000000 0.000000,0.000000 0.000000,0.000000-25.000000,0.000000 0.000000,0.000000 25.000000,0.000000 0.000000,0.000000 0.000000,0.000000 0.000000,0.000000 0.000000,0.000000 0.000000,-25.000000 0.000000,0.000000 0.000000,25.000000-25.000000,0.000000 0.000000,0.000000 25.000000,0.000000 0.000000,-25.000000 0.000000,0.000000 0.000000,0.000000 0.000000,0.000000 0.000000,-25.000000-25.000000</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2:49"/>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65150.000000 43700.000000,'0.000000'-50.000000,"0.000000"25.000000,0.000000 0.000000,25.000000 25.000000,0.000000 0.000000,-25.000000-25.000000,0.000000 0.000000,25.000000 25.000000,0.000000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0.000000,0.000000-25.000000,0.000000 0.000000,-25.000000 25.000000,0.000000 0.000000,0.000000-25.000000,0.000000 0.000000,25.000000 25.000000,0.000000 0.000000,0.000000-25.000000,0.000000 0.000000,50.000000 25.000000,0.000000 0.000000,0.000000-25.000000,0.000000 0.000000,-25.000000 25.000000,0.000000 0.000000,0.000000 0.000000,0.000000 0.000000,0.000000-25.000000,0.000000 0.000000,-25.000000 25.000000,0.000000 0.000000,50.000000 0.000000,0.000000 0.000000,25.000000 0.000000,0.000000 0.000000,-50.000000 0.000000,0.000000 0.000000,-25.000000 0.000000,0.000000 0.000000,25.000000 0.000000,0.000000 0.000000,-25.000000 0.000000,0.000000 0.000000,50.000000-25.000000,0.000000 0.000000,25.000000 25.000000,0.000000 0.000000,-50.000000 0.000000,0.000000 0.000000,-25.000000-25.000000,0.000000 0.000000,-25.000000 25.000000,0.000000 0.000000,25.000000 0.000000,0.000000 0.000000,25.000000 0.000000,0.000000 0.000000,50.000000 25.000000,0.000000 0.000000,-50.000000-25.000000,0.000000 0.000000,-25.000000 0.000000,0.000000 0.000000,-25.000000 0.000000,0.000000 0.000000,0.000000 25.000000,0.000000 0.000000,50.000000-25.000000,0.000000 0.000000,25.000000 0.000000,0.000000 0.000000,-25.000000 0.000000,0.000000 0.000000,0.000000 0.000000,0.000000 0.000000,-25.000000 0.000000,0.000000 0.000000,-25.000000 0.000000,0.000000 0.000000,0.000000 0.000000,0.000000 0.000000,50.000000 0.000000,0.000000 0.000000,0.000000 0.000000,0.000000 0.000000,-25.000000 0.000000,0.000000 0.000000,25.000000-25.000000,0.000000 0.000000,-75.000000 25.000000,0.000000 0.000000,25.000000 0.000000,0.000000 0.000000,0.000000-25.000000,0.000000 0.000000,0.000000 25.000000,0.000000 0.000000,25.000000 0.000000,0.000000 0.000000,25.000000-25.000000,0.000000 0.000000,-25.000000 25.000000,0.000000 0.000000,-25.000000 0.000000,0.000000 0.000000,-25.000000 0.000000,0.000000 0.000000,0.000000 0.000000,0.000000 0.000000,0.000000 0.000000,0.000000 0.000000,0.000000 0.000000,0.000000 0.000000,50.000000 0.000000,0.000000 0.000000,0.000000 0.000000,0.000000 0.000000,0.000000 25.000000,0.000000 0.000000,-50.000000-25.000000,0.000000 0.000000,25.000000 0.000000,0.000000 0.000000,-25.000000 0.000000,0.000000 0.000000,-25.000000 0.000000,0.000000 0.000000,25.000000 25.000000,0.000000 0.000000,0.000000-25.000000,0.000000 0.000000,0.000000 0.000000,0.000000 0.000000,50.000000 0.000000,0.000000 0.000000,-25.000000 25.000000,0.000000 0.000000,0.000000-25.000000,0.000000 0.000000,-25.000000 0.000000,0.000000 0.000000,25.000000 25.000000,0.000000 0.000000,-50.000000 0.000000,0.000000 0.000000,0.000000-25.000000,0.000000 0.000000,25.000000 25.000000,0.000000 0.000000,-25.000000-25.000000,0.000000 0.000000,0.000000 25.000000,0.000000 0.000000,50.000000-25.000000,0.000000 0.000000,-25.000000 0.000000,0.000000 0.000000,25.000000 0.000000,0.000000 0.000000,-25.000000 25.000000,0.000000 0.000000,0.000000-25.000000,0.000000 0.000000,-50.000000 0.000000,0.000000 0.000000,25.000000 0.000000,0.000000 0.000000,-25.000000 25.000000,0.000000 0.000000,-25.000000-25.000000,0.000000 0.000000,0.000000 0.000000,0.000000 0.000000,0.000000 0.000000,0.000000 0.000000,0.000000 0.000000,0.000000 0.000000,-25.000000 25.000000,0.000000 0.000000,25.000000-25.000000,0.000000 0.000000,0.000000 0.000000,0.000000 0.000000,0.000000 25.000000,0.000000 0.000000,0.000000-25.000000,0.000000 0.000000,-25.000000 25.000000,0.000000 0.000000,25.000000 0.000000,0.000000 0.000000,-25.000000 0.000000</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4:07"/>
    </inkml:context>
    <inkml:brush xml:id="br0">
      <inkml:brushProperty name="width" value="0.634920597076416" units="cm"/>
      <inkml:brushProperty name="height" value="0.634920597076416" units="cm"/>
      <inkml:brushProperty name="color" value="#FF264A"/>
      <inkml:brushProperty name="transparency" value="111"/>
      <inkml:brushProperty name="ignorePressure" value="0"/>
    </inkml:brush>
  </inkml:definitions>
  <inkml:trace contextRef="#ctx0" brushRef="#br0">40250.000000 17550.000000,'50.000000'0.000000,"-25.000000"-25.000000,0.000000 0.000000,25.000000 25.000000,0.000000 0.000000,0.000000 0.000000,0.000000 0.000000,25.000000 0.000000,0.000000 0.000000,0.000000 0.000000,0.000000 0.000000,25.000000 25.000000,0.000000 0.000000,25.000000-25.000000,0.000000 0.000000,0.000000 0.000000,0.000000 0.000000,25.000000 25.000000,0.000000 0.000000,-25.000000-25.000000,0.000000 0.000000,0.000000 0.000000,0.000000 0.000000,-25.000000 0.000000,0.000000 0.000000,0.000000 25.000000,0.000000 0.000000,-25.000000-25.000000,0.000000 0.000000,0.000000 0.000000,0.000000 0.000000,0.000000 25.000000,0.000000 0.000000,25.000000-25.000000,0.000000 0.000000,0.000000 25.000000,0.000000 0.000000,50.000000-25.000000,0.000000 0.000000,-25.000000 0.000000,0.000000 0.000000,0.000000 0.000000,0.000000 0.000000,0.000000 25.000000,0.000000 0.000000,-25.000000-25.000000,0.000000 0.000000,0.000000 0.000000,0.000000 0.000000,0.000000 0.000000,0.000000 0.000000,25.000000 0.000000,0.000000 0.000000,25.000000 0.000000,0.000000 0.000000,0.000000 0.000000,0.000000 0.000000,0.000000 0.000000,0.000000 0.000000,0.000000 25.000000,0.000000 0.000000,0.000000-25.000000,0.000000 0.000000,-25.000000 0.000000,0.000000 0.000000,-25.000000 25.000000,0.000000 0.000000,50.000000-25.000000,0.000000 0.000000,-25.000000 25.000000,0.000000 0.000000,0.000000 0.000000,0.000000 0.000000,0.000000-25.000000,0.000000 0.000000,0.000000 25.000000,0.000000 0.000000,-50.000000-25.000000,0.000000 0.000000,25.000000 25.000000,0.000000 0.000000,-25.000000-25.000000,0.000000 0.000000,-25.000000 25.000000,0.000000 0.000000,0.000000-25.000000,0.000000 0.000000,0.000000 0.000000,0.000000 0.000000,0.000000 25.000000,0.000000 0.000000,0.000000-25.000000,0.000000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0.000000,-25.000000-25.000000,0.000000 0.000000,25.000000 25.000000,0.000000 0.000000,-25.000000-25.000000,0.000000 0.000000,25.000000 25.000000,0.000000 0.000000,-25.000000 0.000000,0.000000 0.000000,0.000000-25.000000,0.000000 0.000000,25.000000 25.000000,0.000000 0.000000,-25.000000 0.000000,0.000000 0.000000,0.000000 0.000000,0.000000 0.000000,0.000000 0.000000,0.000000 0.000000,0.000000 0.000000,0.000000 0.000000,0.000000 0.000000,0.000000 0.000000,0.000000 0.000000,0.000000 0.000000,-25.000000-25.000000,0.000000 0.000000,-25.000000 50.000000</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5:1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77700.000000 44350.000000,'50.000000'0.000000,"-25.000000"0.000000,0.000000 0.000000,25.000000 0.000000,0.000000 0.000000,50.000000-25.000000,0.000000 0.000000,25.000000 0.000000,0.000000 0.000000,50.000000 0.000000,0.000000 0.000000,-25.000000 0.000000,0.000000 0.000000,25.000000 0.000000,0.000000 0.000000,25.000000 0.000000,0.000000 0.000000,-25.000000 25.000000,0.000000 0.000000,25.000000-25.000000,0.000000 0.000000,-25.000000 25.000000,0.000000 0.000000,-50.000000 0.000000,0.000000 0.000000,-25.000000 0.000000,0.000000 0.000000,25.000000 25.000000,0.000000 0.000000,0.000000-25.000000,0.000000 0.000000,25.000000 0.000000,0.000000 0.000000,25.000000 25.000000,0.000000 0.000000,0.000000-25.000000,0.000000 0.000000,-25.000000 0.000000,0.000000 0.000000,0.000000 0.000000,0.000000 0.000000,-50.000000 25.000000,0.000000 0.000000,25.000000-25.000000,0.000000 0.000000,0.000000 0.000000,0.000000 0.000000,25.000000 0.000000,0.000000 0.000000,0.000000 0.000000,0.000000 0.000000,0.000000 25.000000,0.000000 0.000000,-25.000000-25.000000,0.000000 0.000000,-25.000000 0.000000,0.000000 0.000000,-25.000000 25.000000,0.000000 0.000000,0.000000-25.000000,0.000000 0.000000,0.000000 0.000000,0.000000 0.000000,0.000000 0.000000,0.000000 0.000000,-25.000000 0.000000,0.000000 0.000000,25.000000 0.000000,0.000000 0.000000,0.000000 25.000000,0.000000 0.000000,-25.000000-25.000000,0.000000 0.000000,-25.000000 0.000000,0.000000 0.000000,0.000000 0.000000,0.000000 0.000000,0.000000 0.000000,0.000000 0.000000,-25.000000-25.000000,0.000000 0.000000,0.000000 0.000000,0.000000 0.000000,25.000000 25.000000,0.000000 0.000000,-25.000000-25.000000,0.000000 0.000000,25.000000 25.000000,0.000000 0.000000,-25.000000-25.000000,0.000000 0.000000,25.000000 25.000000,0.000000 0.000000,-25.000000-25.000000,0.000000 0.000000,25.000000 25.000000,0.000000 0.000000,0.000000 0.000000,0.000000 0.000000,0.000000 0.000000,0.000000 0.000000,0.000000-25.000000,0.000000 0.000000,0.000000 25.000000,0.000000 0.000000,0.000000 0.000000,0.000000 0.000000,0.000000 0.000000,0.000000 0.000000,0.000000 0.000000,0.000000 0.000000,0.000000-25.000000,0.000000 0.000000,0.000000 25.000000,0.000000 0.000000,0.000000 0.000000,0.000000 0.000000,0.000000 0.000000,0.000000 0.000000,-25.000000-25.000000,0.000000 0.000000,25.000000 25.000000,0.000000 0.000000,0.000000 0.000000,0.000000 0.000000,0.000000 0.000000,0.000000 0.000000,0.000000 0.000000,0.000000 0.000000,0.000000 0.000000,0.000000 0.000000,-25.000000-25.000000,0.000000 0.000000,25.000000 25.000000,0.000000 0.000000,0.000000 0.000000,0.000000 0.000000,0.000000 0.000000</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5: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89450.000000 44100.000000,'-100.000000'0.000000,"50.000000"0.000000,0.000000 0.000000,25.000000 0.000000,0.000000 0.000000,0.000000 0.000000,0.000000 0.000000,50.000000 0.000000,0.000000 0.000000,0.000000 0.000000,0.000000 0.000000,25.000000 0.000000,0.000000 0.000000,0.000000 0.000000,0.000000 0.000000,0.000000 0.000000,0.000000 0.000000,25.000000 25.000000,0.000000 0.000000,0.000000-25.000000,0.000000 0.000000,25.000000 0.000000,0.000000 0.000000,25.000000 0.000000,0.000000 0.000000,25.000000 0.000000,0.000000 0.000000,50.000000 25.000000,0.000000 0.000000,-25.000000-25.000000,0.000000 0.000000,0.000000 25.000000,0.000000 0.000000,-25.000000-25.000000,0.000000 0.000000,25.000000 25.000000,0.000000 0.000000,-25.000000-25.000000,0.000000 0.000000,25.000000 25.000000,0.000000 0.000000,25.000000-25.000000,0.000000 0.000000,-50.000000 25.000000,0.000000 0.000000,0.000000-25.000000,0.000000 0.000000,-25.000000 25.000000,0.000000 0.000000,0.000000-25.000000,0.000000 0.000000,-25.000000 25.000000,0.000000 0.000000,50.000000-25.000000,0.000000 0.000000,0.000000 0.000000,0.000000 0.000000,-25.000000 25.000000,0.000000 0.000000,0.000000-25.000000,0.000000 0.000000,-25.000000 0.000000,0.000000 0.000000,-25.000000 25.000000,0.000000 0.000000,0.000000-25.000000,0.000000 0.000000,-25.000000 0.000000,0.000000 0.000000,0.000000 0.000000,0.000000 0.000000,50.000000 0.000000,0.000000 0.000000,-50.000000 0.000000,0.000000 0.000000,50.000000 0.000000,0.000000 0.000000,-25.000000 0.000000,0.000000 0.000000,-25.000000 0.000000,0.000000 0.000000,0.000000 0.000000,0.000000 0.000000,25.000000 0.000000,0.000000 0.000000,-25.000000 0.000000,0.000000 0.000000,0.000000-25.000000,0.000000 0.000000,0.000000 25.000000,0.000000 0.000000,-25.000000-25.000000,0.000000 0.000000,25.000000 25.000000,0.000000 0.000000,-25.000000-25.000000,0.000000 0.000000,0.000000 25.000000,0.000000 0.000000,-25.000000-25.000000,0.000000 0.000000,0.000000 0.000000,0.000000 0.000000,25.000000 0.000000,0.000000 0.000000,-25.000000 0.000000,0.000000 0.000000,0.000000 0.000000,0.000000 0.000000,0.000000-25.000000,0.000000 0.000000,0.000000 25.000000,0.000000 0.000000,25.000000-25.000000,0.000000 0.000000,-25.000000 0.000000,0.000000 0.000000,25.000000 0.000000,0.000000 0.000000,-25.000000 25.000000,0.000000 0.000000,25.000000-25.000000,0.000000 0.000000,-25.000000 0.000000,0.000000 0.000000,0.000000 0.000000,0.000000 0.000000,0.000000 0.000000,0.000000 0.000000,0.000000 0.000000,0.000000 0.000000,0.000000 0.000000,0.000000 0.000000,0.000000 25.000000,0.000000 0.000000,0.000000-25.000000,0.000000 0.000000,0.000000 0.000000,0.000000 0.000000,0.000000 0.000000,0.000000 0.000000,0.000000 25.000000,0.000000 0.000000,25.000000-25.000000,0.000000 0.000000,-25.000000 0.000000,0.000000 0.000000,0.000000 25.000000,0.000000 0.000000,0.000000-25.000000,0.000000 0.000000,0.000000 25.000000,0.000000 0.000000,-25.000000 0.000000,0.000000 0.000000,25.000000 0.000000,0.000000 0.000000,-25.000000-25.000000,0.000000 0.000000,0.000000 25.000000,0.000000 0.000000,-25.000000 0.000000,0.000000 0.000000,0.000000 0.000000,0.000000 0.000000,0.000000 0.000000,0.000000 0.000000,-25.000000 0.000000,0.000000 0.000000,0.000000 0.000000,0.000000 0.000000,-25.000000-25.000000,0.000000 0.000000,0.000000 25.000000,0.000000 0.000000,-25.000000 0.000000,0.000000 0.000000,0.000000-25.000000,0.000000 0.000000,25.000000 25.000000,0.000000 0.000000,-25.000000 0.000000,0.000000 0.000000,50.000000 0.000000,0.000000 0.000000,0.000000 25.000000,0.000000 0.000000,0.000000-25.000000,0.000000 0.000000,25.000000 0.000000,0.000000 0.000000,-25.000000 25.000000,0.000000 0.000000,0.000000-25.000000,0.000000 0.000000,-25.000000 25.000000,0.000000 0.000000,25.000000-25.000000,0.000000 0.000000,-25.000000 25.000000,0.000000 0.000000,0.000000 0.000000,0.000000 0.000000,0.000000 0.000000,0.000000 0.000000,0.000000 0.000000,0.000000 0.000000,0.000000 25.000000,0.000000 0.000000,25.000000 0.000000,0.000000 0.000000,0.000000-25.000000,0.000000 0.000000,-25.000000 25.000000,0.000000 0.000000,25.000000 0.000000,0.000000 0.000000,-25.000000 0.000000,0.000000 0.000000,0.000000 0.000000,0.000000 0.000000,0.000000 0.000000,0.000000 0.000000,-25.000000 0.000000,0.000000 0.000000,25.000000 0.000000,0.000000 0.000000,0.000000 0.000000,0.000000 0.000000,25.000000-25.000000,0.000000 0.000000,0.000000 25.000000,0.000000 0.000000,25.000000 0.000000,0.000000 0.000000,-25.000000-25.000000,0.000000 0.000000,0.000000 25.000000,0.000000 0.000000,0.000000 0.000000,0.000000 0.000000,0.000000 0.000000,0.000000 0.000000,-25.000000-25.000000,0.000000 0.000000,25.000000 25.000000,0.000000 0.000000,-25.000000 0.000000,0.000000 0.000000,25.000000 0.000000,0.000000 0.000000,0.000000 0.000000,0.000000 0.000000,0.000000-25.000000,0.000000 0.000000,25.000000 25.000000,0.000000 0.000000,0.000000 0.000000,0.000000 0.000000,0.000000 0.000000,0.000000 0.000000,0.000000 0.000000,0.000000 0.000000,0.000000 0.000000,0.000000 0.000000,25.000000-25.000000,0.000000 0.000000,0.000000 25.000000,0.000000 0.000000,0.000000 0.000000,0.000000 0.000000,-25.000000-25.000000,0.000000 0.000000,25.000000 25.000000,0.000000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25.000000,0.000000 0.000000,0.000000-25.000000,0.000000 0.000000,0.000000 25.000000,0.000000 0.000000,25.000000-25.000000,0.000000 0.000000,0.000000 25.000000,0.000000 0.000000,-25.000000-25.000000,0.000000 0.000000,25.000000 25.000000,0.000000 0.000000,0.000000 0.000000,0.000000 0.000000,0.000000 0.000000,0.000000 0.000000,0.000000 0.000000,0.000000 0.000000,0.000000-25.000000,0.000000 0.000000,0.000000 25.000000,0.000000 0.000000,0.000000-25.000000,0.000000 0.000000,0.000000 25.000000,0.000000 0.000000,0.000000-25.000000,0.000000 0.000000,0.000000 0.000000,0.000000 0.000000,0.000000 0.000000,0.000000 0.000000,0.000000 0.000000,0.000000 0.000000,0.000000 0.000000,0.000000 0.000000,25.000000-25.000000,0.000000 0.000000,-25.000000 25.000000,0.000000 0.000000,25.000000-25.000000,0.000000 0.000000,0.000000 25.000000,0.000000 0.000000,25.000000-25.000000,0.000000 0.000000,0.000000 0.000000,0.000000 0.000000,0.000000 0.000000,0.000000 0.000000,25.000000 0.000000,0.000000 0.000000,25.000000 0.000000,0.000000 0.000000,-25.000000 0.000000,0.000000 0.000000,0.000000 0.000000,0.000000 0.000000,-25.000000 0.000000,0.000000 0.000000,0.000000 0.000000,0.000000 0.000000,-50.000000 0.000000,0.000000 0.000000,0.000000 0.000000,0.000000 0.000000,0.000000 0.000000,0.000000 0.000000,0.000000 0.000000,0.000000 0.000000,0.000000 0.000000,0.000000 0.000000,0.000000 0.000000,0.000000 0.000000,0.000000 0.000000</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5: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2200.000000 47800.000000,'50.000000'0.000000,"-25.000000"0.000000,0.000000 0.000000,-25.000000-25.000000,0.000000 0.000000,25.000000 25.000000,0.000000 0.000000,0.000000 0.000000,0.000000 0.000000,0.000000 0.000000,0.000000 0.000000,0.000000 0.000000,0.000000 0.000000,0.000000 0.000000,0.000000 0.000000,0.000000 0.000000,0.000000 0.000000,25.000000-25.000000,0.000000 0.000000,-25.000000 25.000000,0.000000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0.000000,25.000000 0.000000,0.000000 0.000000,0.000000-25.000000,0.000000 0.000000,0.000000 25.000000,0.000000 0.000000,25.000000 0.000000,0.000000 0.000000,-25.000000 0.000000,0.000000 0.000000,25.000000 0.000000,0.000000 0.000000,0.000000 0.000000,0.000000 0.000000,-25.000000 0.000000,0.000000 0.000000,0.000000 0.000000,0.000000 0.000000,0.000000 0.000000,0.000000 0.000000,0.000000 25.000000,0.000000 0.000000,-25.000000-25.000000,0.000000 0.000000,0.000000 0.000000,0.000000 0.000000,25.000000 0.000000,0.000000 0.000000,0.000000 25.000000,0.000000 0.000000,0.000000-25.000000,0.000000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25.000000,0.000000 0.000000,0.000000-25.000000,0.000000 0.000000,0.000000 0.000000,0.000000 0.000000,50.000000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25.000000,0.000000 0.000000,0.000000-25.000000,0.000000 0.000000,0.000000 0.000000,0.000000 0.000000,0.000000 0.000000,0.000000 0.000000,25.000000 0.000000,0.000000 0.000000,0.000000 0.000000,0.000000 0.000000,0.000000 0.000000,0.000000 0.000000,50.000000 0.000000,0.000000 0.000000,-25.000000 0.000000,0.000000 0.000000,0.000000 0.000000,0.000000 0.000000,25.000000 0.000000,0.000000 0.000000,-25.000000 0.000000,0.000000 0.000000,-25.000000 0.000000,0.000000 0.000000,25.000000 0.000000,0.000000 0.000000,-50.000000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0.000000,0.000000-25.000000,0.000000 0.000000,0.000000 25.000000,0.000000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0.000000,50.000000 0.000000,0.000000 0.000000,-25.000000 0.000000,0.000000 0.000000,25.000000 0.000000,0.000000 0.000000,25.000000 0.000000,0.000000 0.000000,-25.000000 0.000000,0.000000 0.000000,-25.000000 0.000000,0.000000 0.000000,25.000000 0.000000,0.000000 0.000000,-50.000000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0.000000,0.000000-25.000000,0.000000 0.000000,25.000000 25.000000,0.000000 0.000000,0.000000 0.000000,0.000000 0.000000,0.000000 0.000000,0.000000 0.000000,0.000000-25.000000,0.000000 0.000000,0.000000 25.000000,0.000000 0.000000,25.000000 0.000000,0.000000 0.000000,-50.000000 0.000000,0.000000 0.000000,25.000000 0.000000,0.000000 0.000000,-50.000000 0.000000,0.000000 0.000000,0.000000 0.000000,0.000000 0.000000,-50.000000 0.000000,0.000000 0.000000,0.000000 0.000000,0.000000 0.000000,-25.000000 0.000000</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5: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43500.000000 48200.000000,'50.000000'0.000000,"-50.000000"-25.000000,0.000000 0.000000,25.000000 25.000000,0.000000 0.000000,0.000000 0.000000,0.000000 0.000000,0.000000 0.000000,0.000000 0.000000,0.000000 25.000000,0.000000 0.000000,25.000000-25.000000,0.000000 0.000000,0.000000 25.000000,0.000000 0.000000,0.000000 0.000000,0.000000 0.000000,25.000000-25.000000,0.000000 0.000000,25.000000 25.000000,0.000000 0.000000,-25.000000-25.000000,0.000000 0.000000,0.000000 0.000000,0.000000 0.000000,50.000000 0.000000,0.000000 0.000000,-25.000000 0.000000,0.000000 0.000000,50.000000 0.000000,0.000000 0.000000,25.000000 0.000000,0.000000 0.000000,0.000000 0.000000,0.000000 0.000000,0.000000 0.000000,0.000000 0.000000,0.000000 0.000000,0.000000 0.000000,-25.000000 25.000000,0.000000 0.000000,0.000000-25.000000,0.000000 0.000000,50.000000 0.000000,0.000000 0.000000,0.000000 0.000000,0.000000 0.000000,0.000000 0.000000,0.000000 0.000000,0.000000 0.000000,0.000000 0.000000,-75.000000 0.000000,0.000000 0.000000,25.000000 0.000000,0.000000 0.000000,25.000000 0.000000,0.000000 0.000000,25.000000 0.000000,0.000000 0.000000,0.000000 0.000000,0.000000 0.000000,0.000000 0.000000,0.000000 0.000000,-50.000000 0.000000,0.000000 0.000000,0.000000 0.000000,0.000000 0.000000,50.000000-25.000000,0.000000 0.000000,-25.000000 25.000000,0.000000 0.000000,25.000000 0.000000,0.000000 0.000000,-25.000000 0.000000,0.000000 0.000000,-50.000000 0.000000,0.000000 0.000000,25.000000 0.000000,0.000000 0.000000,0.000000 0.000000,0.000000 0.000000,25.000000 0.000000,0.000000 0.000000,0.000000 0.000000,0.000000 0.000000,25.000000 0.000000,0.000000 0.000000,-75.000000 0.000000,0.000000 0.000000,0.000000 0.000000,0.000000 0.000000,25.000000 0.000000,0.000000 0.000000,0.000000 0.000000,0.000000 0.000000,50.000000 0.000000,0.000000 0.000000,25.000000 0.000000,0.000000 0.000000,-50.000000 0.000000,0.000000 0.000000,-25.000000 0.000000,0.000000 0.000000,50.000000 0.000000,0.000000 0.000000,0.000000 0.000000,0.000000 0.000000,25.000000 0.000000,0.000000 0.000000,0.000000 0.000000,0.000000 0.000000,-50.000000 0.000000,0.000000 0.000000,-25.000000 0.000000,0.000000 0.000000,50.000000 0.000000,0.000000 0.000000,0.000000 0.000000,0.000000 0.000000,0.000000 0.000000,0.000000 0.000000,0.000000 0.000000,0.000000 0.000000,-50.000000 0.000000,0.000000 0.000000,0.000000 0.000000,0.000000 0.000000,25.000000 0.000000,0.000000 0.000000,0.000000-25.000000,0.000000 0.000000,25.000000 25.000000,0.000000 0.000000,-25.000000 0.000000,0.000000 0.000000,-50.000000 0.000000,0.000000 0.000000,-25.000000 0.000000,0.000000 0.000000,0.000000 0.000000,0.000000 0.000000,25.000000 0.000000,0.000000 0.000000,0.000000 0.000000,0.000000 0.000000,25.000000 0.000000,0.000000 0.000000,-25.000000 0.000000,0.000000 0.000000,0.000000 0.000000,0.000000 0.000000,0.000000 0.000000,0.000000 0.000000,-50.000000 0.000000,0.000000 0.000000,0.000000 0.000000,0.000000 0.000000,0.000000 25.000000,0.000000 0.000000,0.000000-25.000000,0.000000 0.000000,0.000000 0.000000,0.000000 0.000000,25.000000 0.000000,0.000000 0.000000,-25.000000 0.000000,0.000000 0.000000,25.000000 0.000000,0.000000 0.000000,0.000000-25.000000,0.000000 0.000000,0.000000 0.000000,0.000000 0.000000,0.000000 25.000000,0.000000 0.000000,0.000000-25.000000,0.000000 0.000000,-25.000000 0.000000,0.000000 0.000000,0.000000 0.000000,0.000000 0.000000,0.000000 25.000000,0.000000 0.000000,25.000000-25.000000,0.000000 0.000000,0.000000 0.000000,0.000000 0.000000,0.000000 25.000000,0.000000 0.000000,0.000000-25.000000,0.000000 0.000000,0.000000 25.000000,0.000000 0.000000,25.000000-25.000000,0.000000 0.000000,-50.000000 25.000000,0.000000 0.000000,0.000000 0.000000,0.000000 0.000000,0.000000-25.000000,0.000000 0.000000,-50.000000 25.000000,0.000000 0.000000,25.000000 0.000000,0.000000 0.000000,-25.000000 0.000000,0.000000 0.000000,0.000000 0.000000,0.000000 0.000000,0.000000 0.000000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1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76500.000000 22350.000000 999,'17.000000'9.000000'0,"-4.000000"2.000000"0 ,-6.000000-2.000000 0,-5.000000 1.000000 0,-2.000000 1.000000 0,0.000000-2.000000 0,0.000000 2.000000 0,0.000000-1.000000 0,0.000000 0.000000 0,0.000000 0.000000 0,0.000000 0.000000 0,0.000000-1.000000 0,0.000000 1.000000 0,-2.000000 0.000000 0,-1.000000 1.000000 0,-2.000000-1.000000 0,0.000000 0.000000 0,-2.000000 2.000000 0,-1.000000 1.000000 0,-1.000000 2.000000 0,-2.000000-2.000000 0,1.000000-1.000000 0,1.000000-4.000000 0,-1.000000-1.000000 0,0.000000-2.000000 0,0.000000 0.000000 0,-1.000000-1.000000 0,2.000000 1.000000 0</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5: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63300.000000 55050.000000,'-50.000000'0.000000,"25.000000"0.000000,0.000000 0.000000,0.000000 0.000000,0.000000 0.000000,0.000000 0.000000,0.000000 0.000000,25.000000-25.000000,0.000000 0.000000,-25.000000 25.000000,0.000000 0.000000,25.000000-25.000000,0.000000 0.000000,25.000000 25.000000,0.000000 0.000000,0.000000 0.000000,0.000000 0.000000,0.000000-25.000000,0.000000 0.000000,0.000000 25.000000,0.000000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0.000000,25.000000-25.000000,0.000000 0.000000,0.000000 25.000000,0.000000 0.000000,25.000000 0.000000,0.000000 0.000000,-25.000000-25.000000,0.000000 0.000000,0.000000 25.000000,0.000000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0.000000,-25.000000-25.000000,0.000000 0.000000,0.000000 25.000000,0.000000 0.000000,-25.000000 0.000000,0.000000 0.000000,-50.000000 0.000000,0.000000 0.000000,0.000000 0.000000,0.000000 0.000000,-25.000000 0.000000,0.000000 0.000000,0.000000 0.000000,0.000000 0.000000,-25.000000 25.000000,0.000000 0.000000,0.000000-25.000000,0.000000 0.000000,-50.000000 0.000000,0.000000 0.000000,25.000000 0.000000,0.000000 0.000000,-25.000000 25.000000,0.000000 0.000000,0.000000-25.000000,0.000000 0.000000,0.000000 0.000000,0.000000 0.000000,0.000000 0.000000,0.000000 0.000000,-25.000000 0.000000,0.000000 0.000000,0.000000 0.000000,0.000000 0.000000,0.000000 0.000000,0.000000 0.000000,-50.000000 0.000000,0.000000 0.000000,50.000000 0.000000,0.000000 0.000000,-25.000000 0.000000,0.000000 0.000000,50.000000 0.000000,0.000000 0.000000,25.000000 0.000000,0.000000 0.000000,25.000000 0.000000,0.000000 0.000000,25.000000 0.000000,0.000000 0.000000,25.000000 0.000000,0.000000 0.000000,0.000000 0.000000,0.000000 0.000000,0.000000 0.000000,0.000000 0.000000,50.000000 0.000000,0.000000 0.000000,0.000000 0.000000,0.000000 0.000000,50.000000 0.000000,0.000000 0.000000,-25.000000 0.000000,0.000000 0.000000,25.000000 0.000000,0.000000 0.000000,25.000000 0.000000,0.000000 0.000000,0.000000 0.000000,0.000000 0.000000,25.000000-25.000000,0.000000 0.000000,25.000000 25.000000,0.000000 0.000000,25.000000-25.000000,0.000000 0.000000,25.000000 0.000000,0.000000 0.000000,25.000000 25.000000,0.000000 0.000000,-50.000000-25.000000,0.000000 0.000000,25.000000 25.000000,0.000000 0.000000,0.000000 0.000000,0.000000 0.000000,-25.000000 0.000000,0.000000 0.000000,-25.000000 0.000000,0.000000 0.000000,-25.000000 0.000000,0.000000 0.000000,-50.000000 0.000000,0.000000 0.000000,-25.000000 25.000000,0.000000 0.000000,0.000000-25.000000,0.000000 0.000000,-50.000000 25.000000,0.000000 0.000000,-50.000000-25.000000,0.000000 0.000000,25.000000 0.000000,0.000000 0.000000,-50.000000 0.000000,0.000000 0.000000,-25.000000 25.000000,0.000000 0.000000,0.000000-25.000000,0.000000 0.000000,-50.000000 0.000000,0.000000 0.000000,0.000000 25.000000,0.000000 0.000000,0.000000-25.000000,0.000000 0.000000,-25.000000 0.000000,0.000000 0.000000,25.000000 25.000000,0.000000 0.000000,-25.000000-25.000000,0.000000 0.000000,-25.000000 25.000000,0.000000 0.000000,0.000000-25.000000,0.000000 0.000000,-25.000000 25.000000,0.000000 0.000000,50.000000-25.000000,0.000000 0.000000,25.000000 0.000000,0.000000 0.000000,25.000000 0.000000,0.000000 0.000000,50.000000 0.000000,0.000000 0.000000,0.000000 0.000000,0.000000 0.000000,0.000000 0.000000,0.000000 0.000000,50.000000 0.000000,0.000000 0.000000,0.000000 0.000000,0.000000 0.000000,25.000000-25.000000,0.000000 0.000000,0.000000 0.000000,0.000000 0.000000,50.000000 25.000000,0.000000 0.000000,25.000000 0.000000,0.000000 0.000000,0.000000-25.000000,0.000000 0.000000,50.000000 0.000000,0.000000 0.000000,-25.000000 25.000000,0.000000 0.000000,50.000000-25.000000,0.000000 0.000000,0.000000 25.000000,0.000000 0.000000,25.000000-25.000000,0.000000 0.000000,50.000000 25.000000,0.000000 0.000000,25.000000 0.000000,0.000000 0.000000,-25.000000 0.000000,0.000000 0.000000,-25.000000-25.000000,0.000000 0.000000,25.000000 25.000000,0.000000 0.000000,-25.000000 0.000000,0.000000 0.000000,-25.000000 0.000000,0.000000 0.000000,-50.000000 0.000000,0.000000 0.000000,-50.000000 0.000000,0.000000 0.000000,-50.000000 25.000000,0.000000 0.000000,0.000000-25.000000,0.000000 0.000000,-25.000000 25.000000,0.000000 0.000000,0.000000 0.000000,0.000000 0.000000,-25.000000-25.000000,0.000000 0.000000,-25.000000 0.000000,0.000000 0.000000,-25.000000 25.000000,0.000000 0.000000,-25.000000 0.000000,0.000000 0.000000,-25.000000-25.000000,0.000000 0.000000,-50.000000 25.000000,0.000000 0.000000,0.000000-25.000000,0.000000 0.000000,-25.000000 25.000000,0.000000 0.000000,25.000000-25.000000,0.000000 0.000000,-25.000000 0.000000,0.000000 0.000000,-25.000000 0.000000,0.000000 0.000000,-25.000000 0.000000,0.000000 0.000000,25.000000 0.000000,0.000000 0.000000,25.000000 0.000000,0.000000 0.000000,50.000000-25.000000,0.000000 0.000000,50.000000 0.000000,0.000000 0.000000,0.000000 25.000000,0.000000 0.000000,0.000000-25.000000,0.000000 0.000000,25.000000 25.000000,0.000000 0.000000,0.000000-25.000000,0.000000 0.000000,50.000000 25.000000,0.000000 0.000000,0.000000 0.000000,0.000000 0.000000,50.000000 0.000000</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5: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75950.000000 54800.000000,'50.000000'0.000000,"0.000000"0.000000,0.000000 0.000000,-25.000000 0.000000,0.000000 0.000000,0.000000 0.000000,0.000000 0.000000,-50.000000 0.000000,0.000000 0.000000,-25.000000 0.000000,0.000000 0.000000,-25.000000 0.000000,0.000000 0.000000,-50.000000 0.000000,0.000000 0.000000,-25.000000 0.000000,0.000000 0.000000,0.000000 0.000000,0.000000 0.000000,-25.000000 0.000000,0.000000 0.000000,-50.000000 0.000000,0.000000 0.000000,-50.000000 0.000000,0.000000 0.000000,-75.000000 0.000000,0.000000 0.000000,25.000000 0.000000,0.000000 0.000000,50.000000 0.000000,0.000000 0.000000,-75.000000 0.000000,0.000000 0.000000,50.000000 0.000000,0.000000 0.000000,100.000000 0.000000,0.000000 0.000000,25.000000 0.000000,0.000000 0.000000,25.000000 0.000000,0.000000 0.000000,125.000000 25.000000,0.000000 0.000000,75.000000-25.000000,0.000000 0.000000,25.000000 0.000000,0.000000 0.000000,25.000000 0.000000,0.000000 0.000000,25.000000 0.000000,0.000000 0.000000,0.000000 0.000000,0.000000 0.000000,25.000000-25.000000,0.000000 0.000000,0.000000 25.000000,0.000000 0.000000,75.000000 0.000000,0.000000 0.000000,50.000000 0.000000,0.000000 0.000000,0.000000 0.000000,0.000000 0.000000,50.000000 0.000000,0.000000 0.000000,75.000000 0.000000,0.000000 0.000000,-75.000000 0.000000,0.000000 0.000000,-75.000000 0.000000,0.000000 0.000000,0.000000 0.000000,0.000000 0.000000,-50.000000 0.000000,0.000000 0.000000,0.000000 0.000000,0.000000 0.000000,-25.000000 0.000000,0.000000 0.000000,-75.000000 0.000000,0.000000 0.000000,-25.000000 0.000000,0.000000 0.000000,0.000000 0.000000,0.000000 0.000000,-50.000000 0.000000,0.000000 0.000000,-50.000000 0.000000,0.000000 0.000000,-50.000000 0.000000,0.000000 0.000000,-50.000000 0.000000,0.000000 0.000000,-50.000000 0.000000,0.000000 0.000000,-75.000000 0.000000,0.000000 0.000000,-50.000000 0.000000,0.000000 0.000000,25.000000 0.000000,0.000000 0.000000,50.000000 0.000000,0.000000 0.000000,-25.000000 0.000000,0.000000 0.000000,-50.000000 0.000000,0.000000 0.000000,25.000000 0.000000,0.000000 0.000000,50.000000 0.000000,0.000000 0.000000,50.000000 0.000000,0.000000 0.000000,50.000000 0.000000,0.000000 0.000000,75.000000 0.000000,0.000000 0.000000,0.000000 25.000000,0.000000 0.000000,75.000000-25.000000,0.000000 0.000000,25.000000 0.000000,0.000000 0.000000,25.000000 25.000000,0.000000 0.000000,25.000000-25.000000,0.000000 0.000000,0.000000 0.000000,0.000000 0.000000,0.000000 0.000000,0.000000 0.000000,-25.000000 0.000000</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6: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11700.000000 58200.000000,'50.000000'0.000000,"-25.000000"0.000000,0.000000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0.000000,50.000000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0.000000,25.000000-25.000000,0.000000 0.000000,-25.000000 25.000000,0.000000 0.000000,0.000000-25.000000,0.000000 0.000000,25.000000 0.000000,0.000000 0.000000,-25.000000 0.000000,0.000000 0.000000,0.000000 0.000000,0.000000 0.000000,-25.000000 0.000000,0.000000 0.000000,0.000000-25.000000,0.000000 0.000000,0.000000 0.000000,0.000000 0.000000,-25.000000 0.000000,0.000000 0.000000,0.000000 25.000000,0.000000 0.000000,0.000000-25.000000,0.000000 0.000000,0.000000 0.000000,0.000000 0.000000,-25.000000 25.000000,0.000000 0.000000,25.000000-25.000000,0.000000 0.000000,-25.000000 0.000000,0.000000 0.000000,25.000000 0.000000,0.000000 0.000000,-25.000000 0.000000,0.000000 0.000000,0.000000 0.000000,0.000000 0.000000,0.000000 0.000000,0.000000 0.000000,0.000000 0.000000,0.000000 0.000000,0.000000 25.000000,0.000000 0.000000,0.000000-25.000000,0.000000 0.000000,0.000000 0.000000,0.000000 0.000000,-25.000000 0.000000,0.000000 0.000000,0.000000 25.000000,0.000000 0.000000,0.000000-25.000000,0.000000 0.000000,0.000000 0.000000,0.000000 0.000000,0.000000 25.000000,0.000000 0.000000,0.000000-25.000000,0.000000 0.000000,-25.000000 25.000000,0.000000 0.000000,25.000000-25.000000,0.000000 0.000000,-25.000000 0.000000,0.000000 0.000000,-25.000000 25.000000,0.000000 0.000000,25.000000-25.000000,0.000000 0.000000,-50.000000 25.000000,0.000000 0.000000,0.000000 0.000000,0.000000 0.000000,0.000000 0.000000,0.000000 0.000000,0.000000 0.000000,0.000000 0.000000,-25.000000 0.000000,0.000000 0.000000,25.000000 25.000000,0.000000 0.000000,0.000000-25.000000,0.000000 0.000000,0.000000 25.000000,0.000000 0.000000,0.000000-25.000000,0.000000 0.000000,0.000000 25.000000,0.000000 0.000000,-50.000000 0.000000,0.000000 0.000000,-25.000000 0.000000,0.000000 0.000000,25.000000 0.000000,0.000000 0.000000,-25.000000 0.000000,0.000000 0.000000,25.000000 0.000000,0.000000 0.000000,25.000000 0.000000,0.000000 0.000000,-25.000000 0.000000,0.000000 0.000000,0.000000 0.000000,0.000000 0.000000,-25.000000 25.000000,0.000000 0.000000,25.000000-25.000000,0.000000 0.000000,0.000000 0.000000,0.000000 0.000000,50.000000 0.000000,0.000000 0.000000,25.000000 0.000000,0.000000 0.000000,25.000000 0.000000,0.000000 0.000000,0.000000 0.000000,0.000000 0.000000,-25.000000 0.000000,0.000000 0.000000,25.000000 0.000000,0.000000 0.000000,-50.000000 0.000000,0.000000 0.000000,25.000000 0.000000,0.000000 0.000000,-25.000000 0.000000,0.000000 0.000000,0.000000 0.000000,0.000000 0.000000,-25.000000 25.000000,0.000000 0.000000,25.000000-25.000000,0.000000 0.000000,0.000000 25.000000,0.000000 0.000000,0.000000-25.000000,0.000000 0.000000,25.000000 25.000000,0.000000 0.000000,0.000000 0.000000,0.000000 0.000000,0.000000-25.000000,0.000000 0.000000,0.000000 25.000000,0.000000 0.000000,0.000000 0.000000,0.000000 0.000000,0.000000 0.000000,0.000000 0.000000,-25.000000 0.000000,0.000000 0.000000,0.000000-25.000000,0.000000 0.000000,0.000000 25.000000,0.000000 0.000000,0.000000-25.000000,0.000000 0.000000,25.000000 25.000000,0.000000 0.000000,-25.000000 0.000000,0.000000 0.000000,25.000000-25.000000,0.000000 0.000000,25.000000 25.000000,0.000000 0.000000,-25.000000 0.000000,0.000000 0.000000,25.000000 0.000000,0.000000 0.000000,-25.000000 0.000000,0.000000 0.000000,25.000000 0.000000,0.000000 0.000000,-25.000000 0.000000,0.000000 0.000000,50.000000 0.000000,0.000000 0.000000,-25.000000 0.000000,0.000000 0.000000,25.000000 0.000000,0.000000 0.000000,-25.000000-25.000000,0.000000 0.000000,25.000000 50.000000,0.000000 0.000000,-25.000000-25.000000,0.000000 0.000000,25.000000 25.000000,0.000000 0.000000,-25.000000-25.000000,0.000000 0.000000,25.000000 25.000000,0.000000 0.000000,-25.000000 0.000000,0.000000 0.000000,0.000000 25.000000,0.000000 0.000000,25.000000-25.000000,0.000000 0.000000,-25.000000 0.000000,0.000000 0.000000,25.000000 0.000000,0.000000 0.000000,0.000000 0.000000,0.000000 0.000000,25.000000 0.000000,0.000000 0.000000,0.000000 0.000000,0.000000 0.000000,0.000000-25.000000,0.000000 0.000000,0.000000 25.000000,0.000000 0.000000,25.000000-25.000000,0.000000 0.000000,25.000000 25.000000,0.000000 0.000000,-25.000000 0.000000,0.000000 0.000000,25.000000-25.000000,0.000000 0.000000,0.000000 25.000000,0.000000 0.000000,0.000000-25.000000,0.000000 0.000000,0.000000 25.000000,0.000000 0.000000,0.000000-25.000000,0.000000 0.000000,25.000000 0.000000,0.000000 0.000000,-25.000000 0.000000,0.000000 0.000000,25.000000 0.000000,0.000000 0.000000,0.000000 0.000000,0.000000 0.000000,-25.000000-25.000000,0.000000 0.000000,25.000000 25.000000,0.000000 0.000000,0.000000-25.000000,0.000000 0.000000,0.000000 0.000000,0.000000 0.000000,-25.000000 0.000000,0.000000 0.000000,25.000000 0.000000,0.000000 0.000000,-25.000000 0.000000,0.000000 0.000000,50.000000 0.000000,0.000000 0.000000,0.000000 0.000000,0.000000 0.000000,0.000000 0.000000,0.000000 0.000000,25.000000-25.000000,0.000000 0.000000,25.000000 25.000000,0.000000 0.000000,-25.000000-25.000000,0.000000 0.000000,0.000000 25.000000,0.000000 0.000000,0.000000 0.000000,0.000000 0.000000,-50.000000 0.000000,0.000000 0.000000,25.000000-25.000000,0.000000 0.000000,-25.000000 25.000000,0.000000 0.000000,25.000000 0.000000,0.000000 0.000000,-25.000000 0.000000,0.000000 0.000000,50.000000 0.000000,0.000000 0.000000,-25.000000 0.000000,0.000000 0.000000,-25.000000 0.000000,0.000000 0.000000,50.000000-25.000000,0.000000 0.000000,-50.000000 25.000000,0.000000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0.000000,0.000000-25.000000,0.000000 0.000000,50.000000 25.000000,0.000000 0.000000,-25.000000 0.000000,0.000000 0.000000,50.000000 0.000000,0.000000 0.000000,-25.000000-25.000000,0.000000 0.000000,-25.000000 25.000000,0.000000 0.000000,0.000000 0.000000,0.000000 0.000000,0.000000 0.000000,0.000000 0.000000,0.000000-25.000000,0.000000 0.000000,0.000000 25.000000,0.000000 0.000000,50.000000 0.000000,0.000000 0.000000,-25.000000 0.000000,0.000000 0.000000,25.000000 0.000000,0.000000 0.000000,-50.000000 0.000000,0.000000 0.000000,-25.000000 0.000000,0.000000 0.000000,25.000000 0.000000,0.000000 0.000000,0.000000 0.000000,0.000000 0.000000,0.000000 25.000000,0.000000 0.000000,25.000000-25.000000,0.000000 0.000000,0.000000 0.000000,0.000000 0.000000,0.000000 0.000000,0.000000 0.000000,-50.000000 0.000000,0.000000 0.000000,0.000000 0.000000,0.000000 0.000000,-25.000000 0.000000,0.000000 0.000000,25.000000 25.000000,0.000000 0.000000,0.000000-25.000000,0.000000 0.000000,0.000000 0.000000,0.000000 0.000000,25.000000 0.000000,0.000000 0.000000,25.000000 25.000000,0.000000 0.000000,-50.000000-25.000000,0.000000 0.000000,0.000000 25.000000,0.000000 0.000000,0.000000-25.000000,0.000000 0.000000,-25.000000 0.000000,0.000000 0.000000,0.000000 0.000000,0.000000 0.000000,0.000000 25.000000,0.000000 0.000000,0.000000-25.000000,0.000000 0.000000,0.000000 0.000000,0.000000 0.000000,25.000000 0.000000,0.000000 0.000000,0.000000 0.000000,0.000000 0.000000,0.000000 0.000000,0.000000 0.000000,0.000000 0.000000,0.000000 0.000000,25.000000 0.000000,0.000000 0.000000,-25.000000 0.000000,0.000000 0.000000,0.000000 25.000000,0.000000 0.000000,-25.000000-25.000000,0.000000 0.000000,25.000000 0.000000,0.000000 0.000000,-25.000000 0.000000,0.000000 0.000000,50.000000 0.000000,0.000000 0.000000,0.000000 0.000000,0.000000 0.000000,0.000000 0.000000,0.000000 0.000000,0.000000 25.000000,0.000000 0.000000,25.000000-25.000000,0.000000 0.000000,-50.000000 0.000000,0.000000 0.000000,0.000000 0.000000,0.000000 0.000000,0.000000 0.000000,0.000000 0.000000,-25.000000 0.000000,0.000000 0.000000,25.000000 0.000000,0.000000 0.000000,0.000000 25.000000,0.000000 0.000000,0.000000-25.000000,0.000000 0.000000,0.000000 0.000000,0.000000 0.000000,25.000000 0.000000,0.000000 0.000000,-25.000000 0.000000,0.000000 0.000000,25.000000 0.000000,0.000000 0.000000,-25.000000 25.000000,0.000000 0.000000,0.000000-25.000000,0.000000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0.000000,50.000000 0.000000,0.000000 0.000000,0.000000 0.000000,0.000000 0.000000,25.000000 0.000000,0.000000 0.000000,0.000000-25.000000,0.000000 0.000000,0.000000 25.000000,0.000000 0.000000,-25.000000 0.000000,0.000000 0.000000,0.000000 0.000000,0.000000 0.000000,-50.000000-25.000000,0.000000 0.000000,25.000000 25.000000,0.000000 0.000000,0.000000 0.000000,0.000000 0.000000,0.000000 0.000000,0.000000 0.000000,0.000000 0.000000,0.000000 0.000000,25.000000 0.000000,0.000000 0.000000,-25.000000 0.000000,0.000000 0.000000,-25.000000 0.000000,0.000000 0.000000,0.000000 0.000000,0.000000 0.000000,-50.000000 0.000000,0.000000 0.000000,0.000000 0.000000,0.000000 0.000000,0.000000 0.000000,0.000000 0.000000,0.000000 0.000000,0.000000 0.000000,-25.000000 25.000000,0.000000 0.000000,-25.000000-25.000000,0.000000 0.000000,-50.000000 0.000000,0.000000 0.000000,0.000000 0.000000</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6: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16600.000000 61900.000000,'-50.000000'0.000000,"25.000000"25.000000,0.000000 0.000000,-25.000000-25.000000,0.000000 0.000000,0.000000 25.000000,0.000000 0.000000,-25.000000 0.000000,0.000000 0.000000,0.000000 0.000000,0.000000 0.000000,-25.000000 0.000000,0.000000 0.000000,0.000000 25.000000,0.000000 0.000000,-25.000000-25.000000,0.000000 0.000000,-25.000000 25.000000,0.000000 0.000000,25.000000 0.000000,0.000000 0.000000,-25.000000 0.000000,0.000000 0.000000,-50.000000-25.000000,0.000000 0.000000,-25.000000 25.000000,0.000000 0.000000,-25.000000-25.000000,0.000000 0.000000,0.000000-25.000000,0.000000 0.000000,75.000000 0.000000,0.000000 0.000000,-50.000000-25.000000,0.000000 0.000000,-25.000000-25.000000,0.000000 0.000000,25.000000 0.000000,0.000000 0.000000,50.000000-25.000000,0.000000 0.000000,-100.000000-50.000000,0.000000 0.000000,200.000000 25.000000,0.000000 0.000000,-25.000000 0.000000,0.000000 0.000000,50.000000 25.000000,0.000000 0.000000,25.000000-25.000000,0.000000 0.000000,0.000000-25.000000,0.000000 0.000000,25.000000 25.000000,0.000000 0.000000,50.000000-25.000000,0.000000 0.000000,50.000000 0.000000,0.000000 0.000000,0.000000-25.000000,0.000000 0.000000,25.000000 25.000000,0.000000 0.000000,0.000000-25.000000,0.000000 0.000000,-25.000000 50.000000,0.000000 0.000000,50.000000 0.000000,0.000000 0.000000,0.000000 25.000000,0.000000 0.000000,0.000000 25.000000,0.000000 0.000000,25.000000 0.000000,0.000000 0.000000,0.000000 50.000000,0.000000 0.000000,-25.000000 0.000000,0.000000 0.000000,-50.000000 0.000000,0.000000 0.000000,25.000000 0.000000,0.000000 0.000000,-25.000000 0.000000,0.000000 0.000000,50.000000 25.000000,0.000000 0.000000,0.000000 0.000000,0.000000 0.000000,0.000000 0.000000,0.000000 0.000000,0.000000 0.000000,0.000000 0.000000,0.000000 25.000000,0.000000 0.000000,-50.000000-25.000000,0.000000 0.000000,0.000000 25.000000,0.000000 0.000000,0.000000-25.000000,0.000000 0.000000,25.000000 25.000000,0.000000 0.000000,-25.000000 0.000000,0.000000 0.000000,0.000000 25.000000,0.000000 0.000000,0.000000 0.000000,0.000000 0.000000,-25.000000 0.000000,0.000000 0.000000,-25.000000 25.000000,0.000000 0.000000,0.000000-25.000000,0.000000 0.000000,-25.000000 25.000000,0.000000 0.000000,0.000000-25.000000,0.000000 0.000000,0.000000 0.000000,0.000000 0.000000,-25.000000 0.000000,0.000000 0.000000,0.000000 0.000000,0.000000 0.000000,0.000000-25.000000,0.000000 0.000000,0.000000 25.000000,0.000000 0.000000,0.000000 0.000000,0.000000 0.000000,0.000000 0.000000,0.000000 0.000000,-25.000000 0.000000,0.000000 0.000000,-25.000000 0.000000,0.000000 0.000000,0.000000 0.000000,0.000000 0.000000,-25.000000 0.000000,0.000000 0.000000,0.000000 0.000000,0.000000 0.000000,-25.000000-25.000000,0.000000 0.000000,0.000000 0.000000,0.000000 0.000000,-25.000000 0.000000,0.000000 0.000000,0.000000-25.000000,0.000000 0.000000,0.000000 0.000000,0.000000 0.000000,0.000000 0.000000,0.000000 0.000000,25.000000-25.000000,0.000000 0.000000,-25.000000 0.000000,0.000000 0.000000,0.000000 0.000000,0.000000 0.000000,25.000000 0.000000,0.000000 0.000000,0.000000-25.000000,0.000000 0.000000,25.000000 0.000000,0.000000 0.000000,25.000000 0.000000,0.000000 0.000000,25.000000 0.000000,0.000000 0.000000,0.000000 0.000000,0.000000 0.000000,25.000000 0.000000,0.000000 0.000000,0.000000 0.000000,0.000000 0.000000,0.000000 0.000000,0.000000 0.000000,25.000000 25.000000,0.000000 0.000000,0.000000-25.000000,0.000000 0.000000,0.000000 25.000000,0.000000 0.000000,0.000000 0.000000,0.000000 0.000000,0.000000-25.000000,0.000000 0.000000,25.000000 25.000000</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6: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23800.000000 62250.000000,'50.000000'0.000000,"-25.000000"0.000000,0.000000 0.000000,0.000000 0.000000,0.000000 0.000000,0.000000 0.000000,0.000000 0.000000,0.000000 0.000000,0.000000 0.000000,25.000000 0.000000,0.000000 0.000000,25.000000 0.000000,0.000000 0.000000,25.000000-25.000000,0.000000 0.000000,25.000000 25.000000,0.000000 0.000000,0.000000-25.000000,0.000000 0.000000,25.000000 25.000000,0.000000 0.000000,-25.000000 0.000000,0.000000 0.000000,25.000000 0.000000,0.000000 0.000000,25.000000-25.000000,0.000000 0.000000,0.000000 25.000000,0.000000 0.000000,50.000000 0.000000,0.000000 0.000000,0.000000 0.000000,0.000000 0.000000,-50.000000 0.000000,0.000000 0.000000,25.000000 0.000000,0.000000 0.000000,50.000000 0.000000,0.000000 0.000000,25.000000 0.000000,0.000000 0.000000,-25.000000 0.000000,0.000000 0.000000,25.000000 0.000000,0.000000 0.000000,0.000000 0.000000,0.000000 0.000000,25.000000 0.000000,0.000000 0.000000,0.000000 0.000000,0.000000 0.000000,-75.000000 0.000000,0.000000 0.000000,75.000000 0.000000,0.000000 0.000000,50.000000 0.000000,0.000000 0.000000,-100.000000 0.000000,0.000000 0.000000,0.000000 0.000000,0.000000 0.000000,100.000000 0.000000,0.000000 0.000000,-75.000000 0.000000,0.000000 0.000000,-50.000000 0.000000,0.000000 0.000000,25.000000 0.000000,0.000000 0.000000,25.000000 0.000000,0.000000 0.000000,0.000000 0.000000,0.000000 0.000000,-50.000000 0.000000,0.000000 0.000000,0.000000 0.000000,0.000000 0.000000,25.000000-25.000000,0.000000 0.000000,50.000000 25.000000,0.000000 0.000000,-75.000000-25.000000,0.000000 0.000000,-50.000000 25.000000,0.000000 0.000000,75.000000-25.000000,0.000000 0.000000,25.000000 0.000000,0.000000 0.000000,-25.000000 25.000000,0.000000 0.000000,-50.000000-25.000000,0.000000 0.000000,-25.000000 25.000000,0.000000 0.000000,50.000000 0.000000,0.000000 0.000000,50.000000 0.000000,0.000000 0.000000,-75.000000 0.000000,0.000000 0.000000,-50.000000 0.000000,0.000000 0.000000,25.000000 0.000000,0.000000 0.000000,0.000000 0.000000,0.000000 0.000000,50.000000 0.000000,0.000000 0.000000,0.000000-25.000000,0.000000 0.000000,-75.000000 25.000000,0.000000 0.000000,-25.000000 0.000000,0.000000 0.000000,0.000000-25.000000,0.000000 0.000000,25.000000 25.000000,0.000000 0.000000,-25.000000-25.000000,0.000000 0.000000,25.000000 25.000000,0.000000 0.000000,-50.000000-25.000000,0.000000 0.000000,0.000000 0.000000,0.000000 0.000000,-50.000000 25.000000,0.000000 0.000000,0.000000-25.000000,0.000000 0.000000,-75.000000 25.000000,0.000000 0.000000,-25.000000 0.000000,0.000000 0.000000,-50.000000 0.000000,0.000000 0.000000,-25.000000 0.000000,0.000000 0.000000,-25.000000 25.000000,0.000000 0.000000,-25.000000-25.000000,0.000000 0.000000,0.000000 25.000000,0.000000 0.000000,25.000000 0.000000,0.000000 0.000000,-25.000000-25.000000,0.000000 0.000000,-50.000000 25.000000,0.000000 0.000000,0.000000 0.000000,0.000000 0.000000,-50.000000-25.000000,0.000000 0.000000,25.000000 25.000000,0.000000 0.000000,0.000000-25.000000,0.000000 0.000000,-75.000000 25.000000,0.000000 0.000000,25.000000-25.000000,0.000000 0.000000,50.000000 0.000000,0.000000 0.000000,0.000000 0.000000,0.000000 0.000000,-100.000000 0.000000,0.000000 0.000000,50.000000 0.000000,0.000000 0.000000,75.000000 0.000000,0.000000 0.000000,-50.000000 0.000000,0.000000 0.000000,25.000000-25.000000,0.000000 0.000000,-25.000000 25.000000,0.000000 0.000000,50.000000-25.000000,0.000000 0.000000,0.000000 25.000000,0.000000 0.000000,-50.000000 0.000000,0.000000 0.000000,-25.000000-25.000000,0.000000 0.000000,50.000000 25.000000,0.000000 0.000000,0.000000 0.000000,0.000000 0.000000,-50.000000-25.000000,0.000000 0.000000,25.000000 25.000000,0.000000 0.000000,50.000000 0.000000,0.000000 0.000000,25.000000 0.000000,0.000000 0.000000,-25.000000 0.000000,0.000000 0.000000,-25.000000 0.000000,0.000000 0.000000,50.000000 0.000000,0.000000 0.000000,25.000000 0.000000,0.000000 0.000000,0.000000 0.000000,0.000000 0.000000,0.000000 0.000000,0.000000 0.000000,-50.000000 0.000000,0.000000 0.000000,0.000000 0.000000,0.000000 0.000000,50.000000 0.000000,0.000000 0.000000,50.000000 0.000000,0.000000 0.000000,-25.000000 0.000000,0.000000 0.000000,0.000000 0.000000,0.000000 0.000000,-25.000000 0.000000,0.000000 0.000000,0.000000 0.000000,0.000000 0.000000,25.000000 0.000000,0.000000 0.000000,25.000000 0.000000,0.000000 0.000000,0.000000 0.000000,0.000000 0.000000,25.000000 0.000000,0.000000 0.000000,-50.000000 25.000000,0.000000 0.000000,-25.000000 0.000000,0.000000 0.000000,25.000000 0.000000,0.000000 0.000000,0.000000-25.000000,0.000000 0.000000,25.000000 25.000000,0.000000 0.000000,25.000000 0.000000,0.000000 0.000000,0.000000-25.000000,0.000000 0.000000,25.000000 25.000000,0.000000 0.000000,-25.000000 0.000000,0.000000 0.000000,-25.000000-25.000000,0.000000 0.000000,0.000000 25.000000,0.000000 0.000000,-25.000000-25.000000,0.000000 0.000000,25.000000 0.000000,0.000000 0.000000,25.000000 0.000000,0.000000 0.000000,25.000000 0.000000,0.000000 0.000000,25.000000 0.000000,0.000000 0.000000,0.000000 0.000000,0.000000 0.000000,0.000000 0.000000,0.000000 0.000000,25.000000 0.000000,0.000000 0.000000,-25.000000-25.000000,0.000000 0.000000,25.000000 25.000000,0.000000 0.000000,0.000000 0.000000,0.000000 0.000000,25.000000-25.000000,0.000000 0.000000,25.000000 25.000000,0.000000 0.000000,0.000000-25.000000,0.000000 0.000000,25.000000 25.000000,0.000000 0.000000,0.000000 0.000000,0.000000 0.000000,25.000000 0.000000,0.000000 0.000000,0.000000-25.000000,0.000000 0.000000,25.000000 25.000000,0.000000 0.000000,50.000000-25.000000,0.000000 0.000000,0.000000 25.000000,0.000000 0.000000,75.000000-25.000000,0.000000 0.000000,-25.000000 25.000000,0.000000 0.000000,25.000000-25.000000,0.000000 0.000000,50.000000 25.000000,0.000000 0.000000,0.000000 0.000000,0.000000 0.000000,25.000000-25.000000,0.000000 0.000000,-50.000000 25.000000,0.000000 0.000000,0.000000 0.000000,0.000000 0.000000,50.000000 0.000000,0.000000 0.000000,0.000000 25.000000,0.000000 0.000000,-50.000000-25.000000,0.000000 0.000000,0.000000 25.000000,0.000000 0.000000,75.000000 0.000000,0.000000 0.000000,-50.000000 0.000000,0.000000 0.000000,-25.000000 0.000000,0.000000 0.000000,50.000000 25.000000,0.000000 0.000000,25.000000-25.000000,0.000000 0.000000,-25.000000 0.000000,0.000000 0.000000,-25.000000-25.000000,0.000000 0.000000,75.000000 25.000000,0.000000 0.000000,0.000000 0.000000,0.000000 0.000000,-75.000000-25.000000,0.000000 0.000000,50.000000 25.000000,0.000000 0.000000,25.000000-25.000000,0.000000 0.000000,-50.000000 25.000000,0.000000 0.000000,-25.000000-25.000000,0.000000 0.000000,50.000000 0.000000,0.000000 0.000000,-25.000000 25.000000,0.000000 0.000000,-50.000000-25.000000,0.000000 0.000000,25.000000 0.000000,0.000000 0.000000,50.000000 0.000000,0.000000 0.000000,-75.000000 0.000000,0.000000 0.000000,-50.000000 0.000000,0.000000 0.000000,25.000000 25.000000,0.000000 0.000000,50.000000-25.000000,0.000000 0.000000,-25.000000 0.000000,0.000000 0.000000,-50.000000 0.000000,0.000000 0.000000,-25.000000-25.000000,0.000000 0.000000,50.000000 25.000000,0.000000 0.000000,0.000000-25.000000,0.000000 0.000000,-25.000000 25.000000,0.000000 0.000000,-50.000000-25.000000,0.000000 0.000000,-25.000000 25.000000,0.000000 0.000000,-25.000000 0.000000,0.000000 0.000000,0.000000 0.000000,0.000000 0.000000,0.000000 0.000000,0.000000 0.000000,-50.000000 0.000000,0.000000 0.000000,25.000000 0.000000,0.000000 0.000000,-50.000000 0.000000,0.000000 0.000000,-50.000000 0.000000,0.000000 0.000000,0.000000 0.000000,0.000000 0.000000,-25.000000 0.000000,0.000000 0.000000,-25.000000 0.000000,0.000000 0.000000,0.000000 0.000000,0.000000 0.000000,0.000000-25.000000,0.000000 0.000000,25.000000 0.000000</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6: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20900.000000 65400.000000,'100.000000'50.000000,"-75.000000"-50.000000,0.000000 0.000000,0.000000 0.000000,0.000000 0.000000,25.000000 25.000000,0.000000 0.000000,-25.000000-25.000000,0.000000 0.000000,25.000000 0.000000,0.000000 0.000000,0.000000 0.000000,0.000000 0.000000,0.000000 0.000000,0.000000 0.000000,25.000000 0.000000,0.000000 0.000000,0.000000 0.000000,0.000000 0.000000,50.000000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0.000000,-50.000000 0.000000,0.000000 0.000000,25.000000-25.000000,0.000000 0.000000,50.000000 25.000000,0.000000 0.000000,0.000000 0.000000,0.000000 0.000000,25.000000-25.000000,0.000000 0.000000,-25.000000 25.000000,0.000000 0.000000,-25.000000-25.000000,0.000000 0.000000,0.000000 25.000000,0.000000 0.000000,25.000000-25.000000,0.000000 0.000000,25.000000 25.000000,0.000000 0.000000,0.000000-25.000000,0.000000 0.000000,-25.000000 0.000000,0.000000 0.000000,-50.000000 25.000000,0.000000 0.000000,75.000000-25.000000,0.000000 0.000000,25.000000 0.000000,0.000000 0.000000,-25.000000 25.000000,0.000000 0.000000,-25.000000 0.000000,0.000000 0.000000,0.000000-25.000000,0.000000 0.000000,0.000000 25.000000,0.000000 0.000000,25.000000 0.000000,0.000000 0.000000,0.000000 0.000000,0.000000 0.000000,-50.000000 0.000000,0.000000 0.000000,0.000000 0.000000,0.000000 0.000000,25.000000 0.000000,0.000000 0.000000,50.000000 25.000000,0.000000 0.000000,-25.000000-25.000000,0.000000 0.000000,-50.000000 0.000000,0.000000 0.000000,-25.000000 25.000000,0.000000 0.000000,-25.000000-25.000000,0.000000 0.000000,50.000000 25.000000,0.000000 0.000000,-25.000000-25.000000,0.000000 0.000000,25.000000 0.000000,0.000000 0.000000,-25.000000 0.000000,0.000000 0.000000,-50.000000 0.000000,0.000000 0.000000,0.000000 0.000000,0.000000 0.000000,-25.000000 0.000000,0.000000 0.000000,0.000000 0.000000,0.000000 0.000000,-25.000000 0.000000,0.000000 0.000000,25.000000-25.000000,0.000000 0.000000,-25.000000 25.000000,0.000000 0.000000,-25.000000 0.000000,0.000000 0.000000,25.000000 0.000000,0.000000 0.000000,-25.000000 0.000000,0.000000 0.000000,0.000000 0.000000,0.000000 0.000000,-25.000000 25.000000,0.000000 0.000000,-25.000000-25.000000,0.000000 0.000000,-25.000000 25.000000,0.000000 0.000000,-25.000000-25.000000,0.000000 0.000000,0.000000 25.000000,0.000000 0.000000,-25.000000-25.000000,0.000000 0.000000,-25.000000 25.000000,0.000000 0.000000,25.000000 0.000000,0.000000 0.000000,-25.000000-25.000000,0.000000 0.000000,-50.000000 25.000000,0.000000 0.000000,-25.000000-25.000000,0.000000 0.000000,-50.000000 25.000000,0.000000 0.000000,0.000000-25.000000,0.000000 0.000000,0.000000 0.000000,0.000000 0.000000,-25.000000 0.000000,0.000000 0.000000,-50.000000 0.000000,0.000000 0.000000,50.000000 0.000000,0.000000 0.000000,0.000000 0.000000,0.000000 0.000000,-50.000000 0.000000,0.000000 0.000000,0.000000 0.000000,0.000000 0.000000,25.000000 0.000000,0.000000 0.000000,-25.000000 0.000000,0.000000 0.000000,-25.000000 0.000000,0.000000 0.000000,0.000000 0.000000,0.000000 0.000000,50.000000 0.000000,0.000000 0.000000,-75.000000 0.000000,0.000000 0.000000,50.000000 0.000000,0.000000 0.000000,50.000000 0.000000,0.000000 0.000000,-50.000000 0.000000,0.000000 0.000000,0.000000 0.000000,0.000000 0.000000,100.000000 0.000000,0.000000 0.000000,-25.000000 0.000000,0.000000 0.000000,-50.000000 25.000000,0.000000 0.000000,50.000000-25.000000,0.000000 0.000000,75.000000 0.000000,0.000000 0.000000,-25.000000 0.000000,0.000000 0.000000,25.000000 25.000000,0.000000 0.000000,-25.000000-25.000000,0.000000 0.000000,25.000000 0.000000,0.000000 0.000000,25.000000 0.000000,0.000000 0.000000,50.000000 0.000000,0.000000 0.000000,0.000000 0.000000,0.000000 0.000000,50.000000 0.000000,0.000000 0.000000,-50.000000 0.000000,0.000000 0.000000,0.000000 0.000000,0.000000 0.000000,0.000000 0.000000,0.000000 0.000000,25.000000 0.000000,0.000000 0.000000,0.000000 0.000000,0.000000 0.000000,25.000000-25.000000,0.000000 0.000000,0.000000 25.000000,0.000000 0.000000,25.000000-25.000000,0.000000 0.000000,50.000000 25.000000,0.000000 0.000000,25.000000 0.000000,0.000000 0.000000,0.000000 0.000000,0.000000 0.000000,25.000000 0.000000,0.000000 0.000000,25.000000 0.000000,0.000000 0.000000,25.000000 0.000000,0.000000 0.000000,0.000000 0.000000,0.000000 0.000000,0.000000-25.000000,0.000000 0.000000,25.000000 25.000000,0.000000 0.000000,50.000000 0.000000,0.000000 0.000000,25.000000 0.000000,0.000000 0.000000,50.000000-25.000000,0.000000 0.000000,-50.000000 25.000000,0.000000 0.000000,-25.000000 0.000000,0.000000 0.000000,25.000000 25.000000,0.000000 0.000000,0.000000-25.000000,0.000000 0.000000,0.000000 0.000000,0.000000 0.000000,0.000000 25.000000,0.000000 0.000000,-25.000000-25.000000,0.000000 0.000000,0.000000 0.000000,0.000000 0.000000,75.000000 0.000000,0.000000 0.000000,-25.000000 0.000000,0.000000 0.000000,0.000000 0.000000,0.000000 0.000000,-25.000000 0.000000,0.000000 0.000000,50.000000 0.000000,0.000000 0.000000,0.000000 0.000000,0.000000 0.000000,-25.000000 0.000000,0.000000 0.000000,-50.000000 0.000000,0.000000 0.000000,25.000000 0.000000,0.000000 0.000000,50.000000 0.000000,0.000000 0.000000,-50.000000 0.000000,0.000000 0.000000,-25.000000 0.000000,0.000000 0.000000,25.000000 0.000000,0.000000 0.000000,25.000000 0.000000,0.000000 0.000000,25.000000 0.000000,0.000000 0.000000,-25.000000 0.000000,0.000000 0.000000,-50.000000 0.000000,0.000000 0.000000,25.000000 0.000000,0.000000 0.000000,75.000000 0.000000,0.000000 0.000000,-75.000000-25.000000,0.000000 0.000000,-50.000000 25.000000,0.000000 0.000000,0.000000 0.000000,0.000000 0.000000,0.000000 0.000000,0.000000 0.000000,25.000000 0.000000,0.000000 0.000000,0.000000 0.000000,0.000000 0.000000,-75.000000 0.000000,0.000000 0.000000,0.000000 0.000000,0.000000 0.000000,-50.000000 0.000000,0.000000 0.000000,25.000000 0.000000,0.000000 0.000000,-25.000000 0.000000,0.000000 0.000000,25.000000 0.000000,0.000000 0.000000,-25.000000 0.000000,0.000000 0.000000,0.000000 25.000000,0.000000 0.000000,0.000000-25.000000,0.000000 0.000000,-25.000000 0.000000,0.000000 0.000000,0.000000 0.000000,0.000000 0.000000,0.000000 0.000000,0.000000 0.000000,-25.000000 0.000000,0.000000 0.000000,0.000000 0.000000,0.000000 0.000000,0.000000 0.000000,0.000000 0.000000,0.000000 0.000000,0.000000 0.000000,0.000000 0.000000,0.000000 0.000000,-25.000000-25.000000</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6: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51200.000000 65850.000000,'50.000000'0.000000,"-25.000000"0.000000,0.000000 0.000000,-25.000000 25.000000,0.000000 0.000000,25.000000-25.000000,0.000000 0.000000,-25.000000 25.000000,0.000000 0.000000,0.000000 0.000000,0.000000 0.000000,-25.000000 0.000000,0.000000 0.000000,-50.000000 0.000000,0.000000 0.000000,0.000000 0.000000,0.000000 0.000000,-75.000000 25.000000,0.000000 0.000000,-25.000000 0.000000,0.000000 0.000000,-50.000000-25.000000,0.000000 0.000000,-25.000000 0.000000,0.000000 0.000000,25.000000-25.000000,0.000000 0.000000,0.000000 0.000000,0.000000 0.000000,-50.000000-25.000000,0.000000 0.000000,50.000000-25.000000,0.000000 0.000000,25.000000 0.000000,0.000000 0.000000,50.000000-25.000000,0.000000 0.000000,75.000000 0.000000,0.000000 0.000000,0.000000-25.000000,0.000000 0.000000,25.000000 0.000000,0.000000 0.000000,25.000000 25.000000,0.000000 0.000000,0.000000-50.000000,0.000000 0.000000,0.000000 25.000000,0.000000 0.000000,25.000000-25.000000,0.000000 0.000000,50.000000-25.000000,0.000000 0.000000,0.000000 0.000000,0.000000 0.000000,25.000000-25.000000,0.000000 0.000000,50.000000 25.000000,0.000000 0.000000,-25.000000 0.000000,0.000000 0.000000,25.000000 25.000000,0.000000 0.000000,50.000000 25.000000,0.000000 0.000000,0.000000 25.000000,0.000000 0.000000,25.000000 0.000000,0.000000 0.000000,0.000000 25.000000,0.000000 0.000000,-50.000000 50.000000,0.000000 0.000000,-25.000000-25.000000,0.000000 0.000000,50.000000 25.000000,0.000000 0.000000,0.000000 25.000000,0.000000 0.000000,0.000000 0.000000,0.000000 0.000000,25.000000 25.000000,0.000000 0.000000,-75.000000 0.000000,0.000000 0.000000,0.000000 25.000000,0.000000 0.000000,-25.000000-25.000000,0.000000 0.000000,-25.000000 25.000000,0.000000 0.000000,25.000000-25.000000,0.000000 0.000000,-25.000000 25.000000,0.000000 0.000000,0.000000 0.000000,0.000000 0.000000,-50.000000 25.000000,0.000000 0.000000,25.000000 25.000000,0.000000 0.000000,-50.000000-25.000000,0.000000 0.000000,-25.000000 50.000000,0.000000 0.000000,-25.000000 0.000000,0.000000 0.000000,0.000000-25.000000,0.000000 0.000000,-25.000000-25.000000,0.000000 0.000000,0.000000-25.000000,0.000000 0.000000,0.000000 0.000000,0.000000 0.000000,0.000000 0.000000,0.000000 0.000000,0.000000 0.000000,0.000000 0.000000,0.000000-25.000000,0.000000 0.000000,0.000000 0.000000,0.000000 0.000000,-25.000000 0.000000,0.000000 0.000000,25.000000 0.000000,0.000000 0.000000,-50.000000-25.000000,0.000000 0.000000,0.000000-25.000000,0.000000 0.000000,-25.000000 0.000000,0.000000 0.000000,25.000000 0.000000,0.000000 0.000000,0.000000 0.000000,0.000000 0.000000,25.000000-25.000000,0.000000 0.000000,0.000000 25.000000,0.000000 0.000000,25.000000-25.000000,0.000000 0.000000,25.000000 0.000000,0.000000 0.000000,0.000000 0.000000,0.000000 0.000000,0.000000 0.000000,0.000000 0.000000,25.000000 0.000000,0.000000 0.000000,0.000000 25.000000,0.000000 0.000000,25.000000-25.000000,0.000000 0.000000,0.000000 0.000000,0.000000 0.000000,25.000000 25.000000,0.000000 0.000000,0.000000-25.000000,0.000000 0.000000,25.000000 0.000000</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1:46: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56050.000000 66050.000000,'0.000000'50.000000,"25.000000"-50.000000,0.000000 0.000000,-25.000000 25.000000,0.000000 0.000000,25.000000-25.000000,0.000000 0.000000,0.000000 25.000000,0.000000 0.000000,0.000000-25.000000,0.000000 0.000000,0.000000 0.000000,0.000000 0.000000,0.000000-25.000000,0.000000 0.000000,25.000000 25.000000,0.000000 0.000000,0.000000 0.000000,0.000000 0.000000,50.000000-25.000000,0.000000 0.000000,0.000000 0.000000,0.000000 0.000000,25.000000 25.000000,0.000000 0.000000,50.000000-25.000000,0.000000 0.000000,-25.000000 0.000000,0.000000 0.000000,75.000000 0.000000,0.000000 0.000000,50.000000 25.000000,0.000000 0.000000,0.000000-25.000000,0.000000 0.000000,-25.000000 25.000000,0.000000 0.000000,25.000000 0.000000,0.000000 0.000000,25.000000-25.000000,0.000000 0.000000,0.000000 25.000000,0.000000 0.000000,-25.000000-25.000000,0.000000 0.000000,-25.000000 25.000000,0.000000 0.000000,75.000000 0.000000,0.000000 0.000000,-25.000000-25.000000,0.000000 0.000000,-50.000000 25.000000,0.000000 0.000000,50.000000 0.000000,0.000000 0.000000,50.000000 0.000000,0.000000 0.000000,-100.000000-25.000000,0.000000 0.000000,0.000000 25.000000,0.000000 0.000000,75.000000 0.000000,0.000000 0.000000,-25.000000 0.000000,0.000000 0.000000,-25.000000 0.000000,0.000000 0.000000,0.000000 0.000000,0.000000 0.000000,25.000000 0.000000,0.000000 0.000000,-25.000000 0.000000,0.000000 0.000000,-25.000000 0.000000,0.000000 0.000000,-25.000000 0.000000,0.000000 0.000000,75.000000 0.000000,0.000000 0.000000,-25.000000 0.000000,0.000000 0.000000,-75.000000 0.000000,0.000000 0.000000,-25.000000 25.000000,0.000000 0.000000,25.000000-25.000000,0.000000 0.000000,0.000000 25.000000,0.000000 0.000000,-25.000000-25.000000,0.000000 0.000000,-50.000000 25.000000,0.000000 0.000000,-75.000000 0.000000,0.000000 0.000000,-25.000000-25.000000,0.000000 0.000000,0.000000 25.000000,0.000000 0.000000,-50.000000 0.000000,0.000000 0.000000,-50.000000 0.000000,0.000000 0.000000,-50.000000 0.000000,0.000000 0.000000,-50.000000 0.000000,0.000000 0.000000,-50.000000 0.000000,0.000000 0.000000,-25.000000 0.000000,0.000000 0.000000,0.000000 0.000000,0.000000 0.000000,0.000000-25.000000,0.000000 0.000000,-75.000000 25.000000,0.000000 0.000000,-25.000000-25.000000,0.000000 0.000000,-25.000000 0.000000,0.000000 0.000000,-75.000000 0.000000,0.000000 0.000000,50.000000 0.000000,0.000000 0.000000,-25.000000 0.000000,0.000000 0.000000,-50.000000 0.000000,0.000000 0.000000,100.000000 0.000000,0.000000 0.000000,-50.000000 0.000000,0.000000 0.000000,-25.000000 0.000000,0.000000 0.000000,100.000000 0.000000,0.000000 0.000000,-100.000000 0.000000,0.000000 0.000000,50.000000 25.000000,0.000000 0.000000,25.000000 0.000000,0.000000 0.000000,-25.000000 0.000000,0.000000 0.000000,75.000000 0.000000,0.000000 0.000000,25.000000-25.000000,0.000000 0.000000,-50.000000 25.000000,0.000000 0.000000,75.000000-25.000000,0.000000 0.000000,50.000000 0.000000,0.000000 0.000000,0.000000 0.000000,0.000000 0.000000,-25.000000 0.000000,0.000000 0.000000,100.000000 0.000000,0.000000 0.000000,25.000000 0.000000,0.000000 0.000000,50.000000 0.000000,0.000000 0.000000,25.000000-25.000000,0.000000 0.000000,25.000000 25.000000,0.000000 0.000000,25.000000-25.000000,0.000000 0.000000,25.000000 25.000000,0.000000 0.000000,50.000000-25.000000,0.000000 0.000000,25.000000 25.000000,0.000000 0.000000,25.000000-25.000000,0.000000 0.000000,50.000000 0.000000,0.000000 0.000000,50.000000 25.000000,0.000000 0.000000,25.000000-25.000000,0.000000 0.000000,0.000000 0.000000,0.000000 0.000000,-25.000000 25.000000,0.000000 0.000000,50.000000-25.000000,0.000000 0.000000,75.000000 0.000000,0.000000 0.000000,-25.000000 0.000000,0.000000 0.000000,75.000000 0.000000,0.000000 0.000000,25.000000 0.000000,0.000000 0.000000,-100.000000 0.000000,0.000000 0.000000,25.000000 25.000000,0.000000 0.000000,50.000000-25.000000,0.000000 0.000000,-75.000000 0.000000,0.000000 0.000000,25.000000 25.000000,0.000000 0.000000,50.000000-25.000000,0.000000 0.000000,-100.000000 25.000000,0.000000 0.000000,25.000000 0.000000,0.000000 0.000000,25.000000-25.000000,0.000000 0.000000,-50.000000 25.000000,0.000000 0.000000,-25.000000-25.000000,0.000000 0.000000,50.000000 25.000000,0.000000 0.000000,-25.000000 0.000000,0.000000 0.000000,-75.000000 0.000000,0.000000 0.000000,25.000000 0.000000,0.000000 0.000000,0.000000 0.000000,0.000000 0.000000,0.000000 0.000000,0.000000 0.000000,-50.000000 0.000000,0.000000 0.000000,-75.000000 25.000000,0.000000 0.000000,0.000000-25.000000,0.000000 0.000000,-25.000000 25.000000,0.000000 0.000000,0.000000 0.000000,0.000000 0.000000,-25.000000 0.000000,0.000000 0.000000,-25.000000 0.000000,0.000000 0.000000,-50.000000 0.000000,0.000000 0.000000,0.000000 0.000000,0.000000 0.000000,-100.000000 0.000000,0.000000 0.000000,50.000000-25.000000,0.000000 0.000000,-25.000000 25.000000</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2:17:5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13100.000000 27600.000000,'0.000000'50.000000,"25.000000"-25.000000,0.000000 0.000000,0.000000-25.000000,0.000000 0.000000,25.000000-25.000000,0.000000 0.000000,0.000000 25.000000,0.000000 0.000000,25.000000-25.000000,0.000000 0.000000,25.000000 0.000000,0.000000 0.000000,-25.000000 25.000000,0.000000 0.000000,25.000000-25.000000,0.000000 0.000000,-25.000000 25.000000,0.000000 0.000000,0.000000 0.000000,0.000000 0.000000,0.000000 0.000000,0.000000 0.000000,0.000000 0.000000,0.000000 0.000000,-25.000000 0.000000,0.000000 0.000000,0.000000 0.000000,0.000000 0.000000,0.000000-25.000000,0.000000 0.000000,0.000000 25.000000,0.000000 0.000000,25.000000 0.000000,0.000000 0.000000,25.000000 0.000000,0.000000 0.000000,0.000000 0.000000,0.000000 0.000000,0.000000 0.000000,0.000000 0.000000,50.000000-25.000000,0.000000 0.000000,0.000000 25.000000,0.000000 0.000000,0.000000 0.000000,0.000000 0.000000,-25.000000 0.000000,0.000000 0.000000,-25.000000 0.000000,0.000000 0.000000,25.000000-25.000000,0.000000 0.000000,0.000000 25.000000,0.000000 0.000000,0.000000 0.000000,0.000000 0.000000,0.000000 0.000000,0.000000 0.000000,25.000000 0.000000,0.000000 0.000000,-25.000000 0.000000,0.000000 0.000000,0.000000 0.000000,0.000000 0.000000,-25.000000 25.000000,0.000000 0.000000,-25.000000-25.000000,0.000000 0.000000,0.000000 25.000000,0.000000 0.000000,0.000000-25.000000,0.000000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25.000000,0.000000 0.000000,0.000000-25.000000,0.000000 0.000000,-25.000000 25.000000,0.000000 0.000000,50.000000-25.000000,0.000000 0.000000,0.000000 0.000000,0.000000 0.000000,-25.000000 25.000000,0.000000 0.000000,25.000000-25.000000,0.000000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0.000000,50.000000 0.000000,0.000000 0.000000,-25.000000 25.000000,0.000000 0.000000,0.000000-25.000000,0.000000 0.000000,25.000000 0.000000,0.000000 0.000000,-25.000000 0.000000,0.000000 0.000000,-25.000000 0.000000,0.000000 0.000000,25.000000 0.000000,0.000000 0.000000,-50.000000 25.000000,0.000000 0.000000,0.000000-25.000000,0.000000 0.000000,0.000000 0.000000,0.000000 0.000000,-25.000000 25.000000,0.000000 0.000000,25.000000-25.000000,0.000000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0.000000,-50.000000-25.000000,0.000000 0.000000,25.000000 25.000000,0.000000 0.000000,-50.000000 25.000000</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2:17:5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14050.000000 32050.000000,'50.000000'50.000000,"-50.000000"-25.000000,0.000000 0.000000,25.000000-25.000000,0.000000 0.000000,0.000000 0.000000,0.000000 0.000000,0.000000 0.000000,0.000000 0.000000,0.000000 0.000000,0.000000 0.000000,25.000000 0.000000,0.000000 0.000000,-25.000000 0.000000,0.000000 0.000000,25.000000-25.000000,0.000000 0.000000,0.000000 25.000000,0.000000 0.000000,25.000000 0.000000,0.000000 0.000000,-25.000000-25.000000,0.000000 0.000000,25.000000 25.000000,0.000000 0.000000,25.000000 0.000000,0.000000 0.000000,-25.000000-25.000000,0.000000 0.000000,50.000000 25.000000,0.000000 0.000000,0.000000 0.000000,0.000000 0.000000,0.000000-25.000000,0.000000 0.000000,0.000000 25.000000,0.000000 0.000000,0.000000-25.000000,0.000000 0.000000,0.000000 25.000000,0.000000 0.000000,-25.000000 0.000000,0.000000 0.000000,0.000000-25.000000,0.000000 0.000000,25.000000 25.000000,0.000000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25.000000,0.000000 0.000000,50.000000-25.000000,0.000000 0.000000,-25.000000 0.000000,0.000000 0.000000,25.000000 25.000000,0.000000 0.000000,0.000000-25.000000,0.000000 0.000000,25.000000 25.000000,0.000000 0.000000,-50.000000-25.000000,0.000000 0.000000,0.000000 0.000000,0.000000 0.000000,0.000000 25.000000,0.000000 0.000000,0.000000-25.000000,0.000000 0.000000,-25.000000 25.000000,0.000000 0.000000,25.000000-25.000000,0.000000 0.000000,-25.000000 25.000000,0.000000 0.000000,25.000000-25.000000,0.000000 0.000000,0.000000 25.000000,0.000000 0.000000,0.000000-25.000000,0.000000 0.000000,-25.000000 0.000000,0.000000 0.000000,0.000000 0.000000,0.000000 0.000000,0.000000 25.000000,0.000000 0.000000,-25.000000-25.000000,0.000000 0.000000,25.000000 0.000000,0.000000 0.000000,-25.000000 0.000000,0.000000 0.000000,0.000000 0.000000,0.000000 0.000000,0.000000 0.000000,0.000000 0.000000,25.000000 0.000000,0.000000 0.000000,-25.000000 0.000000,0.000000 0.000000,50.000000 0.000000,0.000000 0.000000,-25.000000 0.000000,0.000000 0.000000,0.000000 0.000000,0.000000 0.000000,25.000000 0.000000,0.000000 0.000000,0.000000 0.000000,0.000000 0.000000,-25.000000 0.000000,0.000000 0.000000,0.000000 0.000000,0.000000 0.000000,-25.000000 0.000000,0.000000 0.000000,25.000000 25.000000,0.000000 0.000000,-25.000000-25.000000,0.000000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0.000000,0.000000-25.000000,0.000000 0.000000,0.000000 25.000000,0.000000 0.000000,-25.000000 0.000000,0.000000 0.000000,25.000000 0.000000,0.000000 0.000000,-25.000000 0.000000,0.000000 0.000000,0.000000 0.000000,0.000000 0.000000,0.000000 0.000000,0.000000 0.000000,-25.000000 25.000000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2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77179.000000 22210.000000 999,'1.000000'-19.000000'0,"1.000000"3.000000"0 ,1.000000 2.000000 0,1.000000 3.000000 0,1.000000 4.000000 0,1.000000 6.000000 0,-2.000000 7.000000 0,2.000000 6.000000 0,-2.000000 2.000000 0,-1.000000-1.000000 0,-1.000000-1.000000 0,-1.000000-1.000000 0,-1.000000-1.000000 0,0.000000 2.000000 0,0.000000 1.000000 0,0.000000 2.000000 0,-1.000000 0.000000 0,-1.000000 2.000000 0,-1.000000 1.000000 0,-1.000000 2.000000 0,-1.000000-1.000000 0,0.000000-1.000000 0,0.000000-1.000000 0,-1.000000-1.000000 0,2.000000-1.000000 0,1.000000-1.000000 0,1.000000 2.000000 0,1.000000-1.000000 0,1.000000-1.000000 0,-2.000000 2.000000 0,-1.000000-2.000000 0,-1.000000 1.000000 0,-1.000000 0.000000 0,0.000000 1.000000 0,-1.000000-2.000000 0,2.000000 2.000000 0,-1.000000-2.000000 0,2.000000-1.000000 0,1.000000-1.000000 0,1.000000-1.000000 0,1.000000-1.000000 0,-2.000000 0.000000 0,-1.000000 0.000000 0,-2.000000-1.000000 0,1.000000-2.000000 0,1.000000-6.000000 0,1.000000-7.000000 0,2.000000-5.000000 0,0.000000-4.000000 0,2.000000 0.000000 0,1.000000-1.000000 0,1.000000 2.000000 0,2.000000-1.000000 0,1.000000 2.000000 0,1.000000 1.000000 0,2.000000 2.000000 0,-1.000000-1.000000 0,-1.000000-1.000000 0,-1.000000-1.000000 0,-2.000000-1.000000 0,1.000000-2.000000 0,1.000000 2.000000 0,1.000000-2.000000 0,2.000000 1.000000 0,-1.000000 1.000000 0,-1.000000-2.000000 0,-1.000000 2.000000 0,-1.000000-1.000000 0,-1.000000 0.000000 0,2.000000 0.000000 0,1.000000 0.000000 0,1.000000-1.000000 0,1.000000 2.000000 0,-2.000000 1.000000 0,-1.000000 1.000000 0,-1.000000 1.000000 0,-1.000000 1.000000 0,0.000000 1.000000 0,0.000000-2.000000 0,-1.000000 2.000000 0,1.000000-1.000000 0,0.000000 0.000000 0,1.000000 0.000000 0,-1.000000-1.000000 0,0.000000 1.000000 0,-1.000000 0.000000 0,2.000000 1.000000 0,-1.000000-1.000000 0,-1.000000 0.000000 0,2.000000-1.000000 0,-2.000000 2.000000 0,1.000000-1.000000 0,1.000000 1.000000 0,1.000000 5.000000 0,1.000000 3.000000 0,2.000000 5.000000 0,-1.000000 2.000000 0,-1.000000 2.000000 0,-1.000000 4.000000 0,-1.000000 1.000000 0,-1.000000 2.000000 0,-1.000000-2.000000 0,2.000000-1.000000 0,-1.000000-2.000000 0,-1.000000 1.000000 0,-1.000000-2.000000 0,-1.000000 2.000000 0,-2.000000-1.000000 0,1.000000 0.000000 0,1.000000 0.000000 0,1.000000 0.000000 0,1.000000-1.000000 0,1.000000 1.000000 0,-2.000000 0.000000 0,-1.000000 1.000000 0,-1.000000-1.000000 0,-1.000000 0.000000 0,2.000000 0.000000 0,1.000000-1.000000 0,2.000000 2.000000 0,-1.000000-2.000000 0,-1.000000 2.000000 0,-1.000000-2.000000 0,-1.000000 1.000000 0,-1.000000 1.000000 0,2.000000-2.000000 0,1.000000 2.000000 0,1.000000-1.000000 0,1.000000 0.000000 0,-2.000000 0.000000 0,-1.000000 0.000000 0,-2.000000-1.000000 0,0.000000 1.000000 0,0.000000 0.000000 0,0.000000 1.000000 0,0.000000-1.000000 0,1.000000 0.000000 0,1.000000 0.000000 0,1.000000-1.000000 0,2.000000 2.000000 0,0.000000-4.000000 0,2.000000-4.000000 0,1.000000-6.000000 0,1.000000-4.000000 0,1.000000-4.000000 0,-2.000000-1.000000 0,-1.000000-1.000000 0,-1.000000-1.000000 0,-2.000000-1.000000 0,-1.000000 2.000000 0,-1.000000 1.000000 0,-1.000000 2.000000 0,-1.000000 0.000000 0,2.000000-1.000000 0,1.000000 2.000000 0,1.000000-1.000000 0,1.000000-1.000000 0,0.000000 2.000000 0,1.000000-2.000000 0,-1.000000 1.000000 0,-1.000000 0.000000 0,-1.000000 1.000000 0,-1.000000-2.000000 0,-1.000000 2.000000 0,-1.000000-1.000000 0,2.000000 0.000000 0,1.000000 0.000000 0,2.000000-1.000000 0,-1.000000 1.000000 0,2.000000 0.000000 0,-2.000000 1.000000 0,1.000000-1.000000 0,0.000000-1.000000 0,1.000000-1.000000 0,-2.000000-1.000000 0,2.000000-1.000000 0,-1.000000-1.000000 0,0.000000 2.000000 0,0.000000 1.000000 0,-1.000000 2.000000 0,1.000000 0.000000 0,-2.000000-1.000000 0,-1.000000 2.000000 0,-2.000000-1.000000 0,0.000000-1.000000 0,0.000000 2.000000 0,0.000000-2.000000 0,0.000000 1.000000 0,1.000000 0.000000 0,1.000000 1.000000 0,1.000000-2.000000 0,2.000000 2.000000 0,-1.000000-1.000000 0,-1.000000 0.000000 0,-1.000000 0.000000 0,-1.000000-1.000000 0,-1.000000 1.000000 0,0.000000 0.000000 0,0.000000 1.000000 0,0.000000-1.000000 0,0.000000 0.000000-19,0.000000-1.000000-41,0.000000 2.000000-41,0.000000-1.000000-39</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2:18:00"/>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29700.000000 32200.000000,'-50.000000'0.000000,"25.000000"0.000000,0.000000 0.000000,25.000000-25.000000,0.000000 0.000000,25.000000 25.000000,0.000000 0.000000,0.000000-25.000000,0.000000 0.000000,25.000000 25.000000,0.000000 0.000000,-25.000000 0.000000,0.000000 0.000000,25.000000 0.000000,0.000000 0.000000,-25.000000-25.000000,0.000000 0.000000,50.000000 25.000000,0.000000 0.000000,-25.000000 0.000000,0.000000 0.000000,0.000000 0.000000,0.000000 0.000000,25.000000 0.000000,0.000000 0.000000,25.000000 0.000000,0.000000 0.000000,-25.000000-25.000000,0.000000 0.000000,25.000000 25.000000,0.000000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0.000000,0.000000-25.000000,0.000000 0.000000,0.000000 25.000000,0.000000 0.000000,25.000000 0.000000,0.000000 0.000000,0.000000 0.000000,0.000000 0.000000,25.000000-25.000000,0.000000 0.000000,-25.000000 25.000000,0.000000 0.000000,0.000000 0.000000,0.000000 0.000000,-25.000000 0.000000,0.000000 0.000000,25.000000 0.000000,0.000000 0.000000,-50.000000 0.000000,0.000000 0.000000,25.000000 0.000000,0.000000 0.000000,0.000000 0.000000,0.000000 0.000000,-25.000000 0.000000,0.000000 0.000000,25.000000-25.000000,0.000000 0.000000,25.000000 25.000000,0.000000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0.000000,50.000000 0.000000,0.000000 0.000000,-50.000000 0.000000,0.000000 0.000000,50.000000 0.000000,0.000000 0.000000,0.000000 0.000000,0.000000 0.000000,0.000000 0.000000,0.000000 0.000000,0.000000 25.000000,0.000000 0.000000,0.000000-25.000000,0.000000 0.000000,-25.000000 0.000000,0.000000 0.000000,0.000000 0.000000,0.000000 0.000000,25.000000 0.000000,0.000000 0.000000,-50.000000 25.000000,0.000000 0.000000,25.000000-25.000000,0.000000 0.000000,25.000000 0.000000,0.000000 0.000000,-25.000000 25.000000,0.000000 0.000000,25.000000-25.000000,0.000000 0.000000,0.000000 0.000000,0.000000 0.000000,0.000000 25.000000,0.000000 0.000000,0.000000-25.000000,0.000000 0.000000,0.000000 0.000000,0.000000 0.000000,-25.000000 0.000000,0.000000 0.000000,0.000000 25.000000,0.000000 0.000000,0.000000-25.000000,0.000000 0.000000,0.000000 0.000000,0.000000 0.000000,0.000000 0.000000,0.000000 0.000000,-25.000000 0.000000,0.000000 0.000000,25.000000 0.000000,0.000000 0.000000,25.000000 0.000000,0.000000 0.000000,0.000000 0.000000,0.000000 0.000000,0.000000 0.000000,0.000000 0.000000,25.000000-25.000000,0.000000 0.000000,0.000000 25.000000,0.000000 0.000000,-25.000000 0.000000,0.000000 0.000000,0.000000-25.000000,0.000000 0.000000,0.000000 25.000000,0.000000 0.000000,-25.000000 0.000000,0.000000 0.000000,-25.000000 0.000000,0.000000 0.000000,25.000000 0.000000,0.000000 0.000000,0.000000 0.000000,0.000000 0.000000,0.000000 0.000000,0.000000 0.000000,25.000000 25.000000,0.000000 0.000000,-25.000000-25.000000,0.000000 0.000000,25.000000 0.000000,0.000000 0.000000,0.000000 25.000000,0.000000 0.000000,0.000000-25.000000,0.000000 0.000000,0.000000 25.000000,0.000000 0.000000,-25.000000-25.000000,0.000000 0.000000,-25.000000 25.000000,0.000000 0.000000,25.000000 0.000000,0.000000 0.000000,-25.000000 0.000000,0.000000 0.000000,-25.000000-25.000000,0.000000 0.000000,25.000000 25.000000,0.000000 0.000000,25.000000 0.000000,0.000000 0.000000,-25.000000-25.000000,0.000000 0.000000,0.000000 25.000000,0.000000 0.000000,25.000000-25.000000,0.000000 0.000000,-25.000000 0.000000,0.000000 0.000000,0.000000 0.000000,0.000000 0.000000,0.000000 0.000000,0.000000 0.000000,0.000000 0.000000,0.000000 0.000000,0.000000 0.000000,0.000000 0.000000,0.000000 0.000000,0.000000 0.000000,-25.000000 0.000000,0.000000 0.000000,0.000000 0.000000,0.000000 0.000000,25.000000-25.000000,0.000000 0.000000,-25.000000 25.000000,0.000000 0.000000,0.000000-25.000000,0.000000 0.000000,25.000000 25.000000,0.000000 0.000000,-25.000000 0.000000,0.000000 0.000000,25.000000-25.000000,0.000000 0.000000,-25.000000 25.000000,0.000000 0.000000,0.000000-25.000000,0.000000 0.000000,25.000000 25.000000,0.000000 0.000000,-25.000000 0.000000,0.000000 0.000000,0.000000-25.000000,0.000000 0.000000,25.000000 25.000000,0.000000 0.000000,-25.000000 0.000000,0.000000 0.000000,25.000000-25.000000,0.000000 0.000000,0.000000 25.000000,0.000000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25.000000,0.000000 0.000000,0.000000-25.000000,0.000000 0.000000,25.000000 0.000000,0.000000 0.000000,-25.000000 0.000000,0.000000 0.000000,0.000000 25.000000,0.000000 0.000000,25.000000-25.000000,0.000000 0.000000,-25.000000 0.000000,0.000000 0.000000,25.000000 0.000000,0.000000 0.000000,-25.000000 0.000000,0.000000 0.000000,0.000000 0.000000,0.000000 0.000000,0.000000 0.000000,0.000000 0.000000,-25.000000 0.000000,0.000000 0.000000,0.000000 0.000000,0.000000 0.000000,0.000000 0.000000,0.000000 0.000000,0.000000-25.000000,0.000000 0.000000,0.000000 0.000000,0.000000 0.000000,0.000000 0.000000,0.000000 0.000000,-25.000000 0.000000,0.000000 0.000000,0.000000 50.000000</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2:18:02"/>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13000.000000 38900.000000,'-50.000000'50.000000,"25.000000"-50.000000,0.000000 0.000000,0.000000 0.000000,0.000000 0.000000,0.000000 0.000000,0.000000 0.000000,25.000000 25.000000,0.000000 0.000000,25.000000-25.000000,0.000000 0.000000,-25.000000 25.000000,0.000000 0.000000,25.000000-25.000000,0.000000 0.000000,0.000000 25.000000,0.000000 0.000000,0.000000-25.000000,0.000000 0.000000,0.000000 25.000000,0.000000 0.000000,0.000000-25.000000,0.000000 0.000000,25.000000 25.000000,0.000000 0.000000,0.000000-25.000000,0.000000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0.000000,0.000000-25.000000,0.000000 0.000000,0.000000 25.000000,0.000000 0.000000,50.000000-25.000000,0.000000 0.000000,-25.000000 25.000000,0.000000 0.000000,25.000000 0.000000,0.000000 0.000000,25.000000-25.000000,0.000000 0.000000,-50.000000 25.000000,0.000000 0.000000,0.000000 0.000000,0.000000 0.000000,0.000000 0.000000,0.000000 0.000000,-25.000000 0.000000,0.000000 0.000000,25.000000 0.000000,0.000000 0.000000,25.000000 0.000000,0.000000 0.000000,0.000000 0.000000,0.000000 0.000000,0.000000 0.000000,0.000000 0.000000,-25.000000-25.000000,0.000000 0.000000,0.000000 25.000000,0.000000 0.000000,0.000000-25.000000,0.000000 0.000000,0.000000 25.000000,0.000000 0.000000,0.000000-25.000000,0.000000 0.000000,50.000000 25.000000,0.000000 0.000000,-25.000000-25.000000,0.000000 0.000000,-25.000000 25.000000,0.000000 0.000000,-25.000000 0.000000,0.000000 0.000000,0.000000 0.000000,0.000000 0.000000,-25.000000 0.000000,0.000000 0.000000,-25.000000 25.000000,0.000000 0.000000,25.000000-25.000000,0.000000 0.000000,0.000000 25.000000,0.000000 0.000000,25.000000 0.000000,0.000000 0.000000,25.000000 0.000000,0.000000 0.000000,0.000000-25.000000,0.000000 0.000000,0.000000 25.000000,0.000000 0.000000,0.000000-25.000000,0.000000 0.000000,-25.000000 25.000000,0.000000 0.000000,-25.000000-25.000000,0.000000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25.000000,0.000000 0.000000,0.000000-25.000000,0.000000 0.000000,25.000000 0.000000,0.000000 0.000000,-50.000000 0.000000,0.000000 0.000000,0.000000 25.000000,0.000000 0.000000,0.000000-25.000000,0.000000 0.000000,-25.000000 0.000000,0.000000 0.000000,0.000000 25.000000,0.000000 0.000000,-25.000000-25.000000,0.000000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2:18:0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13800.000000 46550.000000,'0.000000'50.000000,"-25.000000"-50.000000,0.000000 0.000000,50.000000 0.000000,0.000000 0.000000,0.000000 0.000000,0.000000 0.000000,0.000000-25.000000,0.000000 0.000000,25.000000 25.000000,0.000000 0.000000,0.000000 0.000000,0.000000 0.000000,-25.000000-25.000000,0.000000 0.000000,25.000000 25.000000,0.000000 0.000000,0.000000 0.000000,0.000000 0.000000,0.000000 0.000000,0.000000 0.000000,0.000000 0.000000,0.000000 0.000000,25.000000-25.000000,0.000000 0.000000,0.000000 25.000000,0.000000 0.000000,0.000000 0.000000,0.000000 0.000000,0.000000 0.000000,0.000000 0.000000,50.000000 0.000000,0.000000 0.000000,0.000000 0.000000,0.000000 0.000000,25.000000 0.000000,0.000000 0.000000,0.000000 0.000000,0.000000 0.000000,0.000000 0.000000,0.000000 0.000000,25.000000 0.000000,0.000000 0.000000,-75.000000 0.000000,0.000000 0.000000,25.000000 0.000000,0.000000 0.000000,0.000000 0.000000,0.000000 0.000000,0.000000 0.000000,0.000000 0.000000,0.000000 0.000000,0.000000 0.000000,50.000000 0.000000,0.000000 0.000000,-50.000000 0.000000,0.000000 0.000000,0.000000 0.000000,0.000000 0.000000,0.000000 0.000000,0.000000 0.000000,-25.000000 0.000000,0.000000 0.000000,0.000000 25.000000,0.000000 0.000000,50.000000-25.000000,0.000000 0.000000,-25.000000 0.000000,0.000000 0.000000,0.000000 0.000000,0.000000 0.000000,25.000000 0.000000,0.000000 0.000000,-50.000000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25.000000,0.000000 0.000000,25.000000-25.000000,0.000000 0.000000,-25.000000 0.000000,0.000000 0.000000,25.000000 0.000000,0.000000 0.000000,-50.000000 0.000000,0.000000 0.000000,25.000000 0.000000,0.000000 0.000000,0.000000 0.000000,0.000000 0.000000,-25.000000 0.000000,0.000000 0.000000,0.000000 25.000000,0.000000 0.000000,25.000000-25.000000,0.000000 0.000000,0.000000 25.000000,0.000000 0.000000,0.000000-25.000000,0.000000 0.000000,25.000000 0.000000,0.000000 0.000000,-25.000000 25.000000,0.000000 0.000000,-25.000000-25.000000,0.000000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0.000000,50.000000 0.000000,0.000000 0.000000,-50.000000 0.000000,0.000000 0.000000,0.000000 0.000000,0.000000 0.000000,25.000000 0.000000,0.000000 0.000000,-25.000000 0.000000,0.000000 0.000000,0.000000-25.000000,0.000000 0.000000,0.000000 25.000000,0.000000 0.000000,0.000000-25.000000,0.000000 0.000000,0.000000 0.000000,0.000000 0.000000,25.000000 0.000000,0.000000 0.000000,0.000000 0.000000,0.000000 0.000000,-25.000000 25.000000,0.000000 0.000000,50.000000-25.000000,0.000000 0.000000,-50.000000 25.000000,0.000000 0.000000,25.000000 0.000000,0.000000 0.000000,-25.000000-25.000000,0.000000 0.000000,0.000000 25.000000,0.000000 0.000000,-25.000000 0.000000,0.000000 0.000000,25.000000 0.000000,0.000000 0.000000,-25.000000 0.000000,0.000000 0.000000,-25.000000 0.000000,0.000000 0.000000,50.000000 25.000000,0.000000 0.000000,-25.000000-25.000000,0.000000 0.000000,0.000000 0.000000,0.000000 0.000000,0.000000 25.000000,0.000000 0.000000,25.000000-25.000000,0.000000 0.000000,-25.000000 25.000000,0.000000 0.000000,25.000000-25.000000,0.000000 0.000000,0.000000 25.000000,0.000000 0.000000,25.000000-25.000000,0.000000 0.000000,-25.000000 0.000000,0.000000 0.000000,0.000000 25.000000,0.000000 0.000000,0.000000-25.000000,0.000000 0.000000,-25.000000 0.000000,0.000000 0.000000,0.000000 0.000000,0.000000 0.000000,0.000000 0.000000,0.000000 0.000000,-25.000000 0.000000,0.000000 0.000000,0.000000 0.000000,0.000000 0.000000,0.000000 0.000000,0.000000 0.000000,0.000000 0.000000,0.000000 0.000000,-50.000000 0.000000,0.000000 0.000000,0.000000 0.000000,0.000000 0.000000,0.000000-25.000000</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12:18:0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13550.000000 53200.000000,'0.000000'50.000000,"0.000000"-25.000000,0.000000 0.000000,25.000000-25.000000,0.000000 0.000000,0.000000 0.000000,0.000000 0.000000,0.000000 0.000000,0.000000 0.000000,0.000000 0.000000,0.000000 0.000000,50.000000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0.000000,0.000000-25.000000,0.000000 0.000000,50.000000 0.000000,0.000000 0.000000,-25.000000 0.000000,0.000000 0.000000,0.000000 25.000000,0.000000 0.000000,0.000000-25.000000,0.000000 0.000000,-25.000000 25.000000,0.000000 0.000000,25.000000-25.000000,0.000000 0.000000,50.000000 25.000000,0.000000 0.000000,-50.000000-25.000000,0.000000 0.000000,25.000000 25.000000,0.000000 0.000000,-25.000000-25.000000,0.000000 0.000000,-25.000000 25.000000,0.000000 0.000000,0.000000-25.000000,0.000000 0.000000,0.000000 0.000000,0.000000 0.000000,50.000000 25.000000,0.000000 0.000000,25.000000-25.000000,0.000000 0.000000,-25.000000 25.000000,0.000000 0.000000,0.000000-25.000000,0.000000 0.000000,-25.000000 25.000000,0.000000 0.000000,25.000000 0.000000,0.000000 0.000000,25.000000 25.000000,0.000000 0.000000,0.000000-25.000000,0.000000 0.000000,-25.000000 25.000000,0.000000 0.000000,-25.000000-25.000000,0.000000 0.000000,-25.000000 0.000000,0.000000 0.000000,-25.000000 25.000000,0.000000 0.000000,25.000000-25.000000,0.000000 0.000000,0.000000 25.000000,0.000000 0.000000,25.000000 0.000000,0.000000 0.000000,0.000000-25.000000,0.000000 0.000000,0.000000 25.000000,0.000000 0.000000,-25.000000 0.000000,0.000000 0.000000,-50.000000-25.000000,0.000000 0.000000,25.000000 25.000000,0.000000 0.000000,-25.000000 0.000000,0.000000 0.000000,0.000000-25.000000,0.000000 0.000000,25.000000 0.000000,0.000000 0.000000,-25.000000 25.000000,0.000000 0.000000,0.000000-25.000000,0.000000 0.000000,25.000000 0.000000,0.000000 0.000000,-25.000000 0.000000,0.000000 0.000000,0.000000 0.000000,0.000000 0.000000,0.000000 0.000000,0.000000 0.000000,0.000000 0.000000,0.000000 0.000000,-25.000000 25.000000,0.000000 0.000000,25.000000-25.000000,0.000000 0.000000,-25.000000 0.000000,0.000000 0.000000,0.000000 0.000000,0.000000 0.000000,0.000000 0.000000,0.000000 0.000000,0.000000 25.000000,0.000000 0.000000,0.000000-25.000000,0.000000 0.000000,0.000000 0.000000,0.000000 0.000000,25.000000 0.000000,0.000000 0.000000,0.000000 0.000000,0.000000 0.000000,0.000000-25.000000,0.000000 0.000000,25.000000 25.000000,0.000000 0.000000,-25.000000 0.000000,0.000000 0.000000,25.000000-25.000000,0.000000 0.000000,-25.000000 25.000000,0.000000 0.000000,0.000000-25.000000,0.000000 0.000000,-25.000000 25.000000,0.000000 0.000000,0.000000 0.000000,0.000000 0.000000,-25.000000 0.000000,0.000000 0.000000,0.000000-25.000000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59:4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15950.000000 63200.000000,'-100.000000'0.000000,"75.000000"0.000000,0.000000 0.000000,-25.000000 0.000000,0.000000 0.000000,0.000000 0.000000,0.000000 0.000000,0.000000 0.000000,0.000000 0.000000,25.000000 0.000000,0.000000 0.000000,-25.000000 0.000000,0.000000 0.000000,25.000000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0.000000,0.000000 25.000000,0.000000 0.000000,50.000000-25.000000,0.000000 0.000000,0.000000 0.000000,0.000000 0.000000,0.000000 0.000000,0.000000 0.000000,0.000000 0.000000,0.000000 0.000000,25.000000 0.000000,0.000000 0.000000,0.000000-25.000000,0.000000 0.000000,25.000000 25.000000,0.000000 0.000000,25.000000-25.000000,0.000000 0.000000,-25.000000 0.000000,0.000000 0.000000,50.000000 25.000000,0.000000 0.000000,0.000000-25.000000,0.000000 0.000000,25.000000 25.000000,0.000000 0.000000,-25.000000-25.000000,0.000000 0.000000,-25.000000 25.000000,0.000000 0.000000,0.000000 0.000000,0.000000 0.000000,0.000000-25.000000,0.000000 0.000000,0.000000 25.000000,0.000000 0.000000,25.000000 0.000000,0.000000 0.000000,0.000000 0.000000,0.000000 0.000000,25.000000 0.000000,0.000000 0.000000,0.000000 0.000000,0.000000 0.000000,-25.000000 0.000000,0.000000 0.000000,0.000000 0.000000,0.000000 0.000000,-25.000000 0.000000,0.000000 0.000000,-25.000000 0.000000,0.000000 0.000000,25.000000 25.000000,0.000000 0.000000,0.000000-25.000000,0.000000 0.000000,0.000000 25.000000,0.000000 0.000000,25.000000-25.000000,0.000000 0.000000,0.000000 25.000000,0.000000 0.000000,-25.000000-25.000000,0.000000 0.000000,25.000000 0.000000,0.000000 0.000000,-50.000000 25.000000,0.000000 0.000000,0.000000-25.000000,0.000000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25.000000,0.000000 0.000000,0.000000-25.000000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2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77800.000000 22530.000000 999,'10.000000'-19.000000'0,"0.000000"2.000000"0 ,-1.000000 4.000000 0,1.000000 1.000000 0,1.000000 2.000000 0,-2.000000 1.000000 0,2.000000-2.000000 0,-2.000000 2.000000 0,2.000000-1.000000 0,-1.000000 2.000000 0,0.000000 1.000000 0,0.000000 2.000000 0,0.000000 0.000000 0,-1.000000 2.000000 0,2.000000 1.000000 0,-1.000000 1.000000 0,0.000000 1.000000 0,-1.000000 0.000000 0,1.000000 0.000000 0,1.000000 0.000000 0,-3.000000 2.000000 0,-1.000000 1.000000 0,-4.000000 4.000000 0,-1.000000 2.000000 0,-2.000000 1.000000 0,2.000000 0.000000 0,1.000000-1.000000 0,1.000000 2.000000 0,1.000000-2.000000 0,-2.000000 2.000000 0,-1.000000-2.000000 0,-2.000000 1.000000 0,0.000000 1.000000 0,-2.000000-2.000000 0,-1.000000 2.000000 0,-2.000000-1.000000 0,1.000000 0.000000 0,-2.000000 0.000000 0,2.000000 0.000000 0,-1.000000-1.000000 0,0.000000 1.000000 0,0.000000 0.000000 0,0.000000 1.000000 0,-1.000000-1.000000 0,1.000000 0.000000 0,0.000000 0.000000 0,1.000000-1.000000 0,-1.000000 2.000000 0,-1.000000-2.000000 0,-1.000000 2.000000 0,-1.000000-2.000000 0,-2.000000 1.000000 0,1.000000 1.000000 0,1.000000-2.000000 0,1.000000 2.000000 0,2.000000-1.000000 0,0.000000 0.000000 0,2.000000 0.000000 0,1.000000 0.000000 0,2.000000-1.000000 0,-2.000000 2.000000 0,-1.000000-2.000000 0,-4.000000 2.000000 0,-2.000000-1.000000 0,0.000000 0.000000 0,1.000000 0.000000 0,1.000000-1.000000 0,2.000000 2.000000 0,1.000000-3.000000 0,5.000000-1.000000 0,3.000000-4.000000 0,5.000000-2.000000 0,1.000000-1.000000 0,-1.000000-2.000000 0,1.000000-1.000000 0,1.000000-1.000000 0,-1.000000-1.000000 0,2.000000 2.000000 0,1.000000 1.000000 0,2.000000 2.000000 0,-1.000000-1.000000 0,1.000000-1.000000 0,1.000000-1.000000 0,-1.000000-2.000000 0,-1.000000 0.000000 0,-1.000000 1.000000 0,-1.000000-1.000000 0,-1.000000-1.000000 0,-1.000000 2.000000 0,-1.000000 1.000000 0,1.000000 1.000000 0,1.000000 2.000000 0,-1.000000 0.000000 0,0.000000 0.000000 0,-1.000000 0.000000 0,1.000000 0.000000 0,1.000000-1.000000 0,-2.000000-1.000000 0,2.000000-1.000000 0,-2.000000-1.000000 0,2.000000-1.000000 0,-1.000000 2.000000 0,0.000000 1.000000 0,0.000000 1.000000 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3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63039.000000 23369.000000 999,'-26.000000'2.000000'0,"5.000000"2.000000"0 ,7.000000 2.000000 0,6.000000 2.000000 0,2.000000 3.000000 0,-1.000000-2.000000 0,-1.000000 2.000000 0,-2.000000-1.000000 0,0.000000-1.000000 0,1.000000 2.000000 0,-1.000000-1.000000 0,0.000000-1.000000 0,0.000000 2.000000 0,2.000000 1.000000 0,1.000000 1.000000 0,2.000000 1.000000 0,0.000000 1.000000 0,0.000000-2.000000 0,-1.000000-1.000000 0,2.000000-2.000000 0,-2.000000 1.000000 0,2.000000 1.000000 0,-2.000000 1.000000 0,1.000000 1.000000 0,1.000000 2.000000 0,-2.000000-1.000000 0,2.000000-1.000000 0,-1.000000 2.000000 0,0.000000-2.000000 0,0.000000 2.000000 0,0.000000-1.000000 0,-1.000000-1.000000 0,2.000000 1.000000 0,1.000000-2.000000 0,1.000000-1.000000 0,1.000000-2.000000 0,1.000000 1.000000 0,0.000000 1.000000 0,0.000000 1.000000 0,0.000000 1.000000 0,0.000000 1.000000 0,0.000000-2.000000 0,0.000000-1.000000 0,0.000000-2.000000 0,1.000000 1.000000 0,1.000000-2.000000 0,1.000000 2.000000 0,1.000000-1.000000 0,2.000000-1.000000 0,1.000000 2.000000 0,1.000000-1.000000 0,2.000000-1.000000 0,0.000000 0.000000 0,-1.000000-2.000000 0,2.000000-4.000000 0,-1.000000-2.000000 0,0.000000-1.000000 0,-1.000000-2.000000 0,1.000000-1.000000 0,1.000000-1.000000 0,-2.000000-2.000000 0,-1.000000-1.000000 0,-1.000000-1.000000 0,-2.000000-1.000000 0,0.000000-1.000000 0,0.000000-1.000000 0,1.000000 2.000000 0,-1.000000-1.000000 0,0.000000 0.000000 0,2.000000 2.000000 0,1.000000 1.000000 0,1.000000 2.000000 0,1.000000-2.000000 0,-2.000000-2.000000 0,-1.000000-2.000000 0,-1.000000-3.000000 0,-1.000000 0.000000 0,0.000000 1.000000 0,0.000000 1.000000 0,-1.000000 1.000000 0,2.000000 1.000000 0,1.000000-2.000000 0,1.000000-1.000000 0,2.000000-2.000000 0,-1.000000 1.000000 0,-1.000000 1.000000 0,-1.000000 1.000000 0,-2.000000 1.000000 0,1.000000 2.000000 0,1.000000 1.000000 0,1.000000 1.000000 0,2.000000 2.000000 0,0.000000 0.000000 0,2.000000 0.000000 0,1.000000-1.000000 0,2.000000 1.000000 0,-1.000000 0.000000 0,2.000000 1.000000 0,-2.000000-1.000000 0,1.000000-1.000000 0,0.000000 2.000000 0,-2.000000 1.000000 0,-1.000000 1.000000 0,-2.000000 2.000000 0,1.000000 1.000000 0,1.000000 5.000000 0,1.000000 3.000000 0,1.000000 4.000000 0,1.000000 2.000000 0,-2.000000-2.000000 0,-1.000000-1.000000 0,-2.000000-2.000000 0,0.000000 1.000000 0,-2.000000-2.000000 0,-1.000000 2.000000 0,-1.000000-1.000000 0,-1.000000 0.000000 0,0.000000 2.000000 0,0.000000 1.000000 0,-1.000000 2.000000 0,1.000000-1.000000 0,-2.000000 2.000000 0,-1.000000-1.000000 0,-2.000000-1.000000 0,-1.000000 1.000000 0,-5.000000 0.000000 0,-3.000000 1.000000 0,-4.000000-1.000000 0,-2.000000-2.000000 0,2.000000-1.000000 0,1.000000-4.000000 0,2.000000-2.000000 0,0.000000-1.000000 0,0.000000 1.000000 0,-1.000000-1.000000 0,2.000000 0.000000 0,-2.000000 0.000000 0,2.000000-1.000000 0,-2.000000 2.000000 0,1.000000-1.000000 0,0.000000-1.000000 0,1.000000-1.000000 0,-1.000000-1.000000 0,-1.000000-2.000000 0,1.000000 1.000000 0,1.000000 1.000000 0,-1.000000 1.000000 0,0.000000 2.000000 0,-1.000000-2.000000 0,1.000000-1.000000 0,1.000000-4.000000 0,-1.000000-1.000000 0,1.000000-3.000000 0,3.000000-1.000000 0,2.000000-1.000000 0,2.000000-2.000000 0,2.000000 1.000000 0,0.000000-1.000000 0,0.000000-1.000000 0,0.000000 2.000000 0,1.000000-2.000000 0,1.000000 2.000000 0,1.000000-1.000000 0,2.000000-1.000000 0,0.000000 1.000000 0,-1.000000-2.000000 0,2.000000-1.000000 0,-1.000000-2.000000 0,0.000000 1.000000 0,2.000000-2.000000 0,1.000000 2.000000 0,2.000000-1.000000 0,-1.000000 0.000000-19,-1.000000 2.000000-41,-1.000000 1.000000-41,-2.000000 2.000000-39</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63579.000000 23510.000000 999,'10.000000'18.000000'0,"-2.000000"-2.000000"0 ,-1.000000-2.000000 0,-1.000000-3.000000 0,-1.000000 0.000000 0,0.000000 1.000000 0,0.000000 1.000000 0,-1.000000 1.000000 0,1.000000 2.000000 0,-2.000000-1.000000 0,-1.000000-1.000000 0,-2.000000 2.000000 0,1.000000-2.000000 0,1.000000-1.000000 0,1.000000-1.000000 0,2.000000-1.000000 0,-1.000000-2.000000 0,-1.000000 2.000000 0,-1.000000-1.000000 0,-1.000000-1.000000 0,-1.000000 2.000000 0,0.000000-2.000000 0,0.000000 2.000000 0,0.000000-1.000000 0,0.000000 0.000000 0,0.000000 0.000000 0,0.000000-1.000000 0,0.000000 2.000000 0,0.000000-2.000000 0,0.000000 2.000000 0,0.000000-2.000000 0,0.000000 1.000000 0,0.000000 1.000000 0,0.000000-2.000000 0,0.000000 2.000000 0,0.000000-1.000000 0,0.000000-4.000000 0,0.000000-5.000000 0,0.000000-7.000000 0,0.000000-6.000000 0,0.000000-2.000000 0,0.000000 1.000000 0,0.000000 1.000000 0,0.000000 1.000000 0,0.000000 1.000000 0,0.000000-2.000000 0,0.000000-1.000000 0,0.000000-2.000000 0,0.000000 1.000000 0,2.000000 1.000000 0,1.000000 1.000000 0,2.000000 1.000000 0,-1.000000 1.000000 0,-1.000000-2.000000 0,-1.000000-1.000000 0,-2.000000-2.000000 0,1.000000 1.000000 0,1.000000 1.000000 0,1.000000 1.000000 0,1.000000 1.000000 0,1.000000 1.000000 0,1.000000-2.000000 0,-2.000000-1.000000 0,2.000000-2.000000 0,-2.000000 1.000000 0,-1.000000 1.000000 0,-1.000000 1.000000 0,-1.000000 1.000000 0,0.000000 1.000000 0,3.000000-2.000000 0,2.000000-1.000000 0,2.000000-2.000000 0,2.000000 1.000000 0,-2.000000 1.000000 0,-1.000000 1.000000 0,-1.000000 1.000000 0,-1.000000 3.000000 0,2.000000 2.000000 0,1.000000 2.000000 0,2.000000 3.000000 0,-1.000000 2.000000 0,-1.000000 3.000000 0,-1.000000 2.000000 0,-2.000000 2.000000 0,0.000000 3.000000 0,-2.000000-2.000000 0,-1.000000 2.000000 0,-2.000000-1.000000 0,0.000000 0.000000 0,0.000000 0.000000 0,0.000000-1.000000 0,0.000000 2.000000 0,1.000000-2.000000 0,1.000000 2.000000 0,1.000000-2.000000 0,2.000000 1.000000 0,-1.000000 1.000000 0,-1.000000-2.000000 0,-1.000000 2.000000 0,-1.000000-1.000000 0,-1.000000-1.000000 0,2.000000 2.000000 0,1.000000-1.000000 0,2.000000-1.000000 0,-1.000000 2.000000 0,-1.000000-2.000000 0,-1.000000 2.000000 0,-2.000000-1.000000 0,0.000000 0.000000 0,0.000000 2.000000 0,0.000000 1.000000 0,0.000000 2.000000 0,1.000000-1.000000 0,1.000000-1.000000 0,1.000000-1.000000 0,1.000000-1.000000 0,1.000000-1.000000 0,-2.000000 2.000000 0,-1.000000 1.000000 0,-1.000000 2.000000 0,-1.000000-1.000000 0,2.000000-1.000000 0,1.000000-1.000000 0,2.000000-1.000000 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3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64560.000000 23550.000000 999,'-19.000000'0.000000'0,"3.000000"0.000000"0 ,2.000000 0.000000 0,3.000000 0.000000 0,0.000000 0.000000 0,1.000000 0.000000 0,1.000000 0.000000 0,-1.000000 0.000000 0,0.000000 0.000000 0,0.000000 0.000000 0,-1.000000 0.000000 0,2.000000 0.000000 0,-2.000000 0.000000 0,-1.000000 0.000000 0,-1.000000 0.000000 0,-1.000000 0.000000 0,-1.000000 0.000000 0,2.000000 0.000000 0,1.000000 0.000000 0,2.000000 0.000000 0,-1.000000 0.000000 0,-1.000000 2.000000 0,-1.000000 1.000000 0,-1.000000 2.000000 0,-1.000000-1.000000 0,-1.000000-1.000000 0,2.000000-1.000000 0,-1.000000-2.000000 0,0.000000 0.000000 0,2.000000 0.000000 0,1.000000 0.000000 0,2.000000 0.000000 0,0.000000 0.000000-19,0.000000 0.000000-41,-1.000000 0.000000-41,2.000000 0.000000-39</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64300.000000 23330.000000 999,'17.000000'1.000000'0,"-4.000000"3.000000"0 ,-6.000000 2.000000 0,-5.000000 3.000000 0,-2.000000 0.000000 0,0.000000 2.000000 0,0.000000-2.000000 0,0.000000 1.000000 0,0.000000 1.000000 0,0.000000-2.000000 0,0.000000 2.000000 0,0.000000-1.000000 0,1.000000 0.000000 0,1.000000 2.000000 0,1.000000 1.000000 0,2.000000 2.000000 0,-1.000000-1.000000 0,-1.000000 2.000000 0,-1.000000-1.000000 0,-1.000000-1.000000 0,-1.000000 1.000000 0,0.000000 0.000000 0,0.000000 1.000000 0,0.000000-1.000000 0,0.000000 0.000000 0,0.000000-1.000000 0,0.000000 2.000000 0,0.000000-1.000000 0,0.000000-1.000000 0,0.000000-1.000000 0,0.000000-1.000000 0,0.000000-1.000000 0,0.000000-1.000000 0,2.000000 2.000000 0,1.000000 1.000000 0,2.000000 2.000000 0,-1.000000-1.000000 0,-1.000000-1.000000 0,-1.000000-1.000000 0,-2.000000-1.000000 0,1.000000-1.000000 0,1.000000 0.000000 0,1.000000-1.000000 0,1.000000 2.000000 0,2.000000-2.000000-19,1.000000-1.000000-41,1.000000-1.000000-41,2.000000-1.000000-39</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3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64739.000000 23489.000000 999,'0.000000'28.000000'0,"0.000000"-5.000000"0 ,0.000000-6.000000 0,0.000000-5.000000 0,0.000000-1.000000 0,0.000000-2.000000 0,0.000000 2.000000 0,0.000000-1.000000 0,0.000000 0.000000 0,0.000000 0.000000 0,0.000000-1.000000 0,0.000000 2.000000 0,0.000000-2.000000 0,0.000000 2.000000 0,0.000000-2.000000 0,0.000000 1.000000 0,0.000000 1.000000 0,0.000000-2.000000 0,0.000000 2.000000 0,0.000000-1.000000 0,0.000000-1.000000 0,0.000000 2.000000 0,0.000000-1.000000 0,0.000000-1.000000 0,1.000000 2.000000 0,1.000000 1.000000 0,1.000000 1.000000 0,2.000000 1.000000 0,-1.000000 1.000000 0,-1.000000-2.000000 0,-1.000000-1.000000 0,-1.000000-2.000000 0,-1.000000 1.000000-19,0.000000-2.000000-41,0.000000 2.000000-41,0.000000-1.000000-39</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64760.000000 23310.000000 999,'-1.000000'-28.000000'0,"-1.000000"5.000000"0 ,-1.000000 6.000000 0,-1.000000 5.000000 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64979.000000 23569.000000 999,'0.000000'20.000000'0,"0.000000"-2.000000"0 ,0.000000-1.000000 0,0.000000-2.000000 0,0.000000 0.000000 0,0.000000-2.000000 0,0.000000-1.000000 0,0.000000-2.000000 0,0.000000 1.000000 0,0.000000-2.000000 0,0.000000 2.000000 0,0.000000-1.000000 0,0.000000-1.000000 0,0.000000 2.000000 0,0.000000-1.000000 0,0.000000-1.000000 0,0.000000 2.000000 0,0.000000-2.000000 0,0.000000 2.000000 0,0.000000-1.000000 0,0.000000 0.000000 0,0.000000 0.000000 0,0.000000-1.000000 0,0.000000 2.000000 0,1.000000-2.000000 0,1.000000 2.000000 0,1.000000-2.000000 0,1.000000 1.000000 0,1.000000 1.000000 0,-2.000000-2.000000 0,-1.000000 2.000000 0,-1.000000-1.000000 0,-1.000000-3.000000 0,2.000000-5.000000 0,1.000000-4.000000 0,2.000000-5.000000 0,-1.000000-4.000000 0,-1.000000 2.000000 0,-1.000000-1.000000 0,-1.000000-1.000000 0,-1.000000 1.000000 0,2.000000 0.000000 0,1.000000 1.000000 0,1.000000-1.000000 0,1.000000-1.000000 0,-2.000000-1.000000 0,-1.000000-1.000000 0,-2.000000-1.000000 0,1.000000-2.000000 0,1.000000 2.000000 0,1.000000-2.000000 0,2.000000 1.000000 0,0.000000 1.000000 0,2.000000-2.000000 0,1.000000 2.000000 0,1.000000-1.000000 0,1.000000-1.000000 0,-2.000000 2.000000 0,-1.000000-1.000000 0,-1.000000-1.000000 0,-1.000000 2.000000 0,0.000000-2.000000 0,0.000000 2.000000 0,-1.000000-1.000000 0,1.000000 0.000000 0,0.000000 2.000000 0,1.000000 1.000000 0,-1.000000 2.000000 0,0.000000 0.000000 0,-1.000000 0.000000 0,2.000000-1.000000 0,-1.000000 1.000000 0,0.000000 1.000000 0,2.000000 1.000000 0,1.000000 1.000000 0,2.000000 1.000000 0,0.000000 4.000000 0,0.000000 4.000000 0,-1.000000 6.000000 0,1.000000 5.000000 0,-1.000000 1.000000 0,-3.000000-1.000000 0,-2.000000-1.000000 0,-2.000000-1.000000 0,-2.000000-1.000000 0,2.000000 0.000000 0,1.000000-1.000000 0,2.000000 2.000000 0,-1.000000-2.000000 0,-1.000000 2.000000 0,-1.000000-2.000000 0,-2.000000 1.000000 0,1.000000 1.000000 0,1.000000 1.000000 0,1.000000 1.000000 0,1.000000 1.000000 0,2.000000 1.000000 0,1.000000 0.000000 0,1.000000 1.000000 0,2.000000-1.000000 0,-1.000000-1.000000 0,-1.000000-1.000000 0,-1.000000-1.000000 0,-1.000000-1.000000 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65579.000000 23510.000000 999,'9.000000'18.000000'0,"-2.000000"-2.000000"0 ,-4.000000-2.000000 0,-1.000000-3.000000 0,-2.000000 0.000000 0,2.000000 1.000000 0,1.000000 1.000000 0,2.000000 1.000000 0,-1.000000 1.000000 0,-1.000000-2.000000 0,-1.000000-1.000000 0,-1.000000-2.000000 0,-1.000000 1.000000 0,0.000000 1.000000 0,0.000000 1.000000 0,0.000000 1.000000 0,0.000000 1.000000 0,0.000000-2.000000 0,0.000000-1.000000 0,0.000000-2.000000 0,0.000000 1.000000 0,2.000000-2.000000 0,1.000000 2.000000 0,1.000000-1.000000 0,1.000000 0.000000 0,-2.000000 2.000000 0,-1.000000 1.000000 0,-2.000000 2.000000 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3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65639.000000 23330.000000 999,'0.000000'-41.000000'0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59:4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14650.000000 58800.000000,'-50.000000'0.000000,"25.000000"0.000000,0.000000 0.000000,0.000000 0.000000,0.000000 0.000000,0.000000 0.000000,0.000000 0.000000,50.000000 0.000000,0.000000 0.000000,0.000000 0.000000,0.000000 0.000000,0.000000 0.000000,0.000000 0.000000,0.000000 25.000000,0.000000 0.000000,25.000000-25.000000,0.000000 0.000000,25.000000 0.000000,0.000000 0.000000,0.000000 25.000000,0.000000 0.000000,25.000000-25.000000,0.000000 0.000000,25.000000 0.000000,0.000000 0.000000,25.000000 0.000000,0.000000 0.000000,25.000000 25.000000,0.000000 0.000000,-25.000000-25.000000,0.000000 0.000000,0.000000 0.000000,0.000000 0.000000,-25.000000 0.000000,0.000000 0.000000,-25.000000 25.000000,0.000000 0.000000,0.000000-25.000000,0.000000 0.000000,0.000000 0.000000,0.000000 0.000000,25.000000 0.000000,0.000000 0.000000,0.000000 0.000000,0.000000 0.000000,50.000000 0.000000,0.000000 0.000000,-50.000000 0.000000,0.000000 0.000000,-25.000000 0.000000,0.000000 0.000000,25.000000 0.000000,0.000000 0.000000,-50.000000 25.000000,0.000000 0.000000,0.000000-25.000000,0.000000 0.000000,25.000000 0.000000,0.000000 0.000000,-25.000000 0.000000,0.000000 0.000000,50.000000 0.000000,0.000000 0.000000,25.000000 0.000000,0.000000 0.000000,-25.000000 0.000000,0.000000 0.000000,-25.000000 0.000000,0.000000 0.000000,25.000000 0.000000,0.000000 0.000000,-50.000000 25.000000,0.000000 0.000000,0.000000-25.000000,0.000000 0.000000,0.000000 0.000000,0.000000 0.000000,-25.000000 0.000000,0.000000 0.000000,0.000000 0.000000,0.000000 0.000000,25.000000 25.000000,0.000000 0.000000,0.000000-25.000000,0.000000 0.000000,0.000000 0.000000,0.000000 0.000000,0.000000 0.000000,0.000000 0.000000,-25.000000 0.000000,0.000000 0.000000,25.000000 0.000000,0.000000 0.000000,0.000000 0.000000,0.000000 0.000000,-25.000000 0.000000,0.000000 0.000000,0.000000 25.000000,0.000000 0.000000,0.000000-25.000000,0.000000 0.000000,-25.000000 0.000000,0.000000 0.000000,25.000000 0.000000,0.000000 0.000000,-25.000000 0.000000,0.000000 0.000000,0.000000 0.000000,0.000000 0.000000,0.000000 0.000000,0.000000 0.000000,0.000000 0.000000,0.000000 0.000000,-25.000000 25.000000,0.000000 0.000000,25.000000-25.000000,0.000000 0.000000,-25.000000 25.000000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66000.000000 23569.000000 999,'0.000000'19.000000'0,"2.000000"-2.000000"0 ,1.000000-4.000000 0,2.000000-1.000000 0,-1.000000-2.000000 0,-1.000000 2.000000 0,-1.000000 1.000000 0,-1.000000 2.000000 0,-1.000000-1.000000 0,2.000000 2.000000 0,1.000000-1.000000 0,1.000000-1.000000 0,1.000000 1.000000 0,-2.000000-2.000000 0,-1.000000-1.000000 0,-2.000000-2.000000 0,0.000000 1.000000 0,0.000000-2.000000 0,0.000000 2.000000 0,0.000000-1.000000 0,0.000000-3.000000 0,-2.000000-5.000000 0,-1.000000-4.000000 0,-2.000000-5.000000 0,1.000000-4.000000 0,1.000000 2.000000 0,1.000000-1.000000 0,2.000000-1.000000 0,0.000000 1.000000 0,0.000000-2.000000 0,0.000000-1.000000 0,0.000000-2.000000 0,0.000000 1.000000 0,0.000000 1.000000 0,0.000000 1.000000 0,0.000000 1.000000 0,1.000000 1.000000 0,3.000000-2.000000 0,2.000000-1.000000 0,2.000000-2.000000 0,2.000000 1.000000 0,-2.000000-2.000000 0,-1.000000 2.000000 0,-1.000000-1.000000 0,-1.000000 0.000000 0,2.000000 2.000000 0,1.000000 1.000000 0,2.000000 2.000000 0,0.000000 0.000000 0,0.000000 2.000000 0,-1.000000 1.000000 0,1.000000 2.000000 0,1.000000 0.000000 0,-2.000000 2.000000 0,2.000000 1.000000 0,-2.000000 1.000000 0,0.000000 3.000000 0,-2.000000 1.000000 0,-4.000000 4.000000 0,-1.000000 2.000000 0,-2.000000 1.000000 0,2.000000 0.000000 0,1.000000-1.000000 0,2.000000 2.000000 0,0.000000-2.000000 0,0.000000 2.000000 0,0.000000-2.000000 0,-1.000000 1.000000 0,1.000000 1.000000 0,0.000000 1.000000 0,1.000000 1.000000 0,-1.000000 1.000000 0,0.000000 1.000000 0,-1.000000-2.000000 0,2.000000-1.000000 0,-1.000000-2.000000 0,0.000000 1.000000 0,2.000000-2.000000 0,1.000000 2.000000 0,2.000000-1.000000 0,0.000000-1.000000 0,0.000000 2.000000 0,-1.000000-1.000000 0,1.000000-1.000000 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3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66620.000000 23410.000000 999,'1.000000'-17.000000'0,"3.000000"6.000000"0 ,2.000000 7.000000 0,2.000000 6.000000 0,1.000000 3.000000 0,-3.000000 2.000000 0,-2.000000 1.000000 0,-2.000000 2.000000 0,-2.000000 0.000000 0,2.000000 2.000000 0,1.000000 1.000000 0,2.000000 2.000000 0,-1.000000 0.000000 0,-1.000000 0.000000 0,-1.000000-1.000000 0,-2.000000 1.000000 0,1.000000 1.000000 0,1.000000 1.000000 0,1.000000 1.000000 0,1.000000 1.000000 0,1.000000 1.000000 0,1.000000-2.000000 0,-2.000000-1.000000 0,2.000000-1.000000 0,-1.000000-1.000000 0,0.000000 2.000000 0,0.000000 1.000000 0,-1.000000 2.000000 0,1.000000 0.000000 0,-2.000000 0.000000 0,-1.000000 0.000000 0,-2.000000 0.000000 0,1.000000 0.000000 0,1.000000 2.000000 0,1.000000 1.000000 0,2.000000 2.000000 0,-1.000000-1.000000 0,-1.000000-1.000000 0,-1.000000-1.000000 0,-1.000000-2.000000 0,-1.000000 0.000000 0,0.000000-2.000000 0,0.000000-1.000000 0,0.000000-1.000000 0,0.000000-1.000000 0,0.000000 0.000000 0,0.000000-1.000000 0,0.000000 1.000000 0,-2.000000 1.000000 0,-1.000000-1.000000 0,-4.000000-1.000000 0,-2.000000 2.000000 0,-1.000000-2.000000 0,-2.000000-1.000000 0,-1.000000-1.000000 0,-2.000000-1.000000 0,1.000000-2.000000 0,1.000000-1.000000 0,1.000000-1.000000 0,1.000000-1.000000 0,1.000000-1.000000 0,1.000000-1.000000 0,-1.000000 2.000000 0,0.000000-1.000000 0,-1.000000-1.000000 0,1.000000-1.000000 0,1.000000-1.000000 0,-1.000000-2.000000 0,0.000000 0.000000 0,0.000000 0.000000 0,-1.000000 0.000000 0,2.000000 0.000000 0,-2.000000-1.000000 0,-1.000000-3.000000 0,-1.000000-2.000000 0,-1.000000-3.000000 0,-1.000000-1.000000-19,2.000000-2.000000-41,1.000000-1.000000-41,2.000000-2.000000-39</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66600.000000 23469.000000 999,'-19.000000'2.000000'0,"2.000000"2.000000"0 ,4.000000 2.000000 0,1.000000 2.000000 0,2.000000 3.000000 0,1.000000-2.000000 0,-1.000000 2.000000 0,0.000000-1.000000 0,0.000000-1.000000 0,2.000000 2.000000 0,1.000000-1.000000 0,2.000000-1.000000 0,0.000000 2.000000 0,2.000000-2.000000 0,1.000000 2.000000 0,2.000000-1.000000 0,0.000000 0.000000 0,0.000000 2.000000 0,0.000000 1.000000 0,0.000000 2.000000 0,0.000000 0.000000 0,0.000000 0.000000 0,0.000000-1.000000 0,0.000000 1.000000 0,1.000000-1.000000 0,3.000000-2.000000 0,2.000000-4.000000 0,2.000000-1.000000 0,3.000000-2.000000 0,-1.000000-1.000000 0,0.000000 2.000000 0,0.000000-1.000000 0,0.000000-1.000000 0,2.000000-1.000000 0,1.000000-1.000000 0,2.000000-2.000000 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3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67579.000000 23569.000000 999,'-18.000000'0.000000'0,"2.000000"-2.000000"0 ,2.000000-1.000000 0,3.000000-1.000000 0,0.000000-1.000000 0,2.000000 2.000000 0,-2.000000 1.000000 0,1.000000 2.000000 0,0.000000 0.000000 0,1.000000 0.000000 0,-1.000000 0.000000 0,-1.000000 0.000000 0,1.000000 0.000000 0,1.000000 2.000000 0,-1.000000 1.000000 0,0.000000 2.000000 0,0.000000 0.000000 0,2.000000 2.000000 0,1.000000 1.000000 0,2.000000 1.000000 0,0.000000 2.000000 0,0.000000 1.000000 0,-1.000000 1.000000 0,2.000000 1.000000 0,-2.000000 1.000000 0,2.000000 0.000000 0,-2.000000 1.000000 0,1.000000-1.000000 0,1.000000-1.000000 0,1.000000-1.000000 0,1.000000-1.000000 0,2.000000-1.000000 0,-1.000000-1.000000 0,-1.000000 2.000000 0,-1.000000 1.000000 0,-1.000000 2.000000 0,-1.000000-1.000000 0,2.000000-1.000000 0,1.000000-1.000000 0,2.000000-1.000000 0,0.000000-2.000000 0,0.000000 2.000000 0,0.000000-2.000000 0,0.000000 1.000000 0,0.000000 1.000000 0,2.000000-2.000000 0,1.000000 2.000000 0,2.000000-1.000000 0,0.000000-2.000000 0,2.000000-2.000000 0,1.000000-2.000000 0,1.000000-2.000000 0,2.000000-2.000000 0,-2.000000 0.000000 0,2.000000 0.000000 0,-2.000000 0.000000 0,2.000000-2.000000 0,-1.000000-2.000000 0,0.000000-2.000000 0,0.000000-2.000000 0,0.000000-3.000000 0,-1.000000 2.000000 0,2.000000-1.000000 0,-1.000000-1.000000 0,0.000000 1.000000 0,-1.000000 0.000000 0,1.000000 1.000000 0,1.000000-1.000000 0,-1.000000 0.000000 0,2.000000-1.000000 0,1.000000 2.000000 0,2.000000-1.000000 0,0.000000 0.000000 0,2.000000 0.000000 0,1.000000-1.000000 0,2.000000 1.000000 0,0.000000 1.000000 0,0.000000-1.000000 0,-1.000000-1.000000 0,2.000000 2.000000 0,-2.000000-2.000000 0,2.000000 2.000000 0,-2.000000-1.000000 0,1.000000-1.000000 0,1.000000 2.000000 0,-2.000000 1.000000 0,2.000000 1.000000 0,-1.000000 2.000000 0,0.000000 0.000000 0,0.000000 0.000000 0,0.000000-1.000000 0,-1.000000 1.000000 0,0.000000 1.000000 0,-2.000000 1.000000 0,-4.000000 1.000000 0,-1.000000 2.000000 0,-2.000000 0.000000 0,0.000000 0.000000 0,-1.000000 0.000000 0,1.000000 0.000000 0,1.000000 1.000000 0,-2.000000 3.000000 0,2.000000 2.000000 0,-2.000000 3.000000 0,0.000000 0.000000 0,-2.000000 2.000000 0,-4.000000-2.000000 0,-1.000000 1.000000 0,-2.000000 1.000000 0,0.000000-2.000000 0,0.000000 2.000000 0,0.000000-1.000000 0,-1.000000 0.000000 0,-1.000000 2.000000 0,-1.000000 1.000000 0,-2.000000 2.000000 0,0.000000-1.000000 0,-2.000000 2.000000 0,-1.000000-1.000000 0,-1.000000-1.000000 0,-1.000000 0.000000 0,0.000000-3.000000 0,-1.000000-2.000000 0,2.000000-2.000000 0,-2.000000-3.000000 0,2.000000 1.000000 0,-2.000000 0.000000 0,1.000000 1.000000 0,0.000000-1.000000 0,-2.000000 0.000000 0,-1.000000 0.000000 0,-2.000000-1.000000 0,1.000000 1.000000 0,1.000000-2.000000 0,1.000000-1.000000 0,1.000000-1.000000 0,1.000000-2.000000 0,1.000000-1.000000 0,-1.000000-1.000000 0,-1.000000-2.000000 0,3.000000 0.000000 0,2.000000-2.000000 0,2.000000-1.000000 0,3.000000-2.000000 0,1.000000 0.000000 0,0.000000 0.000000 0,0.000000 1.000000 0,0.000000-1.000000 0,0.000000 0.000000 0,2.000000-1.000000 0,1.000000 2.000000 0,1.000000-1.000000 0,2.000000 0.000000 0,1.000000 0.000000 0,1.000000-1.000000 0,2.000000 1.000000 0,0.000000 0.000000 0,2.000000-2.000000 0,1.000000-1.000000 0,2.000000-2.000000 0,0.000000 1.000000-19,0.000000 1.000000-41,-1.000000 1.000000-41,2.000000 1.000000-39</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3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68220.000000 23510.000000 999,'0.000000'18.000000'0,"0.000000"-2.000000"0 ,0.000000-2.000000 0,0.000000-3.000000 0,0.000000 1.000000 0,0.000000 1.000000 0,0.000000 4.000000 0,0.000000 2.000000 0,0.000000-1.000000 0,0.000000-2.000000 0,0.000000-2.000000 0,0.000000-3.000000 0,0.000000 0.000000 0,0.000000 1.000000 0,0.000000 1.000000 0,0.000000 1.000000 0,0.000000 1.000000 0,0.000000 0.000000 0,0.000000 1.000000 0,0.000000-1.000000 0,0.000000-1.000000 0,0.000000-1.000000 0,0.000000-1.000000 0,0.000000-1.000000 0,0.000000-2.000000 0,0.000000 2.000000 0,0.000000-2.000000 0,0.000000 1.000000 0,0.000000 1.000000 0,0.000000-2.000000 0,0.000000 2.000000 0,0.000000-1.000000 0,0.000000-1.000000 0,0.000000 2.000000 0,0.000000-1.000000 0,0.000000-1.000000 0,0.000000-1.000000 0,0.000000-5.000000 0,0.000000-6.000000 0,0.000000-5.000000 0,0.000000-2.000000 0,0.000000-2.000000 0,0.000000-1.000000 0,0.000000-2.000000 0,0.000000 1.000000 0,2.000000-2.000000 0,1.000000 2.000000 0,1.000000-1.000000 0,1.000000 0.000000 0,0.000000 0.000000 0,1.000000-1.000000 0,-1.000000 2.000000 0,0.000000-2.000000 0,-1.000000 2.000000 0,2.000000-2.000000 0,-1.000000 1.000000 0,-1.000000 1.000000 0,2.000000-2.000000 0,-2.000000 2.000000 0,1.000000-1.000000 0,0.000000 0.000000 0,1.000000 2.000000 0,-2.000000 1.000000 0,2.000000 2.000000 0,-1.000000-1.000000 0,0.000000 2.000000 0,0.000000-1.000000 0,-1.000000-1.000000 0,1.000000 1.000000 0,0.000000 0.000000 0,1.000000 1.000000 0,-1.000000-1.000000 0,0.000000 0.000000 0,2.000000 2.000000 0,1.000000 1.000000 0,1.000000 1.000000 0,2.000000 3.000000 0,-1.000000 4.000000 0,0.000000 3.000000 0,0.000000 5.000000 0,-2.000000 0.000000 0,-1.000000 2.000000 0,-4.000000-1.000000 0,-2.000000-1.000000 0,0.000000 2.000000 0,1.000000-2.000000 0,1.000000 2.000000 0,2.000000-1.000000 0,-1.000000 0.000000 0,-1.000000 0.000000 0,-1.000000-1.000000 0,-1.000000 2.000000 0,-1.000000-2.000000 0,0.000000 2.000000 0,0.000000-2.000000 0,0.000000 1.000000 0,0.000000 1.000000 0,2.000000-2.000000 0,1.000000 2.000000 0,2.000000-1.000000 0,-1.000000-1.000000 0,-1.000000 2.000000 0,-1.000000-1.000000 0,-2.000000-1.000000 0,2.000000-1.000000 0,1.000000-5.000000 0,4.000000-6.000000 0,2.000000-5.000000 0,0.000000-1.000000 0,-1.000000-1.000000 0,-1.000000-1.000000 0,-2.000000 2.000000 0,1.000000-2.000000 0,1.000000-1.000000 0,1.000000-1.000000 0,2.000000-1.000000 0,-1.000000-1.000000 0,-1.000000 2.000000 0,-1.000000 1.000000 0,-2.000000 2.000000 0,1.000000-1.000000 0,1.000000 2.000000 0,1.000000-1.000000 0,2.000000-1.000000 0,-1.000000 1.000000 0,-1.000000 0.000000 0,-1.000000 1.000000 0,-1.000000-1.000000 0,-1.000000 1.000000 0,2.000000 5.000000 0,1.000000 3.000000 0,1.000000 4.000000 0,0.000000 3.000000 0,-2.000000 1.000000 0,-4.000000 1.000000 0,-1.000000 1.000000 0,-2.000000 2.000000 0,2.000000-2.000000 0,1.000000 2.000000 0,2.000000-1.000000 0,0.000000 0.000000 0,0.000000 0.000000 0,0.000000-1.000000 0,-1.000000 2.000000 0,1.000000-2.000000 0,-2.000000 2.000000 0,-1.000000-2.000000 0,-2.000000 1.000000 0,1.000000 1.000000 0,1.000000-2.000000 0,1.000000 2.000000 0,2.000000-1.000000 0,0.000000-1.000000 0,2.000000 2.000000 0,1.000000-1.000000 0,1.000000-1.000000 0,2.000000 1.000000 0,-1.000000-2.000000 0,0.000000-1.000000 0,0.000000-1.000000 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4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68979.000000 23569.000000 999,'0.000000'-16.000000'0,"0.000000"7.000000"0 ,0.000000 8.000000 0,0.000000 8.000000 0,0.000000 3.000000 0,0.000000 2.000000 0,0.000000 1.000000 0,0.000000 2.000000 0,0.000000 0.000000 0,0.000000-1.000000 0,0.000000 2.000000 0,0.000000-1.000000 0,1.000000 0.000000 0,1.000000 0.000000 0,1.000000-1.000000 0,1.000000 1.000000 0,1.000000 1.000000 0,-2.000000 1.000000 0,-1.000000 1.000000 0,-1.000000 1.000000 0,-1.000000 2.000000 0,0.000000 1.000000 0,0.000000 1.000000 0,0.000000 2.000000 0,0.000000-1.000000 0,0.000000-1.000000 0,0.000000-1.000000 0,0.000000-2.000000 0,0.000000 1.000000 0,0.000000-1.000000 0,0.000000 0.000000 0,0.000000 0.000000 0,0.000000-1.000000 0,0.000000 1.000000 0,0.000000 0.000000 0,0.000000 1.000000 0,0.000000-2.000000 0,0.000000-1.000000 0,0.000000-1.000000 0,0.000000-1.000000 0,0.000000-2.000000 0,0.000000-1.000000 0,0.000000-1.000000 0,0.000000-1.000000 0,-1.000000-5.000000 0,-1.000000-5.000000 0,-1.000000-7.000000 0,-2.000000-6.000000 0,1.000000-2.000000 0,1.000000-2.000000 0,1.000000 2.000000 0,1.000000-1.000000 0,1.000000-1.000000 0,0.000000 2.000000 0,0.000000-1.000000 0,0.000000-1.000000 0,0.000000 1.000000 0,0.000000-2.000000 0,0.000000-1.000000 0,0.000000-1.000000 0,1.000000-1.000000 0,1.000000 0.000000 0,1.000000 0.000000 0,1.000000-1.000000 0,1.000000 1.000000 0,1.000000-2.000000 0,-2.000000-1.000000 0,2.000000-1.000000 0,-1.000000-2.000000 0,0.000000-1.000000 0,0.000000-1.000000 0,-1.000000-2.000000 0,1.000000 1.000000 0,0.000000 1.000000 0,1.000000 1.000000 0,-1.000000 2.000000 0,0.000000 0.000000 0,2.000000 2.000000 0,1.000000 1.000000 0,1.000000 1.000000 0,1.000000 2.000000 0,-2.000000 1.000000 0,-1.000000 1.000000 0,-1.000000 2.000000 0,-1.000000 1.000000 0,2.000000 3.000000 0,1.000000 2.000000 0,1.000000 3.000000 0,2.000000 1.000000 0,1.000000 0.000000 0,1.000000-1.000000 0,1.000000 1.000000 0,1.000000 2.000000 0,-2.000000 4.000000 0,-1.000000 3.000000 0,-2.000000 5.000000 0,0.000000 0.000000 0,-2.000000 2.000000 0,-1.000000-2.000000 0,-1.000000 1.000000 0,-2.000000 1.000000 0,2.000000-2.000000 0,-2.000000 2.000000 0,1.000000-1.000000 0,0.000000 0.000000 0,-2.000000 2.000000 0,-1.000000 1.000000 0,-1.000000 2.000000 0,-1.000000-1.000000 0,0.000000 2.000000 0,0.000000-1.000000 0,0.000000-1.000000 0,0.000000 1.000000 0,0.000000-2.000000 0,0.000000-1.000000 0,0.000000-2.000000 0,0.000000 1.000000 0,0.000000 1.000000 0,0.000000 1.000000 0,0.000000 1.000000 0,-2.000000 1.000000 0,-1.000000 0.000000 0,-4.000000 1.000000 0,-2.000000-1.000000 0,0.000000-1.000000 0,1.000000-1.000000 0,1.000000-1.000000 0,2.000000-1.000000 0,-1.000000-2.000000 0,-1.000000 2.000000 0,-1.000000-2.000000 0,-1.000000 1.000000 0,-1.000000 1.000000 0,2.000000-2.000000 0,1.000000 2.000000 0,1.000000-1.000000 0,1.000000-1.000000 0,-2.000000-1.000000 0,-1.000000-1.000000 0,-1.000000-1.000000 0,-1.000000-2.000000 0,0.000000-1.000000 0,-1.000000-1.000000 0,2.000000-2.000000 0,0.000000-1.000000 0,2.000000-3.000000 0,4.000000-2.000000 0,2.000000-2.000000 0,1.000000-2.000000-19,2.000000-1.000000-41,1.000000 2.000000-41,2.000000-1.000000-39</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4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69560.000000 23610.000000 999,'18.000000'0.000000'0,"-1.000000"0.000000"0 ,-4.000000 0.000000 0,-1.000000 0.000000 0,-2.000000 0.000000 0,-1.000000 2.000000 0,2.000000 1.000000 0,-1.000000 1.000000 0,0.000000 1.000000 0,-1.000000-2.000000 0,1.000000-1.000000 0,1.000000-1.000000 0,-1.000000 0.000000 0,0.000000 3.000000 0,-1.000000 2.000000 0,1.000000 3.000000 0,-1.000000 1.000000 0,-3.000000 2.000000 0,-2.000000 1.000000 0,-2.000000 2.000000 0,-2.000000-1.000000 0,0.000000-1.000000 0,0.000000-1.000000 0,0.000000-1.000000 0,0.000000-2.000000 0,0.000000 2.000000 0,0.000000-2.000000 0,0.000000 1.000000 0,-2.000000 1.000000 0,-1.000000-2.000000 0,-4.000000 2.000000 0,-2.000000-1.000000 0,-1.000000-1.000000 0,1.000000 2.000000 0,-1.000000-1.000000 0,0.000000-1.000000 0,-1.000000 2.000000 0,-1.000000 1.000000 0,-1.000000 1.000000 0,-1.000000 1.000000 0,-1.000000 0.000000 0,2.000000-2.000000 0,1.000000-4.000000 0,2.000000-1.000000 0,-1.000000-3.000000 0,1.000000-1.000000 0,1.000000-1.000000 0,-1.000000-2.000000 0,0.000000 0.000000 0,0.000000 0.000000 0,-1.000000 0.000000 0,2.000000 0.000000 0,-2.000000 0.000000 0,2.000000 0.000000 0,-2.000000 0.000000 0,1.000000 0.000000 0,2.000000-1.000000 0,1.000000-3.000000 0,4.000000-2.000000 0,2.000000-2.000000 0,1.000000-2.000000 0,0.000000-1.000000 0,0.000000 2.000000 0,0.000000-1.000000 0,0.000000 0.000000 0,0.000000 0.000000 0,0.000000-1.000000 0,0.000000 1.000000 0,1.000000 1.000000 0,3.000000-1.000000 0,2.000000-1.000000 0,2.000000 2.000000 0,3.000000-2.000000 0,-1.000000-1.000000 0,0.000000-1.000000 0,0.000000-1.000000 0,0.000000-1.000000 0,-1.000000 2.000000 0,2.000000 1.000000 0,-1.000000 2.000000 0,0.000000-1.000000 0,-1.000000 2.000000 0,1.000000-1.000000 0,1.000000-1.000000 0,-1.000000 1.000000-19,0.000000 0.000000-41,-1.000000 1.000000-41,1.000000-1.000000-39</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4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69860.000000 23489.000000 999,'8.000000'20.000000'0,"-1.000000"-2.000000"0 ,-4.000000-1.000000 0,-2.000000-1.000000 0,-1.000000-1.000000 0,0.000000 0.000000 0,0.000000-1.000000 0,0.000000 1.000000 0,0.000000 1.000000 0,0.000000-1.000000 0,0.000000-1.000000 0,0.000000 2.000000 0,0.000000-1.000000 0,0.000000 2.000000 0,0.000000 1.000000 0,0.000000 2.000000 0,0.000000-1.000000 0,0.000000-1.000000 0,0.000000-1.000000 0,0.000000-2.000000 0,0.000000 1.000000 0,0.000000-1.000000 0,0.000000-1.000000 0,0.000000 2.000000 0,0.000000-2.000000 0,0.000000 2.000000 0,0.000000-1.000000 0,0.000000-1.000000 0,0.000000 1.000000 0,0.000000-2.000000 0,0.000000-1.000000 0,0.000000-2.000000 0,0.000000 1.000000 0,0.000000-2.000000 0,0.000000 2.000000 0,0.000000-1.000000 0,0.000000-3.000000 0,0.000000-5.000000 0,0.000000-4.000000 0,0.000000-5.000000 0,0.000000-4.000000 0,0.000000 2.000000 0,0.000000-1.000000 0,0.000000-1.000000 0,0.000000 1.000000 0,0.000000 0.000000 0,0.000000 1.000000 0,0.000000-1.000000 0,1.000000-1.000000 0,1.000000-1.000000 0,1.000000-1.000000 0,1.000000-1.000000 0,1.000000-2.000000 0,1.000000-1.000000 0,-2.000000-1.000000 0,2.000000-1.000000 0,-1.000000-2.000000 0,0.000000 1.000000 0,0.000000 0.000000 0,-1.000000 1.000000 0,1.000000-1.000000 0,0.000000 2.000000 0,1.000000 1.000000 0,-1.000000 2.000000 0,0.000000 0.000000 0,-1.000000 2.000000 0,2.000000 1.000000 0,-1.000000 2.000000 0,-1.000000-1.000000 0,2.000000 2.000000 0,-2.000000-1.000000 0,1.000000-1.000000 0,0.000000 1.000000 0,1.000000 0.000000 0,-2.000000 1.000000 0,2.000000-1.000000 0,-1.000000 0.000000 0,2.000000 2.000000 0,1.000000 1.000000 0,1.000000 1.000000 0,2.000000 3.000000 0,-2.000000 4.000000 0,2.000000 3.000000 0,-2.000000 5.000000 0,1.000000 0.000000 0,-2.000000 2.000000 0,-1.000000-1.000000 0,-1.000000-1.000000 0,-1.000000 2.000000 0,0.000000-2.000000 0,0.000000 2.000000 0,-1.000000-1.000000 0,1.000000 0.000000 0,0.000000 0.000000 0,1.000000-1.000000 0,-1.000000 2.000000 0,-1.000000-1.000000 0,-1.000000 2.000000 0,-1.000000 1.000000 0,-1.000000 2.000000 0,-1.000000 0.000000 0,2.000000-1.000000 0,1.000000 2.000000 0,2.000000-1.000000 0,-1.000000-1.000000 0,-1.000000-1.000000 0,-1.000000-1.000000 0,-2.000000-1.000000 0,0.000000-1.000000 0,0.000000 0.000000 0,0.000000-1.000000 0,0.000000 2.000000 0,0.000000-2.000000 0,0.000000 2.000000 0,0.000000-2.000000 0,0.000000 1.000000 0,1.000000 1.000000 0,1.000000-2.000000 0,1.000000 2.000000 0,1.000000-1.000000 0,1.000000-1.000000 0,-2.000000 2.000000 0,-1.000000-1.000000 0,-1.000000-1.000000 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4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70660.000000 23310.000000 999,'0.000000'-28.000000'0,"2.000000"5.000000"0 ,1.000000 6.000000 0,2.000000 5.000000 0,-1.000000 1.000000 0,-1.000000 2.000000 0,-1.000000-1.000000 0,-2.000000-1.000000 0,0.000000 5.000000 0,0.000000 5.000000 0,0.000000 7.000000 0,0.000000 6.000000 0,0.000000 3.000000 0,0.000000-1.000000 0,0.000000 2.000000 0,0.000000-1.000000 0,0.000000-1.000000 0,0.000000-1.000000 0,0.000000-1.000000 0,0.000000-1.000000 0,0.000000-1.000000 0,0.000000 2.000000 0,0.000000 1.000000 0,0.000000 2.000000 0,0.000000 0.000000 0,0.000000 2.000000 0,0.000000 1.000000 0,0.000000 2.000000 0,1.000000-1.000000 0,1.000000-1.000000 0,1.000000-1.000000 0,1.000000-1.000000 0,1.000000-1.000000 0,-2.000000 2.000000 0,-1.000000 1.000000 0,-1.000000 1.000000 0,-1.000000 1.000000 0,0.000000-2.000000 0,0.000000-1.000000 0,0.000000-2.000000 0,0.000000 1.000000 0,0.000000 1.000000 0,0.000000 1.000000 0,0.000000 2.000000 0,0.000000 0.000000 0,0.000000 0.000000 0,0.000000-1.000000 0,0.000000 1.000000 0,0.000000 0.000000 0,2.000000-2.000000 0,1.000000-1.000000 0,2.000000-1.000000 0,-1.000000-1.000000 0,-1.000000 2.000000 0,-1.000000 1.000000 0,-1.000000 2.000000 0,-1.000000-2.000000 0,0.000000-2.000000 0,0.000000-2.000000 0,0.000000-3.000000 0,0.000000 0.000000 0,0.000000-2.000000 0,0.000000 2.000000 0,0.000000-1.000000 0,-1.000000-1.000000 0,-1.000000 2.000000 0,-1.000000-1.000000 0,-1.000000-1.000000 0,-2.000000 1.000000 0,-1.000000-2.000000 0,-1.000000-1.000000 0,-2.000000-1.000000 0,0.000000-2.000000 0,1.000000-1.000000 0,-1.000000-1.000000 0,-1.000000-1.000000 0,1.000000-2.000000 0,1.000000-1.000000 0,-1.000000-1.000000 0,0.000000-1.000000 0,-1.000000-2.000000 0,1.000000-1.000000 0,1.000000-1.000000 0,-1.000000-2.000000 0,0.000000 1.000000 0,2.000000-1.000000 0,1.000000-1.000000 0,1.000000 2.000000 0,2.000000-2.000000 0,-2.000000 2.000000 0,2.000000-1.000000 0,-1.000000-1.000000 0,0.000000 1.000000 0,2.000000 0.000000 0,1.000000 1.000000 0,2.000000-1.000000 0,0.000000-1.000000 0,0.000000-1.000000 0,0.000000-1.000000 0,0.000000-1.000000 0,0.000000-2.000000 0,0.000000 2.000000 0,0.000000-2.000000 0,0.000000 1.000000 0,0.000000 1.000000 0,2.000000-2.000000 0,1.000000 2.000000 0,2.000000-1.000000 0,0.000000-1.000000 0,0.000000 2.000000 0,0.000000-1.000000 0,-1.000000-1.000000 0,1.000000 2.000000 0,0.000000 1.000000 0,1.000000 1.000000 0,-1.000000 1.000000 0,0.000000 2.000000 0,2.000000-1.000000 0,1.000000-1.000000 0,1.000000 2.000000 0,2.000000-2.000000 0,1.000000 2.000000 0,1.000000-1.000000 0,1.000000-1.000000 0,1.000000 2.000000 0,-2.000000 1.000000 0,-1.000000 1.000000 0,-2.000000 2.000000 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4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71339.000000 23710.000000 999,'0.000000'18.000000'0,"0.000000"-2.000000"0 ,0.000000-2.000000 0,0.000000-3.000000 0,1.000000 0.000000 0,1.000000 1.000000 0,1.000000 1.000000 0,2.000000 1.000000 0,-1.000000 2.000000 0,-1.000000-1.000000 0,-1.000000-1.000000 0,-1.000000 2.000000 0,-1.000000-2.000000 0,0.000000-1.000000 0,0.000000-1.000000 0,0.000000-1.000000 0,0.000000-1.000000 0,0.000000 2.000000 0,0.000000 1.000000 0,0.000000 2.000000 0,0.000000-1.000000 0,2.000000-1.000000 0,1.000000-1.000000 0,2.000000-1.000000 0,-1.000000-2.000000 0,-1.000000 2.000000 0,-1.000000-1.000000 0,-2.000000-1.000000 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0:1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24350.000000 24150.000000,'50.000000'0.000000,"-25.000000"0.000000,0.000000 0.000000,25.000000 25.000000,0.000000 0.000000,0.000000-25.000000,0.000000 0.000000,0.000000 0.000000,0.000000 0.000000,25.000000 0.000000,0.000000 0.000000,0.000000 0.000000,0.000000 0.000000,0.000000-25.000000,0.000000 0.000000,0.000000 25.000000,0.000000 0.000000,25.000000 0.000000,0.000000 0.000000,0.000000-25.000000,0.000000 0.000000,0.000000 25.000000,0.000000 0.000000,25.000000 0.000000,0.000000 0.000000,0.000000 0.000000,0.000000 0.000000,25.000000 0.000000,0.000000 0.000000,-25.000000 0.000000,0.000000 0.000000,25.000000 0.000000,0.000000 0.000000,0.000000 0.000000,0.000000 0.000000,-25.000000 0.000000,0.000000 0.000000,-25.000000 0.000000,0.000000 0.000000,50.000000 0.000000,0.000000 0.000000,0.000000 25.000000,0.000000 0.000000,50.000000-25.000000,0.000000 0.000000,-25.000000 0.000000,0.000000 0.000000,0.000000 25.000000,0.000000 0.000000,-50.000000-25.000000,0.000000 0.000000,25.000000 0.000000,0.000000 0.000000,0.000000 0.000000,0.000000 0.000000,50.000000 0.000000,0.000000 0.000000,-25.000000 0.000000,0.000000 0.000000,0.000000 0.000000,0.000000 0.000000,-25.000000 0.000000,0.000000 0.000000,0.000000 0.000000,0.000000 0.000000,-25.000000 0.000000,0.000000 0.000000,50.000000 0.000000,0.000000 0.000000,0.000000 0.000000,0.000000 0.000000,0.000000 0.000000,0.000000 0.000000,-25.000000 0.000000,0.000000 0.000000,-50.000000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25.000000,0.000000 0.000000,-25.000000-25.000000,0.000000 0.000000,0.000000 25.000000,0.000000 0.000000,0.000000 0.000000,0.000000 0.000000,0.000000 0.000000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4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71360.000000 23450.000000 999,'1.000000'-19.000000'0,"3.000000"5.000000"0 ,2.000000 3.000000 0,2.000000 5.000000 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4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71620.000000 23730.000000 999,'0.000000'27.000000'0,"0.000000"-5.000000"0 ,0.000000-4.000000 0,0.000000-5.000000 0,0.000000-3.000000 0,0.000000 0.000000 0,0.000000-1.000000 0,0.000000 2.000000 0,0.000000-2.000000 0,2.000000 2.000000 0,1.000000-2.000000 0,1.000000 1.000000 0,1.000000 1.000000 0,-2.000000-2.000000 0,-1.000000 2.000000 0,-2.000000-1.000000 0,0.000000-1.000000 0,0.000000 2.000000 0,0.000000-1.000000 0,0.000000-1.000000 0,0.000000 2.000000 0,0.000000 1.000000 0,0.000000 1.000000 0,0.000000 1.000000 0,0.000000 1.000000 0,0.000000-2.000000 0,0.000000-1.000000 0,0.000000-2.000000 0,0.000000-2.000000 0,0.000000-5.000000 0,0.000000-6.000000 0,0.000000-5.000000 0,1.000000-2.000000 0,1.000000-2.000000 0,1.000000-1.000000 0,2.000000-2.000000 0,0.000000 1.000000 0,-1.000000 1.000000 0,2.000000 1.000000 0,-1.000000 1.000000 0,-1.000000 2.000000 0,2.000000-1.000000 0,-2.000000-1.000000 0,1.000000 2.000000 0,0.000000-2.000000 0,1.000000-1.000000 0,-2.000000-1.000000 0,2.000000-1.000000 0,-1.000000-2.000000 0,0.000000 2.000000 0,0.000000-1.000000 0,-1.000000-1.000000 0,1.000000 2.000000 0,0.000000-2.000000 0,1.000000 2.000000 0,-1.000000-1.000000 0,0.000000 0.000000 0,-1.000000 0.000000 0,2.000000-1.000000 0,-1.000000 2.000000 0,-1.000000-1.000000 0,2.000000 2.000000 0,-2.000000 1.000000 0,1.000000 2.000000 0,0.000000 0.000000 0,1.000000-1.000000 0,-2.000000 2.000000 0,2.000000-1.000000 0,-1.000000 0.000000 0,2.000000 0.000000 0,1.000000-1.000000 0,1.000000 1.000000 0,2.000000 2.000000 0,-2.000000 2.000000 0,2.000000 2.000000 0,-2.000000 3.000000 0,1.000000 2.000000 0,-2.000000 5.000000 0,-1.000000 3.000000 0,-1.000000 5.000000 0,-1.000000 0.000000 0,0.000000-1.000000 0,0.000000-1.000000 0,-1.000000-1.000000 0,1.000000-1.000000 0,-2.000000 2.000000 0,-1.000000 1.000000 0,-2.000000 2.000000 0,1.000000-1.000000 0,1.000000-1.000000 0,1.000000-1.000000 0,2.000000-1.000000 0,0.000000-1.000000 0,-1.000000 2.000000 0,2.000000 1.000000 0,-1.000000 2.000000 0,-1.000000-1.000000 0,-1.000000-1.000000 0,-1.000000-1.000000 0,-2.000000-1.000000 0,1.000000-1.000000 0,1.000000 2.000000 0,1.000000 1.000000 0,1.000000 2.000000 0,1.000000-1.000000 0,-2.000000-1.000000 0,-1.000000-1.000000 0,-1.000000-1.000000 0,-1.000000-1.000000 0,2.000000 2.000000 0,1.000000 1.000000 0,2.000000 2.000000 0,-1.000000-1.000000 0,-1.000000 2.000000 0,-1.000000-1.000000 0,-1.000000-1.000000 0,-1.000000 1.000000 0,2.000000-2.000000 0,1.000000-1.000000 0,1.000000-2.000000 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4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72700.000000 23789.000000 999,'8.000000'28.000000'0,"-1.000000"-5.000000"0 ,-4.000000-6.000000 0,-1.000000-5.000000 0,-2.000000 0.000000 0,2.000000 1.000000 0,1.000000 4.000000 0,1.000000 2.000000 0,1.000000-1.000000 0,-2.000000-2.000000 0,-1.000000-2.000000 0,-2.000000-3.000000 0,0.000000 0.000000 0,0.000000 1.000000 0,0.000000 1.000000 0,0.000000 1.000000 0,0.000000 1.000000 0,0.000000 0.000000 0,0.000000 1.000000 0,0.000000-1.000000 0,0.000000-1.000000 0,0.000000-1.000000 0,0.000000-1.000000 0,0.000000-1.000000 0,0.000000-2.000000 0,0.000000 2.000000 0,0.000000-2.000000 0,0.000000 1.000000 0,0.000000-2.000000 0,-2.000000-5.000000 0,-1.000000-6.000000 0,-2.000000-5.000000 0,1.000000-2.000000 0,1.000000 0.000000 0,1.000000 1.000000 0,2.000000-1.000000 0,0.000000 0.000000 0,2.000000-1.000000 0,1.000000 2.000000 0,1.000000-1.000000 0,1.000000-1.000000 0,0.000000-1.000000 0,1.000000-1.000000 0,-1.000000-1.000000 0,0.000000-2.000000 0,2.000000-1.000000 0,1.000000-1.000000 0,1.000000-2.000000 0,1.000000 0.000000 0,-2.000000 1.000000 0,-1.000000-1.000000 0,-1.000000 0.000000 0,-1.000000 0.000000 0,2.000000 2.000000 0,1.000000 1.000000 0,1.000000 1.000000 0,2.000000 2.000000 0,-2.000000-2.000000 0,2.000000 2.000000 0,-2.000000-1.000000 0,2.000000-1.000000 0,-1.000000 2.000000 0,0.000000-1.000000 0,0.000000-1.000000 0,0.000000 2.000000 0,2.000000 1.000000 0,1.000000 1.000000 0,2.000000 1.000000 0,-1.000000 2.000000 0,-1.000000 1.000000 0,-1.000000 1.000000 0,-1.000000 1.000000 0,-2.000000 4.000000 0,-1.000000 4.000000 0,-1.000000 6.000000 0,-1.000000 5.000000 0,-1.000000 1.000000 0,-1.000000-1.000000 0,2.000000-1.000000 0,-1.000000-1.000000 0,-1.000000-1.000000 0,2.000000 2.000000 0,-2.000000 1.000000 0,1.000000 2.000000 0,0.000000 0.000000 0,-2.000000 0.000000 0,-1.000000-1.000000 0,-1.000000 1.000000 0,-1.000000 1.000000 0,0.000000-1.000000 0,0.000000-1.000000 0,0.000000 2.000000 0,0.000000-2.000000 0,0.000000 2.000000 0,0.000000-1.000000 0,0.000000-1.000000 0,0.000000 1.000000 0,0.000000-2.000000 0,0.000000-1.000000 0,0.000000-2.000000 0,0.000000 1.000000 0,0.000000 1.000000 0,0.000000 1.000000 0,0.000000 1.000000 0,0.000000 1.000000 0,0.000000-2.000000 0,0.000000-1.000000 0,0.000000-2.000000 0,1.000000-2.000000 0,2.000000-5.000000 0,4.000000-6.000000 0,2.000000-5.000000 0,0.000000-3.000000 0,-1.000000-3.000000 0,-1.000000-2.000000 0,-1.000000-2.000000 0,-1.000000-1.000000 0,-1.000000 2.000000 0,2.000000 4.000000 0,-1.000000 1.000000 0,-1.000000 2.000000 0,2.000000-2.000000 0,-2.000000-1.000000 0,1.000000-2.000000 0,0.000000 1.000000 0,1.000000-2.000000 0,-2.000000 2.000000 0,2.000000-1.000000 0,-1.000000 0.000000 0,0.000000 0.000000 0,0.000000-1.000000 0,-1.000000 2.000000 0,1.000000-1.000000 0,0.000000 2.000000 0,1.000000 1.000000 0,-1.000000 2.000000 0,0.000000 0.000000 0,-1.000000-1.000000 0,2.000000 2.000000 0,-1.000000-1.000000 0,-1.000000 0.000000 0,2.000000 0.000000 0,-2.000000-1.000000 0,1.000000 1.000000 0,0.000000 4.000000 0,1.000000 5.000000 0,-2.000000 7.000000 0,2.000000 6.000000 0,-1.000000 2.000000 0,0.000000-1.000000 0,0.000000-1.000000 0,-1.000000-1.000000 0,1.000000-1.000000 0,-2.000000 2.000000 0,-1.000000 1.000000 0,-2.000000 2.000000 0,0.000000-1.000000 0,0.000000-1.000000 0,0.000000-1.000000 0,0.000000-1.000000 0,0.000000-2.000000 0,0.000000 2.000000 0,0.000000-1.000000 0,0.000000-1.000000 0,0.000000 2.000000 0,0.000000-2.000000 0,0.000000 2.000000 0,0.000000-1.000000 0,1.000000 0.000000 0,1.000000 0.000000 0,1.000000-1.000000 0,2.000000 2.000000 0,-1.000000-2.000000 0,-1.000000 2.000000 0,-1.000000-2.000000 0,-1.000000 1.000000 0,0.000000-1.000000 0,3.000000-3.000000 0,2.000000-2.000000 0,2.000000-2.000000 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4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73560.000000 23589.000000 999,'0.000000'-16.000000'0,"0.000000"8.000000"0 ,0.000000 6.000000 0,0.000000 8.000000 0,0.000000 5.000000 0,0.000000 1.000000 0,0.000000 1.000000 0,0.000000 1.000000 0,0.000000 2.000000 0,0.000000-1.000000 0,0.000000-1.000000 0,0.000000 2.000000 0,0.000000-2.000000 0,0.000000 2.000000 0,0.000000-1.000000 0,0.000000-1.000000 0,0.000000 1.000000 0,0.000000 0.000000 0,0.000000 1.000000 0,0.000000-1.000000 0,0.000000-1.000000 0,2.000000-1.000000 0,1.000000-1.000000 0,2.000000-1.000000 0,-1.000000-1.000000 0,2.000000 2.000000 0,-2.000000 1.000000 0,1.000000 2.000000 0,0.000000-1.000000 0,1.000000-1.000000 0,-2.000000-1.000000 0,2.000000-1.000000 0,-1.000000-1.000000 0,0.000000 2.000000 0,0.000000 1.000000 0,-1.000000 2.000000 0,2.000000-1.000000 0,1.000000-1.000000 0,1.000000-1.000000 0,2.000000-1.000000 0,0.000000-2.000000 0,-1.000000-1.000000 0,1.000000-1.000000 0,1.000000-1.000000 0,-1.000000-2.000000 0,0.000000-1.000000 0,-1.000000-1.000000 0,1.000000-2.000000 0,0.000000-1.000000 0,-2.000000-5.000000 0,-1.000000-3.000000 0,-1.000000-4.000000 0,-1.000000-2.000000 0,2.000000 0.000000 0,1.000000-1.000000 0,2.000000 2.000000 0,-1.000000-2.000000 0,-1.000000 2.000000 0,-1.000000-2.000000 0,-2.000000 1.000000 0,0.000000 1.000000 0,-2.000000 1.000000 0,-1.000000 1.000000 0,-2.000000 1.000000 0,1.000000 1.000000 0,1.000000-2.000000 0,1.000000-1.000000 0,2.000000-2.000000 0,0.000000 1.000000 0,-1.000000-2.000000 0,2.000000 2.000000 0,-1.000000-1.000000 0,-1.000000 0.000000 0,-1.000000 2.000000 0,-1.000000 1.000000 0,-2.000000 2.000000 0,1.000000-1.000000 0,1.000000-1.000000 0,1.000000-1.000000 0,1.000000-1.000000 0,1.000000-1.000000 0,-2.000000 2.000000 0,-1.000000 1.000000 0,-1.000000 2.000000 0,-1.000000-1.000000 0,2.000000 2.000000 0,1.000000-1.000000 0,2.000000-1.000000 0,-1.000000 1.000000 0,-1.000000 0.000000 0,-1.000000 1.000000 0,-1.000000-1.000000 0,-1.000000 0.000000 0,2.000000-1.000000 0,1.000000 2.000000 0,1.000000-1.000000 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4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74260.000000 23450.000000 999,'-19.000000'-8.000000'0,"3.000000"5.000000"0 ,2.000000 6.000000 0,3.000000 5.000000 0,1.000000 1.000000 0,2.000000 2.000000 0,1.000000-2.000000 0,2.000000 1.000000 0,0.000000 1.000000 0,0.000000-2.000000 0,-1.000000 2.000000 0,2.000000-1.000000 0,-1.000000-1.000000 0,2.000000 2.000000 0,1.000000-1.000000 0,1.000000-1.000000 0,1.000000 2.000000 0,0.000000-2.000000 0,0.000000 2.000000 0,0.000000-1.000000 0,0.000000 0.000000 0,0.000000 2.000000 0,0.000000 1.000000 0,0.000000 2.000000 0,1.000000-1.000000 0,1.000000-1.000000 0,1.000000-1.000000 0,2.000000-1.000000 0,0.000000-2.000000 0,2.000000-1.000000 0,1.000000-1.000000 0,1.000000-2.000000 0,1.000000 1.000000 0,-2.000000 1.000000 0,-1.000000 1.000000 0,-1.000000 1.000000 0,-1.000000 2.000000 0,0.000000-2.000000 0,0.000000 2.000000 0,-1.000000-1.000000 0,1.000000 0.000000 0,-2.000000 0.000000 0,-1.000000-1.000000 0,-2.000000 2.000000 0,0.000000-2.000000 0,0.000000 2.000000 0,0.000000-2.000000 0,0.000000 1.000000 0,0.000000 1.000000 0,-2.000000 1.000000 0,-1.000000 1.000000 0,-2.000000 1.000000 0,1.000000 1.000000 0,-2.000000-2.000000 0,2.000000-1.000000 0,-1.000000-2.000000 0,-2.000000 0.000000 0,-1.000000-2.000000 0,-4.000000-1.000000 0,-1.000000-2.000000 0,-2.000000 1.000000 0,2.000000-2.000000 0,1.000000 1.000000 0,2.000000 0.000000 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4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74679.000000 23530.000000 999,'-18.000000'1.000000'0,"4.000000"3.000000"0 ,3.000000 2.000000 0,4.000000 3.000000 0,3.000000 0.000000 0,-2.000000 2.000000 0,2.000000-2.000000 0,-1.000000 1.000000 0,0.000000 1.000000 0,0.000000-2.000000 0,0.000000 2.000000 0,-1.000000-1.000000 0,1.000000 1.000000 0,0.000000 2.000000 0,1.000000 4.000000 0,-1.000000 1.000000 0,0.000000 2.000000 0,0.000000-2.000000 0,-1.000000-1.000000 0,2.000000-1.000000 0,-1.000000-1.000000 0,2.000000 2.000000 0,1.000000 1.000000 0,1.000000 2.000000 0,1.000000-1.000000 0,0.000000-1.000000 0,0.000000-1.000000 0,0.000000-1.000000 0,1.000000-1.000000 0,1.000000-1.000000 0,1.000000 2.000000 0,2.000000-1.000000 0,0.000000-1.000000 0,-1.000000-1.000000 0,2.000000-1.000000 0,-1.000000-1.000000 0,0.000000-2.000000 0,2.000000-1.000000 0,1.000000-1.000000 0,2.000000-2.000000 0,0.000000 0.000000 0,0.000000 1.000000 0,-1.000000-1.000000 0,1.000000 0.000000 0,1.000000 0.000000 0,-2.000000-1.000000 0,2.000000 2.000000 0,-2.000000-1.000000 0,2.000000-1.000000 0,-1.000000-1.000000 0,0.000000-1.000000 0,0.000000-2.000000 0,0.000000 0.000000 0,-1.000000 0.000000 0,2.000000 0.000000 0,-1.000000 0.000000 0,0.000000 0.000000 0,-1.000000 0.000000 0,1.000000 0.000000 0,1.000000 0.000000 0,-1.000000-1.000000 0,0.000000-3.000000 0,-1.000000-2.000000 0,1.000000-3.000000 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4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74779.000000 23550.000000 999,'11.000000'-19.000000'0,"-1.000000"2.000000"0 ,0.000000 4.000000 0,0.000000 1.000000 0,0.000000 4.000000 0,-1.000000 2.000000 0,2.000000 2.000000 0,-1.000000 2.000000 0,0.000000 4.000000 0,-1.000000 2.000000 0,1.000000 2.000000 0,1.000000 2.000000 0,-2.000000 3.000000 0,-1.000000 1.000000 0,-1.000000 1.000000 0,-2.000000 1.000000 0,0.000000 1.000000 0,-2.000000 0.000000 0,-1.000000 1.000000 0,-2.000000-1.000000 0,0.000000-1.000000 0,0.000000-1.000000 0,0.000000-1.000000 0,0.000000-1.000000 0,0.000000-2.000000 0,-2.000000 2.000000 0,-1.000000-2.000000 0,-2.000000 1.000000 0,-1.000000 1.000000 0,-3.000000 1.000000 0,-2.000000 1.000000 0,-3.000000 1.000000 0,0.000000 0.000000 0,1.000000-3.000000 0,1.000000-2.000000 0,1.000000-2.000000 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3:4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75139.000000 23189.000000 999,'1.000000'-18.000000'0,"1.000000"2.000000"0 ,1.000000 2.000000 0,2.000000 3.000000 0,-1.000000 3.000000 0,-1.000000 5.000000 0,-1.000000 6.000000 0,-1.000000 5.000000 0,-2.000000 1.000000 0,-1.000000 2.000000 0,-1.000000-1.000000 0,-1.000000-1.000000 0,-1.000000 2.000000 0,2.000000 1.000000 0,1.000000 1.000000 0,1.000000 1.000000 0,1.000000 2.000000 0,-2.000000 1.000000 0,-1.000000 1.000000 0,-2.000000 1.000000 0,1.000000 1.000000 0,1.000000-2.000000 0,1.000000-1.000000 0,2.000000-1.000000 0,0.000000-1.000000 0,0.000000 2.000000 0,0.000000 1.000000 0,0.000000 2.000000 0,0.000000 0.000000 0,0.000000 0.000000 0,0.000000 0.000000 0,0.000000 0.000000 0,0.000000-1.000000 0,0.000000-1.000000 0,0.000000-1.000000 0,0.000000-1.000000 0,0.000000-1.000000 0,0.000000 2.000000 0,0.000000 1.000000 0,0.000000 2.000000 0,0.000000-1.000000 0,0.000000-1.000000 0,0.000000-1.000000 0,0.000000-2.000000 0,0.000000 1.000000 0,0.000000-1.000000 0,0.000000-1.000000 0,0.000000 2.000000 0,0.000000-2.000000 0,0.000000 2.000000 0,0.000000-1.000000 0,0.000000-1.000000 0,0.000000 1.000000 0,0.000000-2.000000 0,0.000000-1.000000 0,0.000000-2.000000 0,0.000000 1.000000 0,0.000000-2.000000 0,0.000000 2.000000 0,0.000000-1.000000 0,0.000000-1.000000 0,0.000000 2.000000 0,0.000000-1.000000 0,0.000000-1.000000 0,0.000000 2.000000 0,2.000000-2.000000 0,1.000000 2.000000 0,1.000000-1.000000 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5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75420.000000 23489.000000 999,'-9.000000'19.000000'0,"2.000000"-2.000000"0 ,4.000000-4.000000 0,2.000000-1.000000 0,0.000000-2.000000 0,-1.000000 2.000000 0,-1.000000 1.000000 0,-2.000000 2.000000 0,1.000000 0.000000 0,1.000000-1.000000 0,1.000000 2.000000 0,1.000000-1.000000 0,2.000000 0.000000 0,1.000000 2.000000 0,1.000000 1.000000 0,1.000000 2.000000 0,1.000000-1.000000 0,1.000000-1.000000 0,-2.000000-1.000000 0,2.000000-1.000000 0,-1.000000-1.000000 0,0.000000-1.000000 0,0.000000 2.000000 0,-1.000000-1.000000 0,2.000000-1.000000 0,1.000000-1.000000 0,1.000000-1.000000 0,2.000000-1.000000 0,0.000000-1.000000 0,-1.000000 0.000000 0,1.000000-1.000000 0,1.000000 2.000000 0,-1.000000-2.000000 0,0.000000-1.000000 0,-1.000000-1.000000 0,1.000000-1.000000 0,1.000000-2.000000 0,-2.000000-1.000000 0,2.000000-1.000000 0,-2.000000-2.000000 0,2.000000 0.000000 0,-1.000000 0.000000 0,0.000000 0.000000 0,0.000000 0.000000 0,0.000000 0.000000 0,-1.000000 0.000000 0,2.000000 0.000000 0,-1.000000 0.000000 0,0.000000 0.000000 0,-1.000000 0.000000 0,1.000000 0.000000 0,1.000000 0.000000 0,-2.000000-1.000000-19,-1.000000-3.000000-41,-1.000000-2.000000-41,-2.000000-3.000000-39</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3:5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75500.000000 23550.000000 999,'1.000000'-19.000000'0,"2.000000"2.000000"0 ,4.000000 4.000000 0,2.000000 1.000000 0,1.000000 4.000000 0,-1.000000 2.000000 0,2.000000 2.000000 0,-1.000000 2.000000 0,0.000000 2.000000 0,-1.000000 0.000000 0,1.000000 0.000000 0,1.000000 0.000000 0,-1.000000 0.000000 0,2.000000 0.000000 0,1.000000 0.000000 0,2.000000 0.000000 0,-1.000000 2.000000 0,-1.000000 2.000000 0,-1.000000 2.000000 0,-1.000000 2.000000 0,-3.000000 3.000000 0,-1.000000 1.000000 0,-4.000000 1.000000 0,-1.000000 1.000000 0,-2.000000 1.000000 0,2.000000-2.000000 0,1.000000-1.000000 0,1.000000-2.000000 0,1.000000 1.000000 0,-2.000000-2.000000 0,-1.000000 2.000000 0,-2.000000-1.000000 0,-1.000000-1.000000 0,-3.000000 2.000000 0,-2.000000-1.000000 0,-2.000000-1.000000 0,-2.000000 2.000000 0,2.000000-2.000000 0,1.000000 2.000000 0,1.000000-1.000000 0,1.000000-2.000000 0,-2.000000-1.000000 0,-1.000000-4.000000 0,-1.000000-1.000000 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0:2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29950.000000 29750.000000,'50.000000'50.000000,"-25.000000"-50.000000,0.000000 0.000000,0.000000 0.000000,0.000000 0.000000,0.000000 0.000000,0.000000 0.000000,0.000000 0.000000,0.000000 0.000000,0.000000 0.000000,0.000000 0.000000,0.000000 0.000000,0.000000 0.000000,0.000000 0.000000,0.000000 0.000000,0.000000-25.000000,0.000000 0.000000,25.000000 25.000000,0.000000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25.000000,0.000000 0.000000,0.000000-25.000000,0.000000 0.000000,0.000000 0.000000,0.000000 0.000000,0.000000 0.000000,0.000000 0.000000,0.000000 0.000000,0.000000 0.000000,0.000000 0.000000,0.000000 0.000000,25.000000 0.000000,0.000000 0.000000,-25.000000 0.000000,0.000000 0.000000,-25.000000 25.000000,0.000000 0.000000,25.000000-25.000000,0.000000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0.000000,-25.000000-25.000000,0.000000 0.000000,25.000000 25.000000,0.000000 0.000000,-25.000000 0.000000,0.000000 0.000000,25.000000 0.000000,0.000000 0.000000,-25.000000 0.000000,0.000000 0.000000,25.000000-25.000000,0.000000 0.000000,-25.000000 25.000000,0.000000 0.000000,25.000000 0.000000,0.000000 0.000000,-25.000000 0.000000,0.000000 0.000000,25.000000 0.000000,0.000000 0.000000,0.000000 0.000000,0.000000 0.000000,25.000000 0.000000,0.000000 0.000000,-25.000000 0.000000,0.000000 0.000000,25.000000 0.000000,0.000000 0.000000,-25.000000-25.000000,0.000000 0.000000,25.000000 25.000000,0.000000 0.000000,0.000000 0.000000,0.000000 0.000000,-25.000000 0.000000,0.000000 0.000000,0.000000 0.000000,0.000000 0.000000,25.000000 0.000000,0.000000 0.000000,-25.000000-25.000000,0.000000 0.000000,0.000000 25.000000,0.000000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25.000000,0.000000 0.000000,25.000000-25.000000,0.000000 0.000000,-25.000000 0.000000,0.000000 0.000000,0.000000 0.000000,0.000000 0.000000,25.000000 0.000000,0.000000 0.000000,-25.000000 0.000000,0.000000 0.000000,-25.000000 0.000000,0.000000 0.000000,50.000000 0.000000,0.000000 0.000000,-50.000000 0.000000,0.000000 0.000000,25.000000 0.000000,0.000000 0.000000,0.000000 0.000000,0.000000 0.000000,0.000000 25.000000,0.000000 0.000000,-25.000000-25.000000,0.000000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0.000000,-25.000000-25.000000,0.000000 0.000000,25.000000 25.000000,0.000000 0.000000,0.000000 0.000000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5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76600.000000 23569.000000 999,'9.000000'-18.000000'0,"-1.000000"2.000000"0 ,-1.000000 2.000000 0,-2.000000 3.000000 0,-1.000000 2.000000 0,-5.000000 3.000000 0,-3.000000 2.000000 0,-4.000000 2.000000 0,-3.000000 3.000000 0,2.000000 1.000000 0,-2.000000 1.000000 0,1.000000 2.000000 0,0.000000 0.000000 0,1.000000 2.000000 0,-1.000000 1.000000 0,-1.000000 2.000000 0,1.000000-1.000000 0,1.000000 2.000000 0,-1.000000-1.000000 0,0.000000-1.000000 0,-1.000000 2.000000 0,1.000000 1.000000 0,1.000000 1.000000 0,-1.000000 1.000000 0,0.000000 2.000000 0,0.000000-1.000000 0,-1.000000-1.000000 0,2.000000 2.000000 0,-1.000000-2.000000 0,2.000000 2.000000 0,1.000000-1.000000 0,1.000000-1.000000 0,1.000000 1.000000 0,0.000000 0.000000 0,1.000000 1.000000 0,-1.000000-1.000000 0,0.000000-1.000000 0,2.000000-1.000000 0,1.000000-1.000000 0,2.000000-1.000000 0,0.000000-1.000000 0,0.000000 2.000000 0,0.000000 1.000000 0,0.000000 2.000000 0,1.000000-1.000000 0,3.000000-1.000000 0,2.000000-1.000000 0,2.000000-1.000000 0,3.000000-2.000000 0,1.000000-1.000000 0,1.000000-1.000000 0,1.000000-1.000000 0,1.000000-2.000000 0,-2.000000-1.000000 0,-1.000000-1.000000 0,-2.000000-2.000000 0,1.000000 0.000000 0,-1.000000 0.000000 0,0.000000 0.000000 0,0.000000 0.000000 0,0.000000 0.000000 0,2.000000 0.000000 0,1.000000 0.000000 0,2.000000 0.000000 0,-1.000000 0.000000 0,-1.000000-2.000000 0,-1.000000-1.000000 0,-1.000000-1.000000 0,-1.000000-1.000000 0,-1.000000 0.000000 0,2.000000 0.000000 0,-1.000000 0.000000 0,0.000000 0.000000 0,-1.000000 0.000000 0,1.000000-1.000000 0,1.000000 1.000000 0,-1.000000 0.000000 0,0.000000-2.000000 0,-1.000000-1.000000 0,1.000000-1.000000 0,1.000000-1.000000-19,-2.000000 0.000000-41,2.000000-1.000000-41,-2.000000 1.000000-39</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5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76900.000000 23510.000000 999,'-18.000000'19.000000'0,"5.000000"-1.000000"0 ,6.000000-1.000000 0,5.000000-1.000000 0,1.000000-2.000000 0,-1.000000-1.000000 0,-1.000000-1.000000 0,-1.000000-1.000000 0,-1.000000-1.000000 0,2.000000 2.000000 0,1.000000 1.000000 0,1.000000 2.000000 0,1.000000 0.000000 0,0.000000 2.000000 0,0.000000 1.000000 0,0.000000 2.000000 0,0.000000-2.000000 0,0.000000-1.000000 0,0.000000-4.000000 0,0.000000-1.000000 0,1.000000-2.000000 0,1.000000 2.000000 0,1.000000 1.000000 0,2.000000 2.000000 0,0.000000-1.000000 0,-1.000000-1.000000 0,2.000000-1.000000 0,-1.000000-1.000000 0,1.000000-1.000000 0,3.000000 0.000000 0,2.000000-1.000000 0,3.000000 2.000000 0,1.000000-3.000000 0,0.000000-1.000000 0,-1.000000-4.000000 0,2.000000-2.000000 0,-2.000000-1.000000-19,-1.000000 0.000000-41,-1.000000 0.000000-41,-1.000000 0.000000-39</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5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76939.000000 23489.000000 999,'11.000000'-18.000000'0,"-2.000000"4.000000"0 ,2.000000 3.000000 0,-2.000000 4.000000 0,2.000000 2.000000 0,1.000000 1.000000 0,1.000000-1.000000 0,1.000000-1.000000 0,1.000000 2.000000 0,1.000000 1.000000 0,-1.000000 1.000000 0,-1.000000 2.000000 0,1.000000 0.000000 0,1.000000 2.000000 0,-1.000000 1.000000 0,0.000000 1.000000 0,-2.000000 3.000000 0,-1.000000 2.000000 0,-4.000000 2.000000 0,-2.000000 3.000000 0,-1.000000 0.000000 0,-2.000000-1.000000 0,-1.000000-1.000000 0,-1.000000-1.000000 0,-1.000000-1.000000 0,0.000000 0.000000 0,0.000000-1.000000 0,0.000000 2.000000 0,-2.000000-1.000000 0,-1.000000 2.000000 0,-4.000000 1.000000 0,-2.000000 2.000000 0,-1.000000-1.000000 0,-2.000000-1.000000 0,-1.000000-1.000000 0,-2.000000-1.000000 0,1.000000-2.000000 0,1.000000-1.000000 0,1.000000-1.000000 0,1.000000-1.000000 0,1.000000-2.000000 0,1.000000-1.000000 0,-1.000000-1.000000 0,-1.000000-2.000000 0,1.000000 1.000000 0,1.000000 1.000000 0,-1.000000 1.000000 0,0.000000 2.000000 0,-1.000000-1.000000-19,1.000000-1.000000-41,1.000000-1.000000-41,-1.000000-1.000000-39</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5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77360.000000 23230.000000 999,'10.000000'-19.000000'0,"-1.000000"5.000000"0 ,1.000000 3.000000 0,1.000000 5.000000 0,-3.000000 2.000000 0,-1.000000 5.000000 0,-4.000000 3.000000 0,-1.000000 4.000000 0,-2.000000 4.000000 0,0.000000 1.000000 0,0.000000 4.000000 0,0.000000 2.000000 0,0.000000 0.000000 0,0.000000-1.000000 0,0.000000-1.000000 0,0.000000-2.000000 0,0.000000 1.000000 0,2.000000 1.000000 0,1.000000 1.000000 0,1.000000 1.000000 0,1.000000 1.000000 0,-2.000000 1.000000 0,-1.000000-1.000000 0,-2.000000-1.000000 0,0.000000 2.000000 0,0.000000-1.000000 0,0.000000 0.000000 0,0.000000 0.000000 0,0.000000-1.000000 0,0.000000-1.000000 0,0.000000-1.000000 0,0.000000-2.000000 0,0.000000 1.000000 0,0.000000 1.000000 0,0.000000 1.000000 0,0.000000 1.000000 0,1.000000 1.000000 0,1.000000-2.000000 0,1.000000-1.000000 0,2.000000-1.000000 0,-1.000000-1.000000 0,-1.000000 0.000000 0,-1.000000-1.000000 0,-1.000000 1.000000 0,-1.000000 0.000000 0,2.000000-2.000000 0,1.000000-1.000000 0,2.000000-2.000000 0,-1.000000 1.000000 0,-1.000000-2.000000 0,-1.000000 2.000000 0,-2.000000-1.000000 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3:5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77579.000000 23250.000000 999,'0.000000'-19.000000'0,"0.000000"2.000000"0 ,0.000000 4.000000 0,0.000000 1.000000 0,1.000000 2.000000 0,1.000000 0.000000 0,1.000000 1.000000 0,1.000000-1.000000 0,1.000000 3.000000 0,-2.000000 6.000000 0,-1.000000 7.000000 0,-1.000000 6.000000 0,-1.000000 2.000000 0,2.000000-1.000000 0,1.000000-1.000000 0,2.000000-1.000000 0,-1.000000 0.000000 0,-1.000000 3.000000 0,-1.000000 2.000000 0,-1.000000 2.000000 0,-1.000000 3.000000 0,0.000000-1.000000 0,0.000000 0.000000 0,0.000000 0.000000 0,0.000000-1.000000 0,0.000000 1.000000 0,0.000000 0.000000 0,0.000000 1.000000 0,0.000000-1.000000 0,2.000000 0.000000 0,1.000000 0.000000 0,1.000000 0.000000 0,1.000000-1.000000 0,-2.000000-1.000000 0,-1.000000-1.000000 0,-2.000000-1.000000 0,0.000000-1.000000 0,0.000000 2.000000 0,0.000000 1.000000 0,0.000000 2.000000 0,1.000000-1.000000 0,1.000000-1.000000 0,1.000000-1.000000 0,2.000000-2.000000 0,-1.000000 1.000000 0,-1.000000-1.000000 0,-1.000000-1.000000 0,-1.000000 2.000000 0,-1.000000-2.000000 0,0.000000-1.000000 0,0.000000-1.000000 0,0.000000-1.000000 0,0.000000-2.000000 0,0.000000 2.000000 0,0.000000-1.000000 0,0.000000-1.000000 0,0.000000 2.000000 0,0.000000-2.000000 0,0.000000 2.000000 0,0.000000-1.000000 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3:57"/>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78200.000000 23269.000000 999,'-20.000000'1.000000'0,"2.000000"1.000000"0 ,1.000000 1.000000 0,1.000000 2.000000 0,3.000000 0.000000 0,2.000000 2.000000 0,2.000000 1.000000 0,2.000000 2.000000 0,2.000000-1.000000 0,-2.000000-1.000000 0,-1.000000-1.000000 0,-1.000000-2.000000 0,-1.000000 2.000000 0,0.000000 2.000000 0,-1.000000 2.000000 0,2.000000 3.000000 0,-1.000000 0.000000 0,2.000000-1.000000 0,1.000000-1.000000 0,1.000000-1.000000 0,1.000000-1.000000 0,0.000000 2.000000 0,1.000000 1.000000 0,-1.000000 2.000000 0,0.000000-1.000000 0,2.000000-1.000000 0,1.000000-1.000000 0,2.000000-1.000000 0,0.000000-2.000000 0,0.000000 2.000000 0,0.000000-1.000000 0,0.000000-1.000000 0,0.000000 2.000000 0,2.000000-2.000000 0,1.000000 2.000000 0,2.000000-1.000000 0,0.000000-2.000000 0,2.000000-1.000000 0,1.000000-4.000000 0,2.000000-1.000000 0,0.000000-2.000000 0,0.000000 2.000000 0,-1.000000 1.000000 0,1.000000 1.000000 0,1.000000 1.000000 0,-2.000000-2.000000 0,2.000000-1.000000 0,-2.000000-1.000000 0,2.000000-1.000000 0,1.000000 0.000000 0,1.000000 0.000000 0,1.000000 0.000000 0,1.000000 0.000000 0,-2.000000 0.000000 0,-1.000000 0.000000 0,-2.000000 0.000000 0,1.000000 0.000000 0,-1.000000 2.000000 0,0.000000 1.000000 0,0.000000 2.000000 0,-2.000000 0.000000 0,-1.000000 2.000000 0,-4.000000 1.000000 0,-2.000000 1.000000 0,-1.000000 2.000000 0,0.000000-2.000000 0,0.000000 2.000000 0,0.000000-1.000000 0,0.000000-1.000000 0,-2.000000 2.000000 0,-1.000000-1.000000 0,-2.000000-1.000000 0,1.000000 2.000000 0,-2.000000 1.000000 0,2.000000 1.000000 0,-1.000000 1.000000 0,-1.000000 1.000000 0,-1.000000-2.000000 0,-1.000000-1.000000 0,-2.000000-2.000000 0,0.000000 1.000000 0,1.000000-2.000000 0,-1.000000 2.000000 0,-1.000000-1.000000 0,1.000000 0.000000 0,1.000000 2.000000 0,-1.000000 1.000000 0,0.000000 2.000000 0,-1.000000 0.000000 0,-1.000000 0.000000 0,-1.000000-1.000000 0,-1.000000 1.000000 0,-1.000000-1.000000 0,2.000000-2.000000 0,1.000000-4.000000 0,2.000000-1.000000 0,-1.000000-2.000000 0,1.000000-1.000000 0,1.000000 2.000000 0,-1.000000-1.000000 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2"/>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64120.000000 24650.000000 999,'-19.000000'17.000000'0,"3.000000"-5.000000"0 ,2.000000-4.000000 0,3.000000-6.000000 0,0.000000-1.000000 0,-1.000000 1.000000 0,-1.000000 1.000000 0,-1.000000 2.000000 0,-1.000000 0.000000 0,2.000000 0.000000 0,1.000000 0.000000 0,2.000000-1.000000 0,-1.000000 2.000000 0,-1.000000-2.000000 0,-1.000000 1.000000 0,-1.000000 0.000000 0,-1.000000 0.000000 0,2.000000-2.000000 0,1.000000-1.000000 0,2.000000-1.000000 0,0.000000-1.000000 0,0.000000 2.000000 0,-1.000000 1.000000 0,2.000000 2.000000 0,-2.000000 0.000000 0,2.000000-1.000000 0,-2.000000 2.000000 0,1.000000-1.000000 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4:0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63900.000000 24450.000000 999,'17.000000'28.000000'0,"-4.000000"-4.000000"0 ,-6.000000-3.000000 0,-5.000000-5.000000 0,-2.000000 0.000000 0,0.000000 1.000000 0,0.000000 1.000000 0,0.000000 2.000000 0,0.000000 0.000000 0,0.000000 2.000000 0,0.000000 1.000000 0,0.000000 2.000000 0,0.000000-1.000000 0,0.000000-1.000000 0,0.000000-1.000000 0,0.000000-2.000000 0,0.000000 0.000000 0,0.000000 1.000000 0,0.000000-1.000000 0,0.000000-1.000000 0,0.000000 1.000000 0,0.000000-2.000000 0,0.000000-1.000000 0,0.000000-2.000000 0,0.000000 0.000000 0,0.000000-2.000000 0,0.000000-1.000000 0,0.000000-2.000000 0,0.000000 1.000000 0,0.000000 1.000000 0,0.000000 1.000000 0,0.000000 1.000000 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64139.000000 24369.000000 999,'11.000000'-16.000000'0,"-2.000000"7.000000"0 ,2.000000 8.000000 0,-2.000000 8.000000 0,1.000000 3.000000 0,-2.000000 2.000000 0,-1.000000 1.000000 0,-1.000000 2.000000 0,-1.000000 0.000000 0,0.000000 2.000000 0,0.000000 1.000000 0,-1.000000 1.000000 0,1.000000 2.000000 0,-2.000000-1.000000 0,-1.000000 0.000000 0,-2.000000 0.000000 0,1.000000-1.000000 0,1.000000 1.000000 0,1.000000 0.000000 0,2.000000 1.000000 0,0.000000-1.000000 0,-1.000000 2.000000 0,2.000000 1.000000 0,-1.000000 1.000000 0,-1.000000 1.000000 0,2.000000-2.000000 0,-2.000000-1.000000 0,1.000000-1.000000 0,0.000000-1.000000 0,-2.000000 0.000000 0,-1.000000-1.000000 0,-1.000000 1.000000 0,-1.000000 0.000000 0,2.000000-2.000000 0,1.000000-1.000000 0,2.000000-1.000000 0,0.000000-1.000000 0,0.000000 0.000000 0,0.000000-1.000000 0,-1.000000 1.000000 0,1.000000 0.000000 0,-2.000000-2.000000 0,-1.000000-1.000000 0,-2.000000-2.000000 0,1.000000 1.000000 0,1.000000-2.000000 0,1.000000 2.000000 0,2.000000-1.000000 0,0.000000-4.000000 0,-1.000000-5.000000 0,2.000000-7.000000 0,-1.000000-5.000000 0,-1.000000-4.000000 0,2.000000 2.000000 0,-2.000000 1.000000 0,1.000000 2.000000 0,0.000000 0.000000 0,1.000000-1.000000 0,-2.000000 2.000000 0,2.000000-1.000000 0,-1.000000 0.000000 0,0.000000 0.000000 0,0.000000-1.000000 0,-1.000000 1.000000 0,1.000000 0.000000 0,0.000000-2.000000 0,1.000000-1.000000 0,-1.000000-2.000000 0,0.000000 1.000000 0,-1.000000-2.000000 0,2.000000 2.000000 0,-1.000000-1.000000 0,-1.000000 0.000000 0,2.000000 2.000000 0,-2.000000 1.000000 0,1.000000 2.000000 0,0.000000 0.000000 0,1.000000 0.000000 0,-2.000000-1.000000 0,2.000000 1.000000 0,-1.000000 1.000000 0,0.000000-1.000000 0,0.000000-1.000000 0,-1.000000 2.000000 0,1.000000-2.000000 0,0.000000 2.000000 0,1.000000-1.000000 0,-1.000000-1.000000 0,0.000000 2.000000 0,2.000000 1.000000 0,1.000000 1.000000 0,1.000000 2.000000 0,2.000000 1.000000 0,-1.000000 2.000000 0,0.000000 4.000000 0,0.000000 2.000000 0,-1.000000 2.000000 0,-1.000000 3.000000 0,-1.000000 2.000000 0,-1.000000 3.000000 0,-2.000000 1.000000 0,-1.000000-1.000000 0,-1.000000 2.000000 0,-1.000000-1.000000 0,-1.000000-1.000000 0,2.000000-1.000000 0,1.000000-1.000000 0,2.000000-1.000000 0,-1.000000-1.000000 0,-1.000000 0.000000 0,-1.000000-1.000000 0,-2.000000 2.000000 0,0.000000-2.000000 0,0.000000 2.000000 0,0.000000-2.000000 0,0.000000 1.000000 0,1.000000 1.000000 0,1.000000 1.000000 0,1.000000 1.000000 0,1.000000 1.000000 0,1.000000 1.000000 0,-2.000000-2.000000 0,-1.000000-1.000000 0,-1.000000-2.000000 0,-1.000000 1.000000 0,0.000000-2.000000 0,0.000000 2.000000 0,0.000000-1.000000 0,0.000000-1.000000-19,2.000000 2.000000-41,1.000000-1.000000-41,2.000000-1.000000-39</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65060.000000 24869.000000 999,'-29.000000'10.000000'0,"2.000000"-2.000000"0 ,4.000000-1.000000 0,2.000000-1.000000 0,2.000000-1.000000 0,3.000000 0.000000 0,2.000000 0.000000 0,3.000000-1.000000 0,0.000000 2.000000 0,-1.000000-2.000000 0,-1.000000 1.000000 0,-1.000000 0.000000 0,-1.000000 0.000000 0,2.000000-2.000000 0,1.000000-1.000000 0,2.000000-1.000000 0,1.000000-3.000000 0,2.000000-4.000000 0,4.000000-3.000000 0,1.000000-5.000000 0,4.000000-1.000000 0,1.000000-2.000000 0,4.000000-1.000000 0,2.000000-1.000000 0,0.000000 0.000000 0,-1.000000 2.000000 0,-1.000000 4.000000 0,-2.000000 1.000000 0,1.000000 2.000000 0,1.000000 0.000000 0,1.000000 1.000000 0,2.000000-1.000000 0,-1.000000 0.000000 0,-1.000000-1.000000 0,-1.000000 2.000000 0,-2.000000-1.000000 0,1.000000 0.000000 0,1.000000 2.000000 0,1.000000 1.000000 0,2.000000 2.000000 0,0.000000 0.000000 0,2.000000 0.000000 0,1.000000 0.000000 0,2.000000 0.000000 0,-1.000000 0.000000 0,-1.000000 2.000000 0,-1.000000 1.000000 0,-1.000000 2.000000 0,-1.000000 1.000000 0,-1.000000 3.000000 0,2.000000 2.000000 0,-1.000000 2.000000 0,-1.000000 3.000000 0,-1.000000-2.000000 0,-1.000000 2.000000 0,-2.000000-1.000000 0,0.000000 0.000000 0,1.000000 2.000000 0,-2.000000 1.000000 0,2.000000 2.000000 0,-1.000000 0.000000 0,0.000000 0.000000 0,0.000000-1.000000 0,-1.000000 1.000000 0,1.000000 1.000000 0,0.000000-1.000000 0,1.000000-1.000000 0,-1.000000 2.000000 0,-1.000000-2.000000 0,-1.000000-1.000000 0,-1.000000-1.000000 0,-1.000000-1.000000 0,-1.000000-2.000000 0,2.000000 2.000000 0,1.000000-1.000000 0,2.000000-1.000000 0,-1.000000 2.000000 0,2.000000-2.000000 0,-2.000000 2.000000 0,1.000000-1.000000 0,1.000000-1.000000 0,1.000000-1.000000 0,1.000000-1.000000 0,2.000000-2.000000 0,0.000000 0.000000 0,-1.000000-2.000000 0,2.000000-1.000000 0,-1.000000-1.000000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0:5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6650.000000 35050.000000,'0.000000'50.000000,"25.000000"-50.000000,0.000000 0.000000,0.000000 0.000000,0.000000 0.000000,0.000000 25.000000,0.000000 0.000000,0.000000-25.000000,0.000000 0.000000,0.000000 0.000000,0.000000 0.000000,0.000000 0.000000,0.000000 0.000000,0.000000 25.000000,0.000000 0.000000,25.000000-25.000000,0.000000 0.000000,-25.000000 0.000000,0.000000 0.000000,25.000000 0.000000,0.000000 0.000000,0.000000 0.000000,0.000000 0.000000,25.000000 0.000000,0.000000 0.000000,-25.000000 0.000000,0.000000 0.000000,25.000000 25.000000,0.000000 0.000000,-25.000000-25.000000,0.000000 0.000000,25.000000 0.000000,0.000000 0.000000,0.000000 25.000000,0.000000 0.000000,-25.000000-25.000000,0.000000 0.000000,0.000000 0.000000,0.000000 0.000000,25.000000 0.000000,0.000000 0.000000,-25.000000 25.000000,0.000000 0.000000,0.000000-25.000000,0.000000 0.000000,25.000000 0.000000,0.000000 0.000000,-25.000000 0.000000,0.000000 0.000000,25.000000 0.000000,0.000000 0.000000,25.000000-25.000000,0.000000 0.000000,-25.000000 25.000000,0.000000 0.000000,25.000000-25.000000,0.000000 0.000000,0.000000 0.000000,0.000000 0.000000,0.000000 25.000000,0.000000 0.000000,-25.000000-25.000000,0.000000 0.000000,25.000000 25.000000,0.000000 0.000000,-25.000000 0.000000,0.000000 0.000000,-25.000000-25.000000,0.000000 0.000000,25.000000 25.000000,0.000000 0.000000,-25.000000-25.000000,0.000000 0.000000,25.000000 25.000000,0.000000 0.000000,0.000000 0.000000,0.000000 0.000000,0.000000-25.000000,0.000000 0.000000,25.000000 25.000000,0.000000 0.000000,0.000000 0.000000,0.000000 0.000000,-25.000000 0.000000,0.000000 0.000000,25.000000 0.000000,0.000000 0.000000,-25.000000-25.000000,0.000000 0.000000,0.000000 25.000000,0.000000 0.000000,0.000000 0.000000,0.000000 0.000000,0.000000 0.000000,0.000000 0.000000,-50.000000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25.000000,0.000000 0.000000,25.000000-25.000000,0.000000 0.000000,-50.000000 0.000000,0.000000 0.000000,25.000000 0.000000,0.000000 0.000000,0.000000 0.000000,0.000000 0.000000,0.000000 25.000000,0.000000 0.000000,0.000000-25.000000,0.000000 0.000000,25.000000 0.000000,0.000000 0.000000,-25.000000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0.000000,25.000000 0.000000,0.000000 0.000000,0.000000 0.000000,0.000000 0.000000,0.000000-25.000000,0.000000 0.000000,0.000000 25.000000,0.000000 0.000000,0.000000 0.000000,0.000000 0.000000,-25.000000 0.000000,0.000000 0.000000,0.000000-25.000000,0.000000 0.000000,0.000000 25.000000,0.000000 0.000000,0.000000 0.000000,0.000000 0.000000,0.000000 0.000000,0.000000 0.000000,-25.000000 0.000000,0.000000 0.000000,25.000000 0.000000,0.000000 0.000000,-25.000000 0.000000,0.000000 0.000000,0.000000 0.000000,0.000000 0.000000,0.000000 25.000000,0.000000 0.000000,0.000000-25.000000,0.000000 0.000000,0.000000 0.000000,0.000000 0.000000,25.000000 0.000000,0.000000 0.000000,-25.000000 25.000000,0.000000 0.000000,25.000000-25.000000,0.000000 0.000000,-25.000000 0.000000,0.000000 0.000000,25.000000 0.000000,0.000000 0.000000,0.000000 0.000000,0.000000 0.000000,0.000000 0.000000,0.000000 0.000000,0.000000 0.000000,0.000000 0.000000,25.000000 0.000000,0.000000 0.000000,0.000000 0.000000,0.000000 0.000000,0.000000 25.000000,0.000000 0.000000,0.000000-25.000000,0.000000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25.000000,0.000000 0.000000,-25.000000-25.000000,0.000000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25.000000,0.000000 0.000000,0.000000-25.000000,0.000000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0.000000,0.000000-25.000000,0.000000 0.000000,-25.000000 25.000000,0.000000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0.000000,0.000000-25.000000,0.000000 0.000000,0.000000 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25.000000,0.000000 0.000000,0.000000-25.000000,0.000000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0.000000,0.000000-25.000000,0.000000 0.000000,0.000000 25.000000,0.000000 0.000000,0.000000 0.000000,0.000000 0.000000,0.000000 0.000000,0.000000 0.000000,0.000000 0.000000,0.000000 0.000000,25.000000 0.000000,0.000000 0.000000,-25.000000 0.000000,0.000000 0.000000,25.000000-25.000000,0.000000 0.000000,0.000000 25.000000,0.000000 0.000000,0.000000 0.000000,0.000000 0.000000,0.000000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25.000000,0.000000 0.000000,0.000000-25.000000,0.000000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0.000000,-25.000000-25.000000,0.000000 0.000000,25.000000 25.000000,0.000000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0.000000,50.000000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0.000000,25.000000-25.000000,0.000000 0.000000,0.000000 25.000000,0.000000 0.000000,-25.000000 0.000000,0.000000 0.000000,0.000000 0.000000,0.000000 0.000000,25.000000 0.000000,0.000000 0.000000,-25.000000 0.000000,0.000000 0.000000,0.000000 0.000000,0.000000 0.000000,25.000000-25.000000,0.000000 0.000000,0.000000 25.000000,0.000000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0.000000,50.000000 0.000000,0.000000 0.000000,0.000000-25.000000,0.000000 0.000000,0.000000 25.000000,0.000000 0.000000,25.000000 0.000000,0.000000 0.000000,-25.000000 0.000000,0.000000 0.000000,25.000000 0.000000,0.000000 0.000000,0.000000 0.000000,0.000000 0.000000,-50.000000 0.000000,0.000000 0.000000,0.000000 0.000000,0.000000 0.000000,25.000000 0.000000,0.000000 0.000000,-25.000000 25.000000,0.000000 0.000000,0.000000-25.000000,0.000000 0.000000,25.000000 0.000000,0.000000 0.000000,-25.000000 0.000000,0.000000 0.000000,25.000000 0.000000,0.000000 0.000000,0.000000 25.000000,0.000000 0.000000,0.000000-25.000000,0.000000 0.000000,-25.000000 0.000000,0.000000 0.000000,25.000000 0.000000,0.000000 0.000000,-50.000000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0.000000,25.000000-25.000000,0.000000 0.000000,0.000000 25.000000,0.000000 0.000000,-25.000000 0.000000,0.000000 0.000000,25.000000 0.000000,0.000000 0.000000,-25.000000 0.000000,0.000000 0.000000,25.000000-25.000000,0.000000 0.000000,-25.000000 25.000000,0.000000 0.000000,0.000000 0.000000,0.000000 0.000000,0.000000 0.000000,0.000000 0.000000,25.000000 0.000000,0.000000 0.000000,-25.000000 0.000000,0.000000 0.000000,25.000000 0.000000,0.000000 0.000000,-25.000000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0.000000,0.000000 0.000000,0.000000 0.000000,-25.000000 25.000000,0.000000 0.000000,-25.000000 0.000000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65639.000000 24730.000000 999,'-1.000000'-18.000000'0,"-5.000000"6.000000"0 ,-3.000000 4.000000 0,-4.000000 5.000000 0,-2.000000 3.000000 0,-1.000000 0.000000 0,1.000000 0.000000 0,1.000000 0.000000 0,-1.000000 0.000000 0,2.000000 0.000000 0,1.000000 0.000000 0,2.000000 0.000000 0,-1.000000 0.000000 0,1.000000 0.000000 0,1.000000 0.000000 0,-1.000000 0.000000 0,0.000000 0.000000 0,0.000000 0.000000 0,-1.000000 0.000000 0,2.000000 0.000000 0,-2.000000 1.000000-19,2.000000 1.000000-41,-2.000000 1.000000-41,1.000000 2.000000-39</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0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65439.000000 24389.000000 999,'-8.000000'28.000000'0,"4.000000"-5.000000"0 ,3.000000-6.000000 0,4.000000-5.000000 0,2.000000-1.000000 0,0.000000 1.000000 0,1.000000 1.000000 0,-1.000000 1.000000 0,0.000000 2.000000 0,-1.000000 1.000000 0,2.000000 1.000000 0,-1.000000 1.000000 0,-1.000000 1.000000 0,2.000000-2.000000 0,-2.000000-1.000000 0,1.000000-1.000000 0,0.000000-1.000000 0,-2.000000 2.000000 0,-1.000000 1.000000 0,-1.000000 2.000000 0,-1.000000-1.000000 0,2.000000-1.000000 0,1.000000-1.000000 0,2.000000-1.000000 0,-1.000000-1.000000 0,-1.000000-1.000000 0,-1.000000 2.000000 0,-1.000000-1.000000 0,-1.000000-1.000000 0,2.000000-1.000000 0,1.000000-1.000000 0,1.000000-1.000000 0,1.000000-1.000000 0,-2.000000 0.000000 0,-1.000000-1.000000 0,-2.000000 2.000000 0,0.000000-2.000000 0,0.000000 2.000000 0,0.000000-2.000000 0,0.000000 1.000000 0,1.000000 1.000000-19,1.000000-2.000000-41,1.000000 2.000000-41,2.000000-1.000000-39</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66500.000000 24750.000000 999,'-1.000000'-20.000000'0,"-1.000000"2.000000"0 ,-1.000000 1.000000 0,-2.000000 2.000000 0,1.000000 0.000000 0,1.000000 2.000000 0,1.000000 1.000000 0,1.000000 2.000000 0,2.000000 3.000000 0,1.000000 6.000000 0,1.000000 7.000000 0,1.000000 5.000000 0,1.000000 4.000000 0,-2.000000 0.000000 0,-1.000000 1.000000 0,-1.000000-1.000000 0,-1.000000 0.000000 0,2.000000 2.000000 0,1.000000 1.000000 0,2.000000 1.000000 0,0.000000 2.000000 0,0.000000-1.000000 0,0.000000 0.000000 0,-1.000000 0.000000 0,1.000000-1.000000 0,0.000000-1.000000 0,1.000000-1.000000 0,-1.000000-2.000000 0,-1.000000 1.000000 0,-1.000000 1.000000 0,-1.000000 1.000000 0,-1.000000 1.000000 0,-1.000000 1.000000 0,2.000000-2.000000 0,1.000000-1.000000 0,2.000000-1.000000 0,-1.000000-1.000000 0,-1.000000 0.000000 0,-1.000000-1.000000 0,-2.000000 1.000000 0,0.000000 1.000000 0,0.000000-1.000000 0,0.000000-1.000000 0,0.000000 2.000000 0,0.000000-2.000000 0,-2.000000-1.000000 0,-1.000000-1.000000 0,-1.000000-1.000000 0,-1.000000-2.000000 0,0.000000 2.000000 0,-1.000000-1.000000 0,2.000000-1.000000 0,-2.000000 2.000000 0,-1.000000-2.000000 0,-1.000000 2.000000 0,-1.000000-1.000000 0,-2.000000-2.000000 0,2.000000-1.000000 0,-2.000000-4.000000 0,1.000000-1.000000 0,0.000000-2.000000 0,-2.000000 0.000000 0,-1.000000 0.000000 0,-2.000000 0.000000 0,2.000000-2.000000 0,2.000000-4.000000 0,2.000000-3.000000 0,2.000000-4.000000 0,2.000000-3.000000-19,0.000000 2.000000-41,1.000000-2.000000-41,-1.000000 1.000000-39</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0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66460.000000 24710.000000 999,'-10.000000'-19.000000'0,"0.000000"5.000000"0 ,-1.000000 3.000000 0,2.000000 5.000000 0,0.000000 3.000000 0,2.000000 5.000000 0,4.000000 6.000000 0,2.000000 5.000000 0,0.000000 1.000000 0,-1.000000-1.000000 0,-1.000000-1.000000 0,-2.000000-1.000000 0,1.000000-1.000000 0,1.000000 2.000000 0,1.000000 1.000000 0,1.000000 2.000000 0,1.000000-1.000000 0,0.000000 2.000000 0,0.000000-1.000000 0,0.000000-1.000000 0,0.000000 1.000000 0,0.000000 0.000000 0,0.000000 1.000000 0,0.000000-1.000000 0,0.000000-1.000000 0,0.000000-1.000000 0,0.000000-1.000000 0,0.000000-1.000000 0,1.000000-2.000000 0,1.000000 2.000000 0,1.000000-2.000000 0,1.000000 1.000000 0,3.000000 0.000000 0,1.000000-2.000000 0,4.000000-1.000000 0,1.000000-2.000000 0,2.000000 0.000000 0,-2.000000-2.000000 0,-1.000000-1.000000 0,-2.000000-1.000000 0,1.000000-1.000000 0,-1.000000 0.000000 0,0.000000 0.000000 0,0.000000 0.000000 0,0.000000-1.000000 0,-1.000000-1.000000 0,2.000000-1.000000 0,-1.000000-2.000000 0,0.000000 1.000000 0,2.000000-1.000000 0,1.000000 0.000000 0,2.000000 0.000000 0,-1.000000-1.000000 0,-1.000000-1.000000 0,-1.000000-1.000000 0,-1.000000-2.000000 0,-1.000000 0.000000 0,-1.000000-2.000000 0,1.000000-1.000000 0,1.000000-2.000000 0,-2.000000 1.000000 0,-1.000000 1.000000 0,-1.000000 1.000000 0,-2.000000 1.000000 0,1.000000 2.000000 0,1.000000-1.000000 0,1.000000-1.000000 0,2.000000 2.000000 0,-1.000000-2.000000 0,-1.000000 2.000000 0,-1.000000-1.000000 0,-2.000000-1.000000 0,0.000000 1.000000 0,1.000000 0.000000 0,-2.000000 1.000000 0,2.000000-1.000000 0,-1.000000 0.000000 0,2.000000 2.000000 0,1.000000 1.000000 0,1.000000 1.000000 0,0.000000 4.000000 0,-5.000000 5.000000 0,-3.000000 4.000000 0,-4.000000 5.000000 0,-2.000000 3.000000 0,2.000000 0.000000 0,1.000000 1.000000 0,1.000000-1.000000 0,1.000000-1.000000 0,0.000000-1.000000 0,0.000000-1.000000 0,0.000000-1.000000 0,0.000000-1.000000 0,-2.000000 2.000000 0,-1.000000 1.000000 0,-2.000000 2.000000 0,1.000000-1.000000 0,1.000000-1.000000 0,1.000000-1.000000 0,2.000000-1.000000 0,0.000000-2.000000 0,0.000000 2.000000 0,0.000000-2.000000 0,0.000000 1.000000 0,0.000000 1.000000 0,0.000000-2.000000 0,0.000000 2.000000 0,0.000000-1.000000 0,0.000000-1.000000 0,2.000000 2.000000 0,1.000000-1.000000 0,1.000000-1.000000 0,2.000000 1.000000-19,1.000000-2.000000-41,1.000000-1.000000-41,2.000000-1.000000-39</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66879.000000 24469.000000 999,'-7.000000'-17.000000'0,"5.000000"4.000000"0 ,4.000000 6.000000 0,5.000000 5.000000 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0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67360.000000 24710.000000 999,'0.000000'28.000000'0,"0.000000"-4.000000"0 ,0.000000-3.000000 0,0.000000-4.000000 0,0.000000-3.000000 0,0.000000-1.000000 0,0.000000-1.000000 0,0.000000-1.000000 0,-1.000000-1.000000 0,-1.000000 2.000000 0,-1.000000 1.000000 0,-1.000000 2.000000 0,-2.000000-1.000000 0,2.000000-1.000000 0,-2.000000-1.000000 0,1.000000-1.000000 0,1.000000-1.000000 0,1.000000 2.000000 0,1.000000 1.000000 0,2.000000 2.000000 0,0.000000-1.000000 0,0.000000-1.000000 0,0.000000-1.000000 0,0.000000-1.000000 0,-1.000000-1.000000 0,-1.000000 2.000000 0,-1.000000 1.000000 0,-1.000000 2.000000 0,-2.000000-2.000000 0,-1.000000-4.000000 0,-1.000000-3.000000 0,-2.000000-4.000000 0,2.000000-4.000000 0,1.000000-4.000000 0,4.000000-3.000000 0,2.000000-4.000000 0,0.000000-2.000000 0,-1.000000 2.000000 0,-1.000000 1.000000 0,-1.000000 2.000000 0,-2.000000 0.000000 0,2.000000-1.000000 0,-2.000000 2.000000 0,1.000000-1.000000 0,1.000000 0.000000 0,1.000000 0.000000 0,1.000000-1.000000 0,2.000000 1.000000 0,-1.000000 1.000000 0,-1.000000-1.000000 0,-1.000000-1.000000 0,-1.000000 2.000000 0,-1.000000-2.000000 0,2.000000 2.000000 0,1.000000-1.000000 0,2.000000-1.000000 0,-1.000000 1.000000 0,-1.000000 0.000000 0,-1.000000 1.000000 0,-2.000000-1.000000 0,1.000000 0.000000 0,1.000000-1.000000 0,1.000000 2.000000 0,1.000000-1.000000 0,1.000000 0.000000 0,-2.000000 0.000000 0,-1.000000-1.000000 0,-1.000000 1.000000 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67600.000000 24730.000000 999,'-19.000000'1.000000'0,"2.000000"3.000000"0 ,4.000000 2.000000 0,1.000000 3.000000 0,4.000000 0.000000 0,2.000000 2.000000 0,2.000000-2.000000 0,3.000000 1.000000 0,0.000000 1.000000 0,-1.000000-2.000000 0,-1.000000 2.000000 0,-1.000000-1.000000 0,-1.000000-1.000000 0,2.000000 2.000000 0,1.000000-1.000000 0,2.000000-1.000000 0,0.000000 2.000000 0,0.000000 1.000000 0,0.000000 1.000000 0,0.000000 1.000000 0,0.000000 2.000000 0,2.000000 1.000000 0,1.000000 1.000000 0,2.000000 1.000000 0,0.000000 0.000000 0,2.000000-2.000000 0,1.000000-4.000000 0,1.000000-1.000000 0,2.000000-3.000000 0,-2.000000-1.000000 0,2.000000-1.000000 0,-2.000000-1.000000 0,2.000000-2.000000 0,-1.000000 1.000000 0,0.000000 0.000000 0,0.000000 1.000000 0,0.000000-2.000000 0,2.000000-1.000000 0,1.000000-1.000000 0,2.000000-1.000000 0,-1.000000-1.000000 0,2.000000 0.000000 0,-2.000000 0.000000 0,1.000000 0.000000 0,0.000000-1.000000-19,-2.000000-1.000000-41,-1.000000-1.000000-41,-2.000000-1.000000-39</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0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67600.000000 24650.000000 999,'1.000000'-19.000000'0,"2.000000"5.000000"0 ,4.000000 3.000000 0,2.000000 5.000000 0,1.000000 1.000000 0,-1.000000 2.000000 0,2.000000 1.000000 0,-1.000000 1.000000 0,0.000000 3.000000 0,-1.000000 1.000000 0,1.000000 4.000000 0,1.000000 2.000000 0,-2.000000 1.000000 0,-1.000000 0.000000 0,-1.000000-1.000000 0,-2.000000 2.000000 0,0.000000-2.000000 0,-2.000000 2.000000 0,-1.000000-2.000000 0,-2.000000 1.000000 0,1.000000 1.000000 0,1.000000-2.000000 0,1.000000 2.000000 0,2.000000-1.000000 0,-1.000000-1.000000 0,-1.000000 2.000000 0,-1.000000-1.000000 0,-1.000000-1.000000 0,-1.000000 2.000000 0,0.000000 1.000000 0,0.000000 1.000000 0,0.000000 1.000000 0,-2.000000 1.000000 0,-4.000000-2.000000 0,-3.000000-1.000000 0,-5.000000-2.000000 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08"/>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68660.000000 24869.000000 999,'-9.000000'-15.000000'0,"3.000000"8.000000"0 ,2.000000 9.000000 0,2.000000 9.000000 0,3.000000 4.000000 0,1.000000 0.000000 0,1.000000-1.000000 0,2.000000 1.000000 0,-1.000000 0.000000 0,-1.000000-2.000000 0,-1.000000-1.000000 0,-1.000000-2.000000 0,-1.000000 1.000000 0,0.000000 1.000000 0,0.000000 1.000000 0,0.000000 1.000000 0,0.000000 1.000000 0,2.000000-2.000000 0,1.000000-1.000000 0,2.000000-2.000000 0,-1.000000 1.000000 0,-1.000000-2.000000 0,-1.000000 2.000000 0,-2.000000-1.000000 0,0.000000 0.000000 0,0.000000 0.000000 0,0.000000-1.000000 0,0.000000 2.000000 0,0.000000-2.000000 0,0.000000 2.000000 0,0.000000-2.000000 0,0.000000 1.000000 0,2.000000-3.000000 0,1.000000-6.000000 0,4.000000-7.000000 0,2.000000-5.000000 0,0.000000-5.000000 0,-1.000000 2.000000 0,-1.000000-1.000000 0,-2.000000-1.000000 0,0.000000 2.000000 0,0.000000-2.000000 0,1.000000 2.000000 0,-1.000000-1.000000 0,0.000000-1.000000 0,2.000000-1.000000 0,1.000000-1.000000 0,1.000000-2.000000 0,1.000000 0.000000 0,-2.000000 1.000000 0,-1.000000-1.000000 0,-1.000000 0.000000 0,-1.000000 0.000000 0,2.000000-1.000000 0,1.000000 2.000000 0,1.000000-1.000000 0,1.000000 0.000000 0,-2.000000 2.000000 0,-1.000000 1.000000 0,-1.000000 2.000000 0,-1.000000 0.000000 0,2.000000 2.000000 0,1.000000 1.000000 0,2.000000 2.000000 0,0.000000 1.000000 0,0.000000 5.000000 0,-1.000000 3.000000 0,1.000000 5.000000 0,-1.000000 2.000000 0,-3.000000 2.000000 0,-2.000000 4.000000 0,-2.000000 1.000000 0,-2.000000 2.000000 0,0.000000 0.000000 0,0.000000 1.000000 0,0.000000-1.000000 0,0.000000 0.000000 0,0.000000-1.000000 0,0.000000 2.000000 0,0.000000-1.000000 0,0.000000 0.000000 0,0.000000 0.000000 0,0.000000-1.000000 0,0.000000 1.000000 0,0.000000 0.000000 0,0.000000-2.000000 0,0.000000-1.000000 0,0.000000-2.000000 0,0.000000 1.000000 0,0.000000-2.000000 0,0.000000 2.000000 0,0.000000-1.000000 0,0.000000 0.000000 0,2.000000 0.000000 0,1.000000-1.000000 0,2.000000 2.000000 0,-1.000000-2.000000 0,-1.000000 2.000000 0,-1.000000-2.000000 0,-2.000000 1.000000 0,1.000000-3.000000 0,1.000000-6.000000 0,1.000000-7.000000 0,1.000000-5.000000 0,1.000000-4.000000 0,1.000000 2.000000 0,-2.000000 1.000000 0,2.000000 2.000000 0,-1.000000-1.000000 0,0.000000 2.000000 0,0.000000-1.000000 0,-1.000000-1.000000 0,1.000000 1.000000 0,0.000000-2.000000 0,1.000000-1.000000 0,-1.000000-2.000000 0,0.000000 1.000000 0,-1.000000-2.000000 0,2.000000 2.000000 0,-1.000000-1.000000 0,-1.000000 0.000000 0,2.000000 2.000000 0,-2.000000 1.000000 0,1.000000 2.000000 0,0.000000-1.000000 0,1.000000 2.000000 0,-2.000000-1.000000 0,2.000000-1.000000 0,-1.000000 1.000000 0,0.000000 0.000000 0,0.000000 1.000000 0,-1.000000-1.000000 0,1.000000 3.000000 0,0.000000 6.000000 0,1.000000 7.000000 0,-1.000000 6.000000 0,-1.000000 2.000000 0,-1.000000-1.000000 0,-1.000000-1.000000 0,-1.000000-1.000000 0,-1.000000-1.000000 0,2.000000 0.000000 0,1.000000-1.000000 0,2.000000 2.000000 0,-1.000000-2.000000 0,-1.000000 2.000000 0,-1.000000-2.000000 0,-2.000000 1.000000 0,1.000000 1.000000 0,1.000000 1.000000 0,1.000000 1.000000 0,1.000000 1.000000 0,1.000000 1.000000 0,1.000000 0.000000 0,-2.000000 1.000000 0,2.000000-1.000000 0,-1.000000-1.000000 0,0.000000-1.000000 0,0.000000-1.000000 0,-1.000000-1.000000 0,2.000000-2.000000 0,1.000000-1.000000 0,1.000000-1.000000 0,2.000000-1.000000 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69479.000000 24810.000000 999,'-16.000000'1.000000'0,"5.000000"5.000000"0 ,7.000000 3.000000 0,6.000000 4.000000 0,3.000000 2.000000 0,-1.000000-2.000000 0,2.000000-1.000000 0,-1.000000-2.000000 0,-1.000000 1.000000 0,-1.000000-2.000000 0,-1.000000 2.000000 0,-2.000000-1.000000 0,2.000000-1.000000 0,1.000000 2.000000 0,4.000000-1.000000 0,2.000000-1.000000 0,-1.000000 2.000000 0,-1.000000-2.000000 0,-4.000000 2.000000 0,-1.000000-1.000000 0,-2.000000 0.000000 0,2.000000 0.000000 0,1.000000-1.000000 0,1.000000 2.000000 0,1.000000-2.000000 0,0.000000 2.000000 0,1.000000-2.000000 0,-1.000000 1.000000 0,0.000000 1.000000 0,2.000000-2.000000 0,1.000000 2.000000 0,1.000000-1.000000 0,2.000000-1.000000 0,-1.000000 2.000000 0,0.000000-1.000000 0,0.000000-1.000000 0,0.000000 0.000000 0,-1.000000-2.000000 0,2.000000-4.000000 0,-1.000000-2.000000 0,0.000000-2.000000 0,-1.000000-3.000000 0,1.000000-2.000000 0,1.000000-3.000000 0,-2.000000 0.000000 0,-1.000000-1.000000 0,-1.000000-1.000000 0,-2.000000 2.000000 0,0.000000-2.000000 0,0.000000 2.000000 0,1.000000-1.000000 0,-1.000000-1.000000 0,0.000000 1.000000 0,-1.000000 0.000000 0,2.000000 1.000000 0,-1.000000-1.000000 0,-1.000000 0.000000 0,-1.000000-1.000000 0,-1.000000 2.000000 0,-2.000000-1.000000 0,1.000000 0.000000 0,1.000000 0.000000 0,1.000000-1.000000 0,1.000000 1.000000 0,1.000000 1.000000 0,-2.000000-1.000000 0,-1.000000-1.000000 0,-1.000000 2.000000 0,-1.000000-2.000000 0,0.000000 2.000000 0,0.000000-1.000000 0,0.000000-1.000000 0,0.000000 1.000000 0,0.000000-2.000000 0,0.000000-1.000000 0,0.000000-2.000000 0,0.000000 1.000000 0,0.000000 1.000000 0,0.000000 1.000000 0,0.000000 1.000000 0,0.000000 1.000000 0,0.000000 0.000000 0,0.000000 1.000000 0,0.000000-1.000000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0:5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6450.000000 37800.000000,'50.000000'0.000000,"0.000000"0.000000,0.000000 0.000000,25.000000 0.000000,0.000000 0.000000,25.000000 0.000000,0.000000 0.000000,25.000000 0.000000,0.000000 0.000000,25.000000 0.000000,0.000000 0.000000,25.000000-25.000000,0.000000 0.000000,0.000000 25.000000,0.000000 0.000000,-25.000000-25.000000,0.000000 0.000000,25.000000 0.000000,0.000000 0.000000,-25.000000 0.000000,0.000000 0.000000,25.000000 0.000000,0.000000 0.000000,25.000000 25.000000,0.000000 0.000000,-25.000000-25.000000,0.000000 0.000000,-50.000000 0.000000,0.000000 0.000000,0.000000 25.000000,0.000000 0.000000,0.000000-25.000000,0.000000 0.000000,0.000000 25.000000,0.000000 0.000000,25.000000-25.000000,0.000000 0.000000,-25.000000 25.000000,0.000000 0.000000,0.000000 0.000000,0.000000 0.000000,-25.000000-25.000000,0.000000 0.000000,0.000000 25.000000,0.000000 0.000000,-25.000000 0.000000,0.000000 0.000000,0.000000 0.000000,0.000000 0.000000,-25.000000 0.000000,0.000000 0.000000,0.000000 25.000000,0.000000 0.000000,25.000000-25.000000,0.000000 0.000000,0.000000 0.000000,0.000000 0.000000,0.000000 25.000000,0.000000 0.000000,-25.000000-25.000000,0.000000 0.000000,25.000000 0.000000,0.000000 0.000000,0.000000 25.000000,0.000000 0.000000,-25.000000-25.000000,0.000000 0.000000,0.000000 0.000000,0.000000 0.000000,0.000000 0.000000,0.000000 0.000000,0.000000 0.000000,0.000000 0.000000,-25.000000 0.000000,0.000000 0.000000,25.000000 0.000000,0.000000 0.000000,-25.000000 0.000000,0.000000 0.000000,25.000000 0.000000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70200.000000 24689.000000 999,'7.000000'-16.000000'0,"-4.000000"5.000000"0 ,-6.000000 7.000000 0,-4.000000 6.000000 0,-4.000000 3.000000 0,1.000000 2.000000 0,1.000000 1.000000 0,-1.000000 1.000000 0,1.000000 2.000000 0,3.000000-2.000000 0,2.000000 2.000000 0,2.000000-1.000000 0,2.000000-1.000000 0,-2.000000 2.000000 0,-1.000000-1.000000 0,-2.000000-1.000000 0,2.000000 2.000000 0,2.000000-2.000000 0,2.000000 2.000000 0,2.000000-1.000000 0,4.000000 0.000000 0,2.000000 0.000000 0,2.000000-1.000000 0,3.000000 2.000000 0,0.000000-2.000000 0,-1.000000 2.000000 0,-1.000000-2.000000 0,-1.000000 1.000000 0,-1.000000 1.000000 0,-1.000000-2.000000 0,2.000000 2.000000 0,-1.000000-1.000000 0,0.000000 0.000000 0,-1.000000 2.000000 0,1.000000 1.000000 0,1.000000 2.000000 0,-3.000000-1.000000 0,-1.000000 2.000000 0,-4.000000-1.000000 0,-1.000000-1.000000 0,-2.000000 1.000000 0,0.000000-2.000000 0,0.000000-1.000000 0,0.000000-2.000000 0,0.000000 1.000000 0,0.000000-2.000000 0,0.000000 2.000000 0,0.000000-1.000000 0,-2.000000-1.000000 0,-1.000000 2.000000 0,-4.000000-1.000000 0,-1.000000-1.000000 0,-3.000000 1.000000 0,-1.000000-2.000000 0,-1.000000-1.000000 0,-1.000000-1.000000 0,-1.000000-1.000000 0,0.000000 0.000000 0,-1.000000 0.000000 0,1.000000-1.000000 0,1.000000 1.000000 0,1.000000-2.000000 0,1.000000-1.000000 0,1.000000-1.000000 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1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70639.000000 24730.000000 999,'-1.000000'-16.000000'0,"-3.000000"9.000000"0 ,-2.000000 9.000000 0,-2.000000 8.000000 0,-2.000000 6.000000 0,2.000000-1.000000 0,1.000000-1.000000 0,1.000000 2.000000 0,2.000000-2.000000 0,1.000000-1.000000 0,1.000000-1.000000 0,1.000000-1.000000 0,1.000000-2.000000 0,-2.000000 2.000000 0,-1.000000-1.000000 0,-1.000000-1.000000 0,-1.000000 2.000000 0,2.000000-2.000000 0,1.000000 2.000000 0,2.000000-1.000000 0,0.000000 0.000000 0,0.000000 0.000000 0,0.000000-1.000000 0,0.000000 2.000000 0,0.000000-2.000000 0,0.000000 2.000000 0,0.000000-2.000000 0,0.000000 1.000000 0,0.000000 1.000000 0,2.000000 1.000000 0,1.000000 1.000000 0,2.000000 1.000000 0,1.000000 1.000000 0,3.000000-2.000000 0,2.000000-1.000000 0,3.000000-2.000000 0,1.000000-1.000000 0,0.000000-3.000000 0,-1.000000-2.000000 0,2.000000-2.000000 0,-2.000000-2.000000 0,-1.000000 0.000000 0,-1.000000 0.000000 0,-1.000000 0.000000 0,-1.000000 0.000000 0,-1.000000 0.000000 0,2.000000 0.000000 0,-1.000000 0.000000 0,0.000000 0.000000 0,2.000000 0.000000 0,1.000000 0.000000 0,2.000000 0.000000 0,-1.000000-2.000000-19,-1.000000-1.000000-41,-1.000000-4.000000-41,-1.000000-2.000000-39</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71120.000000 24569.000000 999,'-9.000000'-18.000000'0,"2.000000"2.000000"0 ,4.000000 2.000000 0,2.000000 3.000000 0,1.000000 3.000000 0,0.000000 6.000000 0,0.000000 4.000000 0,0.000000 6.000000 0,0.000000 2.000000 0,0.000000 0.000000 0,0.000000-1.000000 0,0.000000 2.000000 0,0.000000-2.000000 0,0.000000 2.000000 0,0.000000-2.000000 0,0.000000 1.000000 0,0.000000 1.000000 0,0.000000 1.000000 0,0.000000 1.000000 0,0.000000 1.000000 0,0.000000 1.000000 0,0.000000 0.000000 0,0.000000 1.000000 0,0.000000-1.000000 0,0.000000 0.000000 0,0.000000-1.000000 0,0.000000 2.000000 0,0.000000-1.000000 0,0.000000 0.000000 0,0.000000 0.000000 0,0.000000-1.000000 0,0.000000 1.000000 0,0.000000 1.000000 0,0.000000-1.000000 0,0.000000-1.000000 0,0.000000 2.000000 0,0.000000-2.000000 0,0.000000 2.000000 0,0.000000-1.000000 0,0.000000-1.000000 0,0.000000 1.000000 0,2.000000-2.000000 0,1.000000-1.000000 0,2.000000-2.000000 0,-1.000000 1.000000 0,-1.000000 1.000000 0,-1.000000 1.000000 0,-1.000000 1.000000 0,-1.000000 1.000000 0,0.000000-2.000000 0,0.000000-1.000000 0,0.000000-2.000000 0,0.000000 1.000000 0,0.000000-2.000000 0,0.000000 2.000000 0,0.000000-1.000000 0,1.000000-1.000000-19,3.000000-1.000000-41,2.000000-1.000000-41,2.000000-1.000000-39</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2"/>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71439.000000 24689.000000 999,'0.000000'19.000000'0,"0.000000"-2.000000"0 ,0.000000-4.000000 0,0.000000-1.000000 0,0.000000-3.000000 0,0.000000 2.000000 0,0.000000-2.000000 0,0.000000 1.000000 0,0.000000 1.000000 0,0.000000 1.000000 0,0.000000 1.000000 0,0.000000 1.000000 0,0.000000 1.000000 0,0.000000-2.000000 0,0.000000-1.000000 0,0.000000-2.000000 0,0.000000 1.000000 0,0.000000 1.000000 0,0.000000 1.000000 0,0.000000 1.000000 0,0.000000 1.000000 0,0.000000-2.000000 0,0.000000-1.000000 0,0.000000-2.000000 0,0.000000 1.000000 0,0.000000-2.000000 0,0.000000 2.000000 0,0.000000-1.000000 0,0.000000-1.000000 0,0.000000 2.000000 0,0.000000-1.000000 0,0.000000-1.000000 0,1.000000 2.000000 0,1.000000-2.000000 0,1.000000 2.000000 0,2.000000-1.000000 0,0.000000-1.000000 0,2.000000-1.000000 0,1.000000-1.000000 0,1.000000-2.000000 0,2.000000 0.000000 0,-1.000000 1.000000 0,0.000000-1.000000 0,0.000000 0.000000 0,0.000000-1.000000 0,-1.000000-1.000000 0,2.000000-1.000000 0,-1.000000-2.000000 0,0.000000 0.000000 0,-1.000000 0.000000 0,1.000000 0.000000 0,1.000000 0.000000 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2"/>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71460.000000 24689.000000 999,'0.000000'-18.000000'0,"2.000000"2.000000"0 ,1.000000 2.000000 0,2.000000 3.000000 0,0.000000 2.000000 0,2.000000 2.000000 0,1.000000 4.000000 0,2.000000 2.000000 0,0.000000 1.000000 0,0.000000 0.000000 0,-1.000000 0.000000 0,1.000000 0.000000 0,1.000000 1.000000 0,-2.000000 3.000000 0,2.000000 2.000000 0,-2.000000 3.000000 0,1.000000 1.000000 0,-2.000000 2.000000 0,-1.000000 1.000000 0,-1.000000 2.000000 0,-2.000000-1.000000 0,-1.000000 2.000000 0,-1.000000-1.000000 0,-1.000000-1.000000 0,-1.000000 1.000000 0,0.000000-2.000000 0,0.000000-1.000000 0,0.000000-2.000000 0,0.000000 1.000000 0,0.000000-2.000000 0,0.000000 2.000000 0,0.000000-1.000000 0,-2.000000-1.000000 0,-1.000000-1.000000 0,-4.000000-1.000000 0,-1.000000-1.000000 0,-3.000000-2.000000-19,1.000000-1.000000-41,1.000000-1.000000-41,-1.000000-2.000000-39</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1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72220.000000 24750.000000 999,'-19.000000'-9.000000'0,"3.000000"2.000000"0 ,2.000000 4.000000 0,3.000000 2.000000 0,2.000000 2.000000 0,3.000000 3.000000 0,2.000000 2.000000 0,2.000000 3.000000 0,2.000000 0.000000 0,0.000000 2.000000 0,0.000000-2.000000 0,0.000000 1.000000 0,0.000000 1.000000 0,0.000000 1.000000 0,0.000000 1.000000 0,0.000000 1.000000 0,0.000000 1.000000 0,0.000000 0.000000 0,0.000000 1.000000 0,0.000000-1.000000 0,1.000000-1.000000 0,1.000000-1.000000 0,1.000000-1.000000 0,2.000000-1.000000 0,0.000000-1.000000 0,-1.000000 2.000000 0,2.000000 1.000000 0,-1.000000 2.000000 0,-1.000000-1.000000 0,2.000000-1.000000 0,-2.000000-1.000000 0,1.000000-1.000000 0,0.000000-2.000000 0,1.000000 2.000000 0,-2.000000-2.000000 0,2.000000 1.000000 0,-1.000000 1.000000 0,2.000000-2.000000 0,1.000000 2.000000 0,1.000000-1.000000 0,2.000000-1.000000 0,-2.000000-1.000000 0,2.000000-1.000000 0,-2.000000-1.000000 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13"/>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72200.000000 24730.000000 999,'10.000000'-19.000000'0,"0.000000"5.000000"0 ,-1.000000 3.000000 0,1.000000 5.000000 0,1.000000 1.000000 0,-2.000000 0.000000 0,2.000000 0.000000 0,-2.000000 0.000000 0,2.000000 0.000000 0,-1.000000 0.000000 0,0.000000-1.000000 0,0.000000 1.000000 0,0.000000 2.000000 0,-1.000000 4.000000 0,2.000000 3.000000 0,-1.000000 5.000000 0,-2.000000 1.000000 0,-1.000000 2.000000 0,-4.000000 1.000000 0,-2.000000 2.000000 0,-1.000000-1.000000 0,0.000000-1.000000 0,0.000000-1.000000 0,0.000000-1.000000 0,0.000000-2.000000 0,0.000000 2.000000 0,0.000000-2.000000 0,0.000000 1.000000 0,0.000000 1.000000 0,-2.000000-2.000000 0,-1.000000 2.000000 0,-1.000000-1.000000 0,-1.000000-1.000000 0,0.000000 2.000000 0,-1.000000-1.000000 0,2.000000-1.000000 0,-2.000000 2.000000 0,2.000000-2.000000 0,-2.000000 2.000000 0,1.000000-1.000000 0,0.000000-2.000000-19,-2.000000-1.000000-41,-1.000000-4.000000-41,-1.000000-1.000000-39</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2:34:1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72520.000000 24689.000000 999,'18.000000'1.000000'0,"-2.000000"1.000000"0 ,-2.000000 1.000000 0,-3.000000 2.000000 0,0.000000 0.000000 0,-1.000000 2.000000 0,0.000000 1.000000 0,0.000000 2.000000 0,-1.000000-1.000000 0,-1.000000 2.000000 0,-1.000000-1.000000 0,-1.000000-1.000000 0,-2.000000 2.000000 0,-1.000000-2.000000 0,-1.000000 2.000000 0,-1.000000-1.000000 0,-1.000000 0.000000 0,2.000000 2.000000 0,1.000000 1.000000 0,2.000000 2.000000 0,-1.000000-1.000000 0,-1.000000-1.000000 0,-1.000000-1.000000 0,-2.000000-1.000000 0,0.000000-1.000000 0,0.000000 0.000000 0,0.000000-1.000000 0,0.000000 2.000000 0,0.000000-1.000000 0,0.000000 2.000000 0,0.000000 1.000000 0,0.000000 2.000000 0,0.000000 0.000000 0,0.000000-1.000000 0,0.000000 2.000000 0,0.000000-1.000000 0,0.000000-4.000000 0,-2.000000-7.000000 0,-1.000000-8.000000 0,-1.000000-7.000000 0,0.000000-4.000000 0,3.000000 2.000000 0,2.000000 1.000000 0,3.000000 2.000000 0,0.000000-1.000000 0,2.000000-1.000000 0,-2.000000-1.000000 0,1.000000-1.000000 0,0.000000-1.000000 0,1.000000 2.000000 0,-2.000000 1.000000 0,2.000000 2.000000 0,-1.000000-1.000000 0,0.000000-1.000000 0,0.000000-1.000000 0,-1.000000-1.000000 0,1.000000-1.000000 0,0.000000 2.000000 0,1.000000 1.000000 0,-1.000000 2.000000 0,0.000000 0.000000 0,-1.000000 0.000000 0,2.000000-1.000000 0,-1.000000 1.000000 0,0.000000 1.000000 0,2.000000-1.000000 0,1.000000-1.000000 0,2.000000 2.000000 0,0.000000-1.000000 0,0.000000 2.000000 0,-1.000000 1.000000 0,1.000000 2.000000 0,0.000000 1.000000 0,-2.000000 5.000000 0,-1.000000 3.000000 0,-1.000000 5.000000 0,-2.000000 1.000000 0,-1.000000 0.000000 0,-1.000000-1.000000 0,-2.000000 2.000000 0,0.000000-1.000000 0,0.000000 2.000000 0,0.000000 1.000000 0,0.000000 2.000000 0,1.000000-1.000000 0,1.000000-1.000000 0,1.000000-1.000000 0,1.000000-1.000000 0,1.000000-2.000000 0,-2.000000 2.000000 0,-1.000000-2.000000 0,-1.000000 1.000000 0,-1.000000 1.000000 0,0.000000-2.000000 0,0.000000 2.000000 0,0.000000-1.000000 0,0.000000-1.000000 0,2.000000 2.000000 0,1.000000-1.000000 0,2.000000-1.000000 0,0.000000 2.000000 0,0.000000-2.000000 0,0.000000 2.000000 0,-1.000000-1.000000 0,3.000000-1.000000-19,2.000000-1.000000-41,2.000000-1.000000-41,3.000000-2.000000-39</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1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73100.000000 24689.000000 999,'8.000000'-15.000000'0,"-1.000000"8.000000"0 ,-4.000000 9.000000 0,-1.000000 9.000000 0,-2.000000 3.000000 0,0.000000-1.000000 0,0.000000-1.000000 0,0.000000-1.000000 0,0.000000-2.000000 0,0.000000 2.000000 0,0.000000-1.000000 0,0.000000-1.000000 0,0.000000 2.000000 0,0.000000-2.000000 0,0.000000 2.000000 0,0.000000-1.000000 0,0.000000 0.000000 0,0.000000 2.000000 0,0.000000 1.000000 0,0.000000 2.000000 0,0.000000-1.000000 0,2.000000-1.000000 0,1.000000-1.000000 0,1.000000-1.000000 0,2.000000-1.000000 0,1.000000 2.000000 0,1.000000 1.000000 0,2.000000 2.000000 0,-1.000000-1.000000 0,-1.000000-1.000000 0,-1.000000-1.000000 0,-2.000000-1.000000 0,1.000000-2.000000 0,1.000000-1.000000 0,1.000000-1.000000 0,2.000000-2.000000 0,0.000000 0.000000 0,-1.000000 1.000000 0,2.000000-1.000000 0,-1.000000 0.000000 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4"/>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73120.000000 24689.000000 999,'9.000000'-19.000000'0,"-1.000000"1.000000"0 ,-1.000000 1.000000 0,-1.000000 1.000000 0,-1.000000 3.000000 0,2.000000 1.000000 0,1.000000 4.000000 0,1.000000 2.000000 0,2.000000 1.000000 0,-1.000000 2.000000 0,0.000000 1.000000 0,0.000000 1.000000 0,0.000000 1.000000 0,-1.000000 0.000000 0,2.000000 0.000000 0,-1.000000 0.000000 0,0.000000 2.000000 0,-1.000000 4.000000 0,1.000000 3.000000 0,1.000000 5.000000 0,-2.000000 0.000000 0,-1.000000-1.000000 0,-1.000000-1.000000 0,-2.000000-1.000000 0,0.000000-2.000000 0,-2.000000 2.000000 0,-1.000000-2.000000 0,-2.000000 1.000000 0,0.000000 1.000000 0,0.000000-2.000000 0,0.000000 2.000000 0,0.000000-1.000000 0,0.000000 0.000000 0,-2.000000 2.000000 0,-1.000000 1.000000 0,-2.000000 2.000000 0,0.000000-1.000000 0,-2.000000-1.000000 0,-1.000000-1.000000 0,-1.000000-1.000000 0,-2.000000-3.000000 0,1.000000-2.000000 0,1.000000-2.000000 0,-1.000000-2.000000 0,-1.000000-2.000000-19,-1.000000 2.000000-41,-1.000000 1.000000-41,-1.000000 2.000000-39</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0:5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42550.000000 37650.000000,'50.000000'0.000000,"-25.000000"0.000000,0.000000 0.000000,0.000000 0.000000,0.000000 0.000000,0.000000 0.000000,0.000000 0.000000,50.000000 0.000000,0.000000 0.000000,50.000000 0.000000,0.000000 0.000000,50.000000 0.000000,0.000000 0.000000,75.000000 0.000000,0.000000 0.000000,-25.000000 0.000000,0.000000 0.000000,0.000000 0.000000,0.000000 0.000000,0.000000 0.000000,0.000000 0.000000,0.000000 0.000000,0.000000 0.000000,0.000000-25.000000,0.000000 0.000000,25.000000 25.000000,0.000000 0.000000,-75.000000-25.000000,0.000000 0.000000,0.000000 0.000000,0.000000 0.000000,25.000000 25.000000,0.000000 0.000000,25.000000-25.000000,0.000000 0.000000,0.000000 25.000000,0.000000 0.000000,-25.000000 0.000000,0.000000 0.000000,-50.000000 0.000000,0.000000 0.000000,0.000000 25.000000,0.000000 0.000000,75.000000-25.000000,0.000000 0.000000,-25.000000 25.000000,0.000000 0.000000,-25.000000-25.000000,0.000000 0.000000,-25.000000 0.000000,0.000000 0.000000,-50.000000 0.000000,0.000000 0.000000,0.000000 0.000000,0.000000 0.000000,0.000000 0.000000,0.000000 0.000000,0.000000 0.000000,0.000000 0.000000,25.000000 0.000000,0.000000 0.000000,25.000000 25.000000,0.000000 0.000000,-25.000000-25.000000,0.000000 0.000000,-25.000000 25.000000,0.000000 0.000000,0.000000-25.000000,0.000000 0.000000,-25.000000 25.000000,0.000000 0.000000,0.000000-25.000000,0.000000 0.000000,0.000000 0.000000,0.000000 0.000000,-25.000000 0.000000,0.000000 0.000000,25.000000 0.000000,0.000000 0.000000,-25.000000 0.000000,0.000000 0.000000,0.000000 0.000000,0.000000 0.000000,-25.000000 0.000000,0.000000 0.000000,0.000000 0.000000,0.000000 0.000000,-25.000000 25.000000,0.000000 0.000000,-25.000000-25.000000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1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73460.000000 24650.000000 999,'18.000000'9.000000'0,"-1.000000"2.000000"0 ,-4.000000-2.000000 0,-1.000000 1.000000 0,-2.000000 0.000000 0,-1.000000-2.000000 0,2.000000-1.000000 0,-1.000000-2.000000 0,0.000000 2.000000 0,-1.000000 2.000000 0,1.000000 2.000000 0,1.000000 3.000000 0,-2.000000 1.000000 0,-1.000000 0.000000 0,-1.000000-1.000000 0,-2.000000 1.000000 0,0.000000 0.000000 0,-2.000000-2.000000 0,-1.000000-1.000000 0,-2.000000-2.000000 0,0.000000 1.000000 0,0.000000-2.000000 0,0.000000 2.000000 0,0.000000-1.000000 0,-1.000000-1.000000 0,-3.000000-1.000000 0,-2.000000-1.000000 0,-2.000000-2.000000 0,-1.000000-1.000000 0,2.000000-5.000000 0,4.000000-3.000000 0,2.000000-4.000000 0,1.000000-3.000000 0,2.000000 2.000000 0,1.000000-1.000000 0,2.000000-1.000000 0,0.000000 1.000000 0,2.000000 0.000000 0,1.000000 1.000000 0,1.000000-1.000000 0,1.000000 0.000000 0,-2.000000-1.000000 0,-1.000000 2.000000 0,-1.000000-1.000000 0,-1.000000 0.000000 0,2.000000 0.000000 0,1.000000-1.000000 0,2.000000 1.000000 0,0.000000 0.000000 0,0.000000-2.000000 0,-1.000000-1.000000 0,1.000000-2.000000 0,1.000000 1.000000 0,-2.000000 1.000000 0,2.000000 1.000000 0,-2.000000 1.000000 0,2.000000 2.000000 0,-1.000000 1.000000 0,0.000000 1.000000 0,0.000000 1.000000 0,0.000000 1.000000 0,-1.000000-2.000000 0,2.000000-1.000000 0,-1.000000-1.000000 0,0.000000-1.000000-19,-1.000000 2.000000-41,1.000000 1.000000-41,1.000000 2.000000-39</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74200.000000 24369.000000 999,'10.000000'-17.000000'0,"0.000000"4.000000"0 ,-1.000000 6.000000 0,1.000000 5.000000 0,0.000000 4.000000 0,-2.000000 6.000000 0,-1.000000 4.000000 0,-1.000000 5.000000 0,-2.000000 3.000000 0,2.000000-2.000000 0,-2.000000-1.000000 0,1.000000-2.000000 0,0.000000 0.000000 0,1.000000 0.000000 0,-2.000000 1.000000 0,2.000000-1.000000 0,-2.000000 0.000000 0,-1.000000-1.000000 0,-1.000000 2.000000 0,-1.000000-1.000000 0,-1.000000 0.000000 0,2.000000 2.000000 0,1.000000 1.000000 0,1.000000 2.000000 0,1.000000-1.000000 0,0.000000-1.000000 0,1.000000-1.000000 0,-1.000000-1.000000 0,0.000000-1.000000 0,-1.000000-1.000000 0,2.000000 2.000000 0,-1.000000-1.000000 0,-1.000000 0.000000 0,-1.000000 0.000000 0,-1.000000-1.000000 0,-2.000000 1.000000 0,0.000000 0.000000 0,0.000000-2.000000 0,0.000000-1.000000 0,0.000000-2.000000 0,0.000000 1.000000 0,0.000000-2.000000 0,0.000000 2.000000 0,0.000000-1.000000 0,0.000000 0.000000 0,0.000000 2.000000 0,0.000000 1.000000 0,0.000000 2.000000 0,0.000000 0.000000 0,-2.000000 0.000000 0,-1.000000-1.000000 0,-1.000000 1.000000 0,-3.000000 0.000000 0,-2.000000-2.000000 0,-2.000000-1.000000 0,-3.000000-2.000000 0,0.000000 0.000000 0,-1.000000-2.000000 0,0.000000-1.000000 0,0.000000-1.000000 0,0.000000-1.000000 0,-1.000000 0.000000 0,2.000000 0.000000 0,-1.000000-1.000000 0,0.000000 1.000000 0,-1.000000-2.000000 0,1.000000-1.000000 0,1.000000-1.000000 0,-1.000000-1.000000 0,2.000000 0.000000 0,1.000000 0.000000 0,2.000000 0.000000 0,-1.000000 0.000000 0,-1.000000 0.000000 0,-1.000000 0.000000 0,-1.000000 0.000000 0,-1.000000 0.000000 0,2.000000 0.000000 0,1.000000 0.000000 0,2.000000 0.000000 0,-1.000000 0.000000 0,1.000000 0.000000 0,1.000000 0.000000 0,-1.000000 0.000000 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1:34:15"/>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74160.000000 24330.000000 999,'-20.000000'19.000000'0,"2.000000"-1.000000"0 ,1.000000-1.000000 0,1.000000-1.000000 0,3.000000-2.000000 0,1.000000-1.000000 0,4.000000-1.000000 0,2.000000-1.000000 0,1.000000-1.000000 0,2.000000 2.000000 0,1.000000 1.000000 0,1.000000 2.000000 0,1.000000-1.000000 0,0.000000-1.000000 0,0.000000-1.000000 0,0.000000-1.000000 0,0.000000-2.000000 0,0.000000 2.000000 0,0.000000-2.000000 0,0.000000 1.000000 0,0.000000 1.000000 0,0.000000-2.000000 0,0.000000 2.000000 0,0.000000-1.000000 0,2.000000-1.000000 0,4.000000 2.000000 0,3.000000-1.000000 0,5.000000-1.000000 0,0.000000 1.000000 0,-1.000000-2.000000 0,-1.000000-1.000000 0,-1.000000-1.000000 0,-1.000000-2.000000 0,-1.000000-1.000000 0,2.000000-1.000000 0,-1.000000-1.000000 0,0.000000-1.000000 0,2.000000 0.000000 0,1.000000 0.000000 0,2.000000 0.000000 0,-1.000000 0.000000-19,-1.000000 0.000000-41,-1.000000 0.000000-41,-1.000000 0.000000-39</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0:34:16"/>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74879.000000 24269.000000 999,'19.000000'2.000000'0,"-5.000000"2.000000"0 ,-3.000000 2.000000 0,-5.000000 2.000000 0,-1.000000 3.000000 0,0.000000-2.000000 0,1.000000 2.000000 0,-1.000000-1.000000 0,-1.000000 0.000000 0,-1.000000 2.000000 0,-1.000000 1.000000 0,-1.000000 2.000000 0,-1.000000-1.000000 0,0.000000-1.000000 0,0.000000-1.000000 0,0.000000-1.000000 0,0.000000-2.000000 0,0.000000 2.000000 0,0.000000-1.000000 0,0.000000-1.000000 0,0.000000 2.000000 0,0.000000-2.000000 0,0.000000 2.000000 0,0.000000-1.000000 0,-1.000000 0.000000 0,-1.000000 0.000000 0,-1.000000-1.000000 0,-1.000000 2.000000 0,-2.000000-2.000000 0,2.000000 2.000000 0,-2.000000-2.000000 0,1.000000 1.000000 0,1.000000 1.000000 0,-2.000000-2.000000 0,2.000000 2.000000 0,-1.000000-1.000000 0,0.000000-1.000000 0,0.000000 2.000000 0,0.000000-1.000000 0,-1.000000-1.000000 0,1.000000 0.000000 0,-2.000000-2.000000 0,-1.000000-4.000000 0,-1.000000-2.000000 0,-1.000000-1.000000 0,0.000000-2.000000 0,-1.000000-1.000000 0,2.000000-1.000000 0,-1.000000-2.000000 0,2.000000-1.000000 0,1.000000-1.000000 0,1.000000-1.000000 0,1.000000-1.000000 0,-2.000000-1.000000 0,-1.000000 2.000000 0,-1.000000-1.000000 0,0.000000 0.000000 0,3.000000 0.000000 0,2.000000-1.000000 0,2.000000 1.000000 0,1.000000 1.000000 0,-3.000000-1.000000 0,-2.000000-1.000000 0,-2.000000 2.000000 0,-1.000000-2.000000 0,2.000000 2.000000 0,4.000000-1.000000 0,2.000000-1.000000 0,0.000000 1.000000 0,-1.000000 0.000000 0,-1.000000 1.000000 0,-2.000000-1.000000 0,2.000000 1.000000 0,4.000000 5.000000 0,3.000000 3.000000 0,5.000000 4.000000 0,0.000000 3.000000 0,-1.000000 1.000000 0,-1.000000 1.000000 0,-2.000000 1.000000 0,0.000000 2.000000 0,0.000000-2.000000 0,1.000000 2.000000 0,-1.000000-1.000000 0,0.000000 0.000000 0,-1.000000 0.000000 0,2.000000-1.000000 0,-1.000000 2.000000 0,-1.000000-2.000000 0,-1.000000 2.000000 0,-1.000000-2.000000 0,-2.000000 1.000000 0,1.000000 1.000000 0,1.000000-2.000000 0,1.000000 2.000000 0,1.000000-1.000000 0,1.000000-1.000000 0,-2.000000 2.000000 0,-1.000000-1.000000 0,-1.000000-1.000000 0,-1.000000 2.000000 0,2.000000 1.000000 0,1.000000 1.000000 0,2.000000 1.000000 0,-1.000000 1.000000 0,-1.000000-2.000000 0,-1.000000-1.000000 0,-1.000000-2.000000 0,-1.000000 1.000000 0,0.000000 1.000000 0,0.000000 1.000000 0,0.000000 1.000000 0,0.000000 1.000000 0,0.000000-2.000000 0,0.000000-1.000000 0,0.000000-2.000000 0,0.000000 1.000000 0,0.000000 1.000000 0,0.000000 1.000000 0,0.000000 1.000000 0,0.000000 1.000000 0,0.000000-2.000000 0,0.000000-1.000000 0,0.000000-2.000000 0,0.000000 1.000000 0,0.000000-2.000000 0,0.000000 2.000000 0,0.000000-1.000000 0,-1.000000 0.000000 0,-1.000000 0.000000 0,-1.000000-1.000000 0,-1.000000 2.000000 0,-1.000000-2.000000 0,0.000000 2.000000 0,0.000000-2.000000 0,-1.000000 1.000000 0,1.000000 0.000000 0,-2.000000-2.000000 0,-1.000000-1.000000 0,-1.000000-2.000000 0,-1.000000 1.000000 0,2.000000 1.000000 0,1.000000 1.000000 0,1.000000 2.000000 0,1.000000-1.000000 0,-2.000000-1.000000 0,-1.000000-1.000000 0,-1.000000-1.000000 0,-2.000000-2.000000 0,1.000000 1.000000 0,1.000000 0.000000 0,-1.000000 1.000000 0,-1.000000-2.000000 0,-1.000000-1.000000 0,-1.000000-1.000000 0,-1.000000-1.000000 0,-1.000000-1.000000-19,2.000000 2.000000-41,1.000000 1.000000-41,2.000000 1.000000-39</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6"/>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50609.000000 38943.000000,'27.000000'0.000000,"1.000000"0.000000,-1.000000 0.000000,-14.000000 0.000000,1.000000 0.000000,13.000000 0.000000,0.000000 0.000000,0.000000-14.000000,0.000000 1.000000,1.000000 13.000000,-1.000000 0.000000,27.000000 0.000000,0.000000 0.000000,-13.000000-14.000000,0.000000 1.000000,26.000000 13.000000,1.000000 0.000000,0.000000-14.000000,0.000000 0.000000,-14.000000 14.000000,1.000000 0.000000,-15.000000 0.000000,1.000000 0.000000,0.000000-13.000000,-1.000000-1.000000,-12.000000 14.000000,-1.000000 0.000000,-14.000000 0.000000,1.000000 0.000000,-1.000000 0.000000,1.000000 0.000000,-1.000000 0.000000,1.000000 0.000000,-28.000000 0.000000,1.000000 0.000000,-1.000000 0.000000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6"/>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51641.000000 38509.000000,'54.000000'0.000000,"-27.000000"0.000000,0.000000 0.000000,0.000000 0.000000,0.000000 0.000000,0.000000 13.000000,1.000000 1.000000,-1.000000-14.000000,0.000000 0.000000,0.000000 13.000000,0.000000 1.000000,0.000000 0.000000,0.000000-1.000000,1.000000-13.000000,-1.000000 0.000000,-14.000000 14.000000,1.000000-1.000000,13.000000-13.000000,0.000000 0.000000,-13.000000 14.000000,-1.000000-1.000000,1.000000-13.000000,-1.000000 0.000000,1.000000 0.000000,0.000000 0.000000,-1.000000 14.000000,1.000000-1.000000,-1.000000-13.000000,1.000000 0.000000,-28.000000 14.000000,1.000000 0.000000,-1.000000-1.000000,1.000000 1.000000,-1.000000-1.000000,0.000000 1.000000,1.000000-1.000000,-1.000000 1.000000,-13.000000 0.000000,0.000000-1.000000,13.000000 14.000000,1.000000 0.000000,-14.000000-13.000000,0.000000 0.000000,13.000000 13.000000,0.000000 0.000000,-13.000000-14.000000,0.000000 1.000000,14.000000 13.000000,-1.000000 0.000000,0.000000-13.000000,1.000000-1.000000,-1.000000 1.000000,1.000000 0.000000,-1.000000-1.000000,1.000000 1.000000,13.000000-1.000000,0.000000 1.000000,-14.000000-14.000000,0.000000 0.000000,1.000000 13.000000,-1.000000 1.000000,14.000000-28.000000,0.000000 1.000000,0.000000-1.000000,0.000000 1.000000,0.000000-1.000000,0.000000 1.000000,0.000000-1.000000,0.000000 0.000000,0.000000-13.000000,0.000000 0.000000,0.000000 0.000000,0.000000 0.000000,0.000000 13.000000,0.000000 1.000000,0.000000-14.000000,0.000000-1.000000,14.000000 1.000000,-1.000000 0.000000,-13.000000 0.000000,0.000000 0.000000,0.000000 0.000000,0.000000 0.000000,0.000000-1.000000,0.000000 1.000000,0.000000 0.000000,0.000000 0.000000,0.000000 14.000000,0.000000-1.000000,0.000000-13.000000,0.000000 0.000000,0.000000 13.000000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8"/>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53187.000000 38807.000000,'27.000000'-27.000000,"-27.000000"13.000000,0.000000 1.000000,0.000000-1.000000,0.000000 1.000000,0.000000-1.000000,0.000000 1.000000,-13.000000-1.000000,-1.000000 0.000000,1.000000 14.000000,-1.000000 0.000000,1.000000 0.000000,-1.000000 0.000000,-13.000000 14.000000,0.000000 0.000000,0.000000 13.000000,-1.000000 0.000000,15.000000 0.000000,-1.000000 0.000000,-13.000000 0.000000,0.000000 0.000000,14.000000 1.000000,-1.000000-1.000000,0.000000 13.000000,1.000000 1.000000,-1.000000-14.000000,1.000000 0.000000,13.000000 1.000000,0.000000-1.000000,-14.000000 0.000000,1.000000 0.000000,13.000000 14.000000,0.000000-1.000000,0.000000-26.000000,0.000000-1.000000,0.000000 15.000000,0.000000-1.000000,13.000000-14.000000,1.000000 1.000000,-1.000000-14.000000,1.000000 0.000000,-1.000000 0.000000,1.000000 0.000000,13.000000 0.000000,0.000000 0.000000,-13.000000 0.000000,-1.000000 0.000000,14.000000-14.000000,1.000000 1.000000,-15.000000-1.000000,1.000000 1.000000,-1.000000-1.000000,1.000000 0.000000,13.000000-13.000000,0.000000 0.000000,0.000000 14.000000,0.000000-1.000000,1.000000 1.000000,-1.000000-1.000000,0.000000-13.000000,0.000000 0.000000,-13.000000 13.000000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8"/>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53866.000000 38997.000000,'0.000000'27.000000,"-14.000000"-13.000000,1.000000-1.000000,-1.000000 1.000000,0.000000 0.000000,1.000000-1.000000,-1.000000 1.000000,-13.000000-1.000000,0.000000 1.000000,0.000000-1.000000,0.000000 1.000000,0.000000 0.000000,-1.000000-1.000000,1.000000 1.000000,0.000000-1.000000,0.000000 1.000000,0.000000-1.000000,13.000000-13.000000,1.000000 0.000000,-1.000000 0.000000,1.000000 0.000000,-1.000000-13.000000,1.000000-1.000000,13.000000 1.000000,0.000000-1.000000,13.000000-13.000000,1.000000 0.000000,13.000000 0.000000,0.000000 0.000000,14.000000-14.000000,-1.000000 0.000000,-13.000000 0.000000,1.000000 1.000000,12.000000 13.000000,1.000000-1.000000,-14.000000 1.000000,0.000000 0.000000,0.000000 14.000000,1.000000-1.000000,-15.000000 14.000000,1.000000 0.000000,-1.000000 0.000000,1.000000 0.000000,-14.000000 27.000000,0.000000 0.000000,13.000000 14.000000,1.000000 0.000000,-14.000000 13.000000,0.000000 0.000000,0.000000-13.000000,0.000000 0.000000,0.000000-1.000000,0.000000 1.000000,0.000000 0.000000,0.000000-1.000000,14.000000-12.000000,-1.000000-1.000000,1.000000 0.000000,-1.000000 0.000000,-13.000000-13.000000,0.000000-1.000000,14.000000 1.000000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8"/>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54273.000000 38264.000000,'0.000000'-27.000000,"0.000000"14.000000,0.000000-1.000000,0.000000 1.000000,0.000000-1.000000,-14.000000 14.000000,1.000000 0.000000,13.000000 27.000000,0.000000 0.000000,0.000000 14.000000,0.000000 0.000000,0.000000 13.000000,0.000000 0.000000,0.000000 1.000000,0.000000-1.000000,0.000000 14.000000,0.000000-1.000000,-14.000000 1.000000,0.000000 0.000000,14.000000 0.000000,0.000000 0.000000,0.000000 0.000000,0.000000 0.000000,0.000000-14.000000,0.000000 0.000000,0.000000 0.000000,0.000000 1.000000,0.000000-15.000000,0.000000 1.000000,0.000000-14.000000,0.000000 0.000000,0.000000 0.000000,0.000000 1.000000,0.000000-15.000000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9"/>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54544.000000 38509.000000,'0.000000'-27.000000,"14.000000"13.000000,-1.000000 0.000000,-13.000000-13.000000,0.000000 0.000000,14.000000 0.000000,-1.000000 0.000000,-13.000000 13.000000,0.000000 1.000000,14.000000 13.000000,0.000000 0.000000,-14.000000 27.000000,0.000000 0.000000,0.000000-13.000000,0.000000-1.000000,0.000000 28.000000,0.000000 0.000000,-14.000000-14.000000,0.000000 0.000000,14.000000 14.000000,0.000000-1.000000,-13.000000 1.000000,-1.000000 0.000000,1.000000-1.000000,-1.000000 1.000000,1.000000 13.000000,-1.000000 1.000000,14.000000-1.000000,0.000000 0.000000,-14.000000-13.000000,1.000000 0.000000,13.000000-1.000000,0.000000 1.000000,-14.000000 13.000000,1.000000 0.000000,13.000000-26.000000,0.000000-1.000000,0.000000 0.000000,0.000000 0.000000,0.000000 0.000000,0.000000 0.000000,0.000000-13.000000,0.000000-1.000000,13.000000-13.000000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58:5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13600.000000 25550.000000,'50.000000'0.000000,"-25.000000"0.000000,0.000000 0.000000,-25.000000-25.000000,0.000000 0.000000,25.000000 25.000000,0.000000 0.000000,0.000000 0.000000,0.000000 0.000000,0.000000-25.000000,0.000000 0.000000,25.000000 25.000000,0.000000 0.000000,-25.000000 0.000000,0.000000 0.000000,25.000000-25.000000,0.000000 0.000000,-25.000000 25.000000,0.000000 0.000000,25.000000 0.000000,0.000000 0.000000,-25.000000 0.000000,0.000000 0.000000,25.000000 0.000000,0.000000 0.000000,0.000000 0.000000,0.000000 0.000000,0.000000 25.000000,0.000000 0.000000,0.000000-25.000000,0.000000 0.000000,0.000000 0.000000,0.000000 0.000000,0.000000 25.000000,0.000000 0.000000,0.000000-25.000000,0.000000 0.000000,25.000000 0.000000,0.000000 0.000000,-25.000000 0.000000,0.000000 0.000000,50.000000 0.000000,0.000000 0.000000,-25.000000 0.000000,0.000000 0.000000,25.000000 0.000000,0.000000 0.000000,0.000000 0.000000,0.000000 0.000000,0.000000 0.000000,0.000000 0.000000,-25.000000 0.000000,0.000000 0.000000,25.000000 0.000000,0.000000 0.000000,-25.000000-25.000000,0.000000 0.000000,-25.000000 25.000000,0.000000 0.000000,0.000000 0.000000,0.000000 0.000000,25.000000 0.000000,0.000000 0.000000,-50.000000 0.000000,0.000000 0.000000,0.000000 0.000000,0.000000 0.000000,25.000000 0.000000,0.000000 0.000000,-25.000000 0.000000,0.000000 0.000000,0.000000 0.000000,0.000000 0.000000,25.000000 0.000000,0.000000 0.000000,-25.000000 0.000000,0.000000 0.000000,25.000000 0.000000,0.000000 0.000000,0.000000 25.000000,0.000000 0.000000,0.000000-25.000000,0.000000 0.000000,-25.000000 0.000000,0.000000 0.000000,50.000000 0.000000,0.000000 0.000000,-50.000000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0.000000,0.000000-25.000000,0.000000 0.000000,0.000000 25.000000,0.000000 0.000000,0.000000 0.000000,0.000000 0.000000,0.000000 0.000000,0.000000 0.000000,0.000000 0.000000,0.000000 0.000000,0.000000-25.000000,0.000000 0.000000,0.000000 25.000000,0.000000 0.000000,-25.000000-25.000000,0.000000 0.000000,-25.000000 25.000000,0.000000 0.000000,0.000000-25.000000,0.000000 0.000000,0.000000 25.000000,0.000000 0.000000,0.000000 0.000000,0.000000 0.000000,0.000000 0.000000,0.000000 0.000000,0.000000 0.000000,0.000000 0.000000,0.000000 0.000000,0.000000 0.000000,0.000000 0.000000,0.000000 0.000000,-25.000000 0.000000,0.000000 0.000000,0.000000 0.000000,0.000000 0.000000,-25.000000 0.000000,0.000000 0.000000,0.000000 25.000000,0.000000 0.000000,-25.000000-25.000000,0.000000 0.000000,0.000000 0.000000,0.000000 0.000000,-25.000000 25.000000,0.000000 0.000000,25.000000-25.000000,0.000000 0.000000,0.000000 0.000000,0.000000 0.000000,25.000000 25.000000,0.000000 0.000000,0.000000-25.000000,0.000000 0.000000,0.000000 0.000000,0.000000 0.000000,0.000000 0.000000,0.000000 0.000000,0.000000 0.000000,0.000000 0.000000,0.000000 0.000000,0.000000 0.000000,-50.000000-25.000000,0.000000 0.000000,25.000000 0.000000,0.000000 0.000000,-50.000000-25.000000,0.000000 0.000000,25.000000 25.000000,0.000000 0.000000,0.000000 0.000000,0.000000 0.000000,25.000000 0.000000,0.000000 0.000000,0.000000 0.000000,0.000000 0.000000,50.000000 25.000000,0.000000 0.000000,-25.000000 0.000000,0.000000 0.000000,0.000000 0.000000,0.000000 0.000000,0.000000 0.000000,0.000000 0.000000,0.000000 0.000000,0.000000 0.000000,0.000000 0.000000,0.000000 0.000000,0.000000 25.000000,0.000000 0.000000,0.000000 0.000000,0.000000 0.000000,0.000000 0.000000,0.000000 0.000000,50.000000 0.000000,0.000000 0.000000,-25.000000 0.000000,0.000000 0.000000,0.000000 0.000000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0:5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6600.000000 40350.000000,'50.000000'0.000000,"-25.000000"0.000000,0.000000 0.000000,0.000000 0.000000,0.000000 0.000000,25.000000 0.000000,0.000000 0.000000,0.000000 0.000000,0.000000 0.000000,0.000000 0.000000,0.000000 0.000000,25.000000-25.000000,0.000000 0.000000,0.000000 0.000000,0.000000 0.000000,25.000000 25.000000,0.000000 0.000000,0.000000-25.000000,0.000000 0.000000,25.000000 0.000000,0.000000 0.000000,-25.000000 0.000000,0.000000 0.000000,25.000000 0.000000,0.000000 0.000000,25.000000 0.000000,0.000000 0.000000,25.000000 25.000000,0.000000 0.000000,25.000000-25.000000,0.000000 0.000000,25.000000 0.000000,0.000000 0.000000,-25.000000 25.000000,0.000000 0.000000,-25.000000-25.000000,0.000000 0.000000,0.000000 25.000000,0.000000 0.000000,0.000000 0.000000,0.000000 0.000000,50.000000 0.000000,0.000000 0.000000,0.000000-25.000000,0.000000 0.000000,-50.000000 25.000000,0.000000 0.000000,-50.000000-25.000000,0.000000 0.000000,25.000000 25.000000,0.000000 0.000000,0.000000 0.000000,0.000000 0.000000,0.000000 0.000000,0.000000 0.000000,0.000000 0.000000,0.000000 0.000000,-25.000000 25.000000,0.000000 0.000000,-25.000000 0.000000,0.000000 0.000000,-25.000000-25.000000,0.000000 0.000000,-25.000000 25.000000,0.000000 0.000000,-25.000000-25.000000,0.000000 0.000000,25.000000 25.000000,0.000000 0.000000,-25.000000-25.000000,0.000000 0.000000,-50.000000 25.000000,0.000000 0.000000,-25.000000-25.000000,0.000000 0.000000,25.000000 25.000000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9"/>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54951.000000 38861.000000,'-27.000000'28.000000,"13.000000"-15.000000,1.000000 1.000000,-1.000000 13.000000,1.000000 0.000000,-1.000000 14.000000,1.000000-1.000000,13.000000 1.000000,0.000000 0.000000,0.000000 0.000000,0.000000-1.000000,0.000000 1.000000,0.000000 0.000000,0.000000-14.000000,0.000000 0.000000,13.000000 0.000000,1.000000 0.000000,13.000000 0.000000,0.000000 0.000000,-13.000000-13.000000,-1.000000 0.000000,14.000000-14.000000,0.000000 0.000000,-13.000000 13.000000,0.000000 1.000000,-1.000000-14.000000,1.000000 0.000000,13.000000 0.000000,0.000000 0.000000,-13.000000 0.000000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39"/>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55060.000000 38889.000000,'0.000000'-28.000000,"0.000000"15.000000,0.000000-1.000000,13.000000 1.000000,1.000000-1.000000,-14.000000-13.000000,0.000000 0.000000,13.000000 13.000000,1.000000 1.000000,0.000000 13.000000,-1.000000 0.000000,1.000000-14.000000,-1.000000 1.000000,1.000000 13.000000,-1.000000 0.000000,1.000000 13.000000,0.000000 1.000000,-14.000000-1.000000,0.000000 1.000000,13.000000-1.000000,1.000000 1.000000,-14.000000 13.000000,0.000000 0.000000,0.000000 0.000000,0.000000 1.000000,0.000000 12.000000,0.000000 1.000000,0.000000-14.000000,0.000000 0.000000,-14.000000 0.000000,1.000000 1.000000,-15.000000-15.000000,1.000000 1.000000,14.000000 13.000000,-1.000000 0.000000,1.000000-13.000000,-1.000000-1.000000,0.000000 1.000000,1.000000-1.000000,-1.000000-13.000000,1.000000 0.000000,-1.000000 14.000000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0"/>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55602.000000 38237.000000,'0.000000'-27.000000,"0.000000"14.000000,0.000000-1.000000,14.000000 0.000000,0.000000 1.000000,-14.000000-1.000000,0.000000 1.000000,13.000000-1.000000,1.000000 1.000000,-28.000000 26.000000,1.000000 1.000000,-1.000000-1.000000,0.000000 1.000000,14.000000 27.000000,0.000000-1.000000,-13.000000-13.000000,-1.000000 1.000000,14.000000 12.000000,0.000000 1.000000,0.000000 13.000000,0.000000 1.000000,0.000000-15.000000,0.000000 1.000000,0.000000 13.000000,0.000000 0.000000,0.000000-13.000000,0.000000 0.000000,0.000000 13.000000,0.000000 0.000000,0.000000 1.000000,0.000000-1.000000,14.000000-13.000000,-1.000000-1.000000,-13.000000 15.000000,0.000000-1.000000,0.000000 0.000000,0.000000 0.000000,0.000000-13.000000,0.000000 0.000000,0.000000 0.000000,0.000000-1.000000,-13.000000-13.000000,-1.000000 1.000000,1.000000-1.000000,-1.000000 0.000000,14.000000-14.000000,0.000000 1.000000,-13.000000-14.000000,-1.000000 0.000000,14.000000 14.000000,0.000000-1.000000,-14.000000-13.000000,1.000000 0.000000,-1.000000-13.000000,1.000000-1.000000,13.000000 0.000000,0.000000 1.000000,-14.000000-1.000000,1.000000 1.000000,-1.000000-1.000000,1.000000 1.000000,13.000000-15.000000,0.000000 1.000000,-14.000000 0.000000,0.000000 0.000000,14.000000 0.000000,0.000000 0.000000,0.000000 0.000000,0.000000-1.000000,0.000000-12.000000,0.000000-1.000000,0.000000 14.000000,0.000000 0.000000,14.000000-14.000000,0.000000 0.000000,-1.000000 14.000000,1.000000 0.000000,-1.000000 14.000000,1.000000-1.000000,-1.000000 0.000000,1.000000 1.000000,-1.000000-1.000000,1.000000 1.000000,0.000000-1.000000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1"/>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56607.000000 39214.000000,'27.000000'-27.000000,"-27.000000"14.000000,0.000000-1.000000,0.000000 0.000000,0.000000 1.000000,13.000000 13.000000,1.000000 0.000000,-14.000000-14.000000,0.000000 1.000000,0.000000-14.000000,0.000000-1.000000,13.000000 28.000000,1.000000 0.000000,-14.000000-13.000000,0.000000-1.000000,-14.000000 14.000000,1.000000 0.000000,-1.000000 0.000000,1.000000 0.000000,-1.000000 14.000000,1.000000-1.000000,-1.000000 15.000000,0.000000-1.000000,1.000000 0.000000,-1.000000 0.000000,14.000000 0.000000,0.000000 0.000000,-13.000000 14.000000,-1.000000 0.000000,14.000000-14.000000,0.000000 0.000000,-13.000000 0.000000,-1.000000 0.000000,14.000000 14.000000,0.000000 0.000000,0.000000-28.000000,0.000000 1.000000,0.000000 13.000000,0.000000 0.000000,0.000000 0.000000,0.000000 0.000000,14.000000-13.000000,-1.000000-1.000000,1.000000-13.000000,-1.000000 0.000000,14.000000 0.000000,1.000000 0.000000,-15.000000-13.000000,1.000000-1.000000,13.000000 1.000000,0.000000-1.000000,0.000000-13.000000,0.000000 0.000000,-13.000000 13.000000,-1.000000 1.000000,14.000000-14.000000,1.000000-1.000000,-1.000000 15.000000,0.000000-1.000000,-27.000000 1.000000,0.000000-1.000000,27.000000 1.000000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2"/>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57312.000000 39296.000000,'0.000000'27.000000,"-14.000000"-14.000000,1.000000 1.000000,-1.000000-1.000000,1.000000 1.000000,-14.000000 0.000000,0.000000-1.000000,13.000000-13.000000,0.000000 0.000000,-13.000000 14.000000,0.000000-1.000000,0.000000-13.000000,0.000000 0.000000,0.000000 0.000000,0.000000 0.000000,-1.000000 14.000000,1.000000-1.000000,14.000000-13.000000,-1.000000 0.000000,1.000000 0.000000,-1.000000 0.000000,14.000000-13.000000,0.000000-1.000000,0.000000 1.000000,0.000000-1.000000,0.000000 1.000000,0.000000-1.000000,27.000000-27.000000,0.000000 1.000000,0.000000 12.000000,1.000000 1.000000,-1.000000-13.000000,0.000000-1.000000,14.000000 0.000000,-1.000000 1.000000,-13.000000-1.000000,1.000000 0.000000,-1.000000 14.000000,0.000000 0.000000,0.000000 13.000000,0.000000 1.000000,-13.000000-1.000000,-1.000000 1.000000,1.000000-1.000000,-1.000000 0.000000,1.000000 14.000000,-1.000000 0.000000,-13.000000 14.000000,0.000000 0.000000,14.000000-1.000000,0.000000 1.000000,-14.000000-1.000000,0.000000 1.000000,0.000000 13.000000,0.000000 0.000000,0.000000 14.000000,0.000000 0.000000,0.000000-14.000000,0.000000 0.000000,0.000000 14.000000,0.000000-1.000000,13.000000-13.000000,1.000000 0.000000,-14.000000 14.000000,0.000000 0.000000,0.000000-14.000000,0.000000 0.000000,0.000000 14.000000,0.000000 0.000000,0.000000-14.000000,0.000000 0.000000,0.000000-14.000000,0.000000 1.000000,0.000000 13.000000,0.000000 0.000000,0.000000-13.000000,0.000000-1.000000,0.000000 1.000000,0.000000 0.000000,13.000000-14.000000,1.000000 0.000000,-1.000000 13.000000,1.000000 1.000000,0.000000-14.000000,-1.000000 0.000000,1.000000-14.000000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2"/>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57665.000000 38563.000000,'0.000000'-27.000000,"0.000000"0.000000,0.000000 0.000000,0.000000 13.000000,0.000000 0.000000,0.000000-13.000000,0.000000 0.000000,0.000000 14.000000,0.000000-1.000000,0.000000 0.000000,0.000000 1.000000,13.000000 13.000000,1.000000 0.000000,-14.000000 13.000000,0.000000 1.000000,0.000000 13.000000,0.000000 0.000000,14.000000 0.000000,-1.000000 1.000000,-13.000000 12.000000,0.000000 1.000000,0.000000-14.000000,0.000000 0.000000,0.000000 27.000000,0.000000 1.000000,0.000000-15.000000,0.000000 1.000000,0.000000 0.000000,0.000000 0.000000,0.000000 13.000000,0.000000 0.000000,0.000000 0.000000,0.000000 1.000000,0.000000-1.000000,0.000000 0.000000,0.000000-13.000000,0.000000 0.000000,0.000000 13.000000,0.000000 0.000000,0.000000-27.000000,0.000000 0.000000,0.000000 14.000000,0.000000 0.000000,0.000000-14.000000,0.000000 0.000000,0.000000 0.000000,0.000000 0.000000,0.000000-13.000000,0.000000 0.000000,0.000000-1.000000,0.000000 1.000000,0.000000-28.000000,0.000000 1.000000,0.000000-1.000000,0.000000 0.000000,14.000000 14.000000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4"/>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58262.000000 39106.000000,'0.000000'-27.000000,"0.000000"13.000000,0.000000 0.000000,13.000000 1.000000,1.000000-1.000000,-14.000000 1.000000,0.000000-1.000000,0.000000 1.000000,0.000000-1.000000,0.000000 0.000000,0.000000 1.000000,-14.000000 13.000000,1.000000 0.000000,-1.000000 0.000000,1.000000 0.000000,-1.000000 0.000000,1.000000 0.000000,-15.000000 0.000000,1.000000 0.000000,14.000000 13.000000,-1.000000 1.000000,1.000000 0.000000,-1.000000-1.000000,0.000000 14.000000,1.000000 0.000000,-14.000000 1.000000,0.000000-1.000000,13.000000 0.000000,0.000000 0.000000,1.000000 14.000000,-1.000000-1.000000,14.000000-13.000000,0.000000 1.000000,-13.000000-1.000000,-1.000000 0.000000,14.000000 0.000000,0.000000 0.000000,0.000000-13.000000,0.000000-1.000000,0.000000 1.000000,0.000000-1.000000,0.000000 1.000000,0.000000 0.000000,0.000000-1.000000,0.000000 1.000000,14.000000-14.000000,-1.000000 0.000000,1.000000 0.000000,-1.000000 0.000000,1.000000 0.000000,0.000000 0.000000,13.000000 0.000000,0.000000 0.000000,-14.000000 0.000000,1.000000 0.000000,0.000000 0.000000,-1.000000 0.000000,14.000000 0.000000,0.000000 0.000000,-13.000000 0.000000,0.000000 0.000000,13.000000 0.000000,0.000000 0.000000,-14.000000 0.000000,1.000000 0.000000,0.000000 0.000000,-1.000000 0.000000,1.000000-14.000000,-1.000000 1.000000,1.000000 13.000000,-1.000000 0.000000,1.000000 0.000000,0.000000 0.000000,-1.000000-14.000000</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4"/>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58669.000000 38970.000000,'0.000000'-27.000000,"0.000000"13.000000,0.000000 1.000000,13.000000 13.000000,1.000000 0.000000,-14.000000 13.000000,0.000000 1.000000,0.000000 13.000000,0.000000 0.000000,0.000000 0.000000,0.000000 0.000000,0.000000 14.000000,0.000000 0.000000,0.000000 0.000000,0.000000-1.000000,0.000000-13.000000,0.000000 0.000000,-14.000000 14.000000,1.000000 0.000000,13.000000-14.000000,0.000000 0.000000,0.000000 0.000000,0.000000 0.000000,0.000000 1.000000,0.000000-1.000000,0.000000-14.000000,0.000000 1.000000,0.000000-1.000000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4"/>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58696.000000 38699.000000,'0.000000'-28.000000,"0.000000"15.000000,0.000000-1.000000,-14.000000 14.000000,1.000000 0.000000,13.000000-13.000000,0.000000-1.000000,13.000000 14.000000,1.000000 0.000000,-14.000000 14.000000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5"/>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58967.000000 39051.000000,'28.000000'28.000000,"-15.000000"-15.000000,1.000000 1.000000,-1.000000-1.000000,1.000000 1.000000,-14.000000-1.000000,0.000000 1.000000,13.000000 13.000000,1.000000 0.000000,0.000000 0.000000,-1.000000 0.000000,-13.000000 1.000000,0.000000-1.000000,0.000000 0.000000,0.000000 0.000000,0.000000 0.000000,0.000000 0.000000,0.000000 0.000000,0.000000 1.000000,0.000000-15.000000,0.000000 1.000000,-13.000000-1.000000,-1.000000 1.000000,0.000000-1.000000,1.000000 1.000000,-1.000000-14.000000,1.000000 0.000000,13.000000-14.000000,0.000000 1.000000,0.000000-1.000000,0.000000 1.000000,0.000000-1.000000,0.000000 1.000000,0.000000-15.000000,0.000000 1.000000,13.000000-13.000000,1.000000-1.000000,-1.000000 0.000000,1.000000 0.000000,13.000000-13.000000,0.000000 0.000000,0.000000-14.000000,0.000000 0.000000,14.000000 14.000000,0.000000 0.000000,-14.000000-1.000000,0.000000 1.000000,0.000000 13.000000,0.000000 1.000000,1.000000 13.000000,-1.000000-1.000000,-14.000000 15.000000,1.000000-1.000000,-14.000000 28.000000,0.000000-1.000000,-14.000000-13.000000,1.000000 0.000000,-1.000000 14.000000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0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40800.000000 42950.000000,'50.000000'0.000000,"0.000000"0.000000,0.000000 0.000000,-25.000000 0.000000,0.000000 0.000000,25.000000 0.000000,0.000000 0.000000,0.000000 0.000000,0.000000 0.000000,25.000000 0.000000,0.000000 0.000000,0.000000 0.000000,0.000000 0.000000,0.000000 0.000000,0.000000 0.000000,25.000000 0.000000,0.000000 0.000000,0.000000-25.000000,0.000000 0.000000,0.000000 25.000000,0.000000 0.000000,-25.000000 0.000000,0.000000 0.000000,25.000000 0.000000,0.000000 0.000000,-25.000000 0.000000,0.000000 0.000000,0.000000 0.000000,0.000000 0.000000,25.000000 0.000000,0.000000 0.000000,-25.000000 0.000000,0.000000 0.000000,50.000000 0.000000,0.000000 0.000000,-25.000000 25.000000,0.000000 0.000000,0.000000-25.000000,0.000000 0.000000,25.000000 0.000000,0.000000 0.000000,-25.000000 25.000000,0.000000 0.000000,0.000000-25.000000,0.000000 0.000000,0.000000 25.000000,0.000000 0.000000,-25.000000-25.000000,0.000000 0.000000,-25.000000 25.000000,0.000000 0.000000,25.000000 0.000000,0.000000 0.000000,-25.000000-25.000000,0.000000 0.000000,25.000000 25.000000,0.000000 0.000000,0.000000 0.000000,0.000000 0.000000,0.000000-25.000000,0.000000 0.000000,0.000000 25.000000,0.000000 0.000000,25.000000-25.000000,0.000000 0.000000,-50.000000 25.000000,0.000000 0.000000,25.000000-25.000000,0.000000 0.000000,-25.000000 0.000000,0.000000 0.000000,-25.000000 0.000000,0.000000 0.000000,0.000000 25.000000,0.000000 0.000000,0.000000-25.000000,0.000000 0.000000,0.000000 0.000000,0.000000 0.000000,0.000000 0.000000,0.000000 0.000000,-25.000000-25.000000,0.000000 0.000000,25.000000 25.000000,0.000000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7"/>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59809.000000 38861.000000,'0.000000'-27.000000,"0.000000"41.000000,0.000000-1.000000,0.000000 15.000000,0.000000-1.000000,0.000000 0.000000,0.000000 0.000000,-14.000000 14.000000,0.000000-1.000000,14.000000 1.000000,0.000000 0.000000,0.000000 0.000000,0.000000-1.000000,0.000000-13.000000,0.000000 0.000000,-13.000000 14.000000,-1.000000 0.000000,14.000000-14.000000,0.000000 0.000000,0.000000 0.000000,0.000000 0.000000,0.000000-13.000000,0.000000 0.000000,0.000000-1.000000,0.000000 1.000000,14.000000-14.000000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7"/>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59863.000000 38536.000000,'0.000000'-27.000000,"13.000000"27.000000,1.000000 0.000000,-14.000000-14.000000</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8"/>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60704.000000 38671.000000,'27.000000'0.000000,"-13.000000"0.000000,-1.000000 0.000000,-40.000000 14.000000,0.000000 0.000000,-14.000000-14.000000,1.000000 0.000000,13.000000 13.000000,-1.000000 1.000000,-26.000000-1.000000,0.000000 1.000000,27.000000-1.000000,0.000000 1.000000,-14.000000 0.000000,0.000000-1.000000,1.000000 1.000000,-1.000000-1.000000,14.000000-13.000000,0.000000 0.000000,-1.000000 14.000000,1.000000-1.000000,0.000000-13.000000</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8"/>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60351.000000 38373.000000,'0.000000'-27.000000,"0.000000"13.000000,0.000000 1.000000,14.000000 13.000000,0.000000 0.000000,-14.000000-14.000000,0.000000 1.000000,13.000000 13.000000,1.000000 0.000000,-14.000000 13.000000,0.000000 1.000000,0.000000 13.000000,0.000000 0.000000,0.000000 14.000000,0.000000-1.000000,0.000000 15.000000,0.000000-1.000000,-14.000000-13.000000,1.000000-1.000000,-1.000000 15.000000,0.000000-1.000000,1.000000 0.000000,-1.000000 0.000000,14.000000 14.000000,0.000000 0.000000,-13.000000-14.000000,-1.000000 1.000000,14.000000-1.000000,0.000000 0.000000,0.000000-13.000000,0.000000 0.000000,0.000000-1.000000,0.000000 1.000000,-13.000000-14.000000,-1.000000 0.000000,14.000000 0.000000,0.000000 1.000000,0.000000-15.000000,0.000000 1.000000,-14.000000-1.000000,1.000000 1.000000,-1.000000-14.000000,1.000000 0.000000,-1.000000 0.000000</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9"/>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60840.000000 38834.000000,'27.000000'0.000000,"-13.000000"14.000000,-1.000000-1.000000,1.000000 1.000000,-1.000000 0.000000,-13.000000-1.000000,0.000000 1.000000,0.000000 13.000000,0.000000 0.000000,14.000000 14.000000,-1.000000-1.000000,-13.000000-12.000000,0.000000-1.000000,0.000000 13.000000,0.000000 1.000000,-13.000000 0.000000,-1.000000-1.000000,1.000000-12.000000,-1.000000-1.000000,1.000000 0.000000,-1.000000 0.000000,0.000000-13.000000,1.000000-1.000000,-1.000000-13.000000,1.000000 0.000000,-14.000000 14.000000,-1.000000-1.000000,1.000000-13.000000,0.000000 0.000000,14.000000 0.000000,-1.000000 0.000000,-13.000000 0.000000,0.000000 0.000000,13.000000-27.000000,1.000000 0.000000,13.000000 13.000000,0.000000 1.000000,-14.000000-14.000000,0.000000 0.000000,14.000000-14.000000,0.000000 0.000000,14.000000 1.000000,0.000000-1.000000,13.000000 0.000000,0.000000 0.000000,14.000000-13.000000,-1.000000 0.000000,-13.000000 13.000000,1.000000 0.000000,12.000000 14.000000,1.000000 0.000000,0.000000 14.000000,-1.000000-1.000000,-26.000000 14.000000,0.000000 0.000000,13.000000-14.000000</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4:49"/>
    </inkml:context>
    <inkml:brush xml:id="br0">
      <inkml:brushProperty name="width" value="0.0547619014978409" units="cm"/>
      <inkml:brushProperty name="height" value="0.0547619014978409" units="cm"/>
      <inkml:brushProperty name="color" value="#F2395B"/>
      <inkml:brushProperty name="ignorePressure" value="0"/>
    </inkml:brush>
  </inkml:definitions>
  <inkml:trace contextRef="#ctx0" brushRef="#br0">61220.000000 38699.000000,'0.000000'-163.000000,"0.000000"109.000000,0.000000-1.000000,0.000000 1.000000,0.000000 0.000000,0.000000-1.000000,0.000000 1.000000,13.000000 27.000000,1.000000 0.000000,-14.000000 13.000000,0.000000 1.000000,0.000000-1.000000,0.000000 1.000000,0.000000 40.000000,0.000000 0.000000,0.000000-14.000000,0.000000 1.000000,0.000000 27.000000,0.000000-1.000000,0.000000 15.000000,0.000000-1.000000,0.000000 0.000000,0.000000 1.000000,0.000000-1.000000,0.000000 0.000000,0.000000 14.000000,0.000000 0.000000,0.000000 0.000000,0.000000-1.000000,0.000000-12.000000,0.000000-1.000000,0.000000 14.000000,0.000000 0.000000,0.000000-14.000000,0.000000 0.000000,-14.000000 0.000000,1.000000 1.000000,13.000000-15.000000,0.000000 1.000000,0.000000 0.000000,0.000000 0.000000,0.000000-14.000000,0.000000 0.000000,0.000000-14.000000,0.000000 1.000000,0.000000-28.000000,0.000000 1.000000,0.000000-1.000000,0.000000 1.000000,0.000000-1.000000,0.000000 1.000000,0.000000-1.000000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31"/>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3935.000000 11003.000000,'47.000000'0.000000,"-24.000000"0.000000,0.000000 0.000000,1.000000-23.000000,-1.000000-1.000000,1.000000 24.000000,-1.000000 0.000000,0.000000 0.000000,1.000000 0.000000,-1.000000-23.000000,1.000000-1.000000,-1.000000 24.000000,1.000000 0.000000,-1.000000 0.000000,0.000000 0.000000,1.000000 0.000000,-1.000000 0.000000,24.000000 0.000000,0.000000 0.000000,-24.000000 0.000000,1.000000 0.000000,-1.000000 0.000000,1.000000 0.000000,-1.000000 0.000000,1.000000 0.000000,-24.000000 24.000000,0.000000-1.000000,23.000000-23.000000,0.000000 0.000000,1.000000 24.000000,-1.000000-1.000000,-23.000000 0.000000,0.000000 1.000000,0.000000-1.000000,0.000000 1.000000,0.000000-48.000000,0.000000 1.000000,-23.000000 23.000000,-1.000000 0.000000,24.000000 23.000000,0.000000 1.000000,-23.000000-1.000000,0.000000 1.000000,-1.000000-1.000000,1.000000 0.000000,-1.000000-23.000000,1.000000 0.000000,-1.000000 47.000000,1.000000 0.000000,-24.000000-24.000000,0.000000 1.000000,24.000000-1.000000,-1.000000 1.000000,1.000000-24.000000,0.000000 0.000000,-1.000000 23.000000,1.000000 1.000000,-1.000000-24.000000,1.000000 0.000000,23.000000 23.000000,0.000000 0.000000,-24.000000-23.000000,1.000000 0.000000,23.000000 24.000000,0.000000-1.000000,-23.000000-23.000000</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32"/>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4684.000000 14376.000000,'94.000000'0.000000,"-47.000000"0.000000,0.000000 0.000000,46.000000 0.000000,1.000000 0.000000,-71.000000 0.000000,1.000000 0.000000,46.000000 0.000000,0.000000 0.000000,1.000000 0.000000,-1.000000 0.000000,-70.000000 23.000000,0.000000 1.000000,0.000000 23.000000,0.000000 0.000000,-23.000000-1.000000,-1.000000 1.000000,-23.000000 0.000000,0.000000 0.000000,-23.000000 0.000000,0.000000 0.000000,-24.000000-24.000000,0.000000 0.000000,24.000000 1.000000,0.000000-1.000000,-24.000000 1.000000,1.000000-1.000000,22.000000-23.000000,1.000000 0.000000,-24.000000 24.000000,1.000000-1.000000,22.000000-23.000000,1.000000 0.000000,23.000000 0.000000,0.000000 0.000000,1.000000 0.000000,-1.000000 0.000000,0.000000-23.000000,0.000000-1.000000,47.000000 1.000000,0.000000-1.000000,0.000000 1.000000,0.000000-1.000000,0.000000 1.000000,0.000000 0.000000,0.000000-24.000000,0.000000 0.000000,23.000000 24.000000,1.000000-1.000000,-1.000000 1.000000,1.000000-1.000000,-1.000000 1.000000,1.000000-1.000000,22.000000 1.000000,1.000000 0.000000,-23.000000-1.000000,-1.000000 1.000000,24.000000 23.000000,0.000000 0.000000,-24.000000 0.000000,1.000000 0.000000,22.000000 0.000000,1.000000 0.000000,-23.000000 23.000000,-1.000000 1.000000,-23.000000-1.000000,0.000000 0.000000,24.000000 24.000000,-1.000000 0.000000,-23.000000-23.000000,0.000000-1.000000,-23.000000 0.000000,-1.000000 1.000000,24.000000-1.000000,0.000000 1.000000,-23.000000-24.000000,-1.000000 0.000000,1.000000 0.000000,-1.000000 0.000000,1.000000 0.000000,0.000000 0.000000,-24.000000-47.000000,0.000000 0.000000,23.000000 0.000000,1.000000 0.000000,23.000000 0.000000,0.000000 1.000000,-23.000000-1.000000,-1.000000 0.000000,1.000000 0.000000,-1.000000 0.000000,24.000000 0.000000,0.000000 0.000000,0.000000 24.000000,0.000000 0.000000,0.000000-1.000000,0.000000 1.000000,0.000000 46.000000,0.000000 1.000000,0.000000 46.000000,0.000000 0.000000,24.000000-23.000000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32"/>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5762.000000 16812.000000,'0.000000'47.000000,"23.000000"23.000000,1.000000 0.000000,-1.000000-46.000000,0.000000-1.000000,1.000000 24.000000,-1.000000 0.000000,1.000000-24.000000,-1.000000 1.000000,1.000000 23.000000,-1.000000 0.000000,-23.000000-1.000000,0.000000 1.000000,0.000000 0.000000,0.000000 0.000000,0.000000-24.000000,0.000000 1.000000,0.000000-1.000000,0.000000 1.000000,-23.000000-1.000000,-1.000000 0.000000,1.000000-23.000000,-1.000000 0.000000,1.000000 0.000000,-1.000000 0.000000,1.000000 0.000000,0.000000 0.000000,-1.000000-23.000000,1.000000 0.000000,-1.000000-1.000000,1.000000 1.000000,-1.000000-1.000000,1.000000 1.000000,23.000000-24.000000,0.000000 0.000000,0.000000 24.000000,0.000000-1.000000,0.000000-22.000000,0.000000-1.000000,0.000000 23.000000,0.000000 1.000000,0.000000-1.000000,0.000000 1.000000,23.000000 0.000000,1.000000-1.000000,-1.000000 1.000000,1.000000-1.000000,-1.000000 1.000000,1.000000-1.000000,22.000000 24.000000,1.000000 0.000000,-23.000000-23.000000,-1.000000 0.000000,1.000000 23.000000,-1.000000 0.000000,0.000000 0.000000,1.000000 0.000000,-1.000000 23.000000,1.000000 0.000000,-24.000000 1.000000,0.000000-1.000000,0.000000 24.000000,0.000000 0.000000,0.000000-24.000000,0.000000 1.000000,0.000000 23.000000,0.000000 0.000000,0.000000-1.000000,0.000000 1.000000,-24.000000-23.000000,1.000000-1.000000,-1.000000 1.000000,1.000000-1.000000,0.000000 0.000000,-1.000000 1.000000,1.000000-24.000000,-1.000000 0.000000,1.000000 0.000000,-1.000000 0.000000,24.000000-24.000000,0.000000 1.000000,0.000000 0.000000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33"/>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4450.000000 20513.000000,'47.000000'47.000000,"-24.000000"-24.000000,1.000000 1.000000,-1.000000-1.000000,1.000000 1.000000,-1.000000-1.000000,0.000000 0.000000,-23.000000 1.000000,0.000000-1.000000,0.000000 1.000000,0.000000-1.000000,0.000000 24.000000,0.000000 0.000000,-46.000000 0.000000,-1.000000-1.000000,0.000000 1.000000,0.000000 0.000000,-23.000000 0.000000,-1.000000 0.000000,25.000000 0.000000,-1.000000 0.000000,-24.000000-24.000000,1.000000 0.000000,23.000000 1.000000,1.000000-1.000000,22.000000-23.000000,1.000000 0.000000,-1.000000 0.000000,1.000000 0.000000,-1.000000-23.000000,1.000000-1.000000,23.000000-22.000000,0.000000-1.000000,0.000000 0.000000,0.000000 0.000000,23.000000 0.000000,1.000000 0.000000,23.000000 0.000000,0.000000 1.000000,-1.000000-1.000000,1.000000 0.000000,0.000000 24.000000,0.000000-1.000000,23.000000 1.000000,0.000000-1.000000,-23.000000 24.000000,0.000000 0.000000,0.000000 0.000000,0.000000 0.000000,0.000000 24.000000,0.000000-1.000000,-1.000000 24.000000,1.000000 0.000000,-23.000000 23.000000,-1.000000 0.000000,-23.000000-23.000000,0.000000 0.000000,0.000000 23.000000,0.000000 1.000000,-23.000000-48.000000,-1.000000 0.000000,1.000000 24.000000,-1.000000 0.000000,-46.000000-47.000000,0.000000 0.000000,23.000000 24.000000,0.000000-1.000000,0.000000-23.000000,0.000000 0.000000,1.000000-23.000000,-1.000000-1.000000,0.000000-23.000000,0.000000 0.000000,24.000000 1.000000,-1.000000-1.000000,1.000000-24.000000,-1.000000 1.000000,1.000000 0.000000,0.000000 0.000000,23.000000 23.000000,0.000000 0.000000,0.000000 0.000000,0.000000 0.000000,0.000000 24.000000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1: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11950.000000 45450.000000,'-100.000000'0.000000,"75.000000"0.000000,0.000000 0.000000,0.000000 0.000000,0.000000 0.000000,50.000000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0.000000,0.000000-25.000000,0.000000 0.000000,-25.000000 25.000000,0.000000 0.000000,25.000000-25.000000,0.000000 0.000000,0.000000 25.000000,0.000000 0.000000,-25.000000 0.000000,0.000000 0.000000,25.000000-25.000000,0.000000 0.000000,0.000000 25.000000,0.000000 0.000000,-25.000000-25.000000,0.000000 0.000000,-25.000000 25.000000,0.000000 0.000000,25.000000-25.000000,0.000000 0.000000,-25.000000 25.000000,0.000000 0.000000,0.000000-25.000000,0.000000 0.000000,-50.000000 25.000000,0.000000 0.000000,0.000000 0.000000,0.000000 0.000000,25.000000 25.000000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34"/>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4263.000000 26416.000000,'93.000000'0.000000,"-69.000000"0.000000,-1.000000 0.000000,47.000000 0.000000,1.000000 0.000000,-24.000000 0.000000,-1.000000 0.000000,1.000000 0.000000,0.000000 0.000000,0.000000 23.000000,0.000000 1.000000,-24.000000 22.000000,1.000000 1.000000,-24.000000 24.000000,0.000000-1.000000,0.000000 24.000000,0.000000-1.000000,-24.000000 1.000000,1.000000 0.000000,-24.000000-1.000000,0.000000 1.000000,-23.000000-24.000000,0.000000 1.000000,-1.000000-25.000000,1.000000 1.000000,-24.000000 0.000000,1.000000 0.000000,46.000000-47.000000,0.000000 0.000000,0.000000 0.000000,0.000000 0.000000,0.000000 0.000000,1.000000 0.000000,-1.000000-23.000000,0.000000-1.000000,23.000000-23.000000,1.000000 0.000000,23.000000-23.000000,0.000000 0.000000,0.000000-24.000000,0.000000 1.000000,0.000000-1.000000,0.000000 0.000000,23.000000 24.000000,1.000000 0.000000,-1.000000-1.000000,1.000000 1.000000,23.000000 23.000000,-1.000000 0.000000,-22.000000 24.000000,-1.000000-1.000000,24.000000 24.000000,0.000000 0.000000,-24.000000 0.000000,1.000000 0.000000,23.000000 0.000000,-1.000000 0.000000,-22.000000 24.000000,-1.000000-1.000000,-23.000000 48.000000,0.000000-1.000000,24.000000-23.000000,-1.000000 0.000000,-23.000000 23.000000,0.000000 0.000000,0.000000-23.000000,0.000000 0.000000,-23.000000 0.000000,-1.000000 0.000000,1.000000-1.000000,-1.000000 1.000000,1.000000 0.000000,0.000000 0.000000,-1.000000-24.000000,1.000000 1.000000,-1.000000-24.000000,1.000000 0.000000,-1.000000 0.000000,1.000000 0.000000,0.000000 0.000000,-1.000000 0.000000,1.000000-24.000000,-1.000000 1.000000,24.000000-47.000000,0.000000-1.000000,0.000000 25.000000,0.000000-1.000000,0.000000-24.000000,0.000000 1.000000,0.000000 0.000000,0.000000 0.000000,0.000000 46.000000,0.000000 1.000000,-23.000000-1.000000</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35"/>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3935.000000 34052.000000,'0.000000'-47.000000,"0.000000"24.000000,0.000000-1.000000,0.000000-23.000000,0.000000 1.000000,0.000000 22.000000,0.000000 1.000000,0.000000-1.000000,0.000000 1.000000,0.000000-1.000000,0.000000 1.000000,0.000000-24.000000,0.000000 0.000000,47.000000 24.000000,-1.000000-1.000000,-22.000000-22.000000,-1.000000-1.000000,24.000000 0.000000,0.000000 0.000000,0.000000 24.000000,0.000000-1.000000,-1.000000 1.000000,1.000000-1.000000,0.000000 1.000000,0.000000 0.000000,0.000000-1.000000,0.000000 1.000000,-24.000000 23.000000,1.000000 0.000000,-24.000000 47.000000,0.000000-1.000000,-24.000000-22.000000,1.000000-1.000000,-48.000000 24.000000,1.000000 0.000000,23.000000 0.000000,0.000000 0.000000,-23.000000-24.000000,0.000000 0.000000,23.000000 1.000000,0.000000-1.000000,0.000000-23.000000,1.000000 0.000000,-1.000000 24.000000,0.000000-1.000000,23.000000-23.000000,1.000000 0.000000,23.000000-47.000000,0.000000 0.000000,-23.000000 1.000000,-1.000000-1.000000,48.000000 0.000000,-1.000000 0.000000,0.000000-23.000000,1.000000 0.000000,23.000000-1.000000,0.000000 1.000000,23.000000 0.000000,0.000000-1.000000,0.000000 25.000000,1.000000-1.000000,-1.000000 0.000000,0.000000 0.000000,24.000000 24.000000,0.000000-1.000000,-24.000000 24.000000,0.000000 0.000000,-23.000000 0.000000,0.000000 0.000000,0.000000 24.000000,-1.000000-1.000000,-22.000000 47.000000,-1.000000 1.000000,-23.000000-25.000000,0.000000 1.000000,0.000000 24.000000,0.000000-1.000000,-47.000000 0.000000,1.000000 0.000000,-1.000000-23.000000,0.000000 0.000000,0.000000 0.000000,0.000000 0.000000,0.000000 0.000000,1.000000-1.000000,-25.000000-22.000000,1.000000-1.000000,23.000000 1.000000,0.000000-1.000000,-23.000000-23.000000,0.000000 0.000000,23.000000 0.000000,0.000000 0.000000,0.000000 0.000000,0.000000 0.000000,24.000000-23.000000,0.000000-1.000000,-1.000000-23.000000,1.000000 1.000000,-1.000000-1.000000,1.000000 0.000000,23.000000-23.000000,0.000000-1.000000,0.000000 48.000000,0.000000 0.000000,0.000000-24.000000,0.000000 0.000000,0.000000 23.000000,0.000000 1.000000,47.000000 0.000000,0.000000-1.000000,-24.000000 24.000000,0.000000 0.000000,24.000000 0.000000,0.000000 0.000000,-24.000000 0.000000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37"/>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4216.000000 38924.000000,'-47.000000'0.000000,"47.000000"-23.000000,0.000000-1.000000,0.000000 1.000000,0.000000-1.000000,0.000000 1.000000,0.000000 0.000000,23.000000 23.000000,1.000000 0.000000,-1.000000-24.000000,1.000000 1.000000,22.000000 23.000000,1.000000 0.000000,-23.000000 0.000000,-1.000000 0.000000,24.000000 47.000000,0.000000-1.000000,-24.000000 1.000000,1.000000 0.000000,-1.000000 0.000000,1.000000 0.000000,-24.000000 23.000000,0.000000 0.000000,0.000000 1.000000,0.000000-1.000000,-71.000000 0.000000,1.000000 0.000000,23.000000 1.000000,0.000000-1.000000,-46.000000-23.000000,-1.000000 0.000000,24.000000-24.000000,-1.000000 0.000000,25.000000 1.000000,-1.000000-1.000000,-24.000000-23.000000,1.000000 0.000000,23.000000 0.000000,0.000000 0.000000,24.000000-47.000000,0.000000 1.000000,-1.000000-1.000000,1.000000 0.000000,23.000000-23.000000,0.000000-1.000000,0.000000 1.000000,0.000000 0.000000,47.000000 23.000000,-1.000000 0.000000,1.000000-23.000000,0.000000 0.000000,0.000000 23.000000,0.000000 0.000000,0.000000 0.000000,0.000000 0.000000,-24.000000 24.000000,0.000000-1.000000,24.000000 1.000000,0.000000 0.000000,-24.000000 23.000000,1.000000 0.000000,23.000000 23.000000,0.000000 0.000000,-24.000000 1.000000,0.000000-1.000000,1.000000 24.000000,-1.000000 0.000000,-23.000000 0.000000,0.000000 0.000000,24.000000-1.000000,-1.000000 1.000000,-23.000000 0.000000,0.000000 0.000000,0.000000 0.000000,0.000000 0.000000,0.000000 0.000000,0.000000-1.000000,0.000000-22.000000,0.000000-1.000000,0.000000 24.000000,0.000000 0.000000,-23.000000-24.000000,-1.000000 1.000000,-23.000000-1.000000,1.000000 1.000000,22.000000-1.000000,1.000000 0.000000,-24.000000-23.000000,0.000000 0.000000,24.000000 0.000000,-1.000000 0.000000,1.000000 0.000000,-1.000000 0.000000,1.000000 0.000000,0.000000 0.000000,-1.000000-23.000000,1.000000 0.000000,23.000000-24.000000,0.000000 0.000000,0.000000-23.000000,0.000000-1.000000,0.000000 25.000000,0.000000-1.000000,0.000000 0.000000,0.000000 0.000000,23.000000-23.000000,1.000000-1.000000,-1.000000 48.000000,0.000000 0.000000,1.000000-24.000000,-1.000000 0.000000,24.000000 47.000000,0.000000 0.000000,-24.000000 0.000000,1.000000 0.000000,-1.000000 47.000000,1.000000 0.000000,-24.000000-1.000000,0.000000 1.000000,0.000000 24.000000,0.000000-1.000000,0.000000 24.000000,0.000000-1.000000,-24.000000-46.000000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41"/>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37852.000000 32740.000000,'-47.000000'0.000000,"24.000000"0.000000,0.000000 0.000000,23.000000-23.000000,0.000000-1.000000,23.000000 24.000000,0.000000 0.000000,1.000000 0.000000,-1.000000 0.000000,24.000000-23.000000,0.000000 0.000000,-24.000000 23.000000,1.000000 0.000000,23.000000 0.000000,-1.000000 0.000000,1.000000 0.000000,0.000000 0.000000,0.000000 0.000000,0.000000 0.000000,23.000000 0.000000,0.000000 0.000000,24.000000 0.000000,0.000000 0.000000,-1.000000 23.000000,1.000000 0.000000,0.000000-23.000000,0.000000 0.000000,-1.000000 0.000000,1.000000 0.000000,23.000000 0.000000,0.000000 0.000000,-23.000000 0.000000,0.000000 0.000000,-1.000000 0.000000,1.000000 0.000000,0.000000 0.000000,-1.000000 0.000000,1.000000 0.000000,0.000000 0.000000,-1.000000 0.000000,1.000000 0.000000,23.000000 0.000000,0.000000 0.000000,-23.000000-23.000000,0.000000 0.000000,23.000000 23.000000,0.000000 0.000000,0.000000 0.000000,0.000000 0.000000,-23.000000 0.000000,0.000000 0.000000,23.000000-24.000000,0.000000 1.000000,-23.000000 23.000000,-1.000000 0.000000,-22.000000 0.000000,-1.000000 0.000000,24.000000 0.000000,-1.000000 0.000000,1.000000-24.000000,0.000000 1.000000,23.000000 23.000000,0.000000 0.000000,0.000000 0.000000,0.000000 0.000000,24.000000-24.000000,-1.000000 1.000000,-23.000000 23.000000,0.000000 0.000000,-23.000000 0.000000,0.000000 0.000000,-1.000000-23.000000,1.000000-1.000000,-24.000000 24.000000,1.000000 0.000000,-1.000000 0.000000,0.000000 0.000000,1.000000-23.000000,-1.000000-1.000000,-23.000000 24.000000,-1.000000 0.000000,48.000000 0.000000,0.000000 0.000000,23.000000 0.000000,0.000000 0.000000,-23.000000-23.000000,0.000000-1.000000,46.000000 24.000000,1.000000 0.000000,-48.000000 0.000000,1.000000 0.000000,0.000000 0.000000,-1.000000 0.000000,1.000000-23.000000,0.000000 0.000000,-24.000000 23.000000,0.000000 0.000000,1.000000 0.000000,-1.000000 0.000000,-23.000000-24.000000,0.000000 1.000000,23.000000 23.000000,0.000000 0.000000,0.000000 0.000000,1.000000 0.000000,22.000000 0.000000,1.000000 0.000000,0.000000 0.000000,-1.000000 0.000000,1.000000-24.000000,0.000000 1.000000,23.000000 23.000000,0.000000 0.000000,-23.000000 0.000000,-1.000000 0.000000,-22.000000 0.000000,-1.000000 0.000000,24.000000 0.000000,-1.000000 0.000000,-22.000000 0.000000,-1.000000 0.000000,0.000000 0.000000,0.000000 0.000000,1.000000 0.000000,-1.000000 0.000000,0.000000-24.000000,1.000000 1.000000,-1.000000 23.000000,0.000000 0.000000,0.000000 0.000000,1.000000 0.000000,-1.000000 0.000000,0.000000 0.000000,24.000000 0.000000,0.000000 0.000000,-1.000000 0.000000,1.000000 0.000000,-24.000000 0.000000,0.000000 0.000000,24.000000 0.000000,0.000000 0.000000,0.000000 0.000000,-1.000000 0.000000,-22.000000-23.000000,-1.000000-1.000000,0.000000 24.000000,0.000000 0.000000,1.000000 0.000000,-1.000000 0.000000,-23.000000 0.000000,0.000000 0.000000,-1.000000 0.000000,1.000000 0.000000,0.000000 0.000000,0.000000 0.000000,0.000000 0.000000,0.000000 0.000000,0.000000 0.000000,-1.000000 0.000000,25.000000 0.000000,-1.000000 0.000000,-23.000000 0.000000,0.000000 0.000000,23.000000 0.000000,0.000000 0.000000,0.000000 0.000000,1.000000 0.000000,-1.000000 24.000000,0.000000-1.000000,0.000000-23.000000,1.000000 0.000000,-1.000000 0.000000,0.000000 0.000000,-23.000000 23.000000,0.000000 1.000000,0.000000-24.000000,0.000000 0.000000,0.000000 0.000000,-1.000000 0.000000,-22.000000 0.000000,-1.000000 0.000000,1.000000 23.000000,-1.000000 1.000000,1.000000-24.000000,-1.000000 0.000000,0.000000 0.000000,1.000000 0.000000,-24.000000 23.000000,0.000000 1.000000,23.000000-24.000000,1.000000 0.000000,-24.000000 23.000000,0.000000 0.000000,-24.000000-23.000000,1.000000 0.000000,-1.000000 24.000000,1.000000-1.000000,0.000000-23.000000,-1.000000 0.000000,-23.000000 24.000000,0.000000-1.000000,24.000000-23.000000,0.000000 0.000000,-24.000000 24.000000,0.000000-1.000000,0.000000-23.000000,0.000000 0.000000,0.000000 23.000000,0.000000 1.000000,-23.000000-24.000000,0.000000 0.000000,23.000000 0.000000,0.000000 0.000000,-23.000000 23.000000,0.000000 1.000000,-24.000000-24.000000,0.000000 0.000000,24.000000 23.000000,0.000000 1.000000,-24.000000-24.000000,0.000000 0.000000,1.000000 23.000000,-1.000000 0.000000,24.000000-23.000000,-1.000000 0.000000,1.000000 0.000000,0.000000 0.000000,0.000000 24.000000,-1.000000-1.000000,1.000000-23.000000,0.000000 0.000000,23.000000 0.000000,0.000000 0.000000,-23.000000 0.000000,0.000000 0.000000,-24.000000 24.000000,0.000000-1.000000,24.000000-23.000000,0.000000 0.000000,-24.000000 0.000000,0.000000 0.000000,-23.000000 0.000000,0.000000 0.000000,23.000000 23.000000,1.000000 1.000000,-25.000000-24.000000,1.000000 0.000000,0.000000 23.000000,0.000000 1.000000,23.000000-24.000000,1.000000 0.000000,-1.000000 0.000000,0.000000 0.000000,1.000000 23.000000,-1.000000 1.000000,0.000000-24.000000,1.000000 0.000000,-1.000000 0.000000,0.000000 0.000000,0.000000 23.000000,1.000000 0.000000,-1.000000-23.000000,0.000000 0.000000,1.000000 0.000000,-1.000000 0.000000,0.000000 0.000000,1.000000 0.000000,22.000000 24.000000,1.000000-1.000000,-24.000000-23.000000,1.000000 0.000000,22.000000 0.000000,1.000000 0.000000,0.000000 0.000000,0.000000 0.000000,-1.000000 0.000000,1.000000 0.000000,0.000000 0.000000,0.000000 0.000000,-1.000000 0.000000,1.000000 0.000000,0.000000 0.000000,-1.000000 0.000000,1.000000 0.000000,0.000000 0.000000,0.000000 0.000000,-1.000000 0.000000,25.000000 0.000000,-1.000000 0.000000,-24.000000 0.000000,1.000000 0.000000,0.000000 0.000000,0.000000 0.000000,23.000000 0.000000,0.000000 0.000000,-23.000000 0.000000,-1.000000 0.000000,24.000000 0.000000,1.000000 0.000000,-25.000000 0.000000,1.000000 0.000000,23.000000 24.000000,0.000000-1.000000,1.000000-23.000000,-1.000000 0.000000,0.000000 0.000000,0.000000 0.000000,0.000000 0.000000,0.000000 0.000000,0.000000 24.000000,1.000000-1.000000,-1.000000-23.000000,0.000000 0.000000,0.000000 0.000000,0.000000 0.000000,0.000000 0.000000,1.000000 0.000000,-25.000000 23.000000,1.000000 1.000000,23.000000-24.000000,0.000000 0.000000,-23.000000 0.000000,0.000000 0.000000,-1.000000 0.000000,1.000000 0.000000,0.000000 0.000000,0.000000 0.000000,-1.000000 23.000000,1.000000 1.000000,-24.000000-24.000000,1.000000 0.000000,22.000000 0.000000,1.000000 0.000000,23.000000 0.000000,1.000000 0.000000,-25.000000 23.000000,1.000000 1.000000,47.000000-24.000000,-1.000000 0.000000,-23.000000 0.000000,0.000000 0.000000,24.000000 0.000000,0.000000 0.000000,-1.000000 0.000000,1.000000 0.000000,-24.000000 0.000000,0.000000 0.000000,0.000000 0.000000,0.000000 0.000000,0.000000 0.000000,1.000000 0.000000,-1.000000 0.000000,0.000000 0.000000,-23.000000 0.000000,-1.000000 0.000000,1.000000 0.000000,0.000000 0.000000,0.000000 0.000000,-1.000000 0.000000,24.000000 0.000000,1.000000 0.000000,-1.000000 0.000000,0.000000 0.000000,0.000000 0.000000,0.000000 0.000000,24.000000 0.000000,-1.000000 0.000000,1.000000 0.000000,0.000000 0.000000,-24.000000 23.000000,0.000000 0.000000,23.000000-23.000000,1.000000 0.000000,0.000000 0.000000,-1.000000 0.000000,1.000000 0.000000,-1.000000 0.000000,1.000000 24.000000,-1.000000-1.000000,1.000000-23.000000,0.000000 0.000000,-24.000000 24.000000,0.000000-1.000000,23.000000-23.000000,1.000000 0.000000,0.000000 0.000000,-1.000000 0.000000,1.000000 23.000000,-1.000000 1.000000,1.000000-24.000000,0.000000 0.000000,-1.000000 0.000000,1.000000 0.000000,-1.000000 23.000000,1.000000 1.000000,-1.000000-24.000000,1.000000 0.000000,0.000000 0.000000,-1.000000 0.000000,1.000000 0.000000,-1.000000 0.000000,1.000000 0.000000,-1.000000 0.000000,1.000000 0.000000,0.000000 0.000000,-1.000000 0.000000,1.000000 0.000000,-1.000000 0.000000,1.000000 0.000000,-1.000000 0.000000,1.000000 0.000000,0.000000 0.000000,-1.000000 0.000000,1.000000 0.000000,-1.000000 0.000000,1.000000 0.000000,0.000000 0.000000,-1.000000 0.000000,1.000000 0.000000,-1.000000 0.000000,1.000000 0.000000,-1.000000 0.000000,1.000000 0.000000,-24.000000 0.000000,0.000000 0.000000,24.000000 0.000000,-1.000000 0.000000,1.000000 0.000000,0.000000 0.000000,-1.000000 0.000000,1.000000 0.000000,-1.000000 0.000000,1.000000 0.000000,-24.000000 0.000000,0.000000 0.000000,24.000000 0.000000,-1.000000 0.000000,1.000000 0.000000,-1.000000 0.000000,1.000000 0.000000,0.000000 0.000000,-24.000000 0.000000,0.000000 0.000000,24.000000 0.000000,-1.000000 0.000000,1.000000 0.000000,-1.000000 0.000000,1.000000 0.000000,-1.000000 0.000000,1.000000 0.000000,0.000000 0.000000,-1.000000 0.000000,1.000000 0.000000,-1.000000 0.000000,1.000000 0.000000,-1.000000 0.000000,1.000000 0.000000,0.000000 0.000000,-1.000000 0.000000,1.000000 0.000000,-1.000000 0.000000,1.000000 0.000000,-1.000000 0.000000,1.000000 0.000000,0.000000 0.000000,-1.000000 0.000000,1.000000 0.000000,-1.000000 0.000000,1.000000 0.000000,0.000000 0.000000,-1.000000 0.000000,1.000000 23.000000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45"/>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39258.000000 35598.000000,'-94.000000'0.000000,"71.000000"0.000000,-1.000000 0.000000,-23.000000 0.000000,0.000000 0.000000,24.000000 0.000000,0.000000 0.000000,-1.000000 0.000000,1.000000 0.000000,-1.000000-24.000000,1.000000 1.000000,-1.000000 23.000000,1.000000 0.000000,0.000000 0.000000,-1.000000 0.000000,24.000000-23.000000,0.000000-1.000000,-23.000000 24.000000,-1.000000 0.000000,24.000000-23.000000,0.000000-1.000000,24.000000 24.000000,-1.000000 0.000000,24.000000 0.000000,0.000000 0.000000,23.000000 0.000000,0.000000 0.000000,24.000000 0.000000,0.000000 0.000000,23.000000 0.000000,0.000000 0.000000,0.000000 0.000000,0.000000 0.000000,0.000000 0.000000,1.000000 0.000000,45.000000 0.000000,1.000000 0.000000,47.000000 0.000000,0.000000 0.000000,0.000000 0.000000,0.000000 0.000000,46.000000 0.000000,1.000000 0.000000,-47.000000 0.000000,0.000000 0.000000,-24.000000 0.000000,0.000000 0.000000,48.000000-23.000000,-1.000000 0.000000,-23.000000 23.000000,0.000000 0.000000,-24.000000-24.000000,0.000000 1.000000,1.000000-1.000000,-1.000000 1.000000,-70.000000 23.000000,0.000000 0.000000,24.000000-24.000000,-1.000000 1.000000,1.000000 0.000000,0.000000-1.000000,22.000000 24.000000,1.000000 0.000000,-23.000000-23.000000,0.000000-1.000000,-1.000000 1.000000,1.000000-1.000000,-48.000000 24.000000,1.000000 0.000000,0.000000-23.000000,-1.000000 0.000000,1.000000 23.000000,0.000000 0.000000,-1.000000 0.000000,1.000000 0.000000,0.000000-24.000000,0.000000 1.000000,23.000000 23.000000,0.000000 0.000000,-24.000000 0.000000,1.000000 0.000000,0.000000-24.000000,0.000000 1.000000,-1.000000 23.000000,1.000000 0.000000,-24.000000 0.000000,1.000000 0.000000,-1.000000-24.000000,0.000000 1.000000,-47.000000 23.000000,1.000000 0.000000,46.000000 0.000000,0.000000 0.000000,-23.000000 0.000000,0.000000 0.000000,0.000000-23.000000,0.000000-1.000000,23.000000 24.000000,0.000000 0.000000,1.000000 0.000000,-1.000000 0.000000,24.000000 0.000000,-1.000000 0.000000,-22.000000-23.000000,-1.000000-1.000000,24.000000 24.000000,-1.000000 0.000000,-22.000000 0.000000,-1.000000 0.000000,0.000000 0.000000,0.000000 0.000000,1.000000 0.000000,-1.000000 0.000000,0.000000 0.000000,0.000000 0.000000,1.000000 0.000000,-1.000000 0.000000,0.000000 0.000000,0.000000 0.000000,-23.000000 0.000000,0.000000 0.000000,0.000000 0.000000,0.000000 0.000000,0.000000 0.000000,0.000000 0.000000,-24.000000 24.000000,0.000000-1.000000,1.000000-23.000000,-1.000000 0.000000,1.000000 0.000000,-1.000000 0.000000,24.000000 0.000000,0.000000 0.000000,-24.000000 0.000000,1.000000 0.000000,23.000000 24.000000,-1.000000-1.000000,1.000000-23.000000,0.000000 0.000000,0.000000 0.000000,0.000000 0.000000,0.000000 23.000000,-1.000000 1.000000,-22.000000-24.000000,-1.000000 0.000000,24.000000 0.000000,0.000000 0.000000,-24.000000 0.000000,1.000000 0.000000,-1.000000 23.000000,1.000000 1.000000,-48.000000-24.000000,1.000000 0.000000,-1.000000 23.000000,1.000000 1.000000,0.000000-24.000000,-1.000000 0.000000,-23.000000 23.000000,0.000000 0.000000,-23.000000 1.000000,0.000000-1.000000,0.000000-23.000000,-1.000000 0.000000,1.000000 24.000000,0.000000-1.000000,0.000000 1.000000,-1.000000-1.000000,1.000000 0.000000,0.000000 1.000000,-1.000000-24.000000,1.000000 0.000000,0.000000 23.000000,0.000000 1.000000,-1.000000-1.000000,1.000000 1.000000,-24.000000-24.000000,1.000000 0.000000,-1.000000 23.000000,0.000000 0.000000,24.000000-23.000000,0.000000 0.000000,-24.000000 24.000000,0.000000-1.000000,-23.000000-23.000000,0.000000 0.000000,23.000000 0.000000,1.000000 0.000000,-1.000000 24.000000,0.000000-1.000000,24.000000-23.000000,0.000000 0.000000,0.000000 0.000000,-1.000000 0.000000,1.000000 0.000000,0.000000 0.000000,-1.000000 23.000000,1.000000 1.000000,0.000000-24.000000,0.000000 0.000000,-1.000000 0.000000,1.000000 0.000000,-24.000000 23.000000,1.000000 1.000000,-1.000000-24.000000,0.000000 0.000000,-23.000000 23.000000,0.000000 1.000000,0.000000-24.000000,0.000000 0.000000,0.000000 0.000000,0.000000 0.000000,0.000000 0.000000,-1.000000 0.000000,25.000000 23.000000,-1.000000 0.000000,24.000000-23.000000,-1.000000 0.000000,-22.000000 0.000000,-1.000000 0.000000,24.000000 0.000000,0.000000 0.000000,-1.000000 0.000000,1.000000 0.000000,-24.000000 0.000000,1.000000 0.000000,22.000000 0.000000,1.000000 0.000000,-24.000000 0.000000,1.000000 0.000000,-24.000000 0.000000,-1.000000 0.000000,48.000000 0.000000,0.000000 0.000000,-24.000000 0.000000,0.000000 0.000000,1.000000 0.000000,-1.000000 0.000000,24.000000 0.000000,0.000000 0.000000,23.000000 0.000000,0.000000 0.000000,0.000000 0.000000,0.000000 0.000000,0.000000-23.000000,0.000000 0.000000,24.000000 23.000000,0.000000 0.000000,-24.000000 0.000000,0.000000 0.000000,0.000000 0.000000,0.000000 0.000000,0.000000 0.000000,1.000000 0.000000,-25.000000-24.000000,1.000000 1.000000,0.000000 23.000000,-1.000000 0.000000,1.000000-24.000000,0.000000 1.000000,0.000000 23.000000,-1.000000 0.000000,-22.000000 0.000000,-1.000000 0.000000,0.000000-24.000000,1.000000 1.000000,22.000000 23.000000,1.000000 0.000000,23.000000 0.000000,0.000000 0.000000,-23.000000-23.000000,0.000000-1.000000,23.000000 24.000000,0.000000 0.000000,0.000000 0.000000,0.000000 0.000000,1.000000 0.000000,-1.000000 0.000000,23.000000 0.000000,1.000000 0.000000,-47.000000 0.000000,-1.000000 0.000000,24.000000 0.000000,1.000000 0.000000,-1.000000 0.000000,0.000000 0.000000,0.000000 0.000000,0.000000 0.000000,0.000000 0.000000,1.000000 0.000000,-25.000000 0.000000,1.000000 0.000000,0.000000 0.000000,-1.000000 0.000000,25.000000 0.000000,-1.000000 0.000000,-47.000000 0.000000,0.000000 0.000000,24.000000 0.000000,0.000000 0.000000,-24.000000 0.000000,0.000000 0.000000,24.000000 0.000000,0.000000 0.000000,0.000000 0.000000,-1.000000 0.000000,48.000000 0.000000,0.000000 0.000000,-24.000000 0.000000,0.000000 0.000000,23.000000 0.000000,1.000000 0.000000,0.000000 0.000000,-1.000000 0.000000,1.000000 0.000000,-1.000000 0.000000,1.000000 0.000000,-1.000000 0.000000,1.000000 0.000000,0.000000 0.000000,-1.000000 0.000000,1.000000 0.000000,-1.000000 0.000000,1.000000 0.000000,-1.000000 0.000000,1.000000 0.000000,0.000000 0.000000,-1.000000 0.000000,-23.000000 0.000000,1.000000 0.000000,22.000000 0.000000,1.000000 0.000000,-24.000000 0.000000,0.000000 0.000000,24.000000 0.000000,-1.000000 0.000000,1.000000 0.000000,-1.000000 0.000000,1.000000 0.000000,-1.000000 0.000000,1.000000 0.000000,0.000000 0.000000,-1.000000 0.000000,1.000000 0.000000,-1.000000 0.000000,1.000000 0.000000,-24.000000 0.000000,0.000000 0.000000,24.000000 0.000000,-1.000000 0.000000,-23.000000 0.000000,1.000000 0.000000,-1.000000 0.000000,0.000000 0.000000,24.000000 0.000000,-1.000000 0.000000,-23.000000 0.000000,0.000000 0.000000,1.000000 0.000000,-1.000000 0.000000,23.000000-23.000000,1.000000-1.000000,-24.000000 24.000000,0.000000 0.000000,24.000000-23.000000,-1.000000 0.000000,1.000000 23.000000,-1.000000 0.000000,1.000000-24.000000,0.000000 1.000000,-1.000000-1.000000,1.000000 1.000000,23.000000-1.000000,0.000000 1.000000,0.000000 0.000000,0.000000-1.000000,0.000000 1.000000,0.000000-1.000000,0.000000 1.000000,0.000000-1.000000,0.000000 1.000000,0.000000 0.000000,0.000000-1.000000,0.000000 1.000000,0.000000-1.000000,0.000000 1.000000,0.000000-1.000000,0.000000 1.000000,0.000000 0.000000,0.000000-1.000000,0.000000 1.000000,0.000000-1.000000,0.000000 1.000000,0.000000-1.000000,0.000000 1.000000,0.000000 0.000000,0.000000-1.000000,0.000000 1.000000,0.000000-1.000000,0.000000 1.000000,23.000000 23.000000,1.000000 0.000000,-24.000000-23.000000,0.000000-1.000000,23.000000 1.000000,0.000000-1.000000,1.000000 24.000000,-1.000000 0.000000,1.000000 0.000000,-1.000000 0.000000,1.000000-23.000000,-1.000000-1.000000,24.000000 24.000000,0.000000 0.000000,0.000000 0.000000,-1.000000 0.000000,-22.000000 0.000000,-1.000000 0.000000,1.000000 0.000000,-1.000000 0.000000,24.000000 0.000000,0.000000 0.000000,0.000000 0.000000,-1.000000 0.000000,25.000000 24.000000,-1.000000-1.000000,0.000000-23.000000,1.000000 0.000000,-25.000000 0.000000,1.000000 0.000000,24.000000 24.000000,-1.000000-1.000000,0.000000-23.000000,0.000000 0.000000,1.000000 24.000000,-1.000000-1.000000,-23.000000-23.000000,0.000000 0.000000,23.000000 0.000000,0.000000 0.000000,0.000000 0.000000,1.000000 0.000000,-24.000000 0.000000,-1.000000 0.000000,25.000000 0.000000,-1.000000 0.000000,-23.000000 0.000000,0.000000 0.000000,23.000000 0.000000,0.000000 0.000000,0.000000 0.000000,1.000000 0.000000,-1.000000 0.000000,0.000000 0.000000,1.000000 23.000000,-1.000000 1.000000,23.000000-24.000000,1.000000 0.000000,-24.000000 0.000000,1.000000 0.000000,22.000000 0.000000,1.000000 0.000000,0.000000 0.000000,-1.000000 0.000000,-22.000000 0.000000,-1.000000 0.000000,24.000000 0.000000,-1.000000 0.000000,-22.000000 0.000000,-1.000000 0.000000,0.000000 0.000000,1.000000 0.000000,-25.000000 0.000000,1.000000 0.000000,23.000000 0.000000,1.000000 0.000000,22.000000 0.000000,1.000000 0.000000,-24.000000 0.000000,1.000000 0.000000,69.000000 0.000000,1.000000 0.000000,-48.000000 0.000000,1.000000 0.000000,23.000000 0.000000,0.000000 0.000000,24.000000 0.000000,-1.000000 0.000000,-46.000000-24.000000,0.000000 1.000000,0.000000 23.000000,-1.000000 0.000000,-22.000000 0.000000,-1.000000 0.000000,0.000000 0.000000,0.000000 0.000000,24.000000-23.000000,0.000000-1.000000,-1.000000 24.000000,1.000000 0.000000,0.000000 0.000000,0.000000 0.000000,-1.000000 0.000000,1.000000 0.000000,23.000000-23.000000,0.000000-1.000000,-23.000000 24.000000,0.000000 0.000000,-1.000000 0.000000,1.000000 0.000000,0.000000 0.000000,-1.000000 0.000000,-22.000000-23.000000,-1.000000-1.000000,-23.000000 24.000000,0.000000 0.000000,23.000000 0.000000,0.000000 0.000000,-23.000000 0.000000,0.000000 0.000000,23.000000-23.000000,0.000000 0.000000,1.000000 23.000000,-1.000000 0.000000,0.000000 0.000000,0.000000 0.000000,1.000000 0.000000,-1.000000 0.000000,0.000000-24.000000,0.000000 1.000000,1.000000 23.000000,-1.000000 0.000000,-23.000000-24.000000,0.000000 1.000000,23.000000 23.000000,0.000000 0.000000,-23.000000 0.000000,0.000000 0.000000,23.000000-24.000000,1.000000 1.000000,-25.000000 23.000000,1.000000 0.000000,0.000000 0.000000,0.000000 0.000000,0.000000 0.000000,0.000000 0.000000,-1.000000 0.000000,1.000000 0.000000,0.000000-23.000000,0.000000-1.000000,-24.000000 24.000000,1.000000 0.000000,23.000000 0.000000,0.000000 0.000000,-24.000000 0.000000,0.000000 0.000000,1.000000 0.000000,-1.000000 0.000000,24.000000 0.000000,0.000000 0.000000,0.000000 0.000000,0.000000 0.000000,-1.000000 0.000000,1.000000 0.000000,0.000000 0.000000,0.000000 0.000000,0.000000 0.000000,0.000000 0.000000,0.000000 0.000000,-1.000000 0.000000,1.000000 0.000000,0.000000 0.000000,-23.000000 0.000000,-1.000000 0.000000,24.000000 0.000000,0.000000 0.000000,-1.000000 0.000000,1.000000 0.000000,-23.000000 0.000000,-1.000000 0.000000,1.000000 0.000000,-1.000000 0.000000,24.000000 0.000000,0.000000 0.000000,-24.000000 0.000000,1.000000 0.000000,-1.000000 0.000000,0.000000 0.000000,1.000000 0.000000,-1.000000 0.000000,1.000000 0.000000,-1.000000 0.000000,1.000000 0.000000,-1.000000 0.000000,24.000000 0.000000,0.000000 0.000000,-24.000000 0.000000,0.000000 0.000000,1.000000 0.000000,-1.000000 0.000000,1.000000 0.000000,-1.000000 0.000000,1.000000 0.000000,-1.000000 0.000000,0.000000 0.000000,1.000000 0.000000,-1.000000 0.000000,1.000000 0.000000,-1.000000 0.000000,1.000000 0.000000,-1.000000 0.000000,0.000000 0.000000,1.000000 0.000000,-1.000000 0.000000,1.000000 0.000000,-1.000000 0.000000,1.000000 0.000000,-1.000000 0.000000,0.000000 0.000000,1.000000 0.000000,-1.000000 0.000000,1.000000 0.000000,-24.000000 24.000000</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1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4635.000000 8587.000000,'-30.000000'0.000000,"15.000000"15.000000,0.000000 0.000000,0.000000-15.000000,0.000000 0.000000,-1.000000 0.000000,1.000000 0.000000,0.000000 0.000000,0.000000 0.000000,30.000000 0.000000,0.000000 0.000000,0.000000 0.000000,1.000000 0.000000,-1.000000 0.000000,0.000000 0.000000,15.000000 0.000000,0.000000 0.000000,1.000000 0.000000,-1.000000 0.000000,-15.000000 0.000000,0.000000 0.000000,31.000000 15.000000,-1.000000 0.000000,-14.000000-15.000000,-1.000000 0.000000,0.000000 16.000000,1.000000-1.000000,14.000000-15.000000,0.000000 0.000000,1.000000 0.000000,-1.000000 0.000000,-14.000000 0.000000,-1.000000 0.000000,15.000000 15.000000,1.000000 0.000000,-16.000000-15.000000,0.000000 0.000000,16.000000 0.000000,-1.000000 0.000000,-14.000000 0.000000,-1.000000 0.000000,0.000000 0.000000,1.000000 0.000000,-1.000000 0.000000,0.000000 0.000000,0.000000 15.000000,1.000000 0.000000,14.000000-15.000000,1.000000 0.000000,-16.000000 0.000000,0.000000 0.000000,1.000000 0.000000,-1.000000 0.000000,15.000000 0.000000,1.000000 0.000000,-1.000000 0.000000,1.000000 0.000000,-1.000000 0.000000,1.000000 0.000000,-1.000000 0.000000,0.000000 0.000000,1.000000 0.000000,-1.000000 0.000000,1.000000 0.000000,-1.000000 0.000000,-14.000000 0.000000,-1.000000 0.000000,15.000000 0.000000,1.000000 0.000000,-16.000000 0.000000,0.000000 0.000000,16.000000 0.000000,-1.000000 0.000000,-14.000000 0.000000,-1.000000 0.000000,0.000000 0.000000,0.000000 0.000000,-14.000000 0.000000,-1.000000 0.000000,15.000000 0.000000,0.000000 0.000000,-15.000000 0.000000,1.000000 0.000000,14.000000 0.000000,0.000000 0.000000,-15.000000 0.000000,1.000000 0.000000,14.000000-15.000000,0.000000 0.000000,16.000000 15.000000,-1.000000 0.000000,-15.000000 0.000000,1.000000 0.000000,-1.000000-15.000000,0.000000 0.000000,16.000000 15.000000,-1.000000 0.000000,-15.000000 0.000000,1.000000 0.000000,14.000000 0.000000,1.000000 0.000000,-16.000000 0.000000,0.000000 0.000000,16.000000 0.000000,-1.000000 0.000000,-15.000000-15.000000,1.000000-1.000000,-1.000000 16.000000,0.000000 0.000000,-14.000000 0.000000,-1.000000 0.000000,15.000000 0.000000,0.000000 0.000000,1.000000 0.000000,-1.000000 0.000000,-15.000000 0.000000,0.000000 0.000000,15.000000-15.000000,1.000000 0.000000,-16.000000 15.000000,0.000000 0.000000,15.000000 0.000000,1.000000 0.000000,-1.000000-15.000000,0.000000 0.000000,1.000000 15.000000,-1.000000 0.000000,-15.000000 0.000000,0.000000 0.000000,15.000000 0.000000,1.000000 0.000000,-1.000000 0.000000,0.000000 0.000000,-14.000000 0.000000,-1.000000 0.000000,15.000000 0.000000,0.000000 0.000000,1.000000 0.000000,-1.000000 0.000000,-15.000000 0.000000,0.000000 0.000000,15.000000 0.000000,1.000000 0.000000,-16.000000 0.000000,0.000000 0.000000,15.000000 0.000000,1.000000 0.000000,-16.000000 0.000000,0.000000 0.000000,15.000000 0.000000,1.000000 0.000000,-16.000000 0.000000,0.000000 0.000000,0.000000 0.000000,0.000000 0.000000,0.000000 0.000000,0.000000 0.000000,1.000000 0.000000,-1.000000 0.000000,0.000000 0.000000,0.000000 0.000000,0.000000 0.000000,0.000000 0.000000,-30.000000 0.000000,0.000000 0.000000,15.000000 15.000000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19998.000000 8708.000000,'91.000000'-61.000000,"-46.000000"31.000000,1.000000 0.000000,29.000000 15.000000,1.000000-1.000000,15.000000 16.000000,0.000000 0.000000,30.000000-15.000000,0.000000 0.000000,-15.000000 15.000000,1.000000 0.000000,14.000000 0.000000,0.000000 0.000000,15.000000-15.000000,1.000000 0.000000,29.000000 15.000000,1.000000 0.000000,15.000000 0.000000,0.000000 0.000000,-1.000000 0.000000,1.000000 0.000000,-15.000000 30.000000,-1.000000 0.000000,47.000000 1.000000,-1.000000-1.000000,-46.000000 0.000000,1.000000 1.000000,-31.000000-16.000000,1.000000 0.000000,-1.000000 0.000000,0.000000 0.000000,1.000000 0.000000,-1.000000 1.000000,-30.000000-1.000000,0.000000 0.000000,-15.000000-15.000000,0.000000 0.000000,-15.000000 0.000000,0.000000 0.000000,-31.000000 0.000000,0.000000 0.000000,1.000000 0.000000,-1.000000 0.000000,1.000000-15.000000,-1.000000 0.000000,-30.000000 15.000000,1.000000 0.000000,-32.000000 0.000000,1.000000 0.000000,-30.000000 0.000000,-1.000000 0.000000,-45.000000 0.000000,1.000000 0.000000,-47.000000 0.000000,1.000000 0.000000,-46.000000 0.000000,0.000000 0.000000,-15.000000 0.000000,0.000000 0.000000,0.000000-16.000000,0.000000 1.000000,0.000000 15.000000,0.000000 0.000000,-30.000000 0.000000,0.000000 0.000000,-31.000000 0.000000,1.000000 0.000000,14.000000 0.000000,1.000000 0.000000,-16.000000 15.000000,1.000000 1.000000,30.000000-16.000000,-1.000000 0.000000,62.000000 15.000000,-1.000000 0.000000,16.000000-15.000000,-1.000000 0.000000,31.000000 0.000000,0.000000 0.000000,60.000000 0.000000,1.000000 0.000000,29.000000 0.000000,1.000000 0.000000,75.000000 0.000000,1.000000 0.000000,30.000000 0.000000,-1.000000 0.000000,62.000000 0.000000,-1.000000 0.000000,31.000000 0.000000,-1.000000 0.000000,1.000000-15.000000,0.000000 0.000000,14.000000 15.000000,1.000000 0.000000,15.000000 0.000000,0.000000 0.000000,30.000000-16.000000,1.000000 1.000000,14.000000 15.000000,0.000000 0.000000,-14.000000-15.000000,-1.000000 0.000000,0.000000 15.000000,0.000000 0.000000,-45.000000 0.000000,0.000000 0.000000,-61.000000 0.000000,0.000000 0.000000,-14.000000 0.000000,-1.000000 0.000000,15.000000 0.000000,0.000000 0.000000,-60.000000 0.000000,-1.000000 0.000000,-29.000000 0.000000,-1.000000 0.000000,-30.000000-15.000000,0.000000 0.000000,-15.000000 15.000000,0.000000 0.000000,-46.000000 0.000000,0.000000 0.000000,-45.000000 0.000000,0.000000 0.000000,-30.000000 0.000000,-1.000000 0.000000,-14.000000-15.000000,-1.000000-1.000000,31.000000 16.000000,0.000000 0.000000,0.000000 0.000000,0.000000 0.000000,-31.000000 0.000000,1.000000 0.000000,14.000000 0.000000,1.000000 0.000000,-16.000000 0.000000,1.000000 0.000000,30.000000 0.000000,0.000000 0.000000,14.000000 0.000000,1.000000 0.000000,31.000000 0.000000,-1.000000 0.000000,-15.000000 0.000000,0.000000 0.000000,46.000000 0.000000,-1.000000 0.000000,16.000000 0.000000,0.000000 0.000000,14.000000 0.000000,1.000000 0.000000,46.000000 16.000000,-1.000000-1.000000,46.000000 0.000000,-1.000000 0.000000,-29.000000-15.000000,-1.000000 0.000000,1.000000 15.000000</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29664.000000 8647.000000,'-30.000000'0.000000,"-1.000000"-15.000000,1.000000 0.000000,15.000000 15.000000,0.000000 0.000000,-31.000000 0.000000,1.000000 0.000000,-31.000000 0.000000,0.000000 0.000000,-30.000000 15.000000,0.000000 0.000000,-15.000000 16.000000,0.000000-1.000000,-1.000000-15.000000,1.000000 0.000000,0.000000 0.000000,0.000000 1.000000,-31.000000 14.000000,1.000000 0.000000,-1.000000-15.000000,1.000000 0.000000,30.000000 1.000000,-1.000000-1.000000,16.000000 0.000000,0.000000 0.000000,0.000000 0.000000,0.000000 0.000000,-15.000000 1.000000,0.000000-1.000000,0.000000 0.000000,-1.000000 0.000000,-14.000000-15.000000,0.000000 0.000000,45.000000 15.000000,0.000000 0.000000,0.000000-15.000000,0.000000 0.000000,-15.000000 0.000000,0.000000 0.000000,15.000000 0.000000,0.000000 0.000000,0.000000-15.000000,0.000000 0.000000,31.000000 0.000000,-1.000000 0.000000,16.000000 0.000000,-1.000000-1.000000,1.000000 1.000000,-1.000000 0.000000,16.000000-15.000000,0.000000-1.000000,15.000000-14.000000,0.000000 0.000000,-1.000000-16.000000,1.000000 0.000000,0.000000 1.000000,0.000000-1.000000,0.000000 1.000000,0.000000-1.000000,-1.000000-30.000000,1.000000 0.000000,15.000000 31.000000,0.000000-1.000000,-15.000000-15.000000,0.000000 0.000000,15.000000 1.000000,0.000000-1.000000,0.000000 0.000000,0.000000 0.000000,0.000000-14.000000,0.000000-1.000000,30.000000-15.000000,1.000000 0.000000,14.000000-1.000000,1.000000 1.000000,-1.000000 0.000000,0.000000 0.000000,16.000000 15.000000,0.000000 1.000000,14.000000 44.000000,1.000000 1.000000,15.000000-16.000000,0.000000 0.000000,30.000000 16.000000,0.000000 0.000000,1.000000 14.000000,-1.000000 1.000000,15.000000 30.000000,0.000000 0.000000,31.000000-15.000000,0.000000 0.000000,45.000000 15.000000,0.000000 0.000000,-15.000000 0.000000,0.000000 0.000000,-15.000000 0.000000,-1.000000 0.000000,1.000000 15.000000,0.000000 0.000000,0.000000 15.000000,0.000000 1.000000,-16.000000-1.000000,1.000000 0.000000,-61.000000 16.000000,0.000000-1.000000,15.000000 0.000000,0.000000 1.000000,1.000000-1.000000,-1.000000 1.000000,-15.000000-1.000000,0.000000 1.000000,-30.000000 14.000000,0.000000 1.000000,-16.000000 15.000000,1.000000-1.000000,-31.000000-29.000000,0.000000-1.000000,1.000000 31.000000,-1.000000 0.000000,-15.000000-16.000000,0.000000 1.000000,-15.000000-16.000000,0.000000 1.000000,0.000000 15.000000,0.000000-1.000000,0.000000-14.000000,0.000000-1.000000,-15.000000 16.000000,0.000000-1.000000,-15.000000 1.000000,-1.000000-1.000000,1.000000 1.000000,0.000000 0.000000,-16.000000-16.000000,1.000000 1.000000,-16.000000-1.000000,1.000000 0.000000,14.000000 1.000000,1.000000-1.000000,-16.000000 1.000000,1.000000-1.000000,-1.000000-14.000000,0.000000-1.000000,1.000000-15.000000,-1.000000 0.000000,-15.000000 15.000000,1.000000 1.000000,-16.000000-16.000000,0.000000 0.000000,0.000000 0.000000,0.000000 0.000000,15.000000-15.000000,0.000000 0.000000,-14.000000 0.000000,-1.000000 0.000000,-15.000000 0.000000,0.000000 0.000000,-16.000000 0.000000,1.000000 0.000000,0.000000 0.000000,0.000000 0.000000,-16.000000-15.000000,1.000000 0.000000,75.000000 15.000000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12280.000000 11159.000000,'0.000000'-37.000000,"0.000000"19.000000,0.000000 0.000000,18.000000 18.000000,1.000000 0.000000,-1.000000 0.000000,0.000000 0.000000,1.000000 0.000000,-1.000000 0.000000,0.000000 0.000000,1.000000 0.000000,-1.000000 0.000000,0.000000 0.000000,19.000000 18.000000,-1.000000 0.000000,1.000000-18.000000,0.000000 0.000000,-1.000000 19.000000,1.000000-1.000000,18.000000 0.000000,0.000000 1.000000,18.000000-19.000000,1.000000 0.000000,-1.000000 18.000000,0.000000 0.000000,19.000000-18.000000,0.000000 0.000000,-1.000000 0.000000,1.000000 0.000000,18.000000 0.000000,0.000000 0.000000,-18.000000 0.000000,-1.000000 0.000000,1.000000 0.000000,-1.000000 0.000000,-17.000000 0.000000,-1.000000 0.000000,19.000000 0.000000,-1.000000 0.000000,1.000000 0.000000,0.000000 0.000000,-1.000000 0.000000,1.000000 0.000000,0.000000 0.000000,-1.000000 0.000000,19.000000 0.000000,0.000000 0.000000,-18.000000 0.000000,-1.000000 0.000000,1.000000 0.000000,0.000000 0.000000,-19.000000 0.000000,0.000000 0.000000,1.000000 19.000000,-1.000000-1.000000,-18.000000-18.000000,0.000000 0.000000,18.000000 18.000000,1.000000 1.000000,-1.000000-19.000000,0.000000 0.000000,19.000000 18.000000,0.000000 0.000000,-1.000000-18.000000,1.000000 0.000000,0.000000 19.000000,-1.000000-1.000000,1.000000-18.000000,-1.000000 0.000000,-36.000000 18.000000,0.000000 1.000000,19.000000-1.000000,-1.000000 0.000000,-18.000000-18.000000,0.000000 0.000000,0.000000 19.000000,0.000000-1.000000,0.000000-18.000000,0.000000 0.000000,18.000000 0.000000,1.000000 0.000000,-19.000000 18.000000,0.000000 1.000000,0.000000-19.000000,0.000000 0.000000,-19.000000 0.000000,1.000000 0.000000,0.000000 0.000000,-1.000000 0.000000,-17.000000 0.000000,-1.000000 0.000000,-36.000000 0.000000,-1.000000 0.000000,1.000000 0.000000,0.000000 0.000000,-19.000000 18.000000,0.000000 0.000000,19.000000-18.000000,0.000000 0.000000,-1.000000 19.000000</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20601.000000 11306.000000,'0.000000'-74.000000,"-18.000000"74.000000,0.000000 0.000000,18.000000-18.000000,0.000000 0.000000,18.000000 18.000000,0.000000 0.000000,1.000000-19.000000,-1.000000 1.000000,19.000000 18.000000,-1.000000 0.000000,1.000000 0.000000,0.000000 0.000000,18.000000 0.000000,-1.000000 0.000000,1.000000 0.000000,0.000000 0.000000,0.000000 0.000000,0.000000 0.000000,19.000000 0.000000,-1.000000 0.000000,0.000000 0.000000,1.000000 0.000000,17.000000 0.000000,1.000000 0.000000,0.000000 0.000000,-1.000000 0.000000,-17.000000 0.000000,-1.000000 0.000000,37.000000 0.000000,0.000000 0.000000,0.000000 18.000000,0.000000 1.000000,18.000000-19.000000,0.000000 0.000000,19.000000 18.000000,0.000000 0.000000,-19.000000 1.000000,0.000000-1.000000,1.000000 0.000000,-1.000000 1.000000,-18.000000-1.000000,0.000000 0.000000,-19.000000 1.000000,1.000000-1.000000,0.000000-18.000000,-1.000000 0.000000,19.000000 18.000000,0.000000 1.000000,0.000000-1.000000,0.000000 0.000000,0.000000-18.000000,0.000000 0.000000,-18.000000 0.000000,0.000000 0.000000,-19.000000 19.000000,0.000000-1.000000,-18.000000-18.000000,0.000000 0.000000,18.000000 0.000000,1.000000 0.000000,-19.000000 0.000000,0.000000 0.000000,36.000000 18.000000,1.000000 1.000000,0.000000-19.000000,-1.000000 0.000000,19.000000 0.000000,0.000000 0.000000,-18.000000 0.000000,0.000000 0.000000,18.000000 0.000000,0.000000 0.000000,-37.000000 0.000000,0.000000 0.000000,0.000000 18.000000,1.000000 0.000000,-19.000000-18.000000,0.000000 0.000000,18.000000 0.000000,0.000000 0.000000,1.000000 0.000000,-1.000000 0.000000,0.000000 0.000000,1.000000 0.000000,36.000000 0.000000,0.000000 0.000000,-19.000000 0.000000,1.000000 0.000000,36.000000 0.000000,0.000000 0.000000,-36.000000 19.000000,0.000000-1.000000,-19.000000-18.000000,0.000000 0.000000,19.000000 0.000000,0.000000 0.000000,-1.000000 0.000000,1.000000 0.000000,18.000000 0.000000,0.000000 0.000000,0.000000 0.000000,0.000000 0.000000,0.000000 0.000000,0.000000 0.000000,0.000000 0.000000,0.000000 0.000000,-19.000000-18.000000,1.000000-1.000000,-19.000000 19.000000,1.000000 0.000000,-1.000000 0.000000,0.000000 0.000000,19.000000 0.000000,0.000000 0.000000,-19.000000 0.000000,0.000000 0.000000,1.000000 0.000000,-1.000000 0.000000,19.000000 0.000000,-1.000000 0.000000,1.000000 19.000000,-1.000000-1.000000,1.000000-18.000000,0.000000 0.000000,-19.000000 0.000000,0.000000 0.000000,-18.000000 0.000000,0.000000 0.000000,0.000000 0.000000,0.000000 0.000000,-18.000000 18.000000,0.000000 1.000000,18.000000-19.000000,0.000000 0.000000,0.000000 0.000000,0.000000 0.000000,18.000000 0.000000,0.000000 0.000000,1.000000 18.000000,-1.000000 0.000000,18.000000-18.000000,1.000000 0.000000,-19.000000 0.000000,1.000000 0.000000,-19.000000 0.000000,0.000000 0.000000,0.000000 0.000000,0.000000 0.000000,0.000000 0.000000,0.000000 0.000000,-19.000000 0.000000,1.000000 0.000000,-19.000000 0.000000,1.000000 0.000000,-1.000000 0.000000,0.000000 0.000000,1.000000 19.000000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13900.000000 44750.000000,'-50.000000'50.000000,"25.000000"-50.000000,0.000000 0.000000,0.000000 0.000000,0.000000 0.000000,75.000000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25.000000,0.000000 0.000000,-25.000000 0.000000,0.000000 0.000000,-25.000000 0.000000,0.000000 0.000000,0.000000 0.000000,0.000000 0.000000,-25.000000 0.000000,0.000000 0.000000,0.000000 0.000000,0.000000 0.000000,0.000000 25.000000,0.000000 0.000000,-25.000000-25.000000,0.000000 0.000000,25.000000 0.000000,0.000000 0.000000,-25.000000 0.000000,0.000000 0.000000,0.000000 0.000000,0.000000 0.000000,0.000000 25.000000,0.000000 0.000000,0.000000-25.000000,0.000000 0.000000,0.000000 0.000000,0.000000 0.000000,0.000000 0.000000,0.000000 0.000000,25.000000 0.000000,0.000000 0.000000,-25.000000 0.000000,0.000000 0.000000,0.000000 0.000000,0.000000 0.000000,25.000000 0.000000,0.000000 0.000000,0.000000 0.000000,0.000000 0.000000,0.000000-25.000000,0.000000 0.000000,0.000000 0.000000,0.000000 0.000000,0.000000 0.000000,0.000000 0.000000,25.000000-25.000000,0.000000 0.000000,0.000000 0.000000,0.000000 0.000000,0.000000-25.000000,0.000000 0.000000,25.000000 25.000000,0.000000 0.000000,-25.000000 0.000000,0.000000 0.000000,0.000000-25.000000,0.000000 0.000000,25.000000 0.000000,0.000000 0.000000,-25.000000 25.000000,0.000000 0.000000,0.000000-25.000000,0.000000 0.000000,0.000000 25.000000,0.000000 0.000000,0.000000-25.000000,0.000000 0.000000,0.000000 25.000000,0.000000 0.000000,0.000000 0.000000,0.000000 0.000000,0.000000 0.000000,0.000000 0.000000,0.000000 0.000000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13820.000000 13102.000000,'36.000000'0.000000,"-17.000000"0.000000,-1.000000 0.000000,0.000000 0.000000,0.000000 0.000000,1.000000 0.000000,-1.000000 0.000000,0.000000 0.000000,1.000000 0.000000,17.000000 0.000000,1.000000 0.000000,0.000000 0.000000,-1.000000 0.000000,56.000000 0.000000,0.000000 0.000000,36.000000 0.000000,0.000000 0.000000,56.000000 0.000000,-1.000000 0.000000,-18.000000 0.000000,0.000000 0.000000,18.000000 0.000000,0.000000 0.000000,1.000000 0.000000,-1.000000 0.000000,0.000000 0.000000,1.000000 0.000000,-1.000000 0.000000,0.000000 0.000000,-18.000000 0.000000,0.000000 0.000000,-37.000000 18.000000,1.000000 1.000000,-1.000000-19.000000,0.000000 0.000000,1.000000 0.000000,-1.000000 0.000000,19.000000 18.000000,-1.000000 0.000000,-36.000000-18.000000,0.000000 0.000000,0.000000 0.000000,0.000000 0.000000,-37.000000 0.000000,1.000000 0.000000,-19.000000 19.000000,0.000000-1.000000,0.000000-18.000000,0.000000 0.000000,-19.000000 0.000000,1.000000 0.000000,0.000000 0.000000,-1.000000 0.000000,19.000000 0.000000,0.000000 0.000000,-36.000000 0.000000,-1.000000 0.000000,19.000000 0.000000,-1.000000 0.000000,-17.000000 0.000000,-1.000000 0.000000,0.000000 0.000000,1.000000 0.000000,-38.000000 0.000000,1.000000 0.000000,0.000000 0.000000,-1.000000 0.000000,-17.000000 0.000000,-1.000000 0.000000,-18.000000 0.000000,0.000000 0.000000,0.000000 0.000000,0.000000 0.000000,-18.000000 0.000000,-1.000000 0.000000,1.000000 0.000000,0.000000 0.000000,-1.000000 18.000000,1.000000 1.000000,-19.000000-19.000000,1.000000 0.000000,-19.000000 0.000000,0.000000 0.000000,-55.000000 18.000000,0.000000 0.000000,0.000000-18.000000,0.000000 0.000000,0.000000 19.000000,0.000000-1.000000,37.000000-18.000000,-1.000000 0.000000,-17.000000 0.000000,-1.000000 0.000000,1.000000 0.000000,-1.000000 0.000000,0.000000 0.000000,1.000000 0.000000,-1.000000 0.000000,0.000000 0.000000,56.000000 0.000000,-1.000000 0.000000,19.000000 0.000000,-1.000000 0.000000,19.000000 18.000000,0.000000 1.000000,1.000000-19.000000,-1.000000 0.000000,18.000000 0.000000,0.000000 0.000000,-18.000000 18.000000,0.000000 0.000000,37.000000-18.000000,0.000000 0.000000,-19.000000 0.000000,0.000000 0.000000,19.000000 0.000000,0.000000 0.000000,-1.000000 0.000000,1.000000 0.000000,18.000000-18.000000,0.000000 0.000000,0.000000-1.000000,0.000000 1.000000,18.000000 0.000000,1.000000-1.000000,-19.000000 38.000000,0.000000-1.000000,0.000000 0.000000,0.000000 1.000000,18.000000-1.000000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21628.000000 13249.000000,'36.000000'0.000000,"-17.000000"0.000000,-1.000000 0.000000,0.000000-19.000000,1.000000 1.000000,17.000000 18.000000,1.000000 0.000000,0.000000-18.000000,-1.000000-1.000000,19.000000 1.000000,0.000000 0.000000,0.000000-1.000000,0.000000 1.000000,0.000000 0.000000,0.000000-1.000000,18.000000 1.000000,1.000000 0.000000,17.000000 18.000000,1.000000 0.000000,-19.000000-19.000000,1.000000 1.000000,17.000000 18.000000,1.000000 0.000000,18.000000 0.000000,0.000000 0.000000,0.000000 0.000000,0.000000 0.000000,37.000000 0.000000,-1.000000 0.000000,-18.000000 0.000000,1.000000 0.000000,-19.000000 0.000000,0.000000 0.000000,18.000000 0.000000,0.000000 0.000000,-36.000000 0.000000,0.000000 0.000000,36.000000 0.000000,0.000000 0.000000,37.000000 0.000000,0.000000 0.000000,-18.000000 0.000000,-1.000000 0.000000,-17.000000 18.000000,-1.000000 1.000000,-18.000000-19.000000,0.000000 0.000000,-18.000000 18.000000,-1.000000 0.000000,19.000000-18.000000,0.000000 0.000000,0.000000 19.000000,0.000000-1.000000,0.000000-18.000000,0.000000 0.000000,0.000000 0.000000,0.000000 0.000000,0.000000 0.000000,0.000000 0.000000,-37.000000 18.000000,1.000000 1.000000,-19.000000-19.000000,0.000000 0.000000,36.000000 0.000000,1.000000 0.000000,-19.000000 18.000000,1.000000 0.000000,17.000000-18.000000,1.000000 0.000000,18.000000 19.000000,0.000000-1.000000,0.000000-18.000000,0.000000 0.000000,-19.000000 18.000000,1.000000 1.000000,0.000000-1.000000,-1.000000 0.000000,-36.000000 1.000000,0.000000-1.000000,19.000000-18.000000,-1.000000 0.000000,0.000000 18.000000,1.000000 1.000000,-20.000000-1.000000,1.000000 0.000000,37.000000-18.000000,0.000000 0.000000,-1.000000 0.000000,1.000000 0.000000,0.000000 0.000000,-1.000000 0.000000,1.000000 0.000000,0.000000 0.000000,-1.000000 0.000000,1.000000 0.000000,-37.000000 0.000000,0.000000 0.000000,0.000000 0.000000,0.000000 0.000000,18.000000 0.000000,1.000000 0.000000,-38.000000 0.000000,1.000000 0.000000,18.000000 19.000000,0.000000-1.000000,18.000000-18.000000,0.000000 0.000000,-18.000000 0.000000,0.000000 0.000000,19.000000 0.000000,-1.000000 0.000000,0.000000 0.000000,1.000000 0.000000,17.000000 0.000000,1.000000 0.000000,-37.000000 0.000000,0.000000 0.000000,18.000000 0.000000,1.000000 0.000000,-19.000000 0.000000,0.000000 0.000000,0.000000 0.000000,0.000000 0.000000,-19.000000 0.000000,1.000000 0.000000,18.000000 0.000000,0.000000 0.000000,-19.000000 0.000000,1.000000 0.000000,18.000000 0.000000,0.000000 0.000000,0.000000 0.000000,0.000000 0.000000,0.000000 0.000000,0.000000 0.000000,18.000000 0.000000,1.000000 0.000000,-1.000000 0.000000,0.000000 0.000000,1.000000 0.000000,-1.000000 0.000000,0.000000 0.000000,1.000000 0.000000,-1.000000 0.000000,0.000000 0.000000,-18.000000 0.000000,0.000000 0.000000,0.000000 0.000000,0.000000 0.000000,0.000000 0.000000,0.000000 0.000000,-18.000000 0.000000,-1.000000 0.000000,1.000000 0.000000,0.000000 0.000000,-1.000000-18.000000,1.000000-1.000000,0.000000 19.000000,-1.000000 0.000000,1.000000 0.000000,0.000000 0.000000,-1.000000 0.000000,1.000000 0.000000,18.000000 0.000000,0.000000 0.000000,0.000000 0.000000,0.000000 0.000000,0.000000-18.000000,0.000000 0.000000,0.000000 18.000000,0.000000 0.000000,0.000000 0.000000,0.000000 0.000000,-18.000000-19.000000,-1.000000 1.000000,19.000000 18.000000,0.000000 0.000000,-18.000000 0.000000,-1.000000 0.000000,1.000000 0.000000,0.000000 0.000000,-19.000000-18.000000,0.000000-1.000000,1.000000 19.000000,-1.000000 0.000000,0.000000 0.000000,1.000000 0.000000,-1.000000-18.000000,0.000000 0.000000,1.000000 18.000000,-1.000000 0.000000,0.000000 0.000000,1.000000 0.000000,17.000000 0.000000,1.000000 0.000000,-19.000000 0.000000,1.000000 0.000000,-1.000000 0.000000,0.000000 0.000000,1.000000 0.000000,-1.000000 0.000000,0.000000 0.000000,1.000000 0.000000,-1.000000-19.000000,0.000000 1.000000,1.000000 18.000000,-1.000000 0.000000,0.000000 0.000000,1.000000 0.000000,-1.000000 0.000000,0.000000 0.000000,1.000000 0.000000,-1.000000 0.000000,0.000000 0.000000,1.000000 0.000000,-1.000000 0.000000,0.000000 0.000000,1.000000 0.000000,-1.000000 0.000000,0.000000 0.000000,1.000000 0.000000,-19.000000-18.000000,0.000000-1.000000,-19.000000 19.000000,1.000000 0.000000,0.000000 0.000000,-1.000000 0.000000,-17.000000 0.000000,-1.000000 0.000000,-18.000000 0.000000,0.000000 0.000000,-18.000000 0.000000,-1.000000 0.000000,1.000000 0.000000,0.000000 0.000000,-56.000000-18.000000,1.000000 0.000000,-37.000000 18.000000,0.000000 0.000000,-18.000000 0.000000,0.000000 0.000000,-19.000000 0.000000,0.000000 0.000000,19.000000 0.000000,0.000000 0.000000,18.000000 0.000000,0.000000 0.000000,0.000000 0.000000,0.000000 0.000000,-37.000000 0.000000,1.000000 0.000000,36.000000 0.000000,0.000000 0.000000,18.000000 0.000000,1.000000 0.000000,-19.000000 0.000000,0.000000 0.000000,0.000000 0.000000,0.000000 0.000000,36.000000 0.000000,1.000000 0.000000,0.000000 0.000000,0.000000 0.000000,73.000000-19.000000,0.000000 1.000000,-19.000000 18.000000,1.000000 0.000000,18.000000 0.000000,0.000000 0.000000,0.000000 0.000000,0.000000 0.000000,0.000000 0.000000,0.000000 0.000000,0.000000 0.000000,0.000000 0.000000,0.000000 0.000000,0.000000 0.000000,18.000000 0.000000,1.000000 0.000000,-19.000000-18.000000,0.000000-1.000000,18.000000 19.000000,0.000000 0.000000,19.000000 0.000000,0.000000 0.000000,-1.000000 0.000000,1.000000 0.000000,0.000000 0.000000,-1.000000 0.000000,38.000000 0.000000,-1.000000 0.000000,0.000000 19.000000,1.000000-1.000000,-1.000000-18.000000,0.000000 0.000000,1.000000 18.000000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6: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39517.000000 13175.000000,'-37.000000'0.000000,"19.000000"0.000000,-1.000000 0.000000,19.000000-18.000000,0.000000 0.000000,19.000000 18.000000,-1.000000 0.000000,0.000000 0.000000,1.000000 0.000000,17.000000 0.000000,1.000000 0.000000,18.000000-19.000000,0.000000 1.000000,0.000000 18.000000,0.000000 0.000000,0.000000 0.000000,0.000000 0.000000,0.000000 0.000000,0.000000 0.000000,18.000000 18.000000,1.000000 1.000000,-19.000000-19.000000,0.000000 0.000000,18.000000 18.000000,0.000000 0.000000,0.000000-18.000000,1.000000 0.000000,-1.000000 19.000000,0.000000-1.000000,37.000000 0.000000,0.000000 1.000000,19.000000-19.000000,-1.000000 0.000000,-18.000000 18.000000,0.000000 0.000000,37.000000 1.000000,-1.000000-1.000000,-36.000000-18.000000,0.000000 0.000000,0.000000 0.000000,0.000000 0.000000,-18.000000 0.000000,-1.000000 0.000000,38.000000 0.000000,-1.000000 0.000000,-18.000000 0.000000,0.000000 0.000000,0.000000 0.000000,0.000000 0.000000,18.000000 0.000000,0.000000 0.000000,-54.000000 0.000000,-1.000000 0.000000,19.000000 0.000000,-1.000000 0.000000,-36.000000 0.000000,0.000000 0.000000,19.000000 0.000000,-1.000000 0.000000,0.000000 0.000000,1.000000 0.000000,36.000000-18.000000,0.000000-1.000000,0.000000 1.000000,-1.000000 0.000000,1.000000 18.000000,0.000000 0.000000,0.000000-19.000000,0.000000 1.000000,-36.000000 18.000000,-1.000000 0.000000,-18.000000-18.000000,0.000000-1.000000,18.000000 19.000000,1.000000 0.000000,-19.000000 0.000000,0.000000 0.000000,18.000000-18.000000,0.000000 0.000000,19.000000 18.000000,0.000000 0.000000,-1.000000 0.000000,1.000000 0.000000,18.000000 0.000000,0.000000 0.000000,-19.000000 0.000000,1.000000 0.000000,-19.000000 0.000000,1.000000 0.000000,-1.000000 0.000000,0.000000 0.000000,-18.000000 0.000000,0.000000 0.000000,0.000000 0.000000,0.000000 0.000000,0.000000 0.000000,0.000000 0.000000,0.000000 0.000000,0.000000 0.000000,19.000000 0.000000,-1.000000 0.000000,18.000000-19.000000,1.000000 1.000000,18.000000 18.000000,0.000000 0.000000,-18.000000 0.000000,-1.000000 0.000000,-17.000000 0.000000,-1.000000 0.000000,19.000000-18.000000,-1.000000-1.000000,-36.000000 19.000000,0.000000 0.000000,0.000000 0.000000,0.000000 0.000000,-18.000000 0.000000,0.000000 0.000000,18.000000 0.000000,0.000000 0.000000,-19.000000 0.000000,1.000000 0.000000,18.000000 0.000000,0.000000 0.000000,0.000000 0.000000,0.000000 0.000000,18.000000 0.000000,0.000000 0.000000,-18.000000 0.000000,0.000000 0.000000,0.000000 0.000000,0.000000 0.000000,0.000000 0.000000,0.000000 0.000000,-18.000000 0.000000,0.000000 0.000000,-19.000000 0.000000,0.000000 0.000000,-36.000000-18.000000,0.000000 0.000000,-1.000000 18.000000,1.000000 0.000000,-19.000000-19.000000,1.000000 1.000000,17.000000 18.000000,1.000000 0.000000,-19.000000-37.000000,1.000000 1.000000,-1.000000 17.000000</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7:1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5193.000000 12396.000000,'0.000000'41.000000,"-21.000000"-41.000000,0.000000 0.000000,42.000000 0.000000,0.000000 0.000000,-1.000000 0.000000,1.000000 0.000000,-1.000000 0.000000,1.000000 0.000000,0.000000 0.000000,-1.000000 0.000000,22.000000 21.000000,-1.000000 0.000000,-21.000000-21.000000,1.000000 0.000000,20.000000 0.000000,0.000000 0.000000,1.000000 0.000000,-1.000000 0.000000,0.000000 0.000000,0.000000 0.000000,21.000000 20.000000,0.000000 1.000000,0.000000-21.000000,0.000000 0.000000,-1.000000 0.000000,1.000000 0.000000,21.000000 0.000000,-1.000000 0.000000,0.000000 0.000000,1.000000 0.000000,-1.000000 0.000000,1.000000 0.000000,-1.000000 0.000000,1.000000 0.000000,-1.000000 0.000000,0.000000 0.000000,-20.000000 0.000000,0.000000 0.000000,0.000000 0.000000,0.000000 0.000000,0.000000 0.000000,-1.000000 0.000000,-19.000000 0.000000,-1.000000 0.000000,0.000000 0.000000,0.000000 0.000000,21.000000 0.000000,0.000000 0.000000,0.000000 20.000000,0.000000 1.000000,-1.000000-21.000000,1.000000 0.000000,21.000000 0.000000,-1.000000 0.000000,-20.000000 0.000000,0.000000 0.000000,20.000000 0.000000,1.000000 0.000000,-1.000000 0.000000,0.000000 0.000000,1.000000 0.000000,-1.000000 0.000000,-20.000000 0.000000,0.000000 0.000000,20.000000 0.000000,1.000000 0.000000,-42.000000 0.000000,0.000000 0.000000,21.000000 0.000000,0.000000 0.000000,0.000000-21.000000,0.000000 1.000000,-1.000000 20.000000,1.000000 0.000000,0.000000 0.000000,0.000000 0.000000,20.000000 0.000000,1.000000 0.000000,-1.000000 0.000000,1.000000 0.000000,-1.000000 0.000000,0.000000 0.000000,1.000000 0.000000,-1.000000 0.000000,-20.000000 0.000000,0.000000 0.000000,0.000000 0.000000,0.000000 0.000000,-21.000000 0.000000,0.000000 0.000000,0.000000 0.000000,0.000000 0.000000,1.000000 0.000000,-1.000000 0.000000,0.000000 0.000000,0.000000 0.000000,-20.000000 0.000000,0.000000 0.000000,40.000000 0.000000,1.000000 0.000000,-21.000000 0.000000,1.000000 0.000000,19.000000 0.000000,1.000000 0.000000,0.000000 0.000000,0.000000 0.000000,20.000000 0.000000,1.000000 0.000000,-1.000000-21.000000,1.000000 1.000000,20.000000 20.000000,0.000000 0.000000,-21.000000 0.000000,1.000000 0.000000,-22.000000 0.000000,1.000000 0.000000,21.000000-21.000000,-1.000000 0.000000,-20.000000 21.000000,0.000000 0.000000,-21.000000 0.000000,0.000000 0.000000,21.000000 0.000000,0.000000 0.000000,0.000000 0.000000,-1.000000 0.000000,1.000000 0.000000,0.000000 0.000000,20.000000 0.000000,1.000000 0.000000,-21.000000 0.000000,0.000000 0.000000,20.000000 0.000000,0.000000 0.000000,1.000000 0.000000,-1.000000 0.000000,-20.000000 0.000000,0.000000 0.000000,20.000000 0.000000,1.000000 0.000000,-21.000000-20.000000,-1.000000-1.000000,1.000000 21.000000,0.000000 0.000000,0.000000 0.000000,0.000000 0.000000,0.000000 0.000000,-1.000000 0.000000,1.000000 0.000000,0.000000 0.000000,0.000000-20.000000,0.000000-1.000000,0.000000 21.000000,-1.000000 0.000000,-19.000000 0.000000,-1.000000 0.000000,21.000000 0.000000,-1.000000 0.000000,1.000000 0.000000,0.000000 0.000000,0.000000 0.000000,0.000000 0.000000,-21.000000 0.000000,0.000000 0.000000,21.000000 0.000000,0.000000 0.000000,0.000000 0.000000,-1.000000 0.000000,-19.000000 21.000000,-1.000000-1.000000,21.000000-20.000000,-1.000000 0.000000,1.000000 0.000000,0.000000 0.000000,0.000000 0.000000,0.000000 0.000000,0.000000 0.000000,-1.000000 0.000000,1.000000 0.000000,0.000000 0.000000,-21.000000 0.000000,1.000000 0.000000,19.000000 21.000000,1.000000-1.000000,0.000000-20.000000,0.000000 0.000000,0.000000 0.000000,-1.000000 0.000000,22.000000 0.000000,-1.000000 0.000000,1.000000 0.000000,-1.000000 0.000000,21.000000 21.000000,0.000000 0.000000,0.000000-21.000000,0.000000 0.000000,-20.000000 0.000000,-1.000000 0.000000,-20.000000 0.000000,0.000000 0.000000,20.000000 0.000000,1.000000 0.000000,-21.000000 0.000000,-1.000000 0.000000,-19.000000 20.000000,-1.000000 1.000000,41.000000-21.000000,1.000000 0.000000,-22.000000 0.000000,1.000000 0.000000,0.000000 0.000000,0.000000 0.000000,20.000000 0.000000,1.000000 0.000000,20.000000 0.000000,0.000000 0.000000,-41.000000 0.000000,0.000000 0.000000,20.000000 0.000000,0.000000 0.000000,-20.000000 20.000000,0.000000 1.000000,0.000000-21.000000,0.000000 0.000000,-21.000000 0.000000,0.000000 0.000000,0.000000 0.000000,1.000000 0.000000,-1.000000 0.000000,0.000000 0.000000,-20.000000 0.000000,-1.000000 0.000000,21.000000 0.000000,1.000000 0.000000,-22.000000 0.000000,1.000000 0.000000,20.000000 0.000000,0.000000 0.000000,0.000000 0.000000,1.000000 0.000000,20.000000 0.000000,-1.000000 0.000000,1.000000 0.000000,0.000000 0.000000,0.000000 0.000000,0.000000 0.000000,41.000000 21.000000,0.000000-1.000000,-21.000000-20.000000,1.000000 0.000000,-1.000000 0.000000,0.000000 0.000000,1.000000 0.000000,-1.000000 0.000000,21.000000 0.000000,0.000000 0.000000,-41.000000 0.000000,0.000000 0.000000,0.000000 21.000000,0.000000-1.000000,-1.000000-20.000000,1.000000 0.000000,21.000000 0.000000,-1.000000 0.000000,-20.000000 0.000000,0.000000 0.000000,41.000000 0.000000,0.000000 0.000000,-21.000000 0.000000,1.000000 0.000000,20.000000 0.000000,0.000000 0.000000,0.000000 0.000000,0.000000 0.000000,-21.000000 0.000000,1.000000 0.000000,-21.000000 0.000000,-1.000000 0.000000,22.000000 21.000000,-1.000000 0.000000,-41.000000-21.000000,1.000000 0.000000,-1.000000 0.000000,0.000000 0.000000,-20.000000 0.000000,-1.000000 0.000000,22.000000 0.000000,-1.000000 0.000000,0.000000 0.000000,0.000000 0.000000,0.000000 0.000000,1.000000 0.000000,19.000000 0.000000,1.000000 0.000000,0.000000 0.000000,0.000000 0.000000,20.000000 0.000000,1.000000 0.000000,-21.000000 0.000000,-1.000000 0.000000,42.000000 0.000000,1.000000 0.000000,-43.000000 0.000000,1.000000 0.000000,0.000000 0.000000,0.000000 0.000000,20.000000 0.000000,1.000000 0.000000,-42.000000 0.000000,0.000000 0.000000,0.000000 0.000000,1.000000 0.000000,19.000000 0.000000,1.000000 0.000000,-21.000000 0.000000,1.000000 0.000000,-1.000000 0.000000,0.000000 0.000000,21.000000 0.000000,0.000000 0.000000,0.000000 0.000000,-1.000000 0.000000,1.000000 0.000000,0.000000 0.000000,20.000000 0.000000,1.000000 0.000000,-1.000000 0.000000,1.000000 0.000000,-21.000000 0.000000,-1.000000 0.000000,22.000000 0.000000,-1.000000 0.000000,-20.000000 0.000000,0.000000 0.000000,0.000000 0.000000,-1.000000 0.000000,22.000000 0.000000,-1.000000 0.000000,-40.000000 0.000000,-1.000000 0.000000,21.000000 0.000000,-1.000000 0.000000,1.000000 0.000000,0.000000 0.000000,0.000000 0.000000,0.000000 0.000000,0.000000 0.000000,-1.000000 0.000000,22.000000 0.000000,-1.000000 0.000000,1.000000 0.000000,-1.000000 0.000000,1.000000 0.000000,-1.000000 0.000000,21.000000 20.000000,0.000000 1.000000,-41.000000-21.000000,0.000000 0.000000,20.000000 0.000000,1.000000 0.000000,-1.000000 0.000000,0.000000 0.000000,-20.000000 0.000000,0.000000 0.000000,-21.000000 0.000000,0.000000 0.000000,21.000000 0.000000,0.000000 0.000000,0.000000 0.000000,0.000000 0.000000,0.000000 0.000000,-1.000000 0.000000,22.000000 0.000000,-1.000000 0.000000,-20.000000 0.000000,0.000000 0.000000,20.000000 0.000000,1.000000 0.000000,20.000000 0.000000,0.000000 0.000000,-41.000000 0.000000,0.000000 0.000000,20.000000-21.000000,0.000000 1.000000,1.000000 20.000000,-1.000000 0.000000,-41.000000 0.000000,1.000000 0.000000,19.000000 0.000000,1.000000 0.000000,0.000000-21.000000,0.000000 0.000000,0.000000 21.000000,0.000000 0.000000,-1.000000 0.000000,1.000000 0.000000,0.000000-20.000000,0.000000-1.000000,20.000000 21.000000,1.000000 0.000000,-1.000000 0.000000,1.000000 0.000000,20.000000-20.000000,0.000000-1.000000,-21.000000 21.000000,1.000000 0.000000,-1.000000 0.000000,0.000000 0.000000,1.000000 0.000000,-1.000000 0.000000,1.000000 0.000000,-1.000000 0.000000,-20.000000 0.000000,0.000000 0.000000,0.000000 0.000000,-1.000000 0.000000,1.000000 0.000000,0.000000 0.000000,0.000000 0.000000,0.000000 0.000000,20.000000 0.000000,1.000000 0.000000,-22.000000 0.000000,1.000000 0.000000,21.000000 0.000000,-1.000000 0.000000,1.000000 0.000000,-1.000000 0.000000,0.000000 0.000000,1.000000 0.000000,-1.000000 0.000000,1.000000 0.000000,-21.000000 0.000000,-1.000000 0.000000,1.000000 0.000000,0.000000 0.000000,0.000000 0.000000,0.000000 0.000000,-1.000000 0.000000,1.000000 0.000000,-21.000000 0.000000,1.000000 0.000000,20.000000 0.000000,-1.000000 0.000000,22.000000 0.000000,-1.000000 0.000000,-20.000000 0.000000,0.000000 0.000000,20.000000 0.000000,1.000000 0.000000,20.000000 0.000000,0.000000 0.000000,-21.000000 0.000000,1.000000 0.000000,-1.000000 0.000000,1.000000 0.000000,-1.000000 0.000000,0.000000 0.000000,-20.000000 0.000000,0.000000 0.000000,0.000000 0.000000,0.000000 0.000000,-1.000000 0.000000,1.000000 0.000000,0.000000 0.000000,0.000000 0.000000,0.000000 0.000000,0.000000 0.000000,20.000000 0.000000,0.000000 0.000000,-20.000000 0.000000,0.000000 0.000000,21.000000 0.000000,-1.000000 0.000000,0.000000 21.000000,1.000000-1.000000,-1.000000-20.000000,1.000000 0.000000,-1.000000 0.000000,1.000000 0.000000,-22.000000 0.000000,1.000000 0.000000,0.000000 0.000000,0.000000 0.000000,0.000000 0.000000,0.000000 0.000000,-21.000000 0.000000,0.000000 0.000000,21.000000 0.000000,0.000000 0.000000,-21.000000 0.000000,0.000000 0.000000,21.000000 0.000000,0.000000 0.000000,-1.000000 0.000000,1.000000 0.000000,0.000000 0.000000,0.000000 0.000000,0.000000 0.000000,0.000000 0.000000,20.000000 0.000000,0.000000 0.000000,1.000000 0.000000,-1.000000 0.000000,-20.000000 0.000000,0.000000 0.000000,0.000000 0.000000,0.000000 0.000000,-1.000000 0.000000,1.000000 0.000000,-21.000000 0.000000,1.000000 0.000000,-1.000000 0.000000,0.000000 0.000000,0.000000 0.000000,1.000000 0.000000,-1.000000 0.000000,0.000000 0.000000,-20.000000 0.000000,-1.000000 0.000000,21.000000 0.000000,1.000000 0.000000,-22.000000 0.000000,1.000000 0.000000,20.000000 0.000000,0.000000 0.000000,-20.000000 0.000000,-1.000000 0.000000,1.000000 0.000000,0.000000 0.000000,20.000000 0.000000,0.000000 0.000000,-20.000000 0.000000,-1.000000 0.000000,22.000000 0.000000,-1.000000 0.000000,-21.000000 0.000000,1.000000 0.000000,20.000000 0.000000,0.000000 0.000000,1.000000 0.000000,-1.000000 0.000000,0.000000-20.000000,0.000000-1.000000,21.000000 21.000000,0.000000 0.000000,0.000000 0.000000,0.000000 0.000000,-1.000000 0.000000,1.000000 0.000000,0.000000 0.000000,0.000000 0.000000,0.000000 0.000000,0.000000 0.000000,-1.000000 0.000000,1.000000 0.000000,0.000000 0.000000,0.000000 0.000000,-21.000000 0.000000,0.000000 0.000000,0.000000 0.000000,1.000000 0.000000,-1.000000 0.000000,0.000000 0.000000,0.000000 0.000000,1.000000 0.000000,-1.000000 0.000000,0.000000 0.000000,0.000000 0.000000,0.000000 0.000000,1.000000 0.000000,-1.000000 0.000000,0.000000 0.000000,0.000000 0.000000,0.000000 0.000000,1.000000 0.000000,-1.000000 0.000000,0.000000 0.000000,0.000000 0.000000,1.000000 0.000000,19.000000 0.000000,1.000000 0.000000,-21.000000 0.000000,1.000000 0.000000,-1.000000 0.000000,0.000000 0.000000,0.000000 0.000000,0.000000 0.000000,-20.000000 0.000000,0.000000 0.000000,20.000000 0.000000,0.000000 0.000000,0.000000 0.000000,1.000000 0.000000,-1.000000 0.000000,0.000000 0.000000,0.000000 0.000000,0.000000 0.000000,1.000000 0.000000,-1.000000 0.000000,0.000000 0.000000,0.000000 0.000000,1.000000 0.000000,-1.000000 0.000000,0.000000 0.000000,0.000000 0.000000,21.000000 0.000000,0.000000 0.000000,0.000000 0.000000,-1.000000 0.000000,22.000000 0.000000,-1.000000 0.000000,1.000000 0.000000,-1.000000 0.000000,21.000000 0.000000,0.000000 0.000000,0.000000 0.000000,0.000000 0.000000,0.000000 0.000000,0.000000 0.000000,0.000000 0.000000,0.000000 0.000000,-20.000000 0.000000,-1.000000 0.000000,-20.000000 0.000000,0.000000 0.000000,0.000000 0.000000,0.000000 0.000000,-21.000000 0.000000,0.000000 0.000000,0.000000 0.000000,0.000000 0.000000,-20.000000 0.000000,0.000000 0.000000,-1.000000 0.000000,1.000000 0.000000,0.000000 0.000000,-1.000000 0.000000,1.000000 0.000000,-1.000000 0.000000,1.000000 0.000000,0.000000 0.000000,-1.000000 0.000000,1.000000 0.000000,20.000000 0.000000,0.000000 0.000000,0.000000 0.000000,1.000000 0.000000,19.000000 0.000000,1.000000 0.000000,0.000000-21.000000,0.000000 1.000000,20.000000 20.000000,1.000000 0.000000,-21.000000 0.000000,-1.000000 0.000000,22.000000 0.000000,-1.000000 0.000000,1.000000 0.000000,-1.000000 0.000000,-20.000000 0.000000,0.000000 0.000000,0.000000 0.000000,-1.000000 0.000000,1.000000 0.000000,0.000000 0.000000,-21.000000 0.000000,1.000000 0.000000,19.000000 0.000000,1.000000 0.000000,0.000000 0.000000,0.000000 0.000000,0.000000 0.000000,-1.000000 0.000000,22.000000 0.000000,-1.000000 0.000000,-20.000000 0.000000,0.000000 0.000000,20.000000 0.000000,1.000000 0.000000,-21.000000 0.000000,-1.000000 0.000000,22.000000 0.000000,-1.000000 0.000000,1.000000 0.000000,-1.000000 0.000000,-20.000000 20.000000,0.000000 1.000000,0.000000-21.000000,0.000000 0.000000,-1.000000 0.000000,1.000000 0.000000,0.000000 21.000000,0.000000-1.000000,-21.000000-20.000000,0.000000 0.000000,0.000000 0.000000,1.000000 0.000000,19.000000 21.000000,1.000000-1.000000,-20.000000-20.000000,-1.000000 0.000000,21.000000 0.000000,-1.000000 0.000000,1.000000 21.000000,0.000000 0.000000,-21.000000-21.000000,0.000000 0.000000,1.000000 0.000000,-1.000000 0.000000,21.000000 0.000000,0.000000 0.000000,-42.000000 20.000000,1.000000 1.000000,20.000000-21.000000,0.000000 0.000000,-20.000000 0.000000,-1.000000 0.000000,1.000000 0.000000,0.000000 0.000000,-1.000000 0.000000,1.000000 0.000000,-1.000000 0.000000,1.000000 0.000000,0.000000 0.000000,-1.000000 0.000000,-20.000000-21.000000,0.000000 1.000000,-20.000000 20.000000,-1.000000 0.000000,0.000000-21.000000,1.000000 0.000000,-1.000000 21.000000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8:0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8050.000000 30200.000000,'50.000000'0.000000,"-25.000000"-25.000000,0.000000 0.000000,0.000000 25.000000,0.000000 0.000000,25.000000 0.000000,0.000000 0.000000,-25.000000 0.000000,0.000000 0.000000,25.000000-25.000000,0.000000 0.000000,-25.000000 25.000000,0.000000 0.000000,25.000000 0.000000,0.000000 0.000000,-25.000000 0.000000,0.000000 0.000000,25.000000 0.000000,0.000000 0.000000,0.000000-25.000000,0.000000 0.000000,0.000000 25.000000,0.000000 0.000000,25.000000 0.000000,0.000000 0.000000,25.000000 0.000000,0.000000 0.000000,50.000000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0.000000,50.000000 25.000000,0.000000 0.000000,25.000000 0.000000,0.000000 0.000000,0.000000-25.000000,0.000000 0.000000,0.000000 25.000000,0.000000 0.000000,-50.000000 0.000000,0.000000 0.000000,-25.000000 0.000000,0.000000 0.000000,50.000000-25.000000,0.000000 0.000000,0.000000 25.000000,0.000000 0.000000,0.000000 0.000000,0.000000 0.000000,0.000000-25.000000,0.000000 0.000000,-50.000000 25.000000,0.000000 0.000000,0.000000-25.000000,0.000000 0.000000,0.000000 25.000000,0.000000 0.000000,-25.000000-25.000000,0.000000 0.000000,0.000000 25.000000,0.000000 0.000000,0.000000-25.000000,0.000000 0.000000,0.000000 25.000000,0.000000 0.000000,-50.000000-25.000000,0.000000 0.000000,-25.000000 0.000000,0.000000 0.000000,-50.000000 0.000000,0.000000 0.000000,0.000000 0.000000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8:0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73100.000000 30800.000000,'-50.000000'-50.000000,"25.000000"25.000000,0.000000 0.000000,25.000000 0.000000,0.000000 0.000000,0.000000 0.000000,0.000000 0.000000,25.000000 25.000000,0.000000 0.000000,0.000000 0.000000,0.000000 0.000000,0.000000 0.000000,0.000000 0.000000,25.000000 0.000000,0.000000 0.000000,0.000000-25.000000,0.000000 0.000000,0.000000 25.000000,0.000000 0.000000,50.000000-25.000000,0.000000 0.000000,0.000000 25.000000,0.000000 0.000000,25.000000-25.000000,0.000000 0.000000,50.000000 0.000000,0.000000 0.000000,-25.000000 25.000000,0.000000 0.000000,0.000000-25.000000,0.000000 0.000000,25.000000 25.000000,0.000000 0.000000,0.000000 0.000000,0.000000 0.000000,0.000000 0.000000,0.000000 0.000000,0.000000 25.000000,0.000000 0.000000,-25.000000 0.000000,0.000000 0.000000,-50.000000-25.000000,0.000000 0.000000,0.000000 25.000000,0.000000 0.000000,0.000000-25.000000,0.000000 0.000000,0.000000 25.000000,0.000000 0.000000,0.000000-25.000000,0.000000 0.000000,0.000000 25.000000,0.000000 0.000000,0.000000 0.000000,0.000000 0.000000,-25.000000-25.000000,0.000000 0.000000,25.000000 25.000000,0.000000 0.000000,-50.000000-25.000000,0.000000 0.000000,0.000000 0.000000,0.000000 0.000000,-25.000000 0.000000,0.000000 0.000000,25.000000 0.000000,0.000000 0.000000,-25.000000 0.000000,0.000000 0.000000,0.000000 0.000000,0.000000 0.000000,0.000000 0.000000,0.000000 0.000000,0.000000 0.000000,0.000000 0.000000,0.000000 0.000000,0.000000 0.000000,-25.000000-25.000000,0.000000 0.000000,0.000000 0.000000,0.000000 0.000000,0.000000 50.000000,0.000000 0.000000,-50.000000 0.000000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8:1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7950.000000 34200.000000,'-50.000000'0.000000,"50.000000"-25.000000,0.000000 0.000000,25.000000 0.000000,0.000000 0.000000,0.000000 25.000000,0.000000 0.000000,25.000000-25.000000,0.000000 0.000000,25.000000 25.000000,0.000000 0.000000,25.000000-25.000000,0.000000 0.000000,50.000000 25.000000,0.000000 0.000000,25.000000 0.000000,0.000000 0.000000,75.000000-25.000000,0.000000 0.000000,0.000000 25.000000,0.000000 0.000000,-25.000000 0.000000,0.000000 0.000000,25.000000-25.000000,0.000000 0.000000,50.000000 25.000000,0.000000 0.000000,25.000000 0.000000,0.000000 0.000000,-25.000000 0.000000,0.000000 0.000000,0.000000 0.000000,0.000000 0.000000,25.000000 25.000000,0.000000 0.000000,25.000000 0.000000,0.000000 0.000000,-100.000000 0.000000,0.000000 0.000000,50.000000 25.000000,0.000000 0.000000,75.000000-25.000000,0.000000 0.000000,-100.000000 0.000000,0.000000 0.000000,50.000000-25.000000,0.000000 0.000000,75.000000 0.000000,0.000000 0.000000,-100.000000 0.000000,0.000000 0.000000,0.000000 25.000000,0.000000 0.000000,75.000000-25.000000,0.000000 0.000000,-100.000000 0.000000,0.000000 0.000000,-25.000000 25.000000,0.000000 0.000000,25.000000-25.000000,0.000000 0.000000,0.000000 25.000000,0.000000 0.000000,0.000000-25.000000,0.000000 0.000000,-25.000000 0.000000,0.000000 0.000000,50.000000 0.000000,0.000000 0.000000,25.000000 0.000000,0.000000 0.000000,-25.000000 0.000000,0.000000 0.000000,-50.000000-25.000000,0.000000 0.000000,50.000000 25.000000,0.000000 0.000000,0.000000-25.000000,0.000000 0.000000,-100.000000 25.000000,0.000000 0.000000,-25.000000 0.000000,0.000000 0.000000,75.000000 0.000000,0.000000 0.000000,25.000000 0.000000,0.000000 0.000000,-25.000000 0.000000,0.000000 0.000000,-25.000000 0.000000,0.000000 0.000000,25.000000 25.000000,0.000000 0.000000,75.000000-25.000000,0.000000 0.000000,-25.000000 25.000000,0.000000 0.000000,-75.000000 0.000000,0.000000 0.000000,25.000000 0.000000,0.000000 0.000000,50.000000 0.000000,0.000000 0.000000,-100.000000 0.000000,0.000000 0.000000,-25.000000-25.000000,0.000000 0.000000,-25.000000 25.000000,0.000000 0.000000,50.000000-25.000000,0.000000 0.000000,50.000000 0.000000,0.000000 0.000000,-25.000000 0.000000,0.000000 0.000000,-25.000000 0.000000,0.000000 0.000000,-25.000000 0.000000,0.000000 0.000000,50.000000 0.000000,0.000000 0.000000,25.000000 0.000000,0.000000 0.000000,-25.000000 0.000000,0.000000 0.000000,-50.000000 25.000000,0.000000 0.000000,-50.000000-25.000000,0.000000 0.000000,25.000000 0.000000,0.000000 0.000000,50.000000 0.000000,0.000000 0.000000,0.000000 0.000000,0.000000 0.000000,0.000000 0.000000,0.000000 0.000000,-25.000000 0.000000,0.000000 0.000000,-50.000000 0.000000,0.000000 0.000000,0.000000 0.000000,0.000000 0.000000,25.000000 0.000000,0.000000 0.000000,25.000000 0.000000,0.000000 0.000000,25.000000 25.000000,0.000000 0.000000,-50.000000-25.000000,0.000000 0.000000,-25.000000 25.000000,0.000000 0.000000,-25.000000-25.000000,0.000000 0.000000,0.000000 25.000000,0.000000 0.000000,0.000000-25.000000,0.000000 0.000000,-25.000000 0.000000,0.000000 0.000000,25.000000 0.000000,0.000000 0.000000,0.000000 0.000000,0.000000 0.000000,-25.000000 25.000000,0.000000 0.000000,0.000000-25.000000,0.000000 0.000000,-50.000000 0.000000,0.000000 0.000000,0.000000 0.000000,0.000000 0.000000,0.000000 0.000000,0.000000 0.000000,0.000000 0.000000,0.000000 0.000000,-25.000000 25.000000,0.000000 0.000000,0.000000 25.000000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8:1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8150.000000 38800.000000,'-50.000000'50.000000,"25.000000"-25.000000,0.000000 0.000000,50.000000 0.000000,0.000000 0.000000,25.000000-25.000000,0.000000 0.000000,-25.000000 0.000000,0.000000 0.000000,25.000000 25.000000,0.000000 0.000000,-25.000000-25.000000,0.000000 0.000000,50.000000 25.000000,0.000000 0.000000,0.000000-25.000000,0.000000 0.000000,25.000000 25.000000,0.000000 0.000000,50.000000 0.000000,0.000000 0.000000,25.000000 0.000000,0.000000 0.000000,25.000000 0.000000,0.000000 0.000000,0.000000 0.000000,0.000000 0.000000,-25.000000 0.000000,0.000000 0.000000,0.000000 25.000000,0.000000 0.000000,25.000000-25.000000,0.000000 0.000000,25.000000 0.000000,0.000000 0.000000,0.000000-25.000000,0.000000 0.000000,0.000000 25.000000,0.000000 0.000000,-25.000000-25.000000,0.000000 0.000000,50.000000 25.000000,0.000000 0.000000,50.000000-25.000000,0.000000 0.000000,-25.000000 0.000000,0.000000 0.000000,-25.000000 0.000000,0.000000 0.000000,75.000000-25.000000,0.000000 0.000000,-25.000000 25.000000,0.000000 0.000000,-25.000000-25.000000,0.000000 0.000000,0.000000 0.000000,0.000000 0.000000,25.000000 0.000000,0.000000 0.000000,-25.000000 0.000000,0.000000 0.000000,-50.000000 25.000000,0.000000 0.000000,-25.000000 0.000000,0.000000 0.000000,50.000000 0.000000,0.000000 0.000000,25.000000 0.000000,0.000000 0.000000,-75.000000 0.000000,0.000000 0.000000,0.000000 0.000000,0.000000 0.000000,-25.000000 0.000000,0.000000 0.000000,25.000000 0.000000,0.000000 0.000000,75.000000 0.000000,0.000000 0.000000,-75.000000 0.000000,0.000000 0.000000,-50.000000 0.000000,0.000000 0.000000,50.000000-25.000000,0.000000 0.000000,0.000000 0.000000,0.000000 0.000000,25.000000 25.000000,0.000000 0.000000,25.000000-25.000000,0.000000 0.000000,-75.000000 25.000000,0.000000 0.000000,0.000000 0.000000,0.000000 0.000000,50.000000 0.000000,0.000000 0.000000,25.000000-25.000000,0.000000 0.000000,0.000000 25.000000,0.000000 0.000000,-50.000000 0.000000,0.000000 0.000000,-25.000000 0.000000,0.000000 0.000000,25.000000-25.000000,0.000000 0.000000,50.000000 25.000000,0.000000 0.000000,-25.000000 0.000000,0.000000 0.000000,-50.000000 0.000000,0.000000 0.000000,25.000000 0.000000,0.000000 0.000000,25.000000 0.000000,0.000000 0.000000,0.000000 0.000000,0.000000 0.000000,25.000000 0.000000,0.000000 0.000000,-100.000000 25.000000,0.000000 0.000000,-25.000000 0.000000,0.000000 0.000000,25.000000-25.000000,0.000000 0.000000,0.000000 25.000000,0.000000 0.000000,25.000000 0.000000,0.000000 0.000000,0.000000-25.000000,0.000000 0.000000,-25.000000 25.000000,0.000000 0.000000,-50.000000-25.000000,0.000000 0.000000,25.000000 25.000000,0.000000 0.000000,0.000000-25.000000,0.000000 0.000000,25.000000 0.000000,0.000000 0.000000,25.000000 25.000000,0.000000 0.000000,-25.000000 0.000000,0.000000 0.000000,0.000000 0.000000,0.000000 0.000000,-25.000000-25.000000,0.000000 0.000000,-25.000000 25.000000,0.000000 0.000000,-25.000000 0.000000,0.000000 0.000000,25.000000-25.000000,0.000000 0.000000,-25.000000 0.000000,0.000000 0.000000,50.000000 25.000000,0.000000 0.000000,25.000000-25.000000,0.000000 0.000000,-25.000000 0.000000,0.000000 0.000000,25.000000 25.000000,0.000000 0.000000,-50.000000-25.000000,0.000000 0.000000,0.000000 0.000000,0.000000 0.000000,0.000000 25.000000,0.000000 0.000000,-25.000000-25.000000,0.000000 0.000000,25.000000 25.000000,0.000000 0.000000,-25.000000-25.000000,0.000000 0.000000,25.000000 0.000000,0.000000 0.000000,0.000000 0.000000,0.000000 0.000000,-25.000000 0.000000,0.000000 0.000000,25.000000 0.000000,0.000000 0.000000,0.000000 0.000000,0.000000 0.000000,-25.000000 25.000000,0.000000 0.000000,0.000000-25.000000,0.000000 0.000000,-25.000000 0.000000,0.000000 0.000000,25.000000 0.000000,0.000000 0.000000,-25.000000 0.000000,0.000000 0.000000,0.000000 0.000000,0.000000 0.000000,0.000000 0.000000,0.000000 0.000000,0.000000 0.000000,0.000000 0.000000,-25.000000 25.000000,0.000000 0.000000,25.000000-25.000000,0.000000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25.000000,0.000000 0.000000,-25.000000 0.000000,0.000000 0.000000,0.000000 0.000000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8:2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79050.000000 40150.000000,'0.000000'-50.000000,"0.000000"25.000000,0.000000 0.000000,0.000000 0.000000,0.000000 0.000000,0.000000 0.000000,0.000000 0.000000,25.000000 0.000000,0.000000 0.000000,50.000000 25.000000,0.000000 0.000000,25.000000 0.000000,0.000000 0.000000,75.000000-25.000000,0.000000 0.000000,75.000000 25.000000,0.000000 0.000000,25.000000 0.000000,0.000000 0.000000,-25.000000 25.000000,0.000000 0.000000,75.000000-25.000000,0.000000 0.000000,0.000000 25.000000,0.000000 0.000000,-25.000000 0.000000,0.000000 0.000000,0.000000 0.000000,0.000000 0.000000,-50.000000-25.000000,0.000000 0.000000,25.000000 25.000000,0.000000 0.000000,-50.000000-25.000000,0.000000 0.000000,-75.000000 0.000000,0.000000 0.000000,-75.000000 0.000000,0.000000 0.000000,25.000000 0.000000,0.000000 0.000000,-50.000000 0.000000,0.000000 0.000000,0.000000 0.000000,0.000000 0.000000,-25.000000 0.000000,0.000000 0.000000,-50.000000-25.000000,0.000000 0.000000,-50.000000 25.000000,0.000000 0.000000,-50.000000 0.000000,0.000000 0.000000,0.000000-25.000000,0.000000 0.000000,-50.000000 25.000000,0.000000 0.000000,-75.000000-25.000000,0.000000 0.000000,0.000000 25.000000,0.000000 0.000000,-50.000000-25.000000,0.000000 0.000000,-25.000000 0.000000,0.000000 0.000000,-25.000000 25.000000,0.000000 0.000000,-25.000000 0.000000,0.000000 0.000000,50.000000-25.000000,0.000000 0.000000,50.000000 25.000000,0.000000 0.000000,0.000000 0.000000,0.000000 0.000000,75.000000 0.000000,0.000000 0.000000,100.000000 25.000000,0.000000 0.000000,75.000000-25.000000,0.000000 0.000000,25.000000 25.000000,0.000000 0.000000,25.000000-25.000000,0.000000 0.000000,0.000000 0.000000,0.000000 0.000000,25.000000 0.000000,0.000000 0.000000,50.000000 0.000000,0.000000 0.000000,50.000000-25.000000,0.000000 0.000000,25.000000 25.000000,0.000000 0.000000,50.000000 0.000000,0.000000 0.000000,25.000000-25.000000,0.000000 0.000000,-25.000000 25.000000,0.000000 0.000000,100.000000 0.000000,0.000000 0.000000,25.000000 0.000000,0.000000 0.000000,-75.000000 25.000000,0.000000 0.000000,-125.000000 25.000000</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8:2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97850.000000 40250.000000,'50.000000'0.000000,"-50.000000"-25.000000,0.000000 0.000000,25.000000 25.000000,0.000000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0.000000,0.000000-25.000000,0.000000 0.000000,0.000000 25.000000,0.000000 0.000000,0.000000 0.000000,0.000000 0.000000,-25.000000 0.000000,0.000000 0.000000,0.000000 0.000000,0.000000 0.000000,0.000000-25.000000,0.000000 0.000000,-25.000000 25.000000,0.000000 0.000000,0.000000 0.000000,0.000000 0.000000,25.000000-25.000000,0.000000 0.000000,-25.000000 25.000000,0.000000 0.000000,0.000000 0.000000,0.000000 0.000000,25.000000 0.000000,0.000000 0.000000,0.000000 0.000000,0.000000 0.000000,-25.000000 0.000000,0.000000 0.000000,50.000000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0.000000,-50.000000 0.000000,0.000000 0.000000,0.000000 0.000000,0.000000 0.000000,25.000000 0.000000,0.000000 0.000000,-25.000000 0.000000,0.000000 0.000000,25.000000-25.000000,0.000000 0.000000,0.000000 25.000000,0.000000 0.000000,0.000000 0.000000,0.000000 0.000000,25.000000 0.000000,0.000000 0.000000,0.000000 0.000000,0.000000 0.000000,25.000000-25.000000,0.000000 0.000000,-25.000000 25.000000,0.000000 0.000000,0.000000 0.000000,0.000000 0.000000,-25.000000 0.000000,0.000000 0.000000,0.000000 0.000000,0.000000 0.000000,25.000000 0.000000,0.000000 0.000000,-50.000000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0.000000,-25.000000 25.000000,0.000000 0.000000,25.000000 0.000000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16150.000000 44650.000000,'0.000000'-50.000000,"0.000000"25.000000,0.000000 0.000000,0.000000 0.000000,0.000000 0.000000,-25.000000 0.000000,0.000000 0.000000,25.000000 0.000000,0.000000 0.000000,0.000000 0.000000,0.000000 0.000000,0.000000 0.000000,0.000000 0.000000,0.000000 50.000000,0.000000 0.000000,0.000000 25.000000,0.000000 0.000000,0.000000 25.000000,0.000000 0.000000,0.000000-25.000000,0.000000 0.000000,0.000000 50.000000,0.000000 0.000000,0.000000 0.000000,0.000000 0.000000,0.000000 0.000000,0.000000 0.000000,-25.000000 0.000000,0.000000 0.000000,25.000000 0.000000,0.000000 0.000000,0.000000-25.000000,0.000000 0.000000,25.000000 25.000000,0.000000 0.000000,-25.000000-25.000000,0.000000 0.000000,0.000000-25.000000,0.000000 0.000000,0.000000 25.000000,0.000000 0.000000,25.000000-50.000000,0.000000 0.000000,-25.000000 0.000000,0.000000 0.000000,25.000000 25.000000,0.000000 0.000000,0.000000-25.000000,0.000000 0.000000,-25.000000 0.000000,0.000000 0.000000,25.000000-25.000000,0.000000 0.000000,0.000000 0.000000,0.000000 0.000000,0.000000-25.000000,0.000000 0.000000,0.000000 0.000000,0.000000 0.000000,0.000000 0.000000,0.000000 0.000000,0.000000 0.000000,0.000000 0.000000,0.000000-25.000000,0.000000 0.000000,0.000000 0.000000,0.000000 0.000000,-25.000000 25.000000,0.000000 0.000000,25.000000-25.000000,0.000000 0.000000,0.000000 0.000000,0.000000 0.000000,-25.000000 25.000000,0.000000 0.000000,0.000000-25.000000,0.000000 0.000000,0.000000 25.000000,0.000000 0.000000,0.000000 0.000000,0.000000 0.000000,0.000000 0.000000,0.000000 0.000000,-25.000000 0.000000,0.000000 0.000000,0.000000 25.000000,0.000000 0.000000,0.000000 0.000000,0.000000 0.000000,0.000000 0.000000,0.000000 0.000000,-25.000000 0.000000,0.000000 0.000000,25.000000 25.000000,0.000000 0.000000,-25.000000 0.000000,0.000000 0.000000,25.000000 0.000000,0.000000 0.000000,0.000000 25.000000,0.000000 0.000000,0.000000-25.000000,0.000000 0.000000,0.000000 0.000000,0.000000 0.000000,25.000000 0.000000,0.000000 0.000000,0.000000 0.000000,0.000000 0.000000,0.000000 0.000000,0.000000 0.000000,50.000000 0.000000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55"/>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2524.000000 13656.000000,'40.000000'0.000000,"-20.000000"0.000000,0.000000 0.000000,0.000000 0.000000,0.000000 0.000000,0.000000 0.000000,0.000000 0.000000,20.000000 0.000000,0.000000 0.000000,20.000000 0.000000,0.000000 0.000000,0.000000 0.000000,0.000000 0.000000,21.000000 0.000000,-1.000000 0.000000,20.000000 0.000000,0.000000 0.000000,0.000000 20.000000,0.000000 0.000000,21.000000-20.000000,-1.000000 0.000000,40.000000 0.000000,0.000000 0.000000,-40.000000 0.000000,1.000000 0.000000,-21.000000 21.000000,0.000000-1.000000,0.000000-20.000000,0.000000 0.000000,-20.000000 0.000000,1.000000 0.000000,-1.000000 0.000000,0.000000 0.000000,20.000000 0.000000,0.000000 0.000000,0.000000 0.000000,1.000000 0.000000,19.000000 0.000000,0.000000 0.000000,0.000000 0.000000,0.000000 0.000000,-20.000000 0.000000,1.000000 0.000000,-1.000000 0.000000,0.000000 0.000000,-20.000000 0.000000,0.000000 0.000000,0.000000 20.000000,0.000000 0.000000,1.000000-20.000000,-1.000000 0.000000,20.000000 0.000000,0.000000 0.000000,0.000000 20.000000,0.000000 0.000000,1.000000-20.000000,-1.000000 0.000000,20.000000 20.000000,0.000000 0.000000,-40.000000-20.000000,0.000000 0.000000,21.000000 0.000000,-1.000000 0.000000,-40.000000 20.000000,0.000000 0.000000,0.000000-20.000000,0.000000 0.000000,0.000000 0.000000,0.000000 0.000000,0.000000 0.000000,0.000000 0.000000,21.000000 20.000000,-1.000000 0.000000,-20.000000-20.000000,0.000000 0.000000,20.000000 0.000000,0.000000 0.000000,0.000000 0.000000,0.000000 0.000000,-19.000000 0.000000,-1.000000 0.000000,20.000000 0.000000,0.000000 0.000000,-40.000000 0.000000,0.000000 0.000000,0.000000 0.000000,0.000000 0.000000,0.000000 0.000000,0.000000 0.000000,-20.000000 0.000000,0.000000 0.000000,0.000000 0.000000,0.000000 0.000000,0.000000-20.000000,1.000000 0.000000,-21.000000 0.000000,0.000000 0.000000,-21.000000 20.000000,1.000000 0.000000,0.000000 0.000000,0.000000 0.000000,-20.000000 0.000000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6:56"/>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2804.000000 15299.000000,'-40.000000'0.000000,"60.000000"0.000000,0.000000 0.000000,0.000000 0.000000,0.000000 0.000000,20.000000-20.000000,0.000000 0.000000,0.000000 20.000000,0.000000 0.000000,0.000000-20.000000,1.000000 0.000000,39.000000 20.000000,0.000000 0.000000,0.000000-20.000000,0.000000 0.000000,40.000000 20.000000,0.000000 0.000000,41.000000-20.000000,-1.000000 0.000000,-20.000000 20.000000,0.000000 0.000000,1.000000-20.000000,-1.000000 0.000000,0.000000 20.000000,0.000000 0.000000,1.000000 0.000000,-1.000000 0.000000,20.000000-20.000000,0.000000 0.000000,1.000000 20.000000,-1.000000 0.000000,0.000000 0.000000,0.000000 0.000000,-19.000000-20.000000,-1.000000 0.000000,-20.000000 20.000000,0.000000 0.000000,-20.000000 0.000000,1.000000 0.000000,-1.000000 0.000000,0.000000 0.000000,0.000000 0.000000,0.000000 0.000000,-40.000000 20.000000,0.000000 0.000000,-19.000000-20.000000,-1.000000 0.000000,-20.000000 20.000000,0.000000 0.000000,-20.000000 0.000000,0.000000 0.000000,-20.000000-20.000000,0.000000 0.000000,0.000000 0.000000,0.000000 0.000000,-41.000000 20.000000,1.000000 0.000000,0.000000-20.000000,0.000000 0.000000,-20.000000 20.000000,0.000000 0.000000,-20.000000-20.000000,0.000000 0.000000,19.000000 20.000000,1.000000 0.000000,0.000000-20.000000,0.000000 0.000000,-20.000000 20.000000,0.000000 0.000000,0.000000-20.000000,-1.000000 0.000000,-19.000000 20.000000,0.000000 0.000000,0.000000-20.000000,0.000000 0.000000,-41.000000 0.000000,1.000000 0.000000,20.000000 0.000000,0.000000 0.000000,19.000000 0.000000,1.000000 0.000000,0.000000 0.000000,0.000000 0.000000,20.000000 0.000000,-1.000000 0.000000,1.000000 0.000000,0.000000 0.000000,-20.000000 0.000000,0.000000 0.000000,0.000000 0.000000,-1.000000 0.000000,21.000000-20.000000,0.000000 0.000000,0.000000 20.000000,0.000000 0.000000,40.000000-20.000000,-1.000000 0.000000,21.000000 20.000000,0.000000 0.000000,0.000000 0.000000,0.000000 0.000000,20.000000 0.000000,0.000000 0.000000,0.000000 20.000000,0.000000 0.000000,0.000000 0.000000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0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65979.000000 9860.000000,'0.000000'20.000000,"-9.000000"-20.000000,-1.000000 0.000000,20.000000 0.000000,-1.000000 0.000000,1.000000 0.000000,1.000000 0.000000,-1.000000-10.000000,0.000000 0.000000,-1.000000 10.000000,1.000000 0.000000,1.000000 0.000000,-1.000000 0.000000,0.000000 0.000000,-1.000000 0.000000,12.000000 0.000000,-1.000000 0.000000,-11.000000 0.000000,1.000000 0.000000,10.000000 0.000000,0.000000 0.000000,1.000000 0.000000,-1.000000 0.000000,0.000000 0.000000,0.000000 0.000000,-1.000000 0.000000,2.000000 0.000000,-1.000000 0.000000,-1.000000 0.000000,1.000000 0.000000,0.000000 0.000000,1.000000 0.000000,-1.000000 0.000000,0.000000 0.000000,0.000000 0.000000,-1.000000 0.000000,2.000000 0.000000,-1.000000 0.000000,-1.000000 0.000000,1.000000 0.000000,0.000000 0.000000,1.000000 0.000000,-1.000000 0.000000,-11.000000 0.000000,1.000000 0.000000,10.000000 10.000000,0.000000 0.000000,1.000000-10.000000,-1.000000 0.000000,-11.000000 0.000000,1.000000 0.000000,10.000000 0.000000,0.000000 0.000000,-10.000000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0.000000,9.000000 0.000000,-1.000000 0.000000,-8.000000 0.000000,-1.000000 0.000000,0.000000 0.000000,-1.000000 0.000000,12.000000 0.000000,-1.000000 0.000000,-11.000000 0.000000,1.000000 0.000000,10.000000 0.000000,0.000000 0.000000,-10.000000 0.000000,1.000000 0.000000,9.000000 0.000000,-1.000000 0.000000,1.000000 0.000000,0.000000 0.000000,-10.000000 0.000000,1.000000 0.000000,9.000000 0.000000,-1.000000 0.000000,1.000000 0.000000,0.000000 0.000000,-10.000000 0.000000,1.000000 0.000000,9.000000 0.000000,-1.000000 0.000000,-8.000000 0.000000,-1.000000 0.000000,9.000000 0.000000,2.000000 0.000000,-11.000000 0.000000,0.000000 0.000000,-1.000000 0.000000,1.000000 0.000000,10.000000 0.000000,0.000000 0.000000,-10.000000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0.000000,9.000000 0.000000,-1.000000 0.000000,-8.000000 0.000000,-1.000000 0.000000,0.000000 0.000000,-1.000000 0.000000,1.000000 0.000000,1.000000 0.000000,9.000000 0.000000,-1.000000 0.000000,-8.000000 0.000000,-1.000000 0.000000,9.000000 0.000000,2.000000 0.000000,-11.000000 0.000000,0.000000 0.000000,-1.000000 0.000000,1.000000 0.000000,10.000000 0.000000,0.000000 0.000000,-10.000000 0.000000,1.000000 0.000000,-1.000000 0.000000,0.000000 0.000000,10.000000 0.000000,0.000000 0.000000,-10.000000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10.000000,0.000000 0.000000,-20.000000-10.000000,0.000000 0.000000,-1.000000 0.000000,1.000000 0.000000,1.000000 0.000000,-1.000000 0.000000,0.000000 0.000000,-1.000000 0.000000,-8.000000 0.000000,-1.000000 0.000000,-1.000000 0.000000,2.000000 0.000000,-1.000000 0.000000,0.000000 0.000000,0.000000 0.000000,-1.000000 0.000000,1.000000 0.000000,0.000000 0.000000,-10.000000 0.000000,0.000000 0.000000,-10.000000 10.000000,1.000000-1.000000,9.000000-9.000000,-1.000000 0.000000,-19.000000 0.000000,0.000000 0.000000,11.000000 0.000000,-1.000000 0.000000,0.000000 0.000000,-1.000000 0.000000,1.000000 0.000000,1.000000 0.000000,-1.000000 0.000000,0.000000 0.000000,10.000000 0.000000,0.000000 0.000000,10.000000 0.000000,0.000000 0.000000,0.000000 0.000000,-1.000000 0.000000,1.000000 0.000000,0.000000 0.000000,1.000000 0.000000,-1.000000 0.000000,-10.000000 0.000000,-1.000000 0.000000,12.000000 0.000000,-1.000000 0.000000,-1.000000 0.000000,2.000000 0.000000,-12.000000 11.000000,2.000000-1.000000,8.000000-10.000000,2.000000 0.000000,-1.000000 0.000000,0.000000 0.000000,-10.000000 0.000000,0.000000 0.000000,-1.000000 10.000000,2.000000 0.000000,8.000000-10.000000,2.000000 0.000000,-12.000000 0.000000,2.000000 0.000000,8.000000 10.000000,2.000000 0.000000,-1.000000-10.000000,0.000000 0.000000,0.000000 0.000000,-1.000000 0.000000,1.000000 10.000000,0.000000 0.000000,1.000000-10.000000,-1.000000 0.000000,-1.000000 10.000000,2.000000-1.000000,-1.000000-9.000000,0.000000 0.000000,0.000000 11.000000,-1.000000-1.000000,1.000000-10.000000,0.000000 0.000000,1.000000 0.000000,-1.000000 0.000000,-1.000000 0.000000,2.000000 0.000000,-1.000000 10.000000,0.000000 0.000000,0.000000-10.000000,-1.000000 0.000000,1.000000 0.000000,0.000000 0.000000,-10.000000 0.000000,0.000000 0.000000,10.000000 0.000000,0.000000 0.000000,-10.000000 0.000000,0.000000 0.000000,1.000000 0.000000,-1.000000 0.000000,10.000000 0.000000,-1.000000 0.000000,1.000000 0.000000,0.000000 0.000000,1.000000 0.000000,-1.000000 0.000000,-1.000000 0.000000,2.000000 0.000000,-1.000000 0.000000,0.000000 0.000000,10.000000 0.000000,0.000000 0.000000,-1.000000 0.000000,1.000000 0.000000,-10.000000 10.000000,0.000000 0.000000,10.000000-10.000000,1.000000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0.000000,1.000000-10.000000,1.000000 0.000000,9.000000 0.000000,0.000000 0.000000,-10.000000 10.000000,0.000000 0.000000,10.000000-10.000000,0.000000-1.000000,0.000000 2.000000,0.000000-1.000000,0.000000 0.000000,0.000000 0.000000,0.000000 0.000000,0.000000 0.000000,-11.000000 0.000000,1.000000 0.000000,10.000000 0.000000,0.000000-1.000000,0.000000 2.000000,0.000000-1.000000,-9.000000 10.000000,-1.000000 0.000000,10.000000-10.000000,0.000000 0.000000,0.000000 0.000000,0.000000 0.000000,0.000000 0.000000,0.000000 0.000000,0.000000 0.000000,0.000000-1.000000,0.000000 2.000000,0.000000-1.000000,0.000000 0.000000,0.000000 0.000000,0.000000 0.000000,0.000000 0.000000,0.000000 0.000000,0.000000 0.000000,0.000000 0.000000,0.000000-1.000000,0.000000 2.000000,0.000000-1.000000,0.000000 0.000000,0.000000 0.000000,0.000000 0.000000,0.000000 0.000000,0.000000 0.000000,0.000000 0.000000,-10.000000 0.000000,-1.000000-1.000000,11.000000 2.000000,0.000000-1.000000,0.000000 0.000000,0.000000 0.000000,0.000000 0.000000,0.000000 0.000000,0.000000 0.000000,0.000000 0.000000,0.000000 0.000000,0.000000-1.000000,0.000000 2.000000,0.000000-1.000000,0.000000 0.000000,0.000000 0.000000,0.000000 0.000000,0.000000 0.000000,0.000000 0.000000,0.000000 0.000000,0.000000 0.000000,0.000000-1.000000,0.000000 2.000000,0.000000-1.000000,0.000000 0.000000,0.000000 0.000000,11.000000 0.000000,-1.000000 0.000000,-10.000000 0.000000,0.000000 0.000000,0.000000 0.000000,0.000000-1.000000,0.000000 2.000000,0.000000-1.000000,0.000000 0.000000,0.000000 0.000000,0.000000 0.000000,0.000000 0.000000,0.000000 0.000000,0.000000 0.000000,0.000000 0.000000,0.000000-1.000000,0.000000 2.000000,0.000000-1.000000,0.000000 0.000000,0.000000 0.000000,0.000000 0.000000,0.000000 0.000000,0.000000 0.000000,0.000000 0.000000,0.000000 0.000000,0.000000-1.000000,0.000000 2.000000,0.000000-1.000000,0.000000 0.000000,0.000000 0.000000,0.000000 0.000000,0.000000 0.000000,0.000000 0.000000,0.000000 0.000000,10.000000 10.000000,-1.000000 0.000000,-9.000000-10.000000,0.000000-1.000000,10.000000 11.000000,1.000000 0.000000,-1.000000 0.000000,0.000000 0.000000,-1.000000 0.000000,1.000000 0.000000,1.000000 0.000000,-1.000000 0.000000,9.000000 0.000000,2.000000 0.000000,-11.000000 0.000000,0.000000 0.000000,-1.000000 0.000000,1.000000 0.000000,10.000000 0.000000,0.000000 0.000000,1.000000 0.000000,-1.000000 0.000000,-11.000000 0.000000,1.000000 0.000000,10.000000 0.000000,0.000000 0.000000,-10.000000 0.000000,1.000000 0.000000,9.000000 0.000000,-1.000000 0.000000,1.000000 0.000000,0.000000 0.000000,1.000000 0.000000,-1.000000 0.000000,0.000000 0.000000,0.000000 0.000000,-1.000000 0.000000,2.000000 0.000000,-1.000000 0.000000,-1.000000 0.000000,-8.000000 0.000000,-1.000000 0.000000,9.000000 11.000000,2.000000-1.000000,-1.000000-10.000000,-1.000000 0.000000,1.000000 0.000000,0.000000 0.000000,1.000000 0.000000,-1.000000 0.000000,0.000000 0.000000,0.000000 0.000000,-1.000000 0.000000,2.000000 0.000000,8.000000 0.000000,2.000000 0.000000,-1.000000 0.000000,0.000000 0.000000,0.000000 0.000000,-1.000000 0.000000,-8.000000 0.000000,-1.000000 0.000000,10.000000 0.000000,-1.000000 0.000000,-8.000000 0.000000,-1.000000 0.000000,-11.000000 0.000000,1.000000 0.000000,10.000000 0.000000,0.000000 0.000000,1.000000 0.000000,-1.000000 0.000000,0.000000 0.000000,0.000000 0.000000,-1.000000 0.000000,2.000000 0.000000,-1.000000 0.000000,-1.000000 0.000000,1.000000 0.000000,0.000000 0.000000,1.000000 0.000000,-1.000000 0.000000,0.000000 0.000000,0.000000 0.000000,10.000000 0.000000,0.000000 0.000000,-10.000000 0.000000,0.000000 0.000000,10.000000-10.000000,0.000000-1.000000,-10.000000 11.000000,0.000000 0.000000,10.000000 0.000000,0.000000 0.000000,-10.000000 0.000000,0.000000 0.000000,-1.000000 0.000000,2.000000 0.000000,8.000000 0.000000,2.000000 0.000000,-12.000000 0.000000,2.000000 0.000000,-1.000000 0.000000,-1.000000 0.000000,1.000000 0.000000,0.000000 0.000000,1.000000 0.000000,-1.000000 0.000000,-11.000000 0.000000,1.000000 0.000000,10.000000-9.000000,0.000000-1.000000,1.000000 10.000000,-1.000000 0.000000,0.000000 0.000000,0.000000 0.000000,10.000000 0.000000,0.000000 0.000000,-10.000000 0.000000,0.000000 0.000000,10.000000 0.000000,0.000000 0.000000,0.000000 0.000000,-1.000000 0.000000,1.000000 0.000000,0.000000 0.000000,1.000000 0.000000,-1.000000 0.000000,-1.000000 0.000000,2.000000 0.000000,-12.000000 0.000000,2.000000 0.000000,8.000000-10.000000,2.000000 0.000000,-12.000000 10.000000,2.000000 0.000000,-1.000000 0.000000,-1.000000 0.000000,1.000000 0.000000,0.000000 0.000000,1.000000 0.000000,-1.000000 0.000000,-11.000000-10.000000,1.000000 0.000000,10.000000 10.000000,0.000000 0.000000,-10.000000 0.000000,1.000000 0.000000,-1.000000 0.000000,0.000000 0.000000,-1.000000 0.000000,1.000000 0.000000,1.000000 0.000000,-1.000000 0.000000,0.000000 0.000000,-1.000000 0.000000,12.000000 0.000000,-1.000000 0.000000,-11.000000 0.000000,1.000000 0.000000,1.000000 0.000000,-1.000000 0.000000,0.000000 10.000000,-1.000000 0.000000,1.000000 0.000000,1.000000 0.000000,-1.000000-10.000000,0.000000 0.000000,10.000000 10.000000,0.000000-1.000000,-20.000000 2.000000,0.000000-1.000000,10.000000 0.000000,-1.000000 0.000000,1.000000 10.000000,1.000000 0.000000,-1.000000-10.000000,0.000000-1.000000,-10.000000 12.000000,0.000000-1.000000,0.000000 0.000000,0.000000 0.000000,9.000000-10.000000,1.000000-1.000000,-10.000000 22.000000,0.000000-1.000000,0.000000-10.000000,0.000000-1.000000,0.000000 2.000000,0.000000-1.000000,0.000000 0.000000,0.000000 0.000000,11.000000 0.000000,-1.000000 0.000000,-10.000000 0.000000,0.000000 0.000000,0.000000 0.000000,0.000000-1.000000,0.000000-8.000000,0.000000-1.000000,10.000000 10.000000,-1.000000 0.000000,-9.000000-10.000000,0.000000 0.000000,0.000000 10.000000,0.000000 0.000000,0.000000-10.000000,0.000000 0.000000,0.000000 0.000000,0.000000 0.000000,0.000000 0.000000,0.000000 0.000000,0.000000 0.000000,0.000000-1.000000,0.000000 2.000000,0.000000-1.000000,-9.000000-10.000000,-1.000000 0.000000,10.000000 10.000000,0.000000 0.000000,-10.000000-10.000000,-1.000000 0.000000,11.000000 10.000000,0.000000 0.000000,-10.000000-10.000000,1.000000 0.000000,-1.000000 10.000000,0.000000 0.000000,-1.000000-10.000000,1.000000 0.000000,1.000000 10.000000,-1.000000-1.000000,0.000000-9.000000,-1.000000 0.000000,1.000000 11.000000,1.000000-1.000000,-11.000000-10.000000,-1.000000 0.000000,12.000000 0.000000,-1.000000 0.000000,-10.000000 10.000000,0.000000 0.000000,-10.000000-10.000000,0.000000 0.000000,10.000000 0.000000,0.000000 0.000000,0.000000 0.000000,-1.000000 0.000000,1.000000 0.000000,0.000000 0.000000,-10.000000 0.000000,0.000000 0.000000,10.000000 0.000000,0.000000 0.000000,-10.000000 0.000000,0.000000 0.000000,-10.000000 0.000000,1.000000 0.000000,-1.000000 0.000000,0.000000 0.000000,-1.000000 0.000000,1.000000 0.000000,1.000000 0.000000,-1.000000 0.000000,0.000000-10.000000,-1.000000 0.000000,12.000000 10.000000,-1.000000 0.000000,10.000000 0.000000,-1.000000 0.000000,1.000000 0.000000,0.000000 0.000000,10.000000 10.000000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0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57400.000000 10840.000000,'-21.000000'0.000000,"12.000000"0.000000,-1.000000 0.000000,0.000000 0.000000,-1.000000 0.000000,11.000000-10.000000,0.000000-1.000000,-10.000000 11.000000,1.000000 0.000000,18.000000 0.000000,1.000000 0.000000,10.000000 0.000000,0.000000 0.000000,-10.000000 0.000000,1.000000 0.000000,9.000000 0.000000,-1.000000 0.000000,-8.000000 0.000000,-1.000000 0.000000,9.000000 0.000000,2.000000 0.000000,-1.000000 0.000000,-1.000000 0.000000,1.000000 11.000000,0.000000-1.000000,10.000000-10.000000,0.000000 0.000000,1.000000 0.000000,-1.000000 0.000000,9.000000 0.000000,1.000000 0.000000,1.000000 0.000000,-1.000000 0.000000,10.000000 0.000000,0.000000 0.000000,-10.000000 0.000000,-1.000000 0.000000,1.000000 0.000000,1.000000 0.000000,-1.000000 0.000000,0.000000 0.000000,-11.000000 0.000000,2.000000 0.000000,9.000000 0.000000,-1.000000 0.000000,-8.000000 0.000000,-1.000000 0.000000,-10.000000 0.000000,-1.000000 0.000000,12.000000 0.000000,-1.000000 0.000000,-1.000000 0.000000,2.000000 0.000000,-1.000000 0.000000,0.000000 0.000000,0.000000 0.000000,-1.000000 0.000000,1.000000 0.000000,0.000000 0.000000,1.000000 0.000000,-1.000000 0.000000,9.000000 0.000000,1.000000 0.000000,-19.000000 0.000000,-1.000000 0.000000,10.000000 0.000000,-1.000000 0.000000,1.000000 0.000000,0.000000 0.000000,-10.000000 0.000000,0.000000 0.000000,1.000000 0.000000,-1.000000 0.000000,0.000000 0.000000,0.000000 0.000000,-1.000000 0.000000,2.000000 0.000000,-1.000000 0.000000,-1.000000 0.000000,-8.000000 0.000000,-1.000000 0.000000,9.000000 0.000000,2.000000 0.000000,-11.000000 0.000000,0.000000 0.000000,10.000000 0.000000,0.000000 0.000000,-1.000000 0.000000,2.000000 0.000000,-11.000000 0.000000,0.000000 0.000000,10.000000 0.000000,0.000000 0.000000,-1.000000 0.000000,2.000000 0.000000,-1.000000 0.000000,-1.000000 0.000000,1.000000 0.000000,0.000000 0.000000,1.000000 0.000000,-1.000000 0.000000,-11.000000 0.000000,1.000000 0.000000,21.000000 0.000000,-1.000000 0.000000,-20.000000 0.000000,0.000000 0.000000,10.000000 0.000000,0.000000 0.000000,-1.000000 0.000000,2.000000 0.000000,-1.000000 0.000000,-1.000000 0.000000,1.000000 0.000000,0.000000 0.000000,1.000000 0.000000,-1.000000 0.000000,0.000000 0.000000,0.000000 0.000000,-10.000000 0.000000,-1.000000 0.000000,1.000000 0.000000,1.000000 0.000000,9.000000 0.000000,-1.000000 0.000000,-8.000000 0.000000,-1.000000 0.000000,0.000000 0.000000,-1.000000 0.000000,1.000000 0.000000,1.000000 0.000000,-1.000000 0.000000,0.000000 0.000000,-1.000000 0.000000,1.000000 0.000000,1.000000 0.000000,-1.000000 0.000000,9.000000 0.000000,2.000000 0.000000,-11.000000 0.000000,0.000000 0.000000,10.000000 0.000000,0.000000 0.000000,-1.000000 0.000000,2.000000 0.000000,-1.000000 0.000000,-1.000000 0.000000,-8.000000 0.000000,-1.000000 0.000000,9.000000 0.000000,2.000000 0.000000,-1.000000 0.000000,-1.000000 0.000000,1.000000 0.000000,0.000000 0.000000,1.000000 0.000000,-1.000000 0.000000,10.000000 0.000000,-1.000000 0.000000,-8.000000 0.000000,-1.000000 0.000000,0.000000 0.000000,0.000000 0.000000,-1.000000 0.000000,2.000000 0.000000,-1.000000 0.000000,-1.000000 0.000000,1.000000 0.000000,0.000000 0.000000,1.000000 0.000000,-1.000000 0.000000,0.000000 0.000000,0.000000 0.000000,-1.000000 0.000000,2.000000 0.000000,-11.000000 0.000000,0.000000 0.000000,10.000000 0.000000,0.000000 0.000000,-1.000000 0.000000,2.000000 0.000000,-11.000000 0.000000,0.000000 0.000000,10.000000 0.000000,0.000000 0.000000,10.000000 0.000000,0.000000 0.000000,-10.000000 0.000000,0.000000 0.000000,-1.000000 0.000000,2.000000 0.000000,-1.000000 0.000000,-1.000000 0.000000,12.000000 0.000000,-1.000000 0.000000,-10.000000-10.000000,-1.000000-1.000000,12.000000 11.000000,-1.000000 0.000000,-10.000000 0.000000,-1.000000 0.000000,1.000000 0.000000,0.000000 0.000000,1.000000 0.000000,-1.000000 0.000000,0.000000 0.000000,0.000000 0.000000,-1.000000 0.000000,2.000000 0.000000,-1.000000 0.000000,-1.000000 0.000000,-8.000000 0.000000,-1.000000 0.000000,9.000000 0.000000,2.000000 0.000000,-11.000000 0.000000,0.000000 0.000000,10.000000 0.000000,0.000000 0.000000,-10.000000 0.000000,-1.000000 0.000000,12.000000 0.000000,-1.000000 0.000000,-11.000000 0.000000,1.000000 0.000000,1.000000 0.000000,-1.000000 0.000000,9.000000 0.000000,2.000000 0.000000,-11.000000 0.000000,0.000000 0.000000,10.000000 0.000000,0.000000 0.000000,-10.000000 0.000000,-1.000000 0.000000,12.000000 0.000000,-1.000000 0.000000,-11.000000 0.000000,1.000000 0.000000,10.000000 0.000000,0.000000 0.000000,1.000000 0.000000,-1.000000 0.000000,0.000000 0.000000,0.000000 0.000000,-1.000000 0.000000,2.000000 0.000000,-1.000000 0.000000,-1.000000 0.000000,12.000000 0.000000,-1.000000 0.000000,-10.000000 0.000000,-1.000000 0.000000,1.000000 0.000000,0.000000 0.000000,1.000000 0.000000,-1.000000 0.000000,-11.000000 0.000000,1.000000 0.000000,10.000000 0.000000,0.000000 0.000000,-10.000000 0.000000,1.000000 0.000000,9.000000 0.000000,-1.000000 0.000000,-8.000000 0.000000,-1.000000 0.000000,0.000000 0.000000,-1.000000 0.000000,1.000000 0.000000,1.000000 0.000000,-1.000000 0.000000,0.000000 0.000000,-1.000000 0.000000,1.000000 0.000000,1.000000 0.000000,-1.000000 0.000000,0.000000 0.000000,-1.000000 0.000000,-18.000000 0.000000,-1.000000 0.000000,0.000000 0.000000,-1.000000 0.000000,1.000000 0.000000,1.000000 0.000000,-1.000000 0.000000,0.000000 0.000000,-11.000000 0.000000,2.000000 0.000000,9.000000 0.000000,-1.000000 0.000000,-19.000000 0.000000,0.000000 0.000000,-249.000000 0.000000,-1.000000 0.000000,260.000000 0.000000,-1.000000 0.000000,-8.000000 0.000000,-1.000000 0.000000,0.000000 0.000000,0.000000 0.000000,-1.000000 0.000000,2.000000 0.000000,8.000000 0.000000,2.000000 0.000000,-1.000000 0.000000,0.000000 0.000000,0.000000 0.000000,-1.000000 0.000000,12.000000 0.000000,-1.000000 0.000000,-10.000000 0.000000,0.000000 0.000000,10.000000 0.000000,0.000000 0.000000,-20.000000 0.000000,-1.000000 0.000000,12.000000-9.000000,-1.000000-1.000000,-1.000000 10.000000,2.000000 0.000000,-12.000000 0.000000,2.000000 0.000000,-1.000000 0.000000,-1.000000 0.000000,12.000000 0.000000,-1.000000 0.000000,-10.000000 0.000000,-1.000000 0.000000,12.000000 0.000000,-1.000000 0.000000,-1.000000 0.000000,2.000000 0.000000,-12.000000 0.000000,2.000000 0.000000,8.000000 0.000000,2.000000 0.000000,-1.000000 0.000000,0.000000 0.000000,0.000000 0.000000,-1.000000 0.000000,12.000000 0.000000,-1.000000 0.000000,-10.000000 0.000000,0.000000 0.000000,0.000000 0.000000,-1.000000 0.000000,1.000000 0.000000,0.000000 0.000000,1.000000 0.000000,-1.000000 0.000000,-1.000000-10.000000,2.000000 0.000000,-1.000000 10.000000,0.000000 0.000000,-10.000000 0.000000,0.000000 0.000000,10.000000 0.000000,0.000000 0.000000,-10.000000 0.000000,0.000000 0.000000,-1.000000 0.000000,2.000000 0.000000,-11.000000 0.000000,0.000000 0.000000,10.000000 0.000000,0.000000 0.000000,-10.000000 0.000000,-1.000000 0.000000,12.000000 0.000000,-1.000000 0.000000,10.000000 0.000000,-1.000000 0.000000,-8.000000 0.000000,-1.000000 0.000000,10.000000 0.000000,-1.000000 0.000000,1.000000-10.000000,0.000000 0.000000,-10.000000 10.000000,0.000000 0.000000,21.000000 0.000000,-1.000000 0.000000,-10.000000 0.000000,0.000000 0.000000,0.000000 0.000000,-1.000000 0.000000,1.000000 0.000000,0.000000 0.000000,10.000000 0.000000,1.000000 0.000000,-11.000000 0.000000,-1.000000 0.000000,1.000000 0.000000,0.000000 0.000000,10.000000 0.000000,1.000000 0.000000,-21.000000 0.000000,0.000000 0.000000,10.000000 0.000000,0.000000 0.000000,0.000000 0.000000,-1.000000 0.000000,1.000000 0.000000,0.000000 0.000000,1.000000 0.000000,-1.000000 0.000000,-1.000000 0.000000,2.000000 0.000000,-1.000000 0.000000,0.000000 0.000000,0.000000 0.000000,-1.000000 0.000000,12.000000 0.000000,-1.000000 0.000000,-10.000000 10.000000,0.000000 0.000000,10.000000-10.000000,0.000000 0.000000,-11.000000 0.000000,2.000000 0.000000,19.000000 10.000000,0.000000 0.000000,-20.000000-10.000000,0.000000 0.000000,10.000000 0.000000,0.000000 0.000000,-1.000000 0.000000,1.000000 0.000000,1.000000 0.000000,-1.000000 0.000000,0.000000 10.000000,-1.000000-1.000000,-8.000000-9.000000,-1.000000 0.000000,9.000000 0.000000,1.000000 0.000000,-10.000000 0.000000,0.000000 0.000000,10.000000 11.000000,1.000000-1.000000,-1.000000-10.000000,0.000000 0.000000,-11.000000 0.000000,2.000000 0.000000,-1.000000 0.000000,0.000000 0.000000,0.000000 0.000000,-1.000000 0.000000,12.000000 10.000000,-1.000000 0.000000,-10.000000-10.000000,0.000000 0.000000,0.000000 0.000000,-1.000000 0.000000,1.000000 0.000000,0.000000 0.000000,1.000000 0.000000,-1.000000 0.000000,-1.000000 0.000000,2.000000 0.000000,-1.000000 0.000000,0.000000 0.000000,0.000000 0.000000,-1.000000 0.000000,12.000000 0.000000,-1.000000 0.000000,-10.000000 0.000000,0.000000 0.000000,0.000000 0.000000,-1.000000 0.000000,12.000000 0.000000,-1.000000 0.000000,-10.000000 10.000000,0.000000 0.000000,10.000000-10.000000,0.000000 0.000000,-1.000000 0.000000,1.000000 0.000000,-10.000000 0.000000,0.000000 0.000000,10.000000 0.000000,1.000000 0.000000,-1.000000 0.000000,0.000000 0.000000,-1.000000 0.000000,1.000000 0.000000,1.000000 0.000000,-1.000000 0.000000,0.000000 0.000000,-1.000000 0.000000,-8.000000 0.000000,-1.000000 0.000000,-1.000000 0.000000,2.000000 0.000000,9.000000 0.000000,-1.000000 0.000000,-8.000000 0.000000,-1.000000 0.000000,-1.000000 0.000000,2.000000 0.000000,-1.000000 0.000000,0.000000 0.000000,-10.000000 0.000000,0.000000 0.000000,10.000000 0.000000,0.000000 0.000000,0.000000 0.000000,-1.000000 0.000000,1.000000 0.000000,0.000000 0.000000,10.000000 0.000000,1.000000 0.000000,-11.000000 0.000000,-1.000000 0.000000,12.000000 0.000000,-1.000000 0.000000,0.000000 0.000000,-1.000000 0.000000,1.000000 0.000000,1.000000 0.000000,-11.000000 0.000000,-1.000000 0.000000,12.000000 0.000000,-1.000000 0.000000,0.000000 0.000000,-1.000000 0.000000,1.000000 0.000000,1.000000 0.000000,-1.000000 0.000000,0.000000 0.000000,-1.000000 0.000000,1.000000 0.000000,1.000000 0.000000,-1.000000 0.000000,10.000000 10.000000,0.000000 0.000000,0.000000 0.000000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0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61920.000000 11900.000000,'0.000000'20.000000,"9.000000"-20.000000,1.000000 0.000000,-10.000000 10.000000,0.000000 0.000000,11.000000-10.000000,-1.000000 0.000000,0.000000 0.000000,-1.000000 0.000000,1.000000 0.000000,1.000000 0.000000,9.000000 10.000000,-1.000000 0.000000,12.000000-10.000000,-1.000000 0.000000,9.000000 0.000000,1.000000 0.000000,10.000000 0.000000,0.000000 0.000000,-9.000000 0.000000,-1.000000 0.000000,10.000000 0.000000,0.000000 0.000000,0.000000 0.000000,0.000000 0.000000,-10.000000 0.000000,-1.000000 0.000000,1.000000-10.000000,1.000000 0.000000,-1.000000 10.000000,0.000000 0.000000,-11.000000 0.000000,2.000000 0.000000,9.000000 0.000000,-1.000000 0.000000,11.000000 0.000000,0.000000 0.000000,-10.000000 0.000000,1.000000 0.000000,9.000000 0.000000,0.000000 0.000000,0.000000 0.000000,0.000000 0.000000,-10.000000 0.000000,0.000000 0.000000,-1.000000 0.000000,1.000000 0.000000,10.000000 0.000000,0.000000 0.000000,-9.000000 0.000000,-1.000000 0.000000,10.000000 0.000000,0.000000 0.000000,10.000000 0.000000,-1.000000 0.000000,1.000000 0.000000,1.000000 0.000000,-11.000000-10.000000,0.000000 0.000000,10.000000 10.000000,0.000000 0.000000,-20.000000 0.000000,0.000000 0.000000,-1.000000-10.000000,1.000000 0.000000,10.000000 10.000000,0.000000 0.000000,0.000000 0.000000,0.000000 0.000000,0.000000 0.000000,0.000000 0.000000,10.000000 0.000000,1.000000 0.000000,-11.000000 0.000000,0.000000 0.000000,0.000000 0.000000,0.000000 0.000000,10.000000 0.000000,0.000000 0.000000,-30.000000 0.000000,-1.000000 0.000000,12.000000 0.000000,-1.000000 0.000000,0.000000 0.000000,-1.000000 0.000000,1.000000 0.000000,1.000000 0.000000,-1.000000 0.000000,0.000000 0.000000,20.000000 0.000000,0.000000 0.000000,-20.000000 0.000000,0.000000 0.000000,10.000000 0.000000,0.000000 0.000000,-11.000000-10.000000,1.000000 0.000000,-10.000000 10.000000,0.000000 0.000000,1.000000 0.000000,-1.000000 0.000000,-1.000000 0.000000,2.000000 0.000000,-12.000000-10.000000,2.000000 0.000000,-11.000000 10.000000,0.000000 0.000000,10.000000-10.000000,0.000000 0.000000,-1.000000 10.000000,2.000000 0.000000,-1.000000-10.000000,-1.000000 0.000000,12.000000 10.000000,-1.000000 0.000000,-10.000000 0.000000,-1.000000 0.000000,1.000000-10.000000,0.000000 0.000000,-10.000000 10.000000,1.000000 0.000000,9.000000 0.000000,-1.000000 0.000000,-8.000000 0.000000,-1.000000 0.000000,0.000000 0.000000,-1.000000 0.000000,-9.000000-10.000000,0.000000 0.000000,10.000000 10.000000,1.000000 0.000000,-1.000000 0.000000,0.000000 0.000000,-1.000000 0.000000,1.000000 0.000000,-20.000000 0.000000,1.000000 0.000000,-21.000000-10.000000,0.000000 0.000000,-1.000000 10.000000,2.000000 0.000000,-11.000000 0.000000,0.000000 0.000000,-10.000000 0.000000,0.000000 0.000000,9.000000 0.000000,1.000000 0.000000,-10.000000 0.000000,0.000000 0.000000,0.000000 0.000000,0.000000 0.000000,0.000000 0.000000,0.000000 0.000000,-30.000000 0.000000,0.000000 0.000000,-10.000000 10.000000,1.000000 0.000000,-1.000000-10.000000,0.000000 0.000000,-1.000000 10.000000,1.000000 0.000000,21.000000 0.000000,-1.000000 0.000000,-1.000000-10.000000,2.000000 0.000000,-12.000000 10.000000,2.000000 0.000000,-1.000000 0.000000,-1.000000 0.000000,1.000000-10.000000,0.000000 0.000000,10.000000 10.000000,0.000000 0.000000,10.000000-10.000000,1.000000 0.000000,-11.000000 10.000000,-1.000000 0.000000,-19.000000-10.000000,1.000000 0.000000,18.000000 10.000000,2.000000 0.000000,-1.000000 0.000000,0.000000 0.000000,10.000000-10.000000,0.000000 0.000000,20.000000 10.000000,0.000000 0.000000,-10.000000-10.000000,0.000000 0.000000,0.000000 0.000000,0.000000 0.000000,9.000000 10.000000,1.000000 0.000000,1.000000-10.000000,-1.000000 0.000000,0.000000 0.000000,-1.000000 0.000000,12.000000 0.000000,-1.000000 0.000000,-11.000000 0.000000,1.000000 0.000000,21.000000 10.000000,-1.000000 0.000000,-1.000000-10.000000,2.000000 0.000000,-12.000000 0.000000,2.000000 0.000000,18.000000 0.000000,1.000000 0.000000,-10.000000 0.000000,0.000000 0.000000,1.000000 0.000000,-1.000000 0.000000,-1.000000 0.000000,2.000000 0.000000,9.000000 0.000000,-1.000000 0.000000,-8.000000 0.000000,-1.000000 0.000000,9.000000 0.000000,1.000000 0.000000,-10.000000 0.000000,0.000000 0.000000,10.000000 0.000000,1.000000 0.000000,-1.000000 0.000000,0.000000 0.000000,-1.000000 0.000000,1.000000 0.000000,1.000000 0.000000,-1.000000 0.000000,0.000000 0.000000,-1.000000 0.000000,1.000000-10.000000,1.000000 0.000000,-11.000000 10.000000,-1.000000 0.000000,12.000000 0.000000,-1.000000 0.000000,0.000000 0.000000,-1.000000 0.000000,1.000000-10.000000,1.000000 0.000000,-11.000000 10.000000,-1.000000 0.000000,12.000000 0.000000,-1.000000 0.000000,0.000000 0.000000,-1.000000 0.000000,1.000000 0.000000,1.000000 0.000000,-11.000000 0.000000,-1.000000 0.000000,12.000000 0.000000,-1.000000 0.000000,0.000000 0.000000,-1.000000 0.000000,1.000000 0.000000,1.000000 0.000000,-1.000000 0.000000,0.000000 0.000000,-11.000000 0.000000,2.000000 0.000000,9.000000 0.000000,-1.000000 0.000000,1.000000 0.000000,1.000000 0.000000,-1.000000 0.000000,0.000000 0.000000,-1.000000 0.000000,1.000000 0.000000,1.000000 0.000000,-1.000000 0.000000,0.000000 0.000000,-1.000000 0.000000,1.000000 0.000000,1.000000 0.000000,-1.000000 0.000000,0.000000 0.000000,-1.000000 0.000000,1.000000 0.000000,20.000000 0.000000,1.000000 0.000000,9.000000 0.000000,-1.000000 0.000000,1.000000 0.000000,0.000000 0.000000,1.000000 0.000000,-1.000000 0.000000,10.000000 0.000000,-1.000000 0.000000,1.000000 0.000000,0.000000 0.000000,10.000000-10.000000,1.000000 0.000000,18.000000 10.000000,1.000000 0.000000,1.000000 0.000000,-1.000000 0.000000,9.000000-10.000000,2.000000 0.000000,-11.000000 10.000000,0.000000 0.000000,-1.000000-10.000000,1.000000 0.000000,1.000000 0.000000,-1.000000 0.000000,0.000000 10.000000,-1.000000 0.000000,12.000000 0.000000,-1.000000 0.000000,0.000000-10.000000,0.000000 0.000000,-10.000000 10.000000,-1.000000 0.000000,1.000000 0.000000,1.000000 0.000000,-22.000000 0.000000,1.000000 0.000000,1.000000 0.000000,-1.000000 0.000000,0.000000 10.000000,-1.000000 0.000000,11.000000-10.000000,0.000000 0.000000,0.000000 10.000000,0.000000 0.000000,11.000000-10.000000,-1.000000 0.000000,0.000000 0.000000,-1.000000 0.000000,12.000000 0.000000,-1.000000 0.000000,-11.000000 0.000000,1.000000 0.000000,1.000000 0.000000,-1.000000 0.000000,0.000000-10.000000,-1.000000 0.000000,21.000000 10.000000,0.000000 0.000000,1.000000-10.000000,-1.000000 0.000000,-10.000000 10.000000,-1.000000 0.000000,1.000000-10.000000,0.000000 0.000000,-20.000000 10.000000,0.000000 0.000000,-20.000000-10.000000,0.000000 0.000000,10.000000 10.000000,1.000000 0.000000,-1.000000 0.000000,0.000000 0.000000,-1.000000 0.000000,1.000000 0.000000,-10.000000 0.000000,0.000000 0.000000,10.000000 0.000000,1.000000 0.000000,-11.000000 0.000000,-1.000000 0.000000,12.000000 0.000000,-1.000000 0.000000,-10.000000 0.000000,0.000000 0.000000,0.000000 0.000000,-1.000000 0.000000,1.000000 0.000000,0.000000 0.000000,-10.000000 0.000000,0.000000 0.000000,1.000000 0.000000,-1.000000 0.000000,10.000000 0.000000,-1.000000 0.000000,-8.000000 0.000000,-1.000000 0.000000,10.000000 0.000000,-1.000000 0.000000,-8.000000-10.000000,-1.000000 0.000000,0.000000 10.000000,0.000000 0.000000,-1.000000 0.000000,2.000000 0.000000,-11.000000 0.000000,0.000000 0.000000,-1.000000 0.000000,1.000000 0.000000,1.000000 0.000000,-1.000000 0.000000,-10.000000-10.000000,0.000000 0.000000,-10.000000 10.000000,-1.000000 0.000000,1.000000 0.000000,1.000000 0.000000,-1.000000 10.000000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1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60839.000000 9880.000000,'21.000000'0.000000,"-11.000000"0.000000,-1.000000 0.000000,1.000000 0.000000,1.000000 0.000000,9.000000 0.000000,-1.000000 0.000000,1.000000 0.000000,0.000000 0.000000,21.000000 0.000000,-1.000000 0.000000,10.000000 0.000000,0.000000 0.000000,30.000000-10.000000,0.000000 0.000000,20.000000 10.000000,0.000000 0.000000,-20.000000-10.000000,-1.000000 0.000000,1.000000 10.000000,0.000000 0.000000,-10.000000 0.000000,0.000000 0.000000,10.000000 0.000000,0.000000 0.000000,-10.000000 0.000000,0.000000 0.000000,1.000000 0.000000,-1.000000 0.000000,-20.000000 0.000000,0.000000 0.000000,-10.000000 10.000000,0.000000 0.000000,-11.000000-10.000000,2.000000 0.000000,-21.000000 10.000000,-1.000000 0.000000,1.000000-10.000000,1.000000 0.000000,-1.000000 10.000000,0.000000 0.000000,-1.000000-10.000000,1.000000 0.000000,-20.000000 0.000000,1.000000 0.000000,-11.000000 0.000000,-1.000000 0.000000,1.000000 0.000000,0.000000 0.000000,1.000000 0.000000,-1.000000 0.000000,-20.000000 0.000000,0.000000 0.000000,-10.000000 0.000000,0.000000 0.000000,-20.000000 0.000000,-1.000000 0.000000,-8.000000 0.000000,-1.000000 0.000000,-11.000000 0.000000,1.000000 0.000000,-10.000000 0.000000,0.000000 0.000000,0.000000 10.000000,0.000000-1.000000,-10.000000-9.000000,1.000000 0.000000,18.000000 0.000000,1.000000 0.000000,10.000000 0.000000,0.000000 0.000000,30.000000-9.000000,0.000000-1.000000,21.000000 10.000000,-1.000000 0.000000,10.000000-10.000000,-1.000000 0.000000,12.000000 10.000000,-1.000000 0.000000,10.000000-10.000000,0.000000 0.000000,-10.000000 10.000000,-1.000000 0.000000,22.000000 0.000000,-1.000000 0.000000,9.000000 0.000000,2.000000 0.000000,-1.000000 0.000000,-1.000000 0.000000,21.000000 0.000000,1.000000 0.000000,9.000000 0.000000,0.000000 0.000000,40.000000 0.000000,0.000000 0.000000,20.000000 0.000000,0.000000 0.000000,-1.000000 0.000000,1.000000 0.000000,10.000000 0.000000,0.000000 0.000000,21.000000 0.000000,-1.000000 0.000000,-30.000000 0.000000,-1.000000 0.000000,-29.000000 10.000000,0.000000 0.000000,-19.000000-10.000000,-1.000000 0.000000,-41.000000 10.000000,2.000000 0.000000,-11.000000-10.000000,0.000000 0.000000,10.000000 10.000000,0.000000-1.000000,-1.000000-9.000000,2.000000 0.000000,8.000000 11.000000,2.000000-1.000000,-12.000000-10.000000,2.000000 0.000000,-1.000000 0.000000,-1.000000 0.000000,-8.000000 0.000000,-1.000000 0.000000,0.000000 0.000000,-1.000000 0.000000,1.000000 0.000000,1.000000 0.000000,-41.000000 0.000000,-1.000000 0.000000,12.000000 10.000000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1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62239.000000 15800.000000,'21.000000'-20.000000,"-2.000000"10.000000,2.000000 0.000000,-1.000000 10.000000,-1.000000 0.000000,12.000000 0.000000,-1.000000 0.000000,20.000000 0.000000,0.000000 0.000000,0.000000-10.000000,0.000000 0.000000,29.000000 10.000000,2.000000 0.000000,19.000000 0.000000,0.000000 0.000000,0.000000 0.000000,0.000000 0.000000,0.000000 10.000000,0.000000 0.000000,10.000000-10.000000,-1.000000 0.000000,-9.000000 10.000000,0.000000 0.000000,0.000000-10.000000,0.000000 0.000000,0.000000 10.000000,0.000000 0.000000,-29.000000-10.000000,-1.000000 0.000000,-20.000000 10.000000,0.000000-1.000000,20.000000-9.000000,0.000000 0.000000,-1.000000 0.000000,2.000000 0.000000,8.000000 11.000000,2.000000-1.000000,-1.000000-10.000000,0.000000 0.000000,-30.000000 0.000000,0.000000 0.000000,-10.000000 0.000000,0.000000 0.000000,-1.000000 0.000000,1.000000 0.000000,1.000000 0.000000,-1.000000 0.000000,-10.000000-10.000000,0.000000-1.000000,10.000000 11.000000,0.000000 0.000000,-11.000000 0.000000,2.000000 0.000000,-12.000000-9.000000,2.000000-1.000000,-11.000000 10.000000,0.000000 0.000000,-30.000000 0.000000,-1.000000 0.000000,1.000000 10.000000</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1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57120.000000 16740.000000,'0.000000'-20.000000,"9.000000"20.000000,1.000000 0.000000,1.000000-10.000000,-1.000000 0.000000,0.000000 10.000000,-1.000000 0.000000,1.000000 0.000000,1.000000 0.000000,9.000000 0.000000,-1.000000 0.000000,1.000000 0.000000,0.000000 0.000000,1.000000 0.000000,-1.000000 0.000000,10.000000 0.000000,-1.000000 0.000000,-8.000000 0.000000,-1.000000 0.000000,10.000000 10.000000,-1.000000 0.000000,1.000000-10.000000,0.000000 0.000000,1.000000 0.000000,-1.000000 0.000000,9.000000 0.000000,1.000000 0.000000,1.000000 10.000000,-1.000000 0.000000,10.000000-10.000000,0.000000 0.000000,-10.000000 0.000000,-1.000000 0.000000,11.000000 0.000000,0.000000 0.000000,-10.000000 0.000000,1.000000 0.000000,-1.000000 0.000000,0.000000 0.000000,-1.000000 0.000000,1.000000 0.000000,-10.000000 0.000000,0.000000 0.000000,10.000000 0.000000,1.000000 0.000000,-11.000000 0.000000,-1.000000 0.000000,21.000000-10.000000,0.000000 0.000000,-9.000000 10.000000,-1.000000 0.000000,0.000000-10.000000,-1.000000 0.000000,11.000000 10.000000,0.000000 0.000000,0.000000-10.000000,0.000000 0.000000,-10.000000 10.000000,1.000000 0.000000,-1.000000 0.000000,0.000000 0.000000,-11.000000 0.000000,2.000000 0.000000,-1.000000 0.000000,0.000000 0.000000,10.000000 0.000000,0.000000 0.000000,-1.000000 0.000000,1.000000 0.000000,1.000000 0.000000,-1.000000 0.000000,10.000000-10.000000,0.000000 0.000000,-10.000000 10.000000,-1.000000 0.000000,11.000000 0.000000,0.000000 0.000000,-10.000000-10.000000,1.000000 0.000000,-11.000000 10.000000,-1.000000 0.000000,1.000000 0.000000,0.000000 0.000000,1.000000 0.000000,-1.000000 0.000000,-1.000000 0.000000,2.000000 0.000000,-12.000000 0.000000,2.000000 0.000000,8.000000 10.000000,2.000000 0.000000,-1.000000-10.000000,0.000000 0.000000,10.000000 0.000000,0.000000 0.000000,10.000000 0.000000,0.000000 0.000000,-11.000000 0.000000,1.000000 0.000000,10.000000 0.000000,0.000000 0.000000,-9.000000 0.000000,-1.000000 0.000000,0.000000 0.000000,-1.000000 0.000000,-8.000000 0.000000,-1.000000 0.000000,9.000000 0.000000,1.000000 0.000000,-19.000000 0.000000,-1.000000 0.000000,10.000000 0.000000,-1.000000 0.000000,1.000000 0.000000,0.000000 0.000000,1.000000 0.000000,-1.000000 0.000000,-1.000000 0.000000,2.000000 0.000000,-1.000000 0.000000,0.000000 0.000000,10.000000 0.000000,0.000000 0.000000,-1.000000 0.000000,1.000000 0.000000,-10.000000 0.000000,0.000000 0.000000,1.000000 0.000000,-1.000000 0.000000,-10.000000 0.000000,-1.000000 0.000000,12.000000 0.000000,-1.000000 0.000000,-10.000000 0.000000,-1.000000 0.000000,1.000000 0.000000,0.000000 0.000000,-10.000000 0.000000,1.000000 0.000000,-1.000000 0.000000,0.000000 0.000000,-1.000000 0.000000,1.000000 0.000000,1.000000-10.000000,-1.000000 0.000000,0.000000 10.000000,-1.000000 0.000000,1.000000 0.000000,1.000000 0.000000,-1.000000 0.000000,0.000000 0.000000,-20.000000 0.000000,0.000000 0.000000,-1.000000 0.000000,1.000000 0.000000,-10.000000 0.000000,0.000000 0.000000,10.000000 0.000000,1.000000 0.000000,-11.000000 0.000000,-1.000000 0.000000,1.000000 0.000000,0.000000 0.000000,-10.000000 0.000000,0.000000 0.000000,1.000000 0.000000,-1.000000 0.000000,-11.000000 0.000000,1.000000 0.000000,1.000000 0.000000,-1.000000 0.000000,-10.000000 0.000000,0.000000 0.000000,-10.000000 0.000000,-1.000000 0.000000,22.000000 0.000000,-1.000000 0.000000,-10.000000 10.000000,0.000000 0.000000,10.000000-10.000000,-1.000000 0.000000,12.000000 0.000000,-1.000000 0.000000,0.000000 0.000000,0.000000 0.000000,-10.000000 0.000000,-1.000000 0.000000,1.000000 0.000000,1.000000 0.000000,-1.000000 0.000000,0.000000 0.000000,-10.000000 10.000000,0.000000 0.000000,-10.000000-10.000000,0.000000 0.000000,10.000000 0.000000,0.000000 0.000000,0.000000 10.000000,0.000000 0.000000,10.000000-10.000000,0.000000 0.000000,10.000000 0.000000,0.000000 0.000000,-1.000000 0.000000,2.000000 0.000000,8.000000 0.000000,2.000000 0.000000,-12.000000 0.000000,2.000000 0.000000,-1.000000 0.000000,-1.000000 0.000000,1.000000 0.000000,0.000000 0.000000,1.000000 0.000000,-1.000000 0.000000,-11.000000 0.000000,1.000000 0.000000,1.000000 0.000000,-1.000000 0.000000,0.000000 0.000000,-1.000000 0.000000,12.000000 0.000000,-1.000000 0.000000,0.000000 0.000000,0.000000 0.000000,10.000000 0.000000,0.000000 0.000000,-10.000000 0.000000,0.000000 0.000000,10.000000 0.000000,0.000000 0.000000,10.000000 0.000000,0.000000 0.000000,-20.000000 0.000000,-1.000000 0.000000,12.000000 0.000000,-1.000000 0.000000,-1.000000 0.000000,2.000000 0.000000,-12.000000 0.000000,2.000000 0.000000,-1.000000 0.000000,-1.000000 0.000000,1.000000 0.000000,0.000000 0.000000,1.000000 0.000000,-1.000000 0.000000,-11.000000 0.000000,1.000000 0.000000,10.000000 0.000000,0.000000 0.000000,1.000000-10.000000,-1.000000 0.000000,0.000000 10.000000,0.000000 0.000000,-1.000000 0.000000,2.000000 0.000000,8.000000 0.000000,2.000000 0.000000,-1.000000-10.000000,0.000000 0.000000,0.000000 10.000000,-1.000000 0.000000,12.000000 0.000000,-1.000000 0.000000,-10.000000 0.000000,0.000000 0.000000,10.000000 0.000000,0.000000 0.000000,-1.000000 0.000000,1.000000 0.000000,-10.000000 0.000000,0.000000 0.000000,10.000000 0.000000,1.000000 0.000000,-11.000000 0.000000,-1.000000 0.000000,1.000000 0.000000,0.000000 0.000000,1.000000 0.000000,-1.000000 0.000000,-1.000000 0.000000,2.000000 0.000000,-1.000000 0.000000,0.000000 0.000000,10.000000 0.000000,0.000000 0.000000,-11.000000 0.000000,2.000000 0.000000,-1.000000 0.000000,0.000000 0.000000,10.000000 0.000000,0.000000 0.000000,-11.000000 0.000000,2.000000 0.000000,9.000000-10.000000,-1.000000 0.000000,1.000000 10.000000,1.000000 0.000000,-11.000000 0.000000,-1.000000 0.000000,1.000000 0.000000,0.000000 0.000000,1.000000 0.000000,-1.000000 0.000000,9.000000 0.000000,1.000000 0.000000,-10.000000 0.000000,0.000000 0.000000,10.000000 0.000000,1.000000 0.000000,-11.000000 0.000000,-1.000000 0.000000,12.000000-10.000000,-1.000000 0.000000,-10.000000 10.000000,0.000000 0.000000,10.000000 0.000000,0.000000 0.000000,-1.000000 0.000000,1.000000 0.000000,1.000000 0.000000,-1.000000 0.000000,0.000000-10.000000,-1.000000 0.000000,1.000000 10.000000,1.000000 0.000000,-1.000000 0.000000,0.000000 0.000000,20.000000 0.000000,0.000000 0.000000,-1.000000 10.000000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1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63900.000000 17760.000000,'-80.000000'0.000000,"60.000000"0.000000,-1.000000 0.000000,-8.000000 0.000000,-1.000000 0.000000,20.000000 0.000000,0.000000 0.000000,-11.000000 0.000000,2.000000 0.000000,-1.000000 0.000000,0.000000 0.000000,0.000000 10.000000,-1.000000 0.000000,12.000000-10.000000,-1.000000 0.000000,20.000000 0.000000,-1.000000 0.000000,21.000000 0.000000,0.000000 0.000000,20.000000 0.000000,0.000000 0.000000,20.000000 0.000000,0.000000 0.000000,21.000000 0.000000,-1.000000 0.000000,0.000000 0.000000,-1.000000 0.000000,22.000000 0.000000,-1.000000 0.000000,40.000000 0.000000,0.000000 0.000000,30.000000-10.000000,0.000000 0.000000,29.000000 0.000000,1.000000 0.000000,1.000000 0.000000,-1.000000 0.000000,-20.000000 10.000000,-1.000000 0.000000,1.000000 0.000000,1.000000 0.000000,-61.000000 0.000000,-1.000000 0.000000,-19.000000 0.000000,1.000000 0.000000,18.000000 0.000000,2.000000 0.000000,-41.000000 0.000000,-1.000000 0.000000,-39.000000 0.000000,0.000000 0.000000,-10.000000 10.000000,1.000000 0.000000,-21.000000-10.000000,0.000000 0.000000,-10.000000 0.000000,-1.000000 0.000000,-29.000000 10.000000,0.000000 0.000000,-19.000000-10.000000,-1.000000 0.000000,-10.000000 0.000000,0.000000 0.000000,-20.000000 0.000000,0.000000 0.000000,-21.000000 0.000000,1.000000 0.000000,-29.000000 0.000000,-1.000000 0.000000,20.000000 0.000000,0.000000 0.000000,10.000000 0.000000,0.000000 0.000000,-40.000000 0.000000,0.000000 0.000000,-20.000000 0.000000,0.000000 0.000000,-31.000000 0.000000,2.000000 0.000000,-51.000000-10.000000,-1.000000 0.000000,51.000000 0.000000,0.000000 0.000000,-10.000000 10.000000,1.000000 0.000000,18.000000 0.000000,2.000000 0.000000,69.000000 0.000000,0.000000 0.000000,0.000000 0.000000,0.000000 0.000000,10.000000 10.000000,-1.000000 0.000000,32.000000-10.000000,-1.000000 0.000000,20.000000 10.000000,-1.000000 0.000000,32.000000-10.000000,-1.000000 0.000000,20.000000 10.000000,-1.000000 0.000000,-9.000000 0.000000,0.000000 0.000000,10.000000-10.000000,1.000000 0.000000,-1.000000 10.000000,0.000000 0.000000,-1.000000-10.000000,1.000000 0.000000,10.000000 10.000000,0.000000 0.000000,21.000000-10.000000,-1.000000 0.000000,40.000000 0.000000,0.000000 0.000000,10.000000 0.000000,0.000000 0.000000,30.000000 0.000000,-1.000000 0.000000,51.000000 0.000000,0.000000 0.000000,21.000000 0.000000,-1.000000 0.000000,50.000000-10.000000,-1.000000 0.000000,31.000000 0.000000,0.000000 0.000000,-49.000000 0.000000,-1.000000 0.000000,-20.000000 10.000000,0.000000 0.000000,-41.000000-10.000000,1.000000 0.000000,-20.000000 10.000000,1.000000 0.000000,-41.000000 0.000000,0.000000 0.000000,-41.000000 0.000000,1.000000 0.000000,-49.000000 0.000000,-1.000000 0.000000,0.000000 0.000000,-1.000000 0.000000,-29.000000 0.000000,0.000000 0.000000,1.000000 0.000000,-1.000000 0.000000,-20.000000-10.000000,0.000000 0.000000,-1.000000 10.000000,1.000000 0.000000,-20.000000-10.000000,1.000000 0.000000,-1.000000 10.000000,0.000000 0.000000,-11.000000 0.000000,2.000000 0.000000,-12.000000-10.000000,2.000000 0.000000,8.000000 10.000000,2.000000 0.000000,-1.000000 0.000000,0.000000 0.000000,-30.000000 0.000000,0.000000 0.000000,-20.000000-10.000000,-1.000000 0.000000,-19.000000 10.000000,1.000000 0.000000,-32.000000 0.000000,2.000000 0.000000,-31.000000 0.000000,0.000000 0.000000,10.000000 10.000000,-1.000000 0.000000,-29.000000-10.000000,0.000000 0.000000,60.000000 10.000000,1.000000 0.000000,29.000000 0.000000,0.000000 0.000000,-10.000000 0.000000,-1.000000 0.000000,41.000000 0.000000,0.000000 0.000000,30.000000 0.000000,0.000000 0.000000,10.000000 0.000000,1.000000 0.000000,39.000000 0.000000,-1.000000 0.000000,31.000000-10.000000,1.000000 0.000000,28.000000 0.000000,1.000000 0.000000,20.000000 0.000000,1.000000 0.000000,18.000000-10.000000,2.000000 0.000000,29.000000 0.000000,-1.000000 0.000000,21.000000 0.000000,0.000000 0.000000,10.000000 0.000000,1.000000 0.000000,-21.000000-10.000000,0.000000 0.000000,20.000000 10.000000,-1.000000 0.000000,22.000000-10.000000,-1.000000 0.000000,-41.000000 10.000000,2.000000 0.000000,8.000000 0.000000,2.000000 0.000000,-1.000000 10.000000,0.000000 0.000000,-50.000000-10.000000,-1.000000 0.000000,-29.000000 10.000000,0.000000 0.000000,-20.000000 0.000000,0.000000 0.000000,-19.000000 0.000000,-1.000000 0.000000,-30.000000 0.000000,0.000000 0.000000,-10.000000 0.000000,0.000000 0.000000,-20.000000 0.000000,0.000000 0.000000,-31.000000 10.000000,2.000000 0.000000,-21.000000-10.000000,0.000000 0.000000,-21.000000 10.000000,2.000000 0.000000,9.000000 0.000000,-1.000000 0.000000,11.000000 0.000000,0.000000 0.000000,-19.000000-10.000000,-1.000000 0.000000,-1.000000 10.000000,2.000000 0.000000,38.000000 0.000000,2.000000 0.000000,39.000000 0.000000,0.000000 0.000000,20.000000-10.000000,-1.000000 0.000000,31.000000 0.000000,1.000000 0.000000,18.000000 0.000000,2.000000 0.000000,9.000000 0.000000,-1.000000 0.000000,31.000000 0.000000,0.000000 0.000000,30.000000-10.000000,0.000000 0.000000,10.000000 0.000000,1.000000 0.000000,-1.000000 0.000000,0.000000 0.000000,-1.000000 0.000000,1.000000 0.000000,21.000000 0.000000,-1.000000 0.000000,-10.000000 0.000000,-1.000000 0.000000,-19.000000 10.000000,0.000000 0.000000,-30.000000-10.000000,0.000000 0.000000,-20.000000 10.000000,0.000000 0.000000,-40.000000 0.000000,1.000000 0.000000,-41.000000 0.000000,-1.000000 0.000000,-19.000000 0.000000,0.000000 0.000000,-19.000000 0.000000,-1.000000 0.000000,-10.000000 10.000000,-1.000000 0.000000,-8.000000 0.000000,-1.000000 0.000000,-10.000000-10.000000,0.000000 0.000000,10.000000 10.000000,-1.000000 0.000000,12.000000-10.000000,-1.000000 0.000000,20.000000 10.000000,0.000000 0.000000,20.000000-10.000000,0.000000 0.000000,30.000000 0.000000,0.000000 0.000000,39.000000 0.000000,2.000000 0.000000,9.000000 0.000000,-1.000000 0.000000,-19.000000 0.000000,0.000000 0.000000,10.000000-10.000000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3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57439.000000 22620.000000,'-19.000000'-20.000000,"19.000000"10.000000,0.000000 0.000000,0.000000 0.000000,0.000000 0.000000,9.000000 10.000000,1.000000 0.000000,10.000000 10.000000,0.000000 0.000000,1.000000-10.000000,-1.000000 0.000000,0.000000 10.000000,0.000000 0.000000,10.000000-10.000000,0.000000 0.000000,10.000000 10.000000,0.000000 0.000000,10.000000-10.000000,0.000000 0.000000,-11.000000 0.000000,1.000000 0.000000,20.000000 0.000000,1.000000 0.000000,-22.000000 0.000000,1.000000 0.000000,1.000000 0.000000,-1.000000 0.000000,0.000000 0.000000,-1.000000 0.000000,-8.000000 10.000000,-1.000000-1.000000,-1.000000-9.000000,2.000000 0.000000,-1.000000 0.000000,0.000000 0.000000,0.000000 0.000000,-1.000000 0.000000,12.000000 0.000000,-1.000000 0.000000,0.000000 0.000000,-1.000000 0.000000,11.000000 0.000000,0.000000 0.000000,11.000000 0.000000,-1.000000 0.000000,-10.000000 0.000000,0.000000 0.000000,-10.000000 0.000000,-1.000000 0.000000,11.000000 0.000000,0.000000 0.000000,-10.000000 0.000000,1.000000 0.000000,-1.000000 0.000000,0.000000 0.000000,10.000000 0.000000,0.000000 0.000000,0.000000 0.000000,0.000000 0.000000,0.000000 0.000000,0.000000 0.000000,0.000000 0.000000,0.000000 0.000000,0.000000 0.000000,0.000000 0.000000,-11.000000 0.000000,1.000000 0.000000,-10.000000 0.000000,0.000000 0.000000,10.000000 0.000000,1.000000 0.000000,-11.000000-9.000000,-1.000000-1.000000,1.000000 10.000000,0.000000 0.000000,20.000000 0.000000,0.000000 0.000000,-19.000000 0.000000,-1.000000 0.000000,20.000000 0.000000,0.000000 0.000000,-11.000000 0.000000,1.000000 0.000000,1.000000 0.000000,-1.000000 0.000000,0.000000 10.000000,-1.000000-1.000000,-8.000000-9.000000,-1.000000 0.000000,-1.000000 0.000000,2.000000 0.000000,-1.000000 0.000000,0.000000 0.000000,-10.000000 0.000000,0.000000 0.000000,10.000000 0.000000,0.000000 0.000000,-10.000000 0.000000,0.000000 0.000000,10.000000 0.000000,0.000000 0.000000,-10.000000 0.000000,0.000000 0.000000,10.000000 0.000000,0.000000 0.000000,0.000000 0.000000,-1.000000 0.000000,1.000000 0.000000,0.000000 0.000000,1.000000 0.000000,-1.000000 0.000000,-1.000000 0.000000,2.000000 0.000000,-1.000000 0.000000,0.000000 0.000000,0.000000 0.000000,-1.000000 0.000000,-8.000000 0.000000,-1.000000 0.000000,0.000000 0.000000,0.000000 0.000000,-10.000000 0.000000,-1.000000 0.000000,1.000000 0.000000,1.000000 0.000000,-22.000000 0.000000,1.000000 0.000000,1.000000 0.000000,-1.000000 0.000000,0.000000 0.000000,-1.000000 0.000000,-8.000000 0.000000,-1.000000 0.000000,-10.000000 0.000000,-1.000000 0.000000,1.000000 0.000000,0.000000 0.000000,-10.000000 0.000000,1.000000 0.000000,-11.000000 0.000000,0.000000 0.000000,0.000000 0.000000,0.000000 0.000000,-11.000000 11.000000,1.000000-1.000000,1.000000-10.000000,-1.000000 0.000000,-10.000000 0.000000,0.000000 0.000000,10.000000 0.000000,0.000000 0.000000,-1.000000 0.000000,1.000000 0.000000,-10.000000 0.000000,0.000000 0.000000,10.000000 0.000000,1.000000 0.000000,-1.000000 0.000000,0.000000 0.000000,-1.000000 0.000000,1.000000 0.000000,10.000000 0.000000,0.000000 0.000000,10.000000 0.000000,1.000000 0.000000,-1.000000 0.000000,0.000000 0.000000,-10.000000 0.000000,0.000000 0.000000,0.000000-10.000000,0.000000-1.000000,-20.000000 11.000000,-1.000000 0.000000,12.000000 0.000000,-1.000000 0.000000,-10.000000 0.000000,0.000000 0.000000,20.000000 11.000000,0.000000-1.000000,0.000000 0.000000,0.000000 0.000000,0.000000 0.000000,0.000000 0.000000,9.000000-10.000000,1.000000 0.000000,-10.000000 10.000000,0.000000 0.000000,11.000000-10.000000,-1.000000 0.000000,0.000000 0.000000,-1.000000 0.000000,1.000000 0.000000,1.000000 0.000000,-1.000000 0.000000,0.000000 0.000000,-1.000000 0.000000,1.000000 0.000000,10.000000 0.000000,0.000000 0.000000,1.000000 0.000000,-1.000000 0.000000,0.000000 0.000000,0.000000 0.000000,-10.000000 0.000000,-1.000000 0.000000,12.000000 0.000000,-1.000000 0.000000,-11.000000 0.000000,1.000000 0.000000,1.000000 10.000000,-1.000000-1.000000,0.000000-9.000000,-1.000000 0.000000,1.000000 0.000000,1.000000 0.000000,-1.000000 0.000000,0.000000 0.000000,-1.000000 0.000000,1.000000 0.000000,10.000000 0.000000,0.000000 0.000000,10.000000 0.000000,0.000000 0.000000,1.000000 0.000000,-1.000000 0.000000,-1.000000 0.000000,2.000000 0.000000,-1.000000 0.000000,0.000000 0.000000,10.000000 0.000000,0.000000 0.000000,-1.000000 0.000000,1.000000 0.000000,1.000000 0.000000,-1.000000 0.000000,0.000000 0.000000,-1.000000 0.000000,1.000000 0.000000,1.000000 0.000000,-1.000000 0.000000,0.000000 0.000000,20.000000 0.000000,0.000000 0.000000,10.000000 0.000000,0.000000 0.000000,-10.000000 0.000000,-1.000000 0.000000,12.000000 11.000000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17500.000000 45150.000000,'0.000000'-50.000000,"25.000000"25.000000,0.000000 0.000000,-25.000000 0.000000,0.000000 0.000000,0.000000 0.000000,0.000000 0.000000,0.000000 50.000000,0.000000 0.000000,0.000000 25.000000,0.000000 0.000000,-25.000000 0.000000,0.000000 0.000000,25.000000 0.000000,0.000000 0.000000,0.000000 25.000000,0.000000 0.000000,-25.000000-25.000000,0.000000 0.000000,25.000000 0.000000,0.000000 0.000000,0.000000 0.000000,0.000000 0.000000,-25.000000-25.000000,0.000000 0.000000,25.000000 25.000000,0.000000 0.000000,0.000000-25.000000,0.000000 0.000000,-25.000000-25.000000,0.000000 0.000000,0.000000 25.000000,0.000000 0.000000,0.000000-50.000000,0.000000 0.000000,0.000000 0.000000,0.000000 0.000000,25.000000 0.000000,0.000000 0.000000,-25.000000-25.000000,0.000000 0.000000,25.000000 25.000000,0.000000 0.000000,0.000000 0.000000,0.000000 0.000000,-25.000000 0.000000,0.000000 0.000000,25.000000 0.000000,0.000000 0.000000,0.000000 0.000000,0.000000 0.000000,0.000000 0.000000,0.000000 0.000000,-25.000000 25.000000,0.000000 0.000000,25.000000-25.000000,0.000000 0.000000,0.000000 50.000000,0.000000 0.000000,25.000000 25.000000,0.000000 0.000000,-25.000000-25.000000,0.000000 0.000000,0.000000 25.000000,0.000000 0.000000,25.000000 0.000000,0.000000 0.000000,-25.000000 0.000000,0.000000 0.000000,25.000000 25.000000,0.000000 0.000000,-25.000000-25.000000,0.000000 0.000000,25.000000 25.000000,0.000000 0.000000,-25.000000-25.000000,0.000000 0.000000,0.000000 25.000000,0.000000 0.000000,0.000000-25.000000,0.000000 0.000000,-25.000000 0.000000,0.000000 0.000000,25.000000 0.000000,0.000000 0.000000,-25.000000 0.000000,0.000000 0.000000,0.000000 0.000000,0.000000 0.000000,0.000000-25.000000,0.000000 0.000000,0.000000 25.000000,0.000000 0.000000,-25.000000-25.000000,0.000000 0.000000,25.000000 0.000000,0.000000 0.000000,-25.000000 0.000000,0.000000 0.000000,0.000000 0.000000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3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61500.000000 28560.000000,'-21.000000'0.000000,"12.000000"0.000000,-1.000000 0.000000,-10.000000 0.000000,0.000000 0.000000,0.000000 0.000000,-1.000000 0.000000,1.000000-10.000000,0.000000-1.000000,10.000000 11.000000,1.000000 0.000000,-11.000000 0.000000,-1.000000 0.000000,1.000000-9.000000,0.000000-1.000000,10.000000 10.000000,1.000000 0.000000,-1.000000 0.000000,0.000000 0.000000,-1.000000 0.000000,1.000000 0.000000,10.000000-10.000000,0.000000 0.000000,10.000000 10.000000,1.000000 0.000000,9.000000 0.000000,-1.000000 0.000000,12.000000 10.000000,-1.000000 0.000000,9.000000-10.000000,1.000000 0.000000,1.000000 0.000000,-1.000000 0.000000,10.000000 0.000000,0.000000 0.000000,0.000000 0.000000,0.000000 0.000000,0.000000 0.000000,0.000000 0.000000,19.000000-10.000000,2.000000 0.000000,-11.000000-1.000000,0.000000 2.000000,-1.000000-1.000000,1.000000 0.000000,-20.000000 0.000000,1.000000-1.000000,-21.000000 11.000000,0.000000 0.000000,-10.000000 0.000000,-1.000000 0.000000,-38.000000 0.000000,-1.000000 0.000000,-20.000000 0.000000,0.000000 0.000000,9.000000 11.000000,1.000000-1.000000,-20.000000-10.000000,1.000000 0.000000,9.000000 10.000000,0.000000 0.000000,9.000000-1.000000,1.000000 2.000000,-10.000000-1.000000,0.000000 0.000000,11.000000-10.000000,-1.000000 0.000000,0.000000 10.000000,-1.000000-1.000000,12.000000 2.000000,-1.000000-1.000000,0.000000-10.000000,0.000000 0.000000,20.000000 0.000000,-1.000000 0.000000,1.000000 0.000000,1.000000 0.000000,-1.000000 0.000000,0.000000 0.000000,20.000000 0.000000,0.000000 0.000000,-1.000000 0.000000,1.000000 0.000000,1.000000 0.000000,-1.000000 0.000000,9.000000 0.000000,2.000000 0.000000,-1.000000 0.000000,-1.000000 0.000000,1.000000 0.000000,0.000000 0.000000,1.000000 10.000000</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3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61560.000000 28560.000000,'-21.000000'0.000000,"-9.000000"0.000000,0.000000 0.000000,21.000000 0.000000,-1.000000 0.000000,-10.000000 0.000000,0.000000 0.000000,0.000000-10.000000,-1.000000-1.000000,12.000000 11.000000,-1.000000 0.000000,0.000000 0.000000,-1.000000 0.000000,31.000000 0.000000,0.000000 0.000000,10.000000 0.000000,0.000000 0.000000,10.000000 0.000000,1.000000 0.000000,-1.000000 0.000000,0.000000 0.000000,20.000000 0.000000,0.000000 0.000000,20.000000 0.000000,-1.000000 0.000000,21.000000-9.000000,0.000000-1.000000,10.000000 0.000000,1.000000 0.000000,9.000000-1.000000,-1.000000 2.000000,1.000000-11.000000,0.000000-1.000000,21.000000 2.000000,-1.000000-1.000000,-30.000000 9.000000,-1.000000 2.000000,-29.000000-1.000000,0.000000 0.000000,-10.000000 10.000000,0.000000 0.000000,1.000000 0.000000,-1.000000 0.000000,-11.000000 0.000000,1.000000 0.000000,-10.000000 0.000000,0.000000 0.000000,-19.000000 0.000000,-1.000000 0.000000,-10.000000 0.000000,-1.000000 0.000000,-8.000000 0.000000,-1.000000 0.000000,0.000000 0.000000,-1.000000 0.000000,-9.000000-10.000000,0.000000-1.000000,-9.000000 11.000000,-1.000000 0.000000,0.000000 0.000000,-1.000000 0.000000,-19.000000 0.000000,0.000000 0.000000,-10.000000 0.000000,1.000000 0.000000,-22.000000 0.000000,1.000000 0.000000,-10.000000 0.000000,0.000000 0.000000,1.000000 11.000000,-1.000000-1.000000,-1.000000-10.000000,2.000000 0.000000,-12.000000 0.000000,2.000000 0.000000,-21.000000 10.000000,0.000000 0.000000,-11.000000-1.000000,1.000000 2.000000,-10.000000-11.000000,0.000000 0.000000,20.000000 10.000000,0.000000 0.000000,11.000000-10.000000,-1.000000 0.000000,-20.000000 0.000000,-1.000000 0.000000,22.000000 10.000000,-1.000000-1.000000,9.000000-9.000000,2.000000 0.000000,18.000000 0.000000,1.000000 0.000000,20.000000 0.000000,1.000000 0.000000,-1.000000 11.000000,0.000000-1.000000,-1.000000-10.000000,1.000000 0.000000,30.000000 0.000000,1.000000 0.000000,-1.000000 0.000000,0.000000 0.000000,-1.000000 10.000000,1.000000 0.000000,20.000000-10.000000,1.000000 0.000000,-1.000000 0.000000,0.000000 0.000000,20.000000 0.000000,-1.000000 0.000000,12.000000 0.000000,-1.000000 0.000000,20.000000 0.000000,-1.000000 0.000000,-9.000000 0.000000,0.000000 0.000000,10.000000 0.000000,1.000000 0.000000,28.000000 0.000000,1.000000 0.000000,1.000000 0.000000,-1.000000 0.000000,20.000000-10.000000,-1.000000 0.000000,21.000000 0.000000,0.000000-1.000000,10.000000 2.000000,1.000000-1.000000,-1.000000 0.000000,0.000000 0.000000,-20.000000-1.000000,-1.000000 2.000000,-38.000000 9.000000,-1.000000 0.000000,-20.000000 0.000000,0.000000 0.000000,10.000000 0.000000,0.000000 0.000000,-30.000000 0.000000,-1.000000 0.000000,-8.000000 0.000000,-1.000000 0.000000,-10.000000 9.000000,-1.000000 2.000000,-19.000000-1.000000,0.000000 0.000000,0.000000 0.000000,0.000000-1.000000,-10.000000-9.000000,1.000000 0.000000,-11.000000 0.000000,-1.000000 0.000000,-19.000000 11.000000,1.000000-1.000000,-1.000000-10.000000,0.000000 0.000000,-20.000000 0.000000,0.000000 0.000000,-1.000000 0.000000,1.000000 0.000000,1.000000 0.000000,-1.000000 0.000000,-10.000000 0.000000,0.000000 0.000000,-10.000000 10.000000,0.000000 0.000000,-20.000000-10.000000,0.000000 0.000000,-20.000000 9.000000,0.000000 2.000000,0.000000-1.000000,-1.000000 0.000000,-8.000000 0.000000,-1.000000-1.000000,0.000000 2.000000,0.000000-1.000000,10.000000 0.000000,0.000000 0.000000,50.000000-1.000000,-1.000000 2.000000,1.000000-1.000000,0.000000 0.000000,20.000000-10.000000,0.000000 0.000000,11.000000 10.000000,-1.000000-1.000000,9.000000-9.000000,2.000000 0.000000,18.000000 0.000000,1.000000 0.000000,20.000000 0.000000,1.000000 0.000000,-1.000000 0.000000,0.000000 0.000000,20.000000 0.000000,-1.000000 0.000000,12.000000-9.000000,-1.000000-1.000000,10.000000 10.000000,0.000000 0.000000,0.000000-10.000000,0.000000 0.000000,10.000000-1.000000,-1.000000 2.000000,1.000000-1.000000,1.000000 0.000000,18.000000 0.000000,2.000000-1.000000,9.000000 2.000000,-1.000000-1.000000,22.000000 0.000000,-1.000000 0.000000,-10.000000-1.000000,0.000000 2.000000,-10.000000-1.000000,-1.000000 0.000000,-19.000000 10.000000,0.000000 0.000000,1.000000 0.000000,-1.000000 0.000000,-20.000000 0.000000,0.000000 0.000000,-10.000000 10.000000,0.000000 0.000000,-11.000000-1.000000,2.000000 2.000000,-21.000000-1.000000,-1.000000 0.000000,1.000000 0.000000,1.000000-1.000000,-1.000000 2.000000,0.000000-1.000000,-10.000000 0.000000,0.000000 0.000000,0.000000-1.000000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4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30748.000000 37611.000000,'-22.000000'0.000000,"11.000000"0.000000,0.000000 0.000000,0.000000 0.000000,0.000000 0.000000,11.000000-11.000000,0.000000 0.000000,-11.000000 11.000000,0.000000 0.000000,11.000000-11.000000,0.000000 0.000000,11.000000 11.000000,0.000000 0.000000,0.000000 0.000000,0.000000 0.000000,0.000000 0.000000,0.000000 0.000000,11.000000 0.000000,0.000000 0.000000,0.000000 0.000000,0.000000 0.000000,11.000000 0.000000,0.000000 0.000000,12.000000 0.000000,-1.000000 0.000000,-11.000000 0.000000,0.000000 0.000000,11.000000 0.000000,0.000000 0.000000,11.000000 0.000000,0.000000 0.000000,-11.000000 11.000000,1.000000 0.000000,-1.000000-11.000000,0.000000 0.000000,0.000000 11.000000,0.000000 0.000000,0.000000-11.000000,0.000000 0.000000,-11.000000 0.000000,0.000000 0.000000,12.000000 11.000000,-1.000000 0.000000,-11.000000-11.000000,0.000000 0.000000,11.000000 11.000000,0.000000 0.000000,0.000000-11.000000,0.000000 0.000000,0.000000 0.000000,1.000000 0.000000,10.000000 11.000000,0.000000 0.000000,-11.000000-11.000000,0.000000 0.000000,-11.000000 0.000000,0.000000 0.000000,11.000000 11.000000,0.000000 0.000000,-10.000000-11.000000,-1.000000 0.000000,0.000000 0.000000,0.000000 0.000000,0.000000 11.000000,0.000000 0.000000,0.000000-11.000000,0.000000 0.000000,0.000000 0.000000,0.000000 0.000000,0.000000 11.000000,1.000000 0.000000,10.000000-11.000000,0.000000 0.000000,-11.000000 0.000000,0.000000 0.000000,11.000000 0.000000,0.000000 0.000000,-11.000000 0.000000,0.000000 0.000000,0.000000 0.000000,1.000000 0.000000,-1.000000 0.000000,0.000000 0.000000,-11.000000 0.000000,0.000000 0.000000,0.000000 0.000000,0.000000 0.000000,-11.000000 0.000000,0.000000 0.000000,0.000000 0.000000,0.000000 0.000000,0.000000 0.000000,0.000000 0.000000,0.000000 0.000000,0.000000 0.000000,0.000000 0.000000,0.000000 0.000000,0.000000 11.000000,0.000000 0.000000,0.000000-11.000000,0.000000 0.000000,0.000000 0.000000,0.000000 0.000000,0.000000 0.000000,0.000000 0.000000,11.000000 0.000000,1.000000 0.000000,-12.000000 11.000000,0.000000 0.000000,11.000000-11.000000,0.000000 0.000000,0.000000 0.000000,0.000000 0.000000,-11.000000 0.000000,0.000000 0.000000,11.000000 0.000000,0.000000 0.000000,0.000000 0.000000,0.000000 0.000000,-11.000000 0.000000,0.000000 0.000000,0.000000 0.000000,0.000000 0.000000,0.000000 0.000000,0.000000 0.000000,-22.000000 0.000000,0.000000 0.000000,0.000000 0.000000,0.000000 0.000000,0.000000-11.000000,0.000000 0.000000,-11.000000 0.000000,0.000000 0.000000,11.000000 11.000000,0.000000 0.000000,-11.000000-11.000000,0.000000 0.000000,0.000000 11.000000,0.000000 0.000000,0.000000-11.000000,0.000000 0.000000,-11.000000 11.000000,-1.000000 0.000000,12.000000-11.000000,0.000000 0.000000,-11.000000 11.000000,0.000000 0.000000,0.000000 0.000000,0.000000 0.000000,-11.000000-11.000000,0.000000 0.000000,-11.000000 11.000000,-1.000000 0.000000,-10.000000 0.000000,0.000000 0.000000,-11.000000 0.000000,0.000000 0.000000,-12.000000 0.000000,1.000000 0.000000,11.000000 0.000000,0.000000 0.000000,11.000000 0.000000,-1.000000 0.000000,-10.000000 0.000000,0.000000 0.000000,11.000000 0.000000,0.000000 0.000000,-11.000000 0.000000,-1.000000 0.000000,1.000000 0.000000,0.000000 0.000000,0.000000 0.000000,0.000000 0.000000,21.000000 0.000000,1.000000 0.000000,0.000000 0.000000,0.000000 0.000000,22.000000 0.000000,0.000000 0.000000,11.000000 0.000000,0.000000 0.000000,0.000000-11.000000,0.000000 0.000000,-1.000000 11.000000,1.000000 0.000000,11.000000 0.000000,0.000000 0.000000,0.000000-11.000000,0.000000 0.000000,11.000000 0.000000,0.000000 0.000000,11.000000 11.000000,0.000000 0.000000,22.000000 0.000000,1.000000 0.000000,-1.000000 0.000000,0.000000 0.000000,0.000000 0.000000,0.000000 0.000000,11.000000 0.000000,0.000000 0.000000,11.000000 0.000000,0.000000 0.000000,12.000000 0.000000,-1.000000 0.000000,11.000000 11.000000,0.000000 0.000000,11.000000-11.000000,1.000000 0.000000,10.000000 11.000000,0.000000 0.000000,0.000000 0.000000,1.000000 0.000000,10.000000 0.000000,0.000000 0.000000,1.000000-11.000000,-1.000000 0.000000,22.000000 11.000000,1.000000 0.000000,-34.000000-11.000000,0.000000 0.000000,-33.000000 11.000000,0.000000 0.000000,1.000000 0.000000,-1.000000 0.000000,0.000000-11.000000,0.000000 0.000000,-11.000000 11.000000,0.000000 0.000000,1.000000 0.000000,-1.000000 0.000000,-22.000000-11.000000,0.000000 0.000000,-11.000000 11.000000,0.000000 0.000000,-22.000000 0.000000,0.000000 0.000000,-22.000000 0.000000,0.000000 0.000000,-11.000000-11.000000,0.000000 0.000000,-22.000000 0.000000,-1.000000 0.000000,-10.000000 11.000000,0.000000 1.000000,0.000000-12.000000,0.000000 0.000000,11.000000 0.000000,-1.000000 0.000000,23.000000 0.000000</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4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32866.000000 36817.000000,'22.000000'0.000000,"-11.000000"-11.000000,0.000000 0.000000,0.000000 11.000000,0.000000 0.000000,0.000000-11.000000,0.000000 0.000000,0.000000 0.000000,0.000000 0.000000,0.000000 0.000000,0.000000 0.000000,0.000000 11.000000,0.000000 0.000000,11.000000-12.000000,0.000000 1.000000,-11.000000 11.000000,0.000000 0.000000,0.000000 0.000000,0.000000 0.000000,0.000000-11.000000,0.000000 0.000000,0.000000 11.000000,0.000000 0.000000,0.000000 0.000000,0.000000 0.000000,-11.000000-11.000000,0.000000 0.000000,-11.000000 0.000000,0.000000 0.000000,0.000000-11.000000,0.000000 0.000000,-11.000000 11.000000,0.000000 0.000000,-22.000000-11.000000,0.000000 0.000000,0.000000 0.000000,0.000000 0.000000,-11.000000 0.000000,-1.000000 0.000000,12.000000-11.000000,0.000000 0.000000,0.000000 11.000000,0.000000-1.000000,11.000000 12.000000,0.000000 0.000000,0.000000 0.000000,0.000000 0.000000,22.000000 11.000000,0.000000 0.000000,11.000000 22.000000,0.000000 0.000000,0.000000-10.000000</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4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32424.000000 36177.000000,'23.000000'0.000000,"-12.000000"-11.000000,0.000000 0.000000,0.000000 11.000000,0.000000 0.000000,0.000000-11.000000,0.000000 0.000000,-11.000000 0.000000,0.000000 0.000000,-11.000000 11.000000,0.000000 0.000000,-11.000000 0.000000,0.000000 0.000000,-1.000000 0.000000,1.000000 0.000000,0.000000 11.000000,0.000000 0.000000,-11.000000 11.000000,0.000000 0.000000,0.000000-11.000000,0.000000 0.000000,0.000000 11.000000,0.000000 0.000000,11.000000 0.000000,0.000000 0.000000,0.000000-11.000000,0.000000 0.000000,11.000000 11.000000,0.000000 1.000000,-1.000000-12.000000,1.000000 0.000000,11.000000 11.000000,0.000000 0.000000,0.000000-11.000000,0.000000 0.000000,11.000000 11.000000,1.000000 0.000000,10.000000-11.000000,0.000000 0.000000,0.000000 0.000000,0.000000 0.000000,0.000000 0.000000,0.000000 0.000000,0.000000 0.000000,0.000000 0.000000,-11.000000 11.000000,0.000000 0.000000,0.000000-11.000000,0.000000 0.000000,0.000000 0.000000,0.000000 0.000000,0.000000 0.000000,0.000000 0.000000,0.000000 0.000000,0.000000 0.000000,-11.000000 0.000000,0.000000 1.000000,11.000000-1.000000,0.000000 0.000000,0.000000-11.000000,0.000000 0.000000,0.000000-11.000000,0.000000 0.000000,-11.000000-1.000000,0.000000 1.000000,0.000000-11.000000,0.000000 0.000000,0.000000 0.000000,0.000000 0.000000,0.000000-11.000000,0.000000 0.000000,0.000000 11.000000,0.000000 0.000000,0.000000-11.000000,0.000000 0.000000,0.000000 0.000000,0.000000 0.000000,0.000000 0.000000,0.000000-1.000000,0.000000 1.000000,0.000000 0.000000,0.000000 0.000000,0.000000 0.000000,0.000000 11.000000,0.000000 0.000000,0.000000 11.000000,0.000000 0.000000,0.000000 0.000000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28211.000000 36486.000000,'-22.000000'-66.000000,"11.000000"55.000000,0.000000 0.000000,-11.000000-11.000000,0.000000 0.000000,-11.000000-12.000000,0.000000 1.000000,22.000000 22.000000,0.000000 0.000000,0.000000 0.000000,0.000000 0.000000,0.000000 0.000000,0.000000 0.000000,11.000000 0.000000,0.000000 0.000000,33.000000 22.000000,0.000000 0.000000,0.000000 22.000000,0.000000 0.000000,22.000000 0.000000,1.000000 1.000000,-1.000000 10.000000,0.000000 0.000000,0.000000 11.000000,0.000000 0.000000,-11.000000 0.000000,0.000000 0.000000,11.000000-11.000000,1.000000 1.000000,-23.000000 10.000000,0.000000 0.000000,11.000000 0.000000,0.000000 0.000000,-22.000000-11.000000,0.000000 0.000000,-11.000000-11.000000,0.000000 1.000000,0.000000-12.000000,0.000000 0.000000,-11.000000-11.000000,0.000000 0.000000,-11.000000-33.000000,0.000000 0.000000,0.000000-11.000000,0.000000-1.000000,0.000000-10.000000,0.000000 0.000000,0.000000-22.000000,0.000000 0.000000,0.000000 0.000000,0.000000 0.000000,0.000000-1.000000,0.000000 1.000000,0.000000-11.000000,0.000000 0.000000,0.000000 22.000000,0.000000-1.000000,11.000000 1.000000,0.000000 0.000000,0.000000 33.000000,0.000000 0.000000,11.000000 11.000000,0.000000 0.000000,11.000000 33.000000,0.000000 0.000000,0.000000 11.000000,0.000000 0.000000,11.000000 11.000000,0.000000 1.000000,0.000000-12.000000,0.000000 0.000000,12.000000 0.000000,-1.000000 0.000000,-11.000000 0.000000,0.000000 0.000000,0.000000 0.000000,0.000000 0.000000,-11.000000-11.000000,0.000000 0.000000,0.000000 0.000000,0.000000 0.000000,-11.000000-11.000000,0.000000 1.000000,0.000000-12.000000,0.000000 0.000000,0.000000 11.000000,0.000000 0.000000,-11.000000-22.000000,0.000000 0.000000,-11.000000-12.000000,0.000000 1.000000,0.000000-11.000000,0.000000 0.000000,0.000000-11.000000,0.000000 0.000000,-11.000000 0.000000,0.000000 0.000000,22.000000 0.000000,0.000000 0.000000,-11.000000-1.000000,0.000000 1.000000,11.000000 11.000000,0.000000 0.000000,0.000000 0.000000,0.000000 0.000000,11.000000 11.000000,0.000000 0.000000,11.000000 11.000000,0.000000 0.000000,0.000000 11.000000,0.000000 0.000000,0.000000 0.000000,0.000000 0.000000,1.000000 22.000000,-1.000000 0.000000,0.000000 11.000000,0.000000 0.000000,-11.000000 0.000000,0.000000 0.000000,0.000000 11.000000,0.000000 0.000000,-11.000000-10.000000,0.000000-1.000000,0.000000 0.000000,0.000000 0.000000,-11.000000-11.000000,0.000000 0.000000,0.000000 0.000000,0.000000 0.000000,-11.000000-11.000000,0.000000 0.000000,11.000000-11.000000,0.000000 0.000000,-12.000000 0.000000,1.000000 0.000000,11.000000 0.000000,0.000000 0.000000,-11.000000-22.000000,0.000000 0.000000,11.000000-11.000000,0.000000 0.000000,0.000000 0.000000,0.000000 0.000000,0.000000-11.000000,0.000000-1.000000,11.000000-10.000000,0.000000 0.000000,0.000000 11.000000,0.000000 0.000000,11.000000 0.000000,0.000000 0.000000,11.000000 0.000000,0.000000-1.000000,0.000000 23.000000,0.000000 0.000000,-11.000000 11.000000,0.000000 0.000000,11.000000-11.000000,1.000000 0.000000,-1.000000 22.000000,0.000000 0.000000,11.000000 0.000000,0.000000 0.000000,-11.000000 22.000000,0.000000 0.000000,0.000000-11.000000,0.000000 0.000000,-11.000000 11.000000,0.000000 0.000000,11.000000 12.000000,0.000000-1.000000,-11.000000-11.000000,0.000000 0.000000,0.000000-11.000000,0.000000 0.000000,0.000000 11.000000,0.000000 0.000000,-11.000000 0.000000,0.000000 0.000000,0.000000-11.000000,0.000000 0.000000,0.000000 0.000000,0.000000 0.000000,0.000000-22.000000,0.000000 0.000000,-11.000000-22.000000,0.000000 0.000000,0.000000 0.000000,0.000000 0.000000,11.000000-11.000000,0.000000-1.000000,0.000000-10.000000,0.000000 0.000000,0.000000 0.000000,0.000000 0.000000,0.000000 0.000000,0.000000 0.000000,0.000000 11.000000,0.000000-1.000000,0.000000 1.000000,0.000000 0.000000,11.000000 22.000000,0.000000 0.000000,11.000000 0.000000,0.000000 0.000000,-11.000000 11.000000,0.000000 0.000000,1.000000 0.000000</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4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29866.000000 35295.000000,'22.000000'22.000000,"-22.000000"11.000000,0.000000 0.000000,11.000000 0.000000,0.000000 0.000000,0.000000 0.000000,0.000000 0.000000,11.000000 22.000000,0.000000 1.000000,-11.000000-23.000000,0.000000 0.000000,11.000000 11.000000,0.000000 0.000000,0.000000-11.000000,0.000000 0.000000,-11.000000 0.000000,0.000000 0.000000,0.000000-11.000000,0.000000 0.000000,-11.000000-10.000000,0.000000-1.000000,12.000000 0.000000,-1.000000 0.000000,-11.000000-33.000000,0.000000-1.000000,0.000000-10.000000,0.000000 0.000000,-11.000000-11.000000,-1.000000 0.000000,1.000000 0.000000,0.000000 0.000000,0.000000-11.000000,0.000000 0.000000,0.000000-12.000000,0.000000 1.000000,0.000000 0.000000,0.000000 0.000000,0.000000 0.000000,0.000000 0.000000,11.000000 21.000000,0.000000 1.000000,0.000000 11.000000,0.000000 0.000000,0.000000 22.000000,0.000000 0.000000,11.000000 11.000000,0.000000 0.000000,11.000000 22.000000,0.000000 0.000000,0.000000 11.000000,0.000000 0.000000,12.000000 11.000000,-1.000000 1.000000,0.000000-1.000000,0.000000 0.000000,-11.000000 0.000000,0.000000 0.000000,0.000000-11.000000,0.000000 0.000000,-11.000000 0.000000,0.000000 0.000000,0.000000-11.000000,0.000000 1.000000,-11.000000-12.000000,0.000000 0.000000,0.000000-33.000000,0.000000-1.000000,0.000000-10.000000,0.000000 0.000000,-11.000000-11.000000,0.000000 0.000000,0.000000-11.000000,0.000000 0.000000,11.000000-11.000000,0.000000-1.000000,-11.000000 12.000000,0.000000 0.000000,11.000000 0.000000,0.000000 0.000000,0.000000 11.000000,0.000000 0.000000,0.000000 22.000000,0.000000-1.000000,0.000000 12.000000,0.000000 0.000000,22.000000 45.000000,0.000000-1.000000,-11.000000 0.000000,0.000000 0.000000,11.000000 0.000000,0.000000 0.000000,0.000000 0.000000,0.000000 0.000000,-11.000000 0.000000,0.000000 0.000000,12.000000 0.000000,-1.000000 0.000000,-11.000000 1.000000,0.000000-1.000000,0.000000-11.000000,0.000000 0.000000,0.000000 0.000000,0.000000 0.000000,0.000000-11.000000,0.000000 0.000000,-11.000000 0.000000,0.000000 0.000000,11.000000-11.000000,0.000000 0.000000,0.000000-11.000000,0.000000 0.000000,-11.000000-22.000000,0.000000 0.000000,0.000000 0.000000,0.000000 0.000000,0.000000-23.000000,0.000000 1.000000,0.000000 11.000000,0.000000 0.000000,0.000000-11.000000,0.000000 0.000000,0.000000 22.000000,0.000000 0.000000,0.000000 0.000000,0.000000-1.000000,0.000000 12.000000,0.000000 0.000000,0.000000 0.000000,0.000000 0.000000,11.000000 22.000000,0.000000 0.000000,0.000000 11.000000,0.000000 0.000000,0.000000 0.000000,0.000000 0.000000,11.000000 11.000000,0.000000 0.000000,-11.000000 0.000000,0.000000 1.000000,0.000000-1.000000,0.000000 0.000000,0.000000 0.000000,0.000000 0.000000,-11.000000 11.000000,0.000000 0.000000,0.000000-11.000000,0.000000 0.000000,0.000000-11.000000,0.000000 0.000000,0.000000 0.000000,0.000000 0.000000,0.000000 0.000000,0.000000 0.000000,-11.000000-11.000000,0.000000 0.000000,0.000000 0.000000,0.000000 0.000000,-11.000000 0.000000,0.000000 0.000000,11.000000-22.000000,0.000000 0.000000,0.000000 0.000000,0.000000 0.000000,11.000000-11.000000,0.000000 0.000000,-11.000000-11.000000,0.000000 0.000000,11.000000-1.000000,0.000000 1.000000,0.000000 22.000000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4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30770.000000 34501.000000,'0.000000'-44.000000,"11.000000"33.000000,0.000000 0.000000,-11.000000-12.000000,0.000000 1.000000,11.000000 11.000000,0.000000 0.000000,-11.000000 0.000000,0.000000 0.000000,0.000000 0.000000,0.000000 0.000000,0.000000 22.000000,0.000000 0.000000,11.000000 0.000000,0.000000 0.000000,11.000000 22.000000,0.000000 1.000000,1.000000-1.000000,-1.000000 0.000000,0.000000 0.000000,0.000000 0.000000,11.000000 0.000000,0.000000 0.000000,-11.000000 0.000000,0.000000 0.000000,0.000000-11.000000,0.000000 0.000000,-11.000000 0.000000,0.000000 0.000000,11.000000 0.000000,0.000000 1.000000,-11.000000-12.000000,0.000000 0.000000,-11.000000 0.000000,0.000000 0.000000,0.000000-22.000000,0.000000 0.000000,-11.000000-11.000000,0.000000-1.000000,11.000000-10.000000,0.000000 0.000000,-11.000000 0.000000,0.000000 0.000000,0.000000-22.000000,0.000000 0.000000,0.000000 11.000000,0.000000 0.000000,0.000000-12.000000,0.000000 1.000000,11.000000 11.000000,0.000000 0.000000,0.000000 11.000000,0.000000 0.000000,0.000000 0.000000,0.000000 0.000000,0.000000 22.000000,0.000000 0.000000,11.000000 11.000000,0.000000 0.000000,0.000000 0.000000,0.000000 0.000000,11.000000 11.000000,0.000000 0.000000,0.000000 11.000000,0.000000 0.000000,11.000000 11.000000,1.000000 0.000000,-12.000000 0.000000,0.000000 0.000000,0.000000 0.000000,0.000000 0.000000,0.000000 0.000000,0.000000 1.000000,0.000000-12.000000,0.000000 0.000000,0.000000 0.000000,0.000000 0.000000,-11.000000 0.000000,0.000000 0.000000,0.000000-11.000000,0.000000 0.000000,11.000000 0.000000,0.000000 0.000000,-22.000000 0.000000,0.000000 0.000000,11.000000-11.000000,0.000000 0.000000,-11.000000 11.000000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30042.000000 36706.000000,'-22.000000'-22.000000,"22.000000"11.000000,0.000000 0.000000,-11.000000 0.000000,0.000000 0.000000,0.000000 0.000000,0.000000 0.000000,0.000000 0.000000,0.000000 0.000000,0.000000 0.000000,0.000000 0.000000,22.000000 11.000000,0.000000 0.000000,0.000000 0.000000,0.000000 0.000000,11.000000 11.000000,0.000000 0.000000,0.000000 11.000000,0.000000 0.000000,11.000000 0.000000,0.000000 0.000000,-10.000000 11.000000,-1.000000 1.000000,0.000000-1.000000,0.000000 0.000000,0.000000 0.000000,0.000000 0.000000,0.000000 0.000000,0.000000 0.000000,-11.000000-11.000000,0.000000 0.000000,0.000000 11.000000,0.000000 0.000000,0.000000-11.000000,0.000000 1.000000,0.000000-1.000000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30395.000000 36596.000000,'0.000000'-22.000000,"-11.000000"11.000000,0.000000 0.000000,11.000000 0.000000,0.000000 0.000000,-11.000000 11.000000,0.000000 0.000000,11.000000-11.000000,0.000000 0.000000,-11.000000 22.000000,0.000000 0.000000,11.000000 0.000000,0.000000 0.000000,0.000000 0.000000,0.000000 0.000000,0.000000 0.000000,0.000000 0.000000,0.000000 11.000000,0.000000 0.000000,11.000000-11.000000,0.000000 0.000000,0.000000 0.000000,0.000000 0.000000,11.000000 0.000000,0.000000 0.000000,-11.000000 0.000000,0.000000 1.000000,11.000000-1.000000,0.000000 0.000000,-11.000000 0.000000,0.000000 0.000000,0.000000-11.000000,1.000000 0.000000,-1.000000 11.000000,0.000000 0.000000,0.000000-11.000000,0.000000 0.000000,0.000000 0.000000,0.000000 0.000000,0.000000 0.000000,0.000000 0.000000,-11.000000-22.000000,0.000000 0.000000,11.000000 0.000000,0.000000-1.000000,-11.000000 12.000000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19650.000000 44900.000000,'0.000000'-50.000000,"-25.000000"25.000000,0.000000 0.000000,0.000000 0.000000,0.000000 0.000000,25.000000 0.000000,0.000000 0.000000,-25.000000 25.000000,0.000000 0.000000,25.000000-25.000000,0.000000 0.000000,0.000000 0.000000,0.000000 0.000000,0.000000 50.000000,0.000000 0.000000,25.000000 25.000000,0.000000 0.000000,0.000000 0.000000,0.000000 0.000000,0.000000 0.000000,0.000000 0.000000,0.000000 25.000000,0.000000 0.000000,0.000000 0.000000,0.000000 0.000000,0.000000 25.000000,0.000000 0.000000,0.000000-25.000000,0.000000 0.000000,0.000000 25.000000,0.000000 0.000000,-25.000000-25.000000,0.000000 0.000000,0.000000 25.000000,0.000000 0.000000,0.000000-25.000000,0.000000 0.000000,0.000000-25.000000,0.000000 0.000000,-25.000000 0.000000,0.000000 0.000000,-25.000000 0.000000,0.000000 0.000000,25.000000-25.000000,0.000000 0.000000,-25.000000 0.000000,0.000000 0.000000,0.000000 0.000000,0.000000 0.000000,0.000000-25.000000,0.000000 0.000000,25.000000 25.000000,0.000000 0.000000,-25.000000-25.000000,0.000000 0.000000,25.000000 0.000000,0.000000 0.000000,-25.000000 0.000000,0.000000 0.000000,25.000000-25.000000,0.000000 0.000000,25.000000 0.000000,0.000000 0.000000,-25.000000 0.000000,0.000000 0.000000,0.000000-25.000000</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30660.000000 36221.000000,'0.000000'22.000000,"11.000000"-11.000000,0.000000 0.000000,0.000000 0.000000,0.000000 0.000000,0.000000 11.000000,0.000000 0.000000,0.000000-10.000000,0.000000-1.000000,0.000000 11.000000,0.000000 0.000000,11.000000 0.000000,0.000000 0.000000,0.000000 0.000000,0.000000 0.000000,-11.000000 0.000000,0.000000 0.000000,0.000000-11.000000,1.000000 0.000000,-1.000000 0.000000,0.000000 0.000000,-11.000000 0.000000,0.000000 0.000000,11.000000-11.000000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30682.000000 36001.000000,'-22.000000'0.000000,"11.000000"0.000000,0.000000 0.000000,0.000000 0.000000,0.000000 0.000000,11.000000-11.000000,0.000000 0.000000,11.000000 0.000000,0.000000-1.000000,0.000000 12.000000</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30903.000000 35824.000000,'22.000000'22.000000,"0.000000"-22.000000,0.000000 0.000000,-11.000000 22.000000,0.000000 0.000000,22.000000-11.000000,0.000000 0.000000,-11.000000 11.000000,0.000000 0.000000,11.000000 1.000000,0.000000-1.000000,-11.000000 11.000000,0.000000 0.000000,11.000000 0.000000,0.000000 0.000000,-21.000000-11.000000,-1.000000 0.000000,11.000000 11.000000,0.000000 0.000000,-11.000000 0.000000,0.000000 0.000000,-11.000000 1.000000,0.000000-1.000000,0.000000-11.000000,0.000000 0.000000,0.000000 0.000000,0.000000 0.000000,0.000000-11.000000,0.000000 0.000000,0.000000 0.000000,0.000000 0.000000,-11.000000-11.000000,0.000000 0.000000,0.000000 0.000000,0.000000 0.000000,0.000000 0.000000,0.000000 0.000000,0.000000 0.000000,-1.000000 0.000000,1.000000 0.000000,0.000000 0.000000,0.000000 0.000000,0.000000 0.000000,0.000000-11.000000,0.000000 0.000000,0.000000-11.000000,0.000000 0.000000,0.000000 0.000000,0.000000 0.000000,11.000000-22.000000,0.000000-1.000000,0.000000 12.000000,0.000000 0.000000,0.000000-11.000000,0.000000 0.000000,0.000000 22.000000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31277.000000 35824.000000,'-22.000000'-22.000000,"22.000000"33.000000,0.000000 0.000000,22.000000 11.000000,1.000000 0.000000,-1.000000 0.000000,0.000000 0.000000,-11.000000 0.000000,0.000000 0.000000,11.000000 1.000000,0.000000-1.000000,0.000000 0.000000,0.000000 0.000000,-11.000000-11.000000,0.000000 0.000000,0.000000 11.000000,0.000000 0.000000,0.000000-11.000000,0.000000 0.000000,0.000000 0.000000,0.000000 0.000000,-11.000000-22.000000,0.000000 0.000000,0.000000 0.000000,0.000000 0.000000,-11.000000-22.000000,0.000000 0.000000,0.000000 0.000000,0.000000 0.000000,0.000000-1.000000,0.000000 1.000000,0.000000-11.000000,0.000000 0.000000,11.000000 11.000000,0.000000 0.000000,-11.000000 0.000000,0.000000 0.000000,11.000000 11.000000,0.000000 0.000000,0.000000 11.000000,0.000000 0.000000,-11.000000 0.000000,0.000000 0.000000,11.000000 0.000000,0.000000 0.000000,11.000000 22.000000,0.000000 0.000000,0.000000 11.000000,0.000000 0.000000,0.000000 0.000000,0.000000 0.000000,11.000000 0.000000,0.000000 0.000000,-11.000000-11.000000,0.000000 0.000000,0.000000 11.000000,0.000000 0.000000,0.000000-11.000000,0.000000 0.000000,0.000000 0.000000,0.000000 0.000000,0.000000 0.000000,0.000000 0.000000,0.000000-11.000000,0.000000 0.000000,0.000000 0.000000,1.000000 0.000000,-1.000000 0.000000,0.000000 0.000000,0.000000 0.000000,0.000000 0.000000,0.000000 0.000000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31697.000000 35383.000000,'0.000000'-22.000000,"0.000000"11.000000,0.000000 0.000000,0.000000 22.000000,0.000000 0.000000,0.000000 11.000000,0.000000 0.000000,22.000000 11.000000,0.000000 0.000000,-11.000000-11.000000,0.000000 0.000000,11.000000 0.000000,0.000000 0.000000,-11.000000 1.000000,0.000000-1.000000,11.000000 0.000000,0.000000 0.000000,11.000000-11.000000,0.000000 0.000000,-11.000000 0.000000,0.000000 0.000000,0.000000-11.000000,0.000000 0.000000,-11.000000 0.000000,1.000000 0.000000,10.000000 0.000000,0.000000 0.000000,-11.000000 0.000000</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31741.000000 35383.000000,'0.000000'-44.000000,"0.000000"22.000000,0.000000 0.000000,0.000000 11.000000,0.000000 0.000000,0.000000-11.000000,0.000000 0.000000,0.000000 11.000000,0.000000 0.000000,0.000000-1.000000,0.000000 1.000000,22.000000 11.000000,0.000000 0.000000,-11.000000 0.000000,0.000000 0.000000,11.000000 0.000000,0.000000 0.000000,-11.000000 11.000000,0.000000 1.000000,0.000000 10.000000,0.000000 0.000000,0.000000 0.000000,0.000000 0.000000,0.000000 0.000000,0.000000 0.000000,-11.000000 11.000000,0.000000 0.000000,0.000000-22.000000,0.000000 0.000000,0.000000 11.000000,0.000000 0.000000,0.000000-11.000000,0.000000 0.000000,-11.000000 0.000000,0.000000 0.000000,11.000000 0.000000</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32138.000000 34854.000000,'0.000000'-22.000000,"0.000000"11.000000,0.000000-1.000000,0.000000 1.000000,0.000000 0.000000,11.000000 0.000000,0.000000 0.000000,-11.000000 0.000000,0.000000 0.000000,0.000000 0.000000,0.000000 0.000000,0.000000 22.000000,0.000000 0.000000,0.000000 11.000000,0.000000 0.000000,11.000000 0.000000,0.000000 1.000000,0.000000-1.000000,0.000000 0.000000,0.000000 0.000000,0.000000 0.000000,0.000000 0.000000,0.000000 0.000000,0.000000-11.000000,0.000000 0.000000,0.000000 11.000000,0.000000 0.000000,-11.000000-11.000000,0.000000 0.000000,0.000000 0.000000,0.000000 0.000000,0.000000 0.000000,0.000000 0.000000,0.000000 0.000000,0.000000 0.000000,-22.000000-11.000000,0.000000 0.000000,0.000000 0.000000,0.000000 0.000000,0.000000 0.000000,0.000000 0.000000,0.000000 0.000000,0.000000 0.000000,0.000000-11.000000,0.000000 0.000000,0.000000 11.000000,-1.000000 0.000000,12.000000-11.000000,0.000000 0.000000,0.000000 11.000000,0.000000 0.000000,11.000000-11.000000,0.000000 0.000000,11.000000 11.000000,0.000000 0.000000,11.000000 0.000000,1.000000 0.000000,10.000000 0.000000,0.000000 0.000000,-11.000000 11.000000,0.000000 0.000000,11.000000 0.000000,0.000000 0.000000,-11.000000 11.000000,0.000000 0.000000,11.000000 0.000000,0.000000 0.000000,-11.000000 1.000000,0.000000-1.000000,0.000000 11.000000,0.000000 0.000000,1.000000 0.000000,-1.000000 0.000000,-11.000000 0.000000,0.000000 0.000000,0.000000 0.000000,0.000000 0.000000,-11.000000-11.000000,0.000000 0.000000,0.000000 11.000000,0.000000 1.000000,0.000000-12.000000,0.000000 0.000000,-22.000000 0.000000,0.000000 0.000000,11.000000-11.000000,0.000000 0.000000,0.000000 0.000000,-1.000000 0.000000,1.000000 11.000000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32844.000000 34699.000000,'0.000000'-22.000000,"0.000000"0.000000,0.000000 0.000000,0.000000 11.000000,0.000000 0.000000,0.000000 0.000000,0.000000 0.000000,0.000000 0.000000,0.000000 0.000000,11.000000 11.000000,0.000000 0.000000,0.000000 11.000000,0.000000 0.000000,0.000000 0.000000,0.000000 0.000000,11.000000 0.000000,0.000000 0.000000,-11.000000 11.000000,0.000000 0.000000,0.000000 0.000000,0.000000 0.000000,11.000000 11.000000,0.000000 0.000000,0.000000-11.000000,0.000000 1.000000,0.000000 10.000000,0.000000 0.000000,0.000000 0.000000,0.000000 0.000000,1.000000 0.000000,-1.000000 0.000000,-11.000000 0.000000,0.000000 0.000000,11.000000 0.000000,0.000000 0.000000,-11.000000-11.000000,0.000000 1.000000,0.000000-1.000000,0.000000 0.000000,-11.000000-11.000000,0.000000 0.000000,0.000000 0.000000,0.000000 0.000000,11.000000-11.000000,0.000000 0.000000,-22.000000-11.000000,0.000000 0.000000,11.000000 0.000000,0.000000 0.000000,-11.000000 0.000000,0.000000 0.000000,0.000000-11.000000,0.000000-1.000000,0.000000 12.000000,0.000000 0.000000,0.000000-11.000000,0.000000 0.000000,-11.000000-11.000000,0.000000 0.000000,10.000000 0.000000,1.000000 0.000000,-11.000000 0.000000,0.000000 0.000000,0.000000-11.000000,0.000000 0.000000,11.000000-1.000000,0.000000 1.000000,-11.000000 0.000000,0.000000 0.000000,11.000000 11.000000,0.000000 0.000000,0.000000 0.000000,0.000000 0.000000,0.000000 0.000000,0.000000 0.000000,11.000000 22.000000,0.000000 0.000000,0.000000-1.000000,0.000000 1.000000,22.000000 0.000000,0.000000 0.000000,-11.000000 0.000000,0.000000 0.000000,22.000000 0.000000,0.000000 0.000000,-11.000000 11.000000,0.000000 0.000000,0.000000 0.000000,0.000000 0.000000,1.000000 0.000000,-1.000000 0.000000,0.000000 0.000000,0.000000 0.000000,-11.000000 22.000000,0.000000 0.000000,0.000000 0.000000,0.000000 1.000000,0.000000 10.000000,0.000000 0.000000,-11.000000-11.000000,0.000000 0.000000,0.000000 11.000000,0.000000 0.000000,0.000000-11.000000,0.000000 0.000000,0.000000 0.000000,0.000000 0.000000,-11.000000-11.000000,0.000000 0.000000,11.000000 11.000000,0.000000 0.000000,-11.000000-11.000000,0.000000 0.000000,-11.000000 0.000000,0.000000 0.000000,11.000000 12.000000,0.000000-1.000000,0.000000-11.000000,0.000000 0.000000,-1.000000 0.000000,1.000000 0.000000,11.000000 0.000000,0.000000 0.000000,-11.000000-11.000000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33395.000000 34677.000000,'0.000000'-22.000000,"11.000000"22.000000,0.000000 0.000000,-11.000000-11.000000,0.000000 0.000000,11.000000 11.000000,0.000000 0.000000,0.000000 0.000000,0.000000 0.000000,0.000000 0.000000,0.000000 0.000000,0.000000 11.000000,0.000000 0.000000,11.000000 0.000000,0.000000 0.000000,0.000000 11.000000,1.000000 0.000000,-12.000000-11.000000,0.000000 0.000000,11.000000 11.000000,0.000000 0.000000,-11.000000 0.000000,0.000000 1.000000,-11.000000-1.000000,0.000000 0.000000,11.000000 0.000000,0.000000 0.000000,-11.000000-11.000000,0.000000 0.000000,0.000000 0.000000,0.000000 0.000000,0.000000 0.000000,0.000000 0.000000,0.000000-22.000000,0.000000 0.000000,0.000000-11.000000,0.000000 0.000000,-11.000000-11.000000,0.000000 0.000000,11.000000 0.000000,0.000000-1.000000,0.000000 1.000000,0.000000 0.000000,0.000000 0.000000,0.000000 0.000000,0.000000 0.000000,0.000000 0.000000,0.000000 0.000000,0.000000 0.000000,0.000000 0.000000,0.000000 0.000000,11.000000 11.000000,0.000000-1.000000,0.000000 12.000000,0.000000 0.000000,0.000000 0.000000,0.000000 0.000000,11.000000 0.000000,0.000000 0.000000,0.000000 0.000000</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33991.000000 34346.000000,'22.000000'0.000000,"-11.000000"0.000000,0.000000 0.000000,0.000000 11.000000,0.000000 0.000000,0.000000-11.000000,0.000000 0.000000,0.000000 0.000000,0.000000 0.000000,0.000000 11.000000,0.000000 0.000000,0.000000-11.000000,0.000000 0.000000,0.000000 22.000000,0.000000 1.000000,0.000000-12.000000,0.000000 0.000000,0.000000 11.000000,0.000000 0.000000,0.000000-11.000000,0.000000 0.000000,-11.000000 11.000000,0.000000 0.000000,0.000000-11.000000,0.000000 0.000000,0.000000 11.000000,0.000000 0.000000,-11.000000-11.000000,0.000000 0.000000,0.000000 0.000000,0.000000 0.000000,-11.000000-11.000000,0.000000 0.000000,11.000000 0.000000,0.000000 0.000000,0.000000 0.000000,0.000000 0.000000,-11.000000-22.000000,0.000000 0.000000,11.000000 0.000000,0.000000 0.000000,0.000000 0.000000,0.000000 0.000000,11.000000-11.000000,0.000000 0.000000,0.000000 0.000000,0.000000-1.000000,0.000000-10.000000,0.000000 0.000000,0.000000 22.000000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19600.000000 44950.000000,'0.000000'-50.000000,"-25.000000"25.000000,0.000000 0.000000,0.000000 0.000000,0.000000 0.000000,0.000000 0.000000,0.000000 0.000000,0.000000 0.000000,0.000000 0.000000,0.000000 25.000000,0.000000 0.000000,0.000000 0.000000,0.000000 0.000000,0.000000 0.000000,0.000000 0.000000,0.000000 25.000000,0.000000 0.000000,0.000000 0.000000,0.000000 0.000000,0.000000 25.000000,0.000000 0.000000,25.000000 0.000000,0.000000 0.000000,-25.000000 25.000000,0.000000 0.000000,25.000000-25.000000,0.000000 0.000000,0.000000 25.000000,0.000000 0.000000,0.000000 0.000000,0.000000 0.000000,0.000000-25.000000,0.000000 0.000000,0.000000 0.000000,0.000000 0.000000,0.000000 0.000000,0.000000 0.000000,0.000000 0.000000,0.000000 0.000000,25.000000-50.000000,0.000000 0.000000,0.000000 25.000000,0.000000 0.000000,0.000000-25.000000,0.000000 0.000000,0.000000 0.000000,0.000000 0.000000,0.000000 0.000000,0.000000 0.000000,0.000000-25.000000,0.000000 0.000000,25.000000 0.000000,0.000000 0.000000,0.000000 0.000000,0.000000 0.000000,-25.000000 0.000000,0.000000 0.000000,0.000000 0.000000,0.000000 0.000000,0.000000 25.000000,0.000000 0.000000,0.000000-25.000000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34167.000000 33905.000000,'0.000000'-22.000000,"0.000000"11.000000,0.000000 0.000000,0.000000-11.000000,0.000000 0.000000,0.000000 11.000000,0.000000 0.000000,-11.000000 0.000000,0.000000 0.000000,11.000000-11.000000,0.000000 0.000000,0.000000 11.000000,0.000000 0.000000,0.000000 0.000000,0.000000 0.000000,0.000000 22.000000,0.000000 0.000000,11.000000 0.000000,0.000000 0.000000,11.000000 11.000000,0.000000 0.000000,-11.000000 11.000000,0.000000 0.000000,11.000000 0.000000,0.000000 0.000000,0.000000 0.000000,0.000000 0.000000,1.000000 0.000000,-1.000000 0.000000,0.000000 1.000000,0.000000-1.000000,11.000000 0.000000,0.000000 0.000000,-22.000000-11.000000,0.000000 0.000000,11.000000 11.000000,0.000000 0.000000,-11.000000 0.000000,0.000000 0.000000,0.000000-11.000000,0.000000 0.000000,-11.000000 0.000000,0.000000 1.000000,0.000000-1.000000,0.000000 0.000000,0.000000-11.000000,0.000000 0.000000,-11.000000 0.000000,0.000000 0.000000,0.000000 0.000000,0.000000 0.000000,0.000000-11.000000,0.000000 0.000000,0.000000 0.000000,0.000000 0.000000,0.000000 0.000000,0.000000 0.000000,-11.000000 0.000000,0.000000 0.000000,11.000000 0.000000,0.000000 0.000000,0.000000-11.000000,0.000000 0.000000,0.000000 0.000000,0.000000 0.000000,0.000000 0.000000,0.000000 0.000000,-1.000000-11.000000,1.000000 0.000000,0.000000 10.000000,0.000000 1.000000,11.000000-11.000000,0.000000 0.000000,0.000000 0.000000,0.000000 0.000000,0.000000 0.000000,0.000000 0.000000,0.000000 0.000000,0.000000 0.000000,0.000000 11.000000,0.000000 0.000000,11.000000 0.000000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34498.000000 33861.000000,'22.000000'-22.000000,"-11.000000"11.000000,0.000000 0.000000,0.000000 22.000000,0.000000 0.000000,0.000000 0.000000,0.000000 0.000000,0.000000 11.000000,0.000000 0.000000,0.000000 0.000000,0.000000 0.000000,0.000000 11.000000,0.000000 0.000000,11.000000 0.000000,0.000000 1.000000,1.000000-12.000000,-1.000000 0.000000,0.000000 0.000000,0.000000 0.000000,0.000000 0.000000,0.000000 0.000000,0.000000-11.000000,0.000000 0.000000,-11.000000-11.000000,0.000000 0.000000,11.000000 0.000000,0.000000 0.000000,-11.000000 0.000000,0.000000 0.000000,0.000000-11.000000,0.000000 0.000000,-11.000000-11.000000,0.000000 0.000000,11.000000 0.000000,0.000000 0.000000,-11.000000 0.000000,0.000000 0.000000,0.000000-12.000000,0.000000 1.000000,-11.000000 0.000000,0.000000 0.000000,-11.000000 0.000000,0.000000 0.000000,11.000000 0.000000,0.000000 0.000000,0.000000 0.000000,0.000000 0.000000,-11.000000 22.000000,0.000000 0.000000,11.000000 0.000000,0.000000 0.000000,11.000000 0.000000,0.000000 0.000000,-11.000000 11.000000,0.000000 0.000000,0.000000 0.000000,0.000000 0.000000,11.000000 11.000000,0.000000 0.000000,0.000000 0.000000</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35116.000000 33574.000000,'22.000000'-22.000000,"-22.000000"11.000000,0.000000 0.000000,11.000000 0.000000,0.000000 0.000000,-11.000000 0.000000,0.000000 0.000000,0.000000 0.000000,0.000000 0.000000,0.000000 0.000000,0.000000 0.000000,-11.000000 11.000000,0.000000 0.000000,-11.000000 11.000000,-1.000000 0.000000,12.000000 11.000000,0.000000 0.000000,11.000000 0.000000,0.000000 0.000000,0.000000 0.000000,0.000000 0.000000,0.000000 11.000000,0.000000 0.000000,0.000000-10.000000,0.000000-1.000000,0.000000 0.000000,0.000000 0.000000,11.000000 11.000000,0.000000 0.000000,1.000000-11.000000,-1.000000 0.000000,0.000000 0.000000,0.000000 0.000000,11.000000-11.000000,0.000000 0.000000,-11.000000 0.000000,0.000000 0.000000,11.000000-11.000000,0.000000 0.000000,0.000000 0.000000,0.000000 0.000000,-11.000000 0.000000,0.000000 0.000000,0.000000-11.000000,0.000000 0.000000,0.000000 0.000000,0.000000 0.000000,0.000000-11.000000,0.000000 0.000000,0.000000 11.000000</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35446.000000 33310.000000,'22.000000'0.000000,"-22.000000"11.000000,0.000000 0.000000,0.000000 0.000000,0.000000 0.000000,0.000000 11.000000,0.000000 0.000000,11.000000 11.000000,1.000000 0.000000,-1.000000-11.000000,0.000000 0.000000,11.000000 11.000000,0.000000 0.000000,0.000000-22.000000,0.000000 0.000000,0.000000 11.000000,0.000000 0.000000,0.000000-11.000000,0.000000 0.000000,0.000000-11.000000,0.000000 0.000000,11.000000 0.000000,0.000000 0.000000,0.000000 0.000000,1.000000 0.000000,-12.000000 0.000000,0.000000 0.000000,0.000000-11.000000,0.000000 0.000000,-11.000000 0.000000,0.000000 0.000000,0.000000 0.000000</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35557.000000 33287.000000,'0.000000'-22.000000,"-11.000000"11.000000,0.000000 0.000000,11.000000 0.000000,0.000000 0.000000,0.000000 0.000000,0.000000 0.000000,-11.000000 0.000000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35557.000000 33133.000000,'44.000000'0.000000,"-22.000000"0.000000,0.000000 0.000000,0.000000 0.000000,0.000000 0.000000,-11.000000 0.000000,0.000000 0.000000,11.000000 0.000000,0.000000 0.000000,-11.000000 11.000000,0.000000 0.000000,0.000000 0.000000,0.000000 0.000000,0.000000 0.000000,0.000000 0.000000,-11.000000 11.000000,0.000000 0.000000,0.000000-11.000000,0.000000 0.000000,-11.000000 11.000000,0.000000 1.000000,0.000000-1.000000,0.000000 0.000000,-11.000000-11.000000,0.000000 0.000000,11.000000 0.000000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38027.000000 36729.000000,'0.000000'-23.000000,"0.000000"12.000000,0.000000 0.000000,11.000000 0.000000,0.000000 0.000000,11.000000-11.000000,0.000000 0.000000,11.000000-22.000000,1.000000 0.000000,10.000000 0.000000,0.000000 0.000000,22.000000 0.000000,0.000000 0.000000,11.000000-1.000000,1.000000 1.000000,-1.000000 0.000000,0.000000 0.000000,0.000000 11.000000,0.000000 0.000000,-11.000000 0.000000,1.000000 0.000000,-12.000000 22.000000,0.000000 0.000000,-22.000000 0.000000,0.000000 0.000000,-11.000000 11.000000,0.000000 0.000000,0.000000-11.000000,0.000000 0.000000,0.000000 11.000000,0.000000 0.000000,-11.000000-11.000000,1.000000-1.000000,10.000000 1.000000,0.000000 0.000000,-11.000000 11.000000,0.000000 0.000000,11.000000-11.000000,0.000000 0.000000,-11.000000 0.000000,0.000000 0.000000,0.000000 0.000000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39329.000000 35604.000000,'0.000000'-22.000000,"0.000000"10.000000,0.000000 1.000000,0.000000 0.000000,0.000000 0.000000,11.000000 0.000000,0.000000 0.000000,22.000000 0.000000,0.000000 0.000000,0.000000 0.000000,0.000000 0.000000,11.000000 11.000000,0.000000 0.000000,0.000000-11.000000,0.000000 0.000000,1.000000 11.000000,-1.000000 0.000000,-11.000000-11.000000,0.000000 0.000000,11.000000 11.000000,0.000000 0.000000,-22.000000 0.000000,0.000000 0.000000,0.000000 0.000000,0.000000 0.000000,0.000000 0.000000,0.000000 0.000000,-11.000000 0.000000,0.000000 0.000000,1.000000 0.000000,-1.000000 0.000000,0.000000 0.000000,0.000000 0.000000,-11.000000 11.000000,0.000000 0.000000,0.000000 0.000000,0.000000 0.000000,0.000000 0.000000,0.000000 0.000000,0.000000 11.000000,0.000000 0.000000,-11.000000-11.000000,0.000000 0.000000,0.000000 23.000000,-1.000000-1.000000,1.000000-11.000000,0.000000 0.000000,-11.000000 11.000000,0.000000 0.000000,11.000000-11.000000,0.000000 0.000000,-11.000000 11.000000,0.000000 0.000000,0.000000 0.000000,0.000000 0.000000,11.000000-11.000000,0.000000 0.000000,-11.000000 1.000000,0.000000-1.000000,0.000000 11.000000,0.000000 0.000000,0.000000-22.000000,0.000000 0.000000,11.000000 11.000000,0.000000 0.000000,0.000000-11.000000,0.000000 0.000000,-1.000000-11.000000,1.000000 0.000000,0.000000 11.000000,0.000000 0.000000,0.000000-11.000000,0.000000 0.000000,11.000000-11.000000,0.000000 0.000000,-11.000000 0.000000,0.000000 0.000000,11.000000 0.000000,0.000000 0.000000,0.000000-11.000000,0.000000 0.000000,-11.000000 0.000000,0.000000 0.000000,11.000000 11.000000,0.000000 0.000000,-11.000000-22.000000,0.000000-1.000000,11.000000 12.000000,0.000000 0.000000,0.000000-11.000000,0.000000 0.000000,-11.000000 0.000000,0.000000 0.000000,11.000000 11.000000,0.000000 0.000000,-11.000000-11.000000,0.000000 0.000000,11.000000 11.000000,0.000000 0.000000,-11.000000 0.000000,0.000000-1.000000,0.000000 12.000000,0.000000 0.000000,11.000000 0.000000,0.000000 0.000000,-11.000000 0.000000,0.000000 0.000000,0.000000 11.000000,0.000000 0.000000,0.000000 0.000000,0.000000 0.000000,0.000000 11.000000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40299.000000 34964.000000,'0.000000'-22.000000,"0.000000"11.000000,0.000000 0.000000,-11.000000-11.000000,0.000000 0.000000,0.000000 0.000000,0.000000 0.000000,11.000000-1.000000,0.000000 1.000000,-11.000000 11.000000,0.000000 0.000000,11.000000-11.000000,0.000000 0.000000,0.000000 11.000000,0.000000 0.000000,22.000000 22.000000,0.000000 0.000000,-11.000000 11.000000,0.000000 0.000000,11.000000 0.000000,0.000000 0.000000,0.000000 23.000000,0.000000-1.000000,0.000000-11.000000,0.000000 0.000000,1.000000 11.000000,-1.000000 0.000000,0.000000 0.000000,0.000000 0.000000,0.000000 0.000000,0.000000 1.000000,0.000000-1.000000,0.000000 0.000000,-11.000000 0.000000,0.000000 0.000000,0.000000-11.000000,0.000000 0.000000,0.000000 0.000000,0.000000 0.000000,0.000000 0.000000,0.000000 1.000000,-11.000000-23.000000,0.000000 0.000000,0.000000 11.000000,0.000000 0.000000,11.000000-22.000000,0.000000 0.000000,-11.000000 11.000000,0.000000 0.000000,11.000000-22.000000,0.000000 0.000000,-11.000000 0.000000,0.000000 0.000000,11.000000-11.000000,0.000000 0.000000,0.000000 0.000000,0.000000-1.000000,0.000000 12.000000,0.000000 0.000000,0.000000-11.000000,1.000000 0.000000,-1.000000 0.000000,0.000000 0.000000,0.000000 0.000000,0.000000 0.000000,0.000000 0.000000,0.000000 0.000000,-11.000000 0.000000,0.000000 0.000000,11.000000 11.000000,0.000000 0.000000,-11.000000-11.000000,0.000000 0.000000,11.000000 11.000000,0.000000 0.000000,-11.000000 0.000000,0.000000 0.000000,11.000000-1.000000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40961.000000 35052.000000,'0.000000'22.000000,"0.000000"-11.000000,0.000000 0.000000,0.000000 0.000000,0.000000 0.000000,11.000000 0.000000,0.000000 0.000000,0.000000 0.000000,0.000000 0.000000,0.000000 0.000000,0.000000 0.000000,-11.000000 12.000000,0.000000-1.000000,11.000000-22.000000,0.000000 0.000000,0.000000 11.000000,0.000000 0.000000,0.000000 0.000000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20500.000000 45700.000000,'0.000000'-50.000000,"-25.000000"25.000000,0.000000 0.000000,0.000000-50.000000,0.000000 0.000000,25.000000 25.000000,0.000000 0.000000,-25.000000-25.000000,0.000000 0.000000,25.000000-25.000000,0.000000 0.000000,0.000000 25.000000,0.000000 0.000000,0.000000 0.000000,0.000000 0.000000,0.000000 25.000000,0.000000 0.000000,0.000000 0.000000,0.000000 0.000000,0.000000 25.000000,0.000000 0.000000,0.000000 0.000000,0.000000 0.000000,0.000000 50.000000,0.000000 0.000000,0.000000 0.000000,0.000000 0.000000,0.000000 0.000000,0.000000 0.000000,0.000000 0.000000,0.000000 0.000000,0.000000 25.000000,0.000000 0.000000,0.000000 0.000000,0.000000 0.000000,25.000000 25.000000,0.000000 0.000000,-25.000000 25.000000,0.000000 0.000000,0.000000-25.000000,0.000000 0.000000,0.000000 25.000000,0.000000 0.000000,0.000000-25.000000,0.000000 0.000000,0.000000 25.000000,0.000000 0.000000,25.000000-25.000000,0.000000 0.000000,-25.000000 0.000000,0.000000 0.000000,0.000000-25.000000,0.000000 0.000000,0.000000 0.000000,0.000000 0.000000,25.000000-25.000000,0.000000 0.000000,-25.000000 25.000000,0.000000 0.000000,-25.000000-50.000000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8: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40983.000000 34721.000000,'0.000000'-22.000000,"-11.000000"11.000000,0.000000 0.000000,11.000000 0.000000,0.000000 0.000000,-11.000000 0.000000,0.000000 0.000000,0.000000 0.000000,0.000000 0.000000,22.000000 11.000000,0.000000 0.000000,0.000000 11.000000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0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41336.000000 34545.000000,'22.000000'0.000000,"-22.000000"-11.000000,0.000000 0.000000,0.000000 22.000000,0.000000 0.000000,0.000000 0.000000,0.000000 0.000000,0.000000 0.000000,0.000000 0.000000,0.000000 22.000000,0.000000 0.000000,0.000000-11.000000,0.000000 0.000000,11.000000 11.000000,0.000000 0.000000,0.000000 0.000000,0.000000 1.000000,-11.000000 10.000000,0.000000 0.000000,11.000000-11.000000,0.000000 0.000000,0.000000-11.000000,0.000000 0.000000,0.000000 0.000000,0.000000 0.000000,-11.000000-11.000000,0.000000 0.000000,11.000000 0.000000,0.000000 0.000000,-22.000000-22.000000,0.000000 0.000000,0.000000 0.000000,0.000000 0.000000,-11.000000-11.000000,0.000000 0.000000,0.000000 0.000000,0.000000 0.000000,0.000000 0.000000,0.000000 0.000000,-11.000000 0.000000,0.000000 0.000000,11.000000 11.000000,0.000000 0.000000,10.000000-11.000000,1.000000 0.000000,-11.000000-1.000000,0.000000 1.000000,11.000000 11.000000,0.000000 0.000000,11.000000 0.000000,0.000000 0.000000,0.000000 0.000000,0.000000 0.000000,0.000000 0.000000,0.000000 0.000000,22.000000 0.000000,0.000000 0.000000,-11.000000 0.000000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0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41556.000000 34545.000000,'-22.000000'22.000000,"11.000000"-11.000000,0.000000 0.000000,11.000000 11.000000,0.000000 0.000000,0.000000-11.000000,0.000000 0.000000,11.000000 11.000000,0.000000 0.000000,11.000000 0.000000,0.000000 0.000000,1.000000-11.000000,-1.000000 0.000000,0.000000 11.000000,0.000000 0.000000,11.000000-10.000000,0.000000-1.000000,-11.000000 0.000000,0.000000 0.000000,11.000000-11.000000,0.000000 0.000000,-11.000000 0.000000,0.000000 0.000000,-11.000000 0.000000,0.000000 0.000000,11.000000 0.000000,0.000000 0.000000,-11.000000 0.000000,1.000000 0.000000,-12.000000-11.000000,0.000000 0.000000,11.000000 11.000000</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0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41578.000000 34545.000000,'-22.000000'-22.000000,"11.000000"0.000000,0.000000 0.000000,0.000000 0.000000,0.000000 0.000000,11.000000 10.000000,0.000000 1.000000,0.000000-11.000000,0.000000 0.000000,0.000000 11.000000,0.000000 0.000000,22.000000 0.000000,0.000000 0.000000,0.000000 0.000000,1.000000 0.000000,-1.000000 11.000000,0.000000 0.000000,11.000000 0.000000,0.000000 0.000000,-11.000000 0.000000,0.000000 0.000000,0.000000 11.000000,0.000000 0.000000,-11.000000 0.000000,0.000000 0.000000,0.000000 11.000000,0.000000 0.000000,-11.000000 11.000000,0.000000 1.000000,0.000000-12.000000,0.000000 0.000000,0.000000 0.000000,0.000000 0.000000,-11.000000-11.000000,0.000000 0.000000,0.000000 0.000000,0.000000 0.000000,11.000000 0.000000,0.000000 0.000000,-11.000000-11.000000,0.000000 0.000000,11.000000-11.000000,0.000000 0.000000,0.000000 0.000000,0.000000 0.000000,11.000000-11.000000,0.000000 0.000000,0.000000 0.000000,0.000000 0.000000,11.000000 11.000000,0.000000 0.000000,-11.000000 0.000000,0.000000 0.000000,11.000000-1.000000,0.000000 1.000000,0.000000 0.000000,1.000000 0.000000,-1.000000 11.000000,0.000000 0.000000,0.000000 11.000000,0.000000 0.000000,11.000000 0.000000,0.000000 1.000000,-11.000000 10.000000,0.000000 0.000000,0.000000-11.000000,0.000000 0.000000,-22.000000 11.000000,0.000000 0.000000,11.000000 0.000000,0.000000 0.000000,-11.000000-11.000000,0.000000 0.000000,0.000000 0.000000,0.000000 0.000000,-11.000000-11.000000,0.000000 0.000000,0.000000 11.000000,0.000000 0.000000,0.000000-22.000000,0.000000 0.000000,0.000000-11.000000,0.000000 0.000000,11.000000-11.000000,0.000000 0.000000,0.000000 0.000000,0.000000 0.000000,0.000000-23.000000,0.000000 1.000000,0.000000 11.000000,0.000000 0.000000,0.000000-22.000000,0.000000 0.000000,0.000000 0.000000,0.000000-1.000000,0.000000 23.000000,0.000000 0.000000,11.000000 0.000000,0.000000 0.000000,0.000000 11.000000,0.000000 0.000000,0.000000 33.000000,0.000000 0.000000,0.000000-11.000000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0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34211.000000 39375.000000,'22.000000'0.000000,"-11.000000"0.000000,0.000000 0.000000,11.000000 0.000000,0.000000 0.000000,0.000000 11.000000,1.000000 1.000000,-1.000000-12.000000,0.000000 0.000000,-11.000000 0.000000,0.000000 0.000000,0.000000 0.000000,0.000000 0.000000,-22.000000 0.000000,0.000000 0.000000,0.000000-12.000000,0.000000 1.000000,0.000000 11.000000,0.000000 0.000000,-11.000000 0.000000,-1.000000 0.000000,-10.000000 0.000000,0.000000 0.000000,0.000000 0.000000,0.000000 0.000000,-22.000000 0.000000,0.000000 0.000000,-11.000000 0.000000,-1.000000 0.000000,-10.000000 0.000000,0.000000 0.000000,0.000000 0.000000,0.000000 0.000000,-12.000000 0.000000,1.000000 0.000000,11.000000 0.000000,0.000000 0.000000,0.000000 0.000000,-1.000000 0.000000,1.000000 0.000000,0.000000 0.000000,0.000000 0.000000,0.000000 0.000000,10.000000 0.000000,1.000000 0.000000,0.000000 0.000000,0.000000 0.000000,11.000000 0.000000,0.000000 0.000000,22.000000 0.000000,-1.000000 0.000000,12.000000 0.000000,0.000000 0.000000,11.000000 0.000000,0.000000 0.000000,22.000000 11.000000,0.000000 1.000000,0.000000-12.000000,0.000000 0.000000,22.000000 0.000000,1.000000 0.000000,-1.000000 11.000000,0.000000 0.000000,0.000000-11.000000,0.000000 0.000000,22.000000 0.000000,0.000000 0.000000,11.000000 0.000000,1.000000 0.000000,-1.000000 0.000000,0.000000 0.000000,22.000000 11.000000,0.000000 0.000000,-10.000000-11.000000,-1.000000 0.000000,11.000000 0.000000,0.000000 0.000000,11.000000 0.000000,1.000000 0.000000,-1.000000-11.000000,0.000000 0.000000,1.000000 11.000000,-1.000000 0.000000,-11.000000-11.000000,0.000000 0.000000,-44.000000 11.000000,0.000000 0.000000,-10.000000-12.000000,-1.000000 1.000000,-11.000000 11.000000,0.000000 0.000000,-33.000000 0.000000,0.000000 0.000000,-11.000000 0.000000,0.000000 0.000000,-12.000000 11.000000,1.000000 1.000000,-11.000000-12.000000,0.000000 0.000000,-11.000000 0.000000,0.000000 0.000000,-11.000000 11.000000,0.000000 0.000000,-23.000000-11.000000,1.000000 0.000000,0.000000 0.000000,0.000000 0.000000,-1.000000 0.000000,1.000000 0.000000,-22.000000 0.000000,0.000000 0.000000,-23.000000 0.000000,1.000000 0.000000,0.000000 0.000000,-1.000000 0.000000,23.000000 11.000000,0.000000 0.000000,10.000000 0.000000,1.000000 0.000000,22.000000-11.000000,0.000000 0.000000,22.000000 11.000000,-1.000000 0.000000,1.000000-11.000000,0.000000 0.000000,33.000000 11.000000,0.000000 0.000000,11.000000-11.000000,0.000000 0.000000,22.000000 0.000000,0.000000 0.000000,22.000000 0.000000,0.000000 0.000000,22.000000 0.000000,0.000000 0.000000,1.000000 0.000000,-1.000000 0.000000,11.000000 0.000000,0.000000 0.000000,-22.000000 0.000000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1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35645.000000 39420.000000,'-22.000000'0.000000,"11.000000"0.000000,0.000000 0.000000,0.000000 0.000000,0.000000 0.000000,22.000000 0.000000,0.000000 0.000000,22.000000 0.000000,0.000000 0.000000,11.000000 0.000000,0.000000 0.000000,0.000000 0.000000,0.000000 0.000000,12.000000 0.000000,-1.000000 0.000000,0.000000 0.000000,0.000000 0.000000,-11.000000 0.000000,0.000000 0.000000,0.000000 0.000000,0.000000 0.000000,1.000000 11.000000,-1.000000 0.000000,11.000000-11.000000,0.000000 0.000000,-11.000000 11.000000,0.000000 0.000000,11.000000-11.000000,1.000000 0.000000,21.000000 0.000000,0.000000 0.000000,0.000000 0.000000,0.000000 0.000000,1.000000 0.000000,-1.000000 0.000000,0.000000 0.000000,0.000000 0.000000,0.000000 0.000000,1.000000 0.000000,10.000000-11.000000,0.000000 0.000000,11.000000 11.000000,1.000000 0.000000,-12.000000 0.000000,0.000000 0.000000,-11.000000-11.000000,0.000000 0.000000,1.000000 11.000000,-1.000000 0.000000,11.000000 0.000000,0.000000 0.000000,12.000000-11.000000,-1.000000 0.000000,-11.000000 11.000000,0.000000 0.000000,-11.000000 0.000000,1.000000 0.000000,-12.000000 0.000000,0.000000 0.000000,-11.000000 0.000000,0.000000 0.000000,0.000000 0.000000,1.000000 0.000000,-1.000000 0.000000,0.000000 0.000000,0.000000 0.000000,0.000000 0.000000,11.000000 0.000000,1.000000 0.000000,-12.000000 0.000000,0.000000 0.000000,0.000000 0.000000,0.000000 0.000000,-22.000000 0.000000,0.000000 0.000000,11.000000 0.000000,0.000000 0.000000,-10.000000 0.000000,-1.000000 0.000000,0.000000 0.000000,0.000000 0.000000,11.000000 0.000000,0.000000 0.000000,11.000000 0.000000,0.000000 0.000000,1.000000 0.000000,-1.000000 0.000000,11.000000 0.000000,0.000000 0.000000,0.000000 0.000000,0.000000 0.000000,-11.000000-12.000000,1.000000 1.000000,-1.000000 11.000000,0.000000 0.000000,-11.000000-11.000000,0.000000 0.000000,11.000000 11.000000,0.000000 0.000000,1.000000 0.000000,-1.000000 0.000000,0.000000 0.000000,0.000000 0.000000,0.000000 0.000000,0.000000 0.000000,0.000000 0.000000,1.000000 0.000000,-12.000000 0.000000,0.000000 0.000000,0.000000 0.000000,0.000000 0.000000,-11.000000 0.000000,0.000000 0.000000,0.000000 0.000000,0.000000 0.000000,-11.000000 0.000000,1.000000 0.000000,10.000000 0.000000,0.000000 0.000000,11.000000 0.000000,0.000000 0.000000,-11.000000 0.000000,0.000000 0.000000,11.000000 0.000000,0.000000 0.000000,0.000000 0.000000,1.000000 0.000000,-1.000000 0.000000,0.000000 0.000000,-11.000000 0.000000,0.000000 0.000000,-11.000000 0.000000,0.000000 0.000000,-11.000000-11.000000,0.000000 0.000000,0.000000 11.000000,0.000000 0.000000,-33.000000 11.000000,0.000000 0.000000,0.000000 0.000000</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1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33902.000000 40522.000000,'44.000000'0.000000,"-32.000000"0.000000,-1.000000 0.000000,11.000000 0.000000,0.000000 0.000000,-11.000000-11.000000,0.000000 0.000000,0.000000 11.000000,0.000000 0.000000,-11.000000-11.000000,0.000000 0.000000,-22.000000 11.000000,0.000000 0.000000,-11.000000 0.000000,-1.000000 0.000000,-21.000000 0.000000,0.000000 0.000000,-11.000000 11.000000,0.000000 0.000000,0.000000 0.000000,-1.000000 0.000000,-10.000000 0.000000,0.000000 1.000000,0.000000-1.000000,0.000000 0.000000,-12.000000 0.000000,1.000000 0.000000,-11.000000 11.000000,0.000000 0.000000,-1.000000-11.000000,1.000000 0.000000,22.000000 0.000000,0.000000 0.000000,22.000000-11.000000,-1.000000 0.000000,34.000000 0.000000,0.000000 0.000000,33.000000 0.000000,0.000000 0.000000,11.000000 0.000000,1.000000 0.000000,10.000000-11.000000,0.000000 0.000000,0.000000 0.000000,0.000000 0.000000,11.000000 0.000000,0.000000 0.000000,11.000000 0.000000,0.000000 0.000000,23.000000 0.000000,-1.000000 0.000000,0.000000 0.000000,0.000000 0.000000,11.000000 11.000000,1.000000 0.000000,-23.000000-12.000000,0.000000 1.000000,0.000000 11.000000,0.000000 0.000000,-10.000000 0.000000,-1.000000 0.000000,-33.000000 0.000000,0.000000 0.000000,-11.000000 0.000000,0.000000 0.000000,-33.000000 0.000000,0.000000 0.000000,0.000000 0.000000,0.000000 0.000000,-23.000000 0.000000,1.000000 0.000000,0.000000 11.000000,0.000000 1.000000,0.000000-12.000000,0.000000 0.000000,-22.000000 11.000000,0.000000 0.000000,10.000000-11.000000,1.000000 0.000000,-22.000000 0.000000,0.000000 0.000000,0.000000 11.000000,-1.000000 0.000000,1.000000-11.000000,0.000000 0.000000,22.000000 0.000000,0.000000 0.000000,22.000000 0.000000,0.000000 0.000000,11.000000 0.000000,-1.000000 0.000000,35.000000 0.000000,-1.000000 0.000000,0.000000 0.000000,0.000000 0.000000,0.000000 11.000000,0.000000 0.000000,0.000000-11.000000,0.000000 0.000000,0.000000 11.000000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1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37321.000000 40567.000000,'44.000000'0.000000,"-22.000000"0.000000,1.000000 0.000000,-1.000000 0.000000,0.000000 0.000000,-11.000000-11.000000,0.000000 0.000000,0.000000 11.000000,0.000000 0.000000,-22.000000 0.000000,0.000000 0.000000,-11.000000 0.000000,0.000000 0.000000,0.000000 0.000000,-1.000000 0.000000,1.000000 0.000000,0.000000 0.000000,0.000000 0.000000,0.000000 0.000000,-11.000000 0.000000,0.000000 0.000000,11.000000 11.000000,0.000000 0.000000,-22.000000 0.000000,0.000000 0.000000,-11.000000-11.000000,-1.000000 0.000000,1.000000 11.000000,0.000000 0.000000,-22.000000 0.000000,0.000000 0.000000,-11.000000 0.000000,-1.000000 0.000000,1.000000 0.000000,0.000000 0.000000,11.000000 0.000000,-1.000000 0.000000,12.000000-11.000000,0.000000 0.000000,11.000000 0.000000,0.000000 0.000000,11.000000 0.000000,0.000000 0.000000,-12.000000 0.000000,1.000000 0.000000,0.000000 0.000000,0.000000 0.000000,11.000000-11.000000,0.000000 0.000000,0.000000-11.000000,0.000000 0.000000,10.000000 11.000000,1.000000 0.000000,11.000000-11.000000,0.000000 0.000000,0.000000 11.000000,0.000000 0.000000,11.000000-12.000000,0.000000 1.000000,0.000000-11.000000,0.000000 0.000000,11.000000 0.000000,0.000000 0.000000,0.000000 0.000000,0.000000 0.000000,11.000000-11.000000,0.000000 0.000000,11.000000 0.000000,0.000000-1.000000,11.000000 1.000000,0.000000 0.000000,0.000000-11.000000,1.000000 0.000000,21.000000 0.000000,0.000000 0.000000,0.000000 22.000000,0.000000-1.000000,22.000000-10.000000,1.000000 0.000000,-12.000000 0.000000,0.000000 0.000000,0.000000 11.000000,0.000000 0.000000,-11.000000 11.000000,0.000000 0.000000,1.000000-11.000000,-1.000000 0.000000,-11.000000 10.000000,0.000000 1.000000,0.000000 0.000000,0.000000 0.000000,0.000000 11.000000,0.000000 0.000000,12.000000 11.000000,-1.000000 0.000000,0.000000-11.000000,0.000000 0.000000,-11.000000 11.000000,0.000000 0.000000,0.000000 0.000000,1.000000 0.000000,-1.000000 22.000000,0.000000 0.000000,-11.000000-11.000000,0.000000 0.000000,11.000000 11.000000,0.000000 0.000000,0.000000 12.000000,0.000000-1.000000,12.000000-11.000000,-1.000000 0.000000,-11.000000 0.000000,0.000000 0.000000,22.000000 11.000000,0.000000 0.000000,-22.000000 0.000000,0.000000 0.000000,-10.000000 0.000000,-1.000000 0.000000,0.000000 0.000000,0.000000 1.000000,-11.000000-1.000000,0.000000 0.000000,-11.000000 0.000000,0.000000 0.000000,0.000000 11.000000,0.000000 0.000000,-11.000000-11.000000,0.000000 0.000000,0.000000 0.000000,0.000000 0.000000,0.000000-10.000000,0.000000-1.000000,0.000000 0.000000,0.000000 0.000000,0.000000 0.000000,0.000000 0.000000,-11.000000 0.000000,0.000000 0.000000,-11.000000-11.000000,0.000000 0.000000,0.000000 11.000000,0.000000 0.000000,-11.000000 0.000000,0.000000 0.000000,-12.000000-11.000000,1.000000 0.000000,-11.000000 11.000000,0.000000 0.000000,-11.000000-11.000000,0.000000 0.000000,11.000000 0.000000,-1.000000 1.000000,1.000000-1.000000,0.000000 0.000000,0.000000 0.000000,0.000000 0.000000,11.000000 0.000000,0.000000 0.000000,0.000000 0.000000,-1.000000 0.000000,-10.000000 0.000000,0.000000 0.000000,11.000000-11.000000,0.000000 0.000000,0.000000 0.000000,0.000000 0.000000,-11.000000 0.000000,-1.000000 0.000000,12.000000 0.000000,0.000000 0.000000,0.000000 0.000000,0.000000 0.000000,11.000000 0.000000,0.000000 0.000000,0.000000 0.000000,0.000000 0.000000,22.000000 0.000000,-1.000000 0.000000,1.000000-11.000000,0.000000 0.000000,11.000000 0.000000,0.000000 0.000000,11.000000 11.000000,0.000000 0.000000,12.000000 0.000000,-1.000000 0.000000,11.000000-11.000000,0.000000 0.000000,0.000000 11.000000,0.000000 0.000000,0.000000 0.000000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1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37343.000000 40545.000000,'-22.000000'0.000000,"-11.000000"0.000000,0.000000 0.000000,22.000000 0.000000,0.000000 0.000000,0.000000 0.000000,0.000000 0.000000,33.000000-12.000000,0.000000 1.000000,22.000000 11.000000,0.000000 0.000000,23.000000 0.000000,-1.000000 0.000000,11.000000-11.000000,0.000000 0.000000,33.000000 11.000000,1.000000 0.000000,-1.000000 0.000000,0.000000 0.000000,12.000000-11.000000,-1.000000 0.000000,44.000000 11.000000,1.000000 0.000000,-1.000000 0.000000,1.000000 0.000000,-12.000000 0.000000,0.000000 0.000000,12.000000 0.000000,-1.000000 0.000000,12.000000 0.000000,-1.000000 0.000000,-43.000000 0.000000,-1.000000 0.000000,22.000000 0.000000,1.000000 0.000000,10.000000 0.000000,1.000000 0.000000,-56.000000-11.000000,0.000000 0.000000,-11.000000 0.000000,1.000000 0.000000,10.000000-11.000000,0.000000 0.000000,-44.000000 11.000000,1.000000 0.000000,-23.000000 0.000000,0.000000 0.000000,-33.000000 11.000000,0.000000 0.000000,-22.000000 0.000000,0.000000 0.000000,-22.000000-11.000000,0.000000 0.000000,-11.000000 11.000000,-1.000000 0.000000,-54.000000 0.000000,0.000000 0.000000,0.000000 0.000000,-1.000000 0.000000,1.000000 11.000000,0.000000 0.000000,-11.000000 0.000000,-1.000000 0.000000,-10.000000 0.000000,0.000000 0.000000,-12.000000 0.000000,1.000000 0.000000,-33.000000 11.000000,-1.000000 0.000000,-32.000000 0.000000,-1.000000 0.000000,-21.000000 11.000000,-1.000000 1.000000,-11.000000-1.000000,1.000000 0.000000,32.000000-11.000000,1.000000 0.000000,54.000000 0.000000,1.000000 0.000000,22.000000 0.000000,-1.000000 0.000000,45.000000-11.000000,0.000000 0.000000,22.000000-11.000000,0.000000 0.000000,33.000000 0.000000,-1.000000 0.000000,46.000000 0.000000,-1.000000 0.000000,0.000000-11.000000,0.000000 0.000000,11.000000 11.000000,0.000000 0.000000,22.000000-11.000000,0.000000 0.000000,0.000000 0.000000,0.000000 0.000000,23.000000 0.000000,-1.000000 0.000000,11.000000 11.000000,0.000000 0.000000,1.000000-11.000000,-1.000000 0.000000,33.000000 0.000000,0.000000 0.000000,23.000000 0.000000,-1.000000 0.000000,1.000000 0.000000,-1.000000 0.000000,44.000000-11.000000,1.000000 0.000000,21.000000 11.000000,1.000000 0.000000,-67.000000-1.000000,1.000000 1.000000,-12.000000 0.000000,0.000000 0.000000,1.000000 0.000000,-1.000000 0.000000,-44.000000 11.000000,1.000000 0.000000,-34.000000 0.000000,0.000000 0.000000,-22.000000 0.000000,0.000000 0.000000,-11.000000-11.000000,0.000000 0.000000,0.000000 11.000000,0.000000 0.000000,-33.000000 0.000000,0.000000 0.000000,-22.000000 0.000000,0.000000 0.000000,-22.000000 0.000000,0.000000 0.000000,-33.000000 0.000000,-1.000000 0.000000,-21.000000 0.000000,0.000000 0.000000,-12.000000 0.000000,1.000000 0.000000,0.000000 11.000000,-1.000000 0.000000,12.000000 0.000000,0.000000 0.000000,-11.000000 11.000000,-1.000000 1.000000,1.000000-12.000000,0.000000 0.000000,-1.000000 11.000000,1.000000 0.000000,66.000000-11.000000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2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42086.000000 44890.000000,'22.000000'0.000000,"-11.000000"0.000000,0.000000 0.000000,0.000000 0.000000,0.000000 0.000000,0.000000 0.000000,0.000000 0.000000,0.000000-11.000000,0.000000 0.000000,-22.000000 11.000000,0.000000 0.000000,0.000000 11.000000,0.000000 0.000000,-11.000000-11.000000,0.000000 0.000000,0.000000 11.000000,0.000000 0.000000,0.000000 0.000000,0.000000 0.000000,-11.000000 0.000000,-1.000000 0.000000,12.000000 0.000000,0.000000 0.000000,-11.000000 0.000000,0.000000 0.000000,-11.000000 0.000000,0.000000 0.000000,0.000000 0.000000,0.000000 0.000000,0.000000 0.000000,-1.000000 0.000000,-10.000000 0.000000,0.000000 0.000000,11.000000-11.000000,0.000000 0.000000,-11.000000 11.000000,0.000000 0.000000,0.000000-11.000000,-1.000000 0.000000,12.000000 12.000000,0.000000-1.000000,0.000000-11.000000,0.000000 0.000000,0.000000 0.000000,0.000000 0.000000,11.000000 11.000000,0.000000 0.000000,-1.000000-11.000000,1.000000 0.000000,11.000000 0.000000,0.000000 0.000000,-11.000000 0.000000,0.000000 0.000000,0.000000 0.000000,0.000000 0.000000,11.000000 0.000000,0.000000 0.000000,-11.000000-11.000000,0.000000 0.000000,0.000000 0.000000,-1.000000-1.000000,1.000000 1.000000,0.000000 0.000000,-11.000000 0.000000,0.000000 0.000000,11.000000-11.000000,0.000000 0.000000,0.000000 11.000000,0.000000 0.000000,0.000000-11.000000,-1.000000 0.000000,12.000000 0.000000,0.000000 0.000000,0.000000 11.000000,0.000000 0.000000,-11.000000-11.000000,0.000000 0.000000,11.000000 0.000000,0.000000 0.000000,0.000000 0.000000,0.000000 0.000000,0.000000 0.000000,0.000000-1.000000,0.000000 1.000000,0.000000 0.000000,-11.000000-11.000000,-1.000000 0.000000,12.000000 11.000000,0.000000 0.000000,0.000000-11.000000,0.000000 0.000000,0.000000 11.000000,0.000000 0.000000,0.000000 0.000000,0.000000 0.000000,11.000000-11.000000,0.000000-1.000000,0.000000 1.000000,0.000000 0.000000,0.000000 11.000000,0.000000 0.000000,11.000000-11.000000,0.000000 0.000000,0.000000 11.000000,0.000000 0.000000,0.000000 0.000000,0.000000 0.000000,11.000000 0.000000,0.000000 0.000000,11.000000 0.000000,0.000000 0.000000,11.000000-1.000000,0.000000 1.000000,0.000000 0.000000,0.000000 0.000000,11.000000-11.000000,1.000000 0.000000,-1.000000 11.000000,0.000000 0.000000,0.000000-11.000000,0.000000 0.000000,0.000000 11.000000,0.000000 0.000000,0.000000 0.000000,0.000000 0.000000,1.000000 0.000000,-1.000000-1.000000,-11.000000 12.000000,0.000000 0.000000,22.000000 0.000000,0.000000 0.000000,11.000000 11.000000,1.000000 0.000000,-12.000000-11.000000,0.000000 0.000000,22.000000 11.000000,0.000000 0.000000,-22.000000 0.000000,1.000000 0.000000,10.000000 0.000000,0.000000 0.000000,-11.000000 0.000000,0.000000 0.000000,-11.000000 0.000000,0.000000 0.000000,1.000000 11.000000,-1.000000 0.000000,22.000000-11.000000,0.000000 0.000000,-11.000000 11.000000,0.000000 0.000000,0.000000-11.000000,1.000000 0.000000,-1.000000 11.000000,0.000000 0.000000,-11.000000 1.000000,0.000000-1.000000,-11.000000 11.000000,0.000000 0.000000,0.000000-11.000000,0.000000 0.000000,0.000000 0.000000,1.000000 0.000000,-1.000000 0.000000,0.000000 0.000000,0.000000 11.000000,0.000000 0.000000,0.000000-11.000000,0.000000 0.000000,11.000000 0.000000,0.000000 0.000000,0.000000 0.000000,1.000000 0.000000,-12.000000 11.000000,0.000000 0.000000,0.000000-11.000000,0.000000 0.000000,0.000000 11.000000,0.000000 0.000000,-11.000000-11.000000,0.000000 0.000000,0.000000 12.000000,0.000000-1.000000,0.000000 0.000000,0.000000 0.000000,-11.000000-11.000000,0.000000 0.000000,1.000000 0.000000,-1.000000 0.000000,0.000000 11.000000,0.000000 0.000000,0.000000-11.000000,0.000000 0.000000,-11.000000 11.000000,0.000000 0.000000,0.000000-11.000000,0.000000 0.000000,11.000000 11.000000,0.000000 0.000000,-11.000000 0.000000,0.000000 0.000000,0.000000 0.000000,0.000000 1.000000,0.000000-12.000000,0.000000 0.000000,0.000000 11.000000,0.000000 0.000000,-11.000000 0.000000,0.000000 0.000000,11.000000 0.000000,0.000000 0.000000,-11.000000 0.000000,0.000000 0.000000,0.000000 0.000000,0.000000 0.000000,11.000000 0.000000,0.000000 0.000000,-23.000000 0.000000,1.000000 0.000000,11.000000 0.000000,0.000000 1.000000,-11.000000-1.000000,0.000000 0.000000,11.000000 0.000000,0.000000 0.000000,-11.000000-11.000000,0.000000 0.000000,0.000000 0.000000,0.000000 0.000000,0.000000 11.000000,0.000000 0.000000,-11.000000-11.000000,0.000000 0.000000,0.000000-11.000000,0.000000 0.000000,-1.000000 11.000000,1.000000 0.000000,0.000000 0.000000,0.000000 0.000000,0.000000-11.000000,0.000000 0.000000,0.000000 11.000000,0.000000 0.000000,0.000000-11.000000,0.000000 0.000000,11.000000 0.000000,0.000000 0.000000,-1.000000 11.000000,1.000000 0.000000,0.000000-11.000000,0.000000 0.000000,11.000000 0.000000,0.000000 0.000000,0.000000 0.000000,0.000000 0.000000,0.000000 0.000000,0.000000 0.000000,0.000000 0.000000,0.000000 0.000000,0.000000 0.000000,0.000000 0.000000,0.000000 0.000000,0.000000 0.000000,0.000000 0.000000,0.000000 0.000000,11.000000-11.000000,0.000000 0.000000,0.000000 0.000000,0.000000 0.000000,11.000000 11.000000,0.000000 0.000000,0.000000 0.000000,0.000000 0.000000,0.000000-11.000000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21200.000000 45450.000000,'50.000000'0.000000,"-25.000000"0.000000,0.000000 0.000000,0.000000 25.000000,0.000000 0.000000,0.000000 25.000000,0.000000 0.000000,-25.000000 0.000000,0.000000 0.000000,0.000000 0.000000,0.000000 0.000000,0.000000 25.000000,0.000000 0.000000,0.000000 0.000000,0.000000 0.000000,0.000000-25.000000,0.000000 0.000000,-25.000000 0.000000,0.000000 0.000000,0.000000 0.000000,0.000000 0.000000,0.000000-25.000000,0.000000 0.000000,0.000000 0.000000,0.000000 0.000000,25.000000 0.000000,0.000000 0.000000,-25.000000-25.000000,0.000000 0.000000,0.000000 0.000000,0.000000 0.000000,0.000000-25.000000,0.000000 0.000000,25.000000 0.000000,0.000000 0.000000,0.000000-25.000000,0.000000 0.000000,0.000000 0.000000,0.000000 0.000000,0.000000-25.000000,0.000000 0.000000,25.000000 0.000000,0.000000 0.000000,0.000000 25.000000,0.000000 0.000000,-25.000000 0.000000,0.000000 0.000000,25.000000 0.000000,0.000000 0.000000,0.000000 0.000000,0.000000 0.000000,-25.000000 25.000000,0.000000 0.000000,25.000000 0.000000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2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51196.000000 40280.000000,'-22.000000'0.000000,"11.000000"0.000000,0.000000 0.000000,0.000000 0.000000,0.000000 0.000000,33.000000-11.000000,0.000000 0.000000,11.000000 11.000000,0.000000 0.000000,22.000000 0.000000,0.000000 0.000000,22.000000-11.000000,1.000000 0.000000,43.000000 0.000000,0.000000 0.000000,11.000000 0.000000,1.000000 0.000000,10.000000 11.000000,1.000000 0.000000,-12.000000-11.000000,0.000000 0.000000,1.000000 11.000000,-1.000000 0.000000,-22.000000 0.000000,1.000000 0.000000,-56.000000 0.000000,0.000000 0.000000,-33.000000 0.000000,0.000000 0.000000,-33.000000 0.000000,0.000000 0.000000,-11.000000 11.000000,0.000000 0.000000,-11.000000-11.000000,0.000000 0.000000,-23.000000 11.000000,1.000000 0.000000,-11.000000 0.000000,0.000000 0.000000,-33.000000-11.000000,-1.000000 0.000000,12.000000 11.000000,0.000000 0.000000,0.000000-11.000000,0.000000 0.000000,-12.000000 0.000000,1.000000 0.000000,11.000000 0.000000,0.000000 0.000000,-23.000000 0.000000,1.000000 0.000000,11.000000-22.000000,-1.000000 0.000000,34.000000 0.000000,0.000000 0.000000,22.000000-1.000000,0.000000 1.000000,11.000000 0.000000,0.000000 0.000000,22.000000 11.000000,0.000000 0.000000,-11.000000-11.000000,0.000000 0.000000,10.000000 22.000000,1.000000 0.000000,11.000000-11.000000,0.000000 0.000000,11.000000 33.000000,1.000000 0.000000,21.000000-11.000000,0.000000 0.000000,11.000000 11.000000,0.000000 0.000000,11.000000-11.000000,0.000000 0.000000,22.000000 11.000000,1.000000 1.000000,10.000000-12.000000,0.000000 0.000000,0.000000 0.000000,1.000000 0.000000,21.000000 0.000000,0.000000 0.000000,-33.000000-11.000000,1.000000 0.000000,10.000000 11.000000,0.000000 0.000000,-11.000000-11.000000,0.000000 0.000000,-21.000000 0.000000,-1.000000 0.000000,0.000000 0.000000,0.000000 0.000000,-11.000000 0.000000,0.000000 0.000000,-55.000000 0.000000,0.000000 0.000000,-33.000000 0.000000,0.000000 0.000000,-22.000000 0.000000,0.000000 0.000000,-23.000000 0.000000,1.000000 0.000000,11.000000 0.000000,0.000000 0.000000,-1.000000 11.000000,1.000000 0.000000,-11.000000 0.000000,0.000000 0.000000,0.000000-11.000000,-1.000000 0.000000,1.000000 11.000000,0.000000 0.000000,11.000000-11.000000,0.000000 0.000000,21.000000 0.000000,1.000000 0.000000,11.000000 0.000000,0.000000 0.000000,22.000000-11.000000,0.000000 0.000000,22.000000 0.000000,0.000000 0.000000,0.000000 0.000000,0.000000 0.000000,11.000000 11.000000,0.000000 0.000000,0.000000-11.000000,0.000000 0.000000,11.000000 11.000000,0.000000 0.000000,11.000000-11.000000,0.000000 0.000000,22.000000 11.000000,1.000000 0.000000,21.000000 0.000000,0.000000 0.000000,11.000000-11.000000,0.000000 0.000000,12.000000 11.000000,-1.000000 0.000000,0.000000 0.000000,0.000000 0.000000,1.000000 0.000000,-1.000000 0.000000,0.000000 0.000000,1.000000 0.000000,-1.000000 0.000000,0.000000 0.000000,-33.000000-11.000000,0.000000 0.000000,-33.000000 11.000000,1.000000 0.000000,-23.000000 0.000000,0.000000 0.000000,-33.000000-11.000000,-1.000000-1.000000,-21.000000 12.000000,0.000000 0.000000,-22.000000 0.000000,0.000000 0.000000,-22.000000 0.000000,-1.000000 0.000000,1.000000 0.000000,0.000000 0.000000,22.000000 0.000000,0.000000 0.000000,-1.000000 0.000000,1.000000 0.000000,0.000000 12.000000,0.000000-1.000000,0.000000-11.000000,0.000000 0.000000,21.000000 11.000000,1.000000 0.000000,0.000000-11.000000,0.000000 0.000000,22.000000 0.000000,0.000000 0.000000,33.000000 0.000000,0.000000 0.000000,33.000000 0.000000,0.000000 0.000000,-11.000000-11.000000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39:3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60151.000000 44140.000000,'22.000000'0.000000,"-11.000000"0.000000,0.000000 0.000000,0.000000 0.000000,0.000000 0.000000,0.000000 0.000000,0.000000 0.000000,0.000000 0.000000,0.000000 0.000000,0.000000 0.000000,1.000000 0.000000,-1.000000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0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55879.000000 48360.000000,'21.000000'0.000000,"-11.000000"0.000000,0.000000 0.000000,-1.000000 0.000000,1.000000 0.000000,1.000000 0.000000,-1.000000 0.000000,9.000000 0.000000,2.000000 0.000000,-1.000000 0.000000,-1.000000 0.000000,12.000000 0.000000,-1.000000 0.000000,-1.000000 0.000000,2.000000 0.000000,9.000000 0.000000,-1.000000 0.000000,1.000000 0.000000,1.000000 0.000000,-11.000000 0.000000,-1.000000 0.000000,12.000000 0.000000,-1.000000 0.000000,-10.000000 0.000000,0.000000 0.000000,-10.000000 0.000000,0.000000 0.000000,10.000000 0.000000,0.000000 0.000000,-10.000000 0.000000,0.000000 0.000000,-10.000000 0.000000,-1.000000 0.000000,12.000000 0.000000,-1.000000 0.000000,-11.000000 0.000000,1.000000 0.000000,10.000000 0.000000,0.000000 0.000000,-10.000000 0.000000,1.000000 0.000000,-1.000000 0.000000,0.000000 0.000000,-1.000000 0.000000,1.000000 0.000000,1.000000 0.000000,-1.000000 0.000000,0.000000 0.000000,-1.000000 0.000000,1.000000 0.000000,1.000000 0.000000,-22.000000 0.000000,1.000000 0.000000,1.000000 0.000000,-1.000000 0.000000,0.000000 0.000000,-1.000000 0.000000,-8.000000 0.000000,-1.000000 0.000000,9.000000 0.000000,1.000000 0.000000,-10.000000 0.000000,0.000000 0.000000,1.000000 0.000000,-1.000000 0.000000,-10.000000 0.000000,-1.000000 0.000000,12.000000 0.000000,-1.000000 0.000000,-10.000000 0.000000,-1.000000 0.000000,12.000000 0.000000,-1.000000 0.000000,-10.000000 0.000000,-1.000000 0.000000,1.000000 0.000000,0.000000 0.000000,1.000000 0.000000,-1.000000 0.000000,0.000000 0.000000,0.000000 0.000000,10.000000 10.000000,0.000000 0.000000,-10.000000-10.000000,0.000000 0.000000,10.000000 0.000000,0.000000 0.000000,0.000000 0.000000,-1.000000 0.000000,1.000000 0.000000,0.000000 0.000000,10.000000 0.000000,1.000000 0.000000,-11.000000 0.000000,-1.000000 0.000000,12.000000 10.000000,-1.000000 0.000000,20.000000-10.000000,-1.000000 0.000000,1.000000 0.000000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0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57379.000000 48500.000000,'21.000000'0.000000,"-11.000000"0.000000,0.000000 0.000000,-1.000000 0.000000,1.000000 0.000000,1.000000 0.000000,-1.000000 0.000000,0.000000 0.000000,-1.000000 0.000000,1.000000 0.000000,1.000000 0.000000,-1.000000 0.000000,0.000000 0.000000,10.000000 0.000000,0.000000 0.000000,-10.000000 0.000000,-1.000000 0.000000,12.000000 0.000000,-1.000000 0.000000,-11.000000 0.000000,1.000000 0.000000,10.000000 0.000000,0.000000 0.000000,1.000000 0.000000,-1.000000 0.000000,0.000000 0.000000,0.000000 0.000000,10.000000 0.000000,0.000000 0.000000,0.000000 0.000000,-1.000000 0.000000,1.000000 0.000000,0.000000 0.000000,1.000000 0.000000,-1.000000 0.000000,-1.000000 0.000000,2.000000 0.000000,-1.000000 0.000000,0.000000 0.000000,-10.000000 0.000000,0.000000 0.000000,10.000000 0.000000,0.000000 0.000000,-10.000000-10.000000,0.000000 0.000000,-1.000000 10.000000,2.000000 0.000000,-1.000000 0.000000,-1.000000 0.000000,-8.000000 0.000000,-1.000000 0.000000,9.000000 0.000000,2.000000 0.000000,-1.000000 0.000000,-1.000000 0.000000,-8.000000 0.000000,-1.000000 0.000000,0.000000 0.000000,-1.000000 0.000000,1.000000 0.000000,1.000000 0.000000,-1.000000 0.000000,0.000000 0.000000,-1.000000 0.000000,1.000000 0.000000,-10.000000-10.000000,0.000000 0.000000,-10.000000 10.000000,1.000000 0.000000,-1.000000 0.000000,0.000000 0.000000,-1.000000 0.000000,1.000000 0.000000,-10.000000 0.000000,0.000000 0.000000,1.000000 0.000000,-1.000000 0.000000,-1.000000 0.000000,2.000000 0.000000,-21.000000 0.000000,-1.000000 0.000000,12.000000 0.000000,-1.000000 0.000000,-11.000000 0.000000,1.000000 0.000000,-10.000000 0.000000,0.000000 0.000000,0.000000 0.000000,0.000000 0.000000,11.000000 10.000000,-1.000000 0.000000,9.000000-10.000000,2.000000 0.000000,-1.000000 0.000000,-1.000000 0.000000,12.000000 0.000000,-1.000000 0.000000,-1.000000 10.000000,2.000000 0.000000,9.000000-10.000000,-1.000000 0.000000,11.000000 10.000000,0.000000 0.000000,11.000000-10.000000,-1.000000 0.000000,0.000000 0.000000</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0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58979.000000 48400.000000,'-19.000000'0.000000,"9.000000"0.000000,-1.000000 0.000000,1.000000 0.000000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0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58920.000000 48400.000000,'19.000000'0.000000,"-8.000000"0.000000,-1.000000 0.000000,9.000000 0.000000,2.000000 0.000000,-11.000000 0.000000,0.000000 0.000000,10.000000 0.000000,0.000000 0.000000,-1.000000 0.000000,2.000000 0.000000,-1.000000 0.000000,-1.000000 0.000000,12.000000-10.000000,-1.000000 0.000000,-10.000000 10.000000,-1.000000 0.000000,1.000000 0.000000,0.000000 0.000000,10.000000 0.000000,0.000000 0.000000,-10.000000 0.000000,0.000000 0.000000,1.000000-10.000000,-1.000000 0.000000,10.000000 10.000000,-1.000000 0.000000,-8.000000 0.000000,-1.000000 0.000000,10.000000 0.000000,-1.000000 0.000000,-8.000000 0.000000,-1.000000 0.000000,10.000000 0.000000,-1.000000 0.000000,-8.000000 0.000000,-1.000000 0.000000,10.000000 0.000000,-1.000000 0.000000,1.000000 0.000000,0.000000 0.000000,-10.000000 0.000000,0.000000 0.000000,10.000000 0.000000,0.000000 0.000000,-10.000000 0.000000,0.000000 0.000000,10.000000 0.000000,0.000000 0.000000,-10.000000 0.000000,0.000000 0.000000,1.000000 0.000000,-1.000000 0.000000,0.000000 0.000000,0.000000 0.000000,-10.000000 0.000000,-1.000000 0.000000,12.000000 0.000000,-1.000000 0.000000,-11.000000 0.000000,1.000000 0.000000,1.000000 0.000000,-1.000000 0.000000,0.000000 0.000000,-1.000000 0.000000,1.000000 0.000000,1.000000 0.000000,9.000000 0.000000,-1.000000 0.000000,1.000000 0.000000,0.000000 0.000000,-10.000000 0.000000,1.000000 0.000000,9.000000 0.000000,-1.000000 0.000000,1.000000 0.000000,0.000000 0.000000,1.000000 0.000000,-1.000000 0.000000,-11.000000 0.000000,1.000000 0.000000,21.000000 0.000000,-1.000000 0.000000,-10.000000 0.000000,-1.000000 0.000000,1.000000 0.000000,0.000000 0.000000,1.000000 0.000000,-1.000000 0.000000,0.000000 0.000000,0.000000 0.000000,-1.000000 0.000000,2.000000 0.000000,8.000000 0.000000,2.000000 0.000000,-12.000000 0.000000,2.000000 0.000000,-11.000000 0.000000,0.000000 0.000000,10.000000 0.000000,0.000000 0.000000,-1.000000 0.000000,2.000000 0.000000,-11.000000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0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61939.000000 48360.000000,'21.000000'0.000000,"-21.000000"10.000000,0.000000 0.000000,10.000000-10.000000,-1.000000 0.000000,-29.000000 0.000000,0.000000 0.000000,1.000000 0.000000,-1.000000 0.000000,-1.000000-10.000000,2.000000 0.000000,-12.000000 0.000000,2.000000 0.000000,8.000000 10.000000,2.000000 0.000000,-12.000000-10.000000,2.000000 0.000000,-1.000000 0.000000,-1.000000 0.000000,12.000000-10.000000,-1.000000 0.000000,9.000000 0.000000,1.000000 0.000000,1.000000 0.000000,-1.000000 0.000000,10.000000 0.000000,0.000000 0.000000,0.000000-10.000000,0.000000 0.000000,10.000000-10.000000,-1.000000 0.000000,12.000000 0.000000,-1.000000 0.000000,0.000000-10.000000,0.000000 0.000000,-1.000000 10.000000,2.000000 0.000000,8.000000 10.000000,2.000000 0.000000,-1.000000 0.000000,0.000000 0.000000,0.000000 20.000000,-1.000000 0.000000,-8.000000 0.000000,-1.000000 0.000000,10.000000 10.000000,-1.000000 0.000000,-8.000000-10.000000,-1.000000 0.000000,10.000000 10.000000,-1.000000 0.000000,1.000000 10.000000,0.000000 0.000000,1.000000-10.000000,-1.000000 0.000000,-1.000000 10.000000,2.000000 0.000000,9.000000 10.000000,-1.000000 0.000000,-19.000000-10.000000,0.000000 0.000000,10.000000 10.000000,0.000000 0.000000,-10.000000 0.000000,0.000000 0.000000,-10.000000 10.000000,1.000000 0.000000,-1.000000 0.000000,0.000000 0.000000,-10.000000 0.000000,0.000000 0.000000,0.000000 0.000000,0.000000 0.000000,0.000000-10.000000,0.000000 0.000000,0.000000 10.000000,0.000000 0.000000,-10.000000 0.000000,0.000000 0.000000,-1.000000-10.000000,1.000000 0.000000,1.000000 0.000000,-1.000000 0.000000,0.000000-10.000000,-1.000000 0.000000,-8.000000 10.000000,-1.000000 0.000000,-1.000000-10.000000,2.000000 0.000000,-12.000000 0.000000,2.000000 0.000000,8.000000-10.000000,2.000000 0.000000,-12.000000 10.000000,2.000000 0.000000,8.000000-10.000000,2.000000 0.000000,-1.000000 0.000000,0.000000 0.000000,0.000000 0.000000,-1.000000 0.000000,12.000000 0.000000,-1.000000 0.000000,-10.000000 0.000000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3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48520.000000 50880.000000,'-41.000000'0.000000,"21.000000"0.000000,0.000000 0.000000,1.000000 0.000000,-1.000000 0.000000,-1.000000 0.000000,2.000000 0.000000,9.000000-10.000000,-1.000000 0.000000,1.000000 10.000000,1.000000 0.000000,18.000000 0.000000,1.000000 0.000000,1.000000 0.000000,-1.000000 0.000000,0.000000 0.000000,-1.000000 0.000000,12.000000 0.000000,-1.000000 0.000000,-11.000000-10.000000,1.000000 0.000000,21.000000 10.000000,-1.000000 0.000000,-10.000000 0.000000,-1.000000 0.000000,21.000000 0.000000,1.000000 0.000000,-1.000000 0.000000,0.000000 0.000000,10.000000 0.000000,0.000000 0.000000,20.000000 0.000000,-1.000000 0.000000,1.000000 0.000000,0.000000 0.000000,10.000000 0.000000,0.000000 0.000000,31.000000 0.000000,-1.000000 0.000000,0.000000 0.000000,-1.000000 0.000000,-9.000000 10.000000,0.000000 0.000000,-9.000000-10.000000,-1.000000 0.000000,-10.000000 10.000000,0.000000 0.000000,20.000000 0.000000,0.000000 0.000000,0.000000 10.000000,0.000000 0.000000,-20.000000-10.000000,-1.000000 0.000000,1.000000 0.000000,0.000000 0.000000,-10.000000 0.000000,0.000000 0.000000,10.000000 10.000000,0.000000 0.000000,10.000000-10.000000,1.000000 0.000000,-21.000000 0.000000,0.000000 0.000000,-10.000000 0.000000,-1.000000 0.000000,-9.000000 0.000000,0.000000 0.000000,0.000000-10.000000,0.000000 0.000000,-9.000000 10.000000,-1.000000 0.000000,10.000000-10.000000,0.000000 0.000000,0.000000 10.000000,0.000000 0.000000,0.000000-10.000000,0.000000 0.000000,-10.000000 0.000000,-1.000000 0.000000,1.000000 0.000000,1.000000 0.000000,-11.000000 0.000000,-1.000000 0.000000,-8.000000 0.000000,-1.000000 0.000000,-11.000000 0.000000,1.000000 0.000000,1.000000-10.000000,-1.000000 0.000000,0.000000 10.000000,-1.000000 0.000000,1.000000 0.000000,1.000000 0.000000,-1.000000-10.000000,0.000000 0.000000,-1.000000 10.000000,1.000000 0.000000,1.000000 0.000000,-1.000000 0.000000,9.000000 0.000000,2.000000 0.000000,-11.000000 0.000000,0.000000 0.000000,-1.000000 0.000000,1.000000 0.000000,1.000000 0.000000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3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39879.000000 51860.000000,'41.000000'0.000000,"-32.000000"0.000000,1.000000 0.000000,21.000000 0.000000,-1.000000 0.000000,-10.000000 0.000000,-1.000000 0.000000,12.000000 0.000000,-1.000000 0.000000,9.000000 0.000000,1.000000 0.000000,1.000000 0.000000,-1.000000 0.000000,0.000000 0.000000,-1.000000 0.000000,1.000000 0.000000,1.000000 0.000000,9.000000 0.000000,0.000000 0.000000,-10.000000 0.000000,0.000000 0.000000,10.000000 10.000000,0.000000 0.000000,10.000000 0.000000,0.000000 0.000000,10.000000 0.000000,0.000000 0.000000,-1.000000 0.000000,2.000000 0.000000,8.000000 0.000000,2.000000 0.000000,-1.000000-10.000000,0.000000 0.000000,-10.000000 10.000000,0.000000 0.000000,20.000000-10.000000,-1.000000 0.000000,22.000000 0.000000,-1.000000 0.000000,-10.000000 0.000000,0.000000 0.000000,-20.000000 0.000000,0.000000 0.000000,10.000000 0.000000,0.000000 0.000000,-20.000000 0.000000,-1.000000 0.000000,12.000000 0.000000,-1.000000 0.000000,-20.000000 10.000000,0.000000 0.000000,-10.000000-10.000000,0.000000 0.000000,-30.000000 0.000000,0.000000 0.000000,10.000000 10.000000,0.000000 0.000000,-21.000000-10.000000,1.000000 0.000000,-20.000000 0.000000,1.000000 0.000000,-1.000000 10.000000,0.000000 0.000000,-20.000000-10.000000,-1.000000 0.000000,1.000000 0.000000,0.000000 0.000000,-10.000000 0.000000,1.000000 0.000000,-11.000000 0.000000,0.000000 0.000000,0.000000 0.000000,0.000000 0.000000,-11.000000 0.000000,1.000000 0.000000,-10.000000 0.000000,0.000000 0.000000,10.000000 10.000000,1.000000 0.000000,-1.000000-10.000000,0.000000 0.000000,-20.000000 0.000000,-1.000000 0.000000,1.000000 10.000000,0.000000 0.000000,-29.000000 0.000000,-1.000000 0.000000,0.000000 0.000000,-1.000000 0.000000,22.000000-10.000000,-1.000000 0.000000,9.000000 10.000000,2.000000 0.000000,-21.000000 0.000000,0.000000 0.000000,20.000000-10.000000,-1.000000 0.000000,12.000000 10.000000,-1.000000 0.000000,20.000000-10.000000,0.000000 0.000000,10.000000 10.000000,0.000000 0.000000,20.000000-10.000000,-1.000000 0.000000,1.000000 0.000000,0.000000 0.000000,31.000000 0.000000,-1.000000 0.000000,20.000000 0.000000,0.000000 0.000000,-10.000000 10.000000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4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55920.000000 56840.000000,'0.000000'20.000000,"9.000000"-20.000000,1.000000 0.000000,-10.000000 10.000000,0.000000 0.000000,11.000000-10.000000,-1.000000 0.000000,0.000000 0.000000,-1.000000 0.000000,1.000000-10.000000,1.000000 0.000000,-1.000000 0.000000,0.000000 0.000000,-1.000000 0.000000,1.000000 0.000000,1.000000 0.000000,-1.000000 0.000000,9.000000-10.000000,2.000000 0.000000,-11.000000 10.000000,0.000000 0.000000,10.000000 0.000000,0.000000 0.000000,10.000000 0.000000,0.000000 0.000000,0.000000 0.000000,-1.000000 0.000000,1.000000 0.000000,0.000000 0.000000,20.000000 0.000000,0.000000 0.000000,0.000000 10.000000,0.000000 0.000000,0.000000-10.000000,0.000000 0.000000,11.000000 10.000000,-1.000000 0.000000,0.000000 0.000000,-1.000000 0.000000,1.000000-10.000000,1.000000 0.000000,18.000000 10.000000,2.000000 0.000000,-12.000000 0.000000,2.000000 0.000000,8.000000 0.000000,2.000000 0.000000,-12.000000 0.000000,2.000000 0.000000,-11.000000 0.000000,0.000000 0.000000,10.000000 10.000000,0.000000 0.000000,10.000000-10.000000,0.000000 0.000000,10.000000 10.000000,0.000000 0.000000,-1.000000 0.000000,1.000000 0.000000,-19.000000 0.000000,-1.000000 0.000000,-11.000000-10.000000,1.000000 0.000000,10.000000 10.000000,0.000000 0.000000,10.000000-10.000000,0.000000 0.000000,1.000000 10.000000,-1.000000 0.000000,-10.000000-10.000000,-1.000000 0.000000,1.000000 10.000000,0.000000 0.000000,-20.000000-10.000000,0.000000 0.000000,10.000000 10.000000,1.000000 0.000000,9.000000-10.000000,-1.000000 0.000000,1.000000 10.000000,0.000000 0.000000,-10.000000-10.000000,1.000000 0.000000,-11.000000 0.000000,0.000000 0.000000,-11.000000 0.000000,1.000000 0.000000,-19.000000 0.000000,-1.000000 0.000000,10.000000-10.000000,-1.000000 0.000000,1.000000 10.000000,0.000000 0.000000,1.000000-10.000000,-1.000000 0.000000,20.000000 10.000000,0.000000 0.000000,0.000000-10.000000,0.000000 0.000000,0.000000 0.000000,0.000000 0.000000,10.000000 10.000000,0.000000 0.000000,-20.000000-10.000000,0.000000 0.000000,10.000000 0.000000,0.000000 0.000000,-21.000000 10.000000,2.000000 0.000000,-1.000000-10.000000,0.000000 0.000000,0.000000 10.000000,-1.000000 0.000000,1.000000-10.000000,0.000000 0.000000,10.000000 10.000000,1.000000 0.000000,9.000000 0.000000,0.000000 0.000000,-10.000000-10.000000,0.000000 0.000000,10.000000 10.000000,0.000000 0.000000,-11.000000-10.000000,1.000000 0.000000,-10.000000 10.000000,0.000000 0.000000,1.000000-10.000000,-1.000000 0.000000,-10.000000 10.000000,-1.000000 0.000000,-8.000000 0.000000,-1.000000 0.000000,0.000000-10.000000,-1.000000 0.000000,1.000000 10.000000,1.000000 0.000000,-11.000000-10.000000,0.000000 0.000000,10.000000 10.000000,0.000000 0.000000,-1.000000-10.000000,1.000000 0.000000,1.000000 0.000000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58:5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45200.000000 25300.000000,'100.000000'0.000000,"0.000000"0.000000,0.000000 0.000000,-25.000000 0.000000,0.000000 0.000000,0.000000-25.000000,0.000000 0.000000,25.000000 25.000000,0.000000 0.000000,0.000000 0.000000,0.000000 0.000000,-25.000000-25.000000,0.000000 0.000000,0.000000 25.000000,0.000000 0.000000,-25.000000 0.000000,0.000000 0.000000,0.000000 0.000000,0.000000 0.000000,0.000000 0.000000,0.000000 0.000000,0.000000 0.000000,0.000000 0.000000,-25.000000 0.000000,0.000000 0.000000,50.000000-25.000000,0.000000 0.000000,-25.000000 25.000000,0.000000 0.000000,25.000000 0.000000,0.000000 0.000000,25.000000 0.000000,0.000000 0.000000,0.000000 0.000000,0.000000 0.000000,25.000000-25.000000,0.000000 0.000000,25.000000 25.000000,0.000000 0.000000,-25.000000 0.000000,0.000000 0.000000,-25.000000-25.000000,0.000000 0.000000,25.000000 25.000000,0.000000 0.000000,-50.000000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25.000000,0.000000 0.000000,0.000000-25.000000,0.000000 0.000000,0.000000 25.000000,0.000000 0.000000,-25.000000 0.000000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21550.000000 45250.000000,'0.000000'-50.000000,"25.000000"50.000000,0.000000 0.000000,0.000000-25.000000,0.000000 0.000000,0.000000 25.000000,0.000000 0.000000,0.000000 50.000000,0.000000 0.000000,-25.000000 0.000000,0.000000 0.000000,25.000000 25.000000,0.000000 0.000000,-25.000000 25.000000,0.000000 0.000000,0.000000-25.000000,0.000000 0.000000,25.000000 0.000000,0.000000 0.000000,-25.000000 0.000000,0.000000 0.000000,0.000000 0.000000,0.000000 0.000000,25.000000-25.000000,0.000000 0.000000,-25.000000 0.000000,0.000000 0.000000,0.000000-25.000000,0.000000 0.000000,0.000000 0.000000,0.000000 0.000000,0.000000 0.000000,0.000000 0.000000,-25.000000-25.000000,0.000000 0.000000,25.000000-25.000000,0.000000 0.000000,0.000000-25.000000,0.000000 0.000000,0.000000 25.000000,0.000000 0.000000,0.000000-50.000000,0.000000 0.000000,0.000000 0.000000,0.000000 0.000000,0.000000 25.000000,0.000000 0.000000,25.000000-50.000000,0.000000 0.000000,0.000000 25.000000,0.000000 0.000000,0.000000 0.000000,0.000000 0.000000,0.000000 0.000000,0.000000 0.000000,0.000000 25.000000,0.000000 0.000000,0.000000 25.000000,0.000000 0.000000,0.000000 0.000000,0.000000 0.000000,0.000000 0.000000,0.000000 0.000000,0.000000 25.000000,0.000000 0.000000,0.000000 25.000000,0.000000 0.000000,-25.000000 25.000000,0.000000 0.000000,25.000000 25.000000,0.000000 0.000000,-25.000000 0.000000,0.000000 0.000000,25.000000-25.000000,0.000000 0.000000,-25.000000 25.000000,0.000000 0.000000,0.000000-25.000000,0.000000 0.000000,0.000000 0.000000,0.000000 0.000000,0.000000 0.000000,0.000000 0.000000,0.000000 0.000000,0.000000 0.000000,0.000000-25.000000,0.000000 0.000000,25.000000-50.000000,0.000000 0.000000,-25.000000-25.000000,0.000000 0.000000,25.000000 0.000000,0.000000 0.000000,0.000000-25.000000,0.000000 0.000000,0.000000 25.000000,0.000000 0.000000,0.000000 0.000000,0.000000 0.000000,0.000000-25.000000,0.000000 0.000000,0.000000 50.000000,0.000000 0.000000,0.000000-25.000000,0.000000 0.000000,0.000000 25.000000,0.000000 0.000000,-25.000000 0.000000,0.000000 0.000000,25.000000 0.000000,0.000000 0.000000,0.000000 25.000000,0.000000 0.000000,0.000000 0.000000,0.000000 0.000000,-25.000000 25.000000,0.000000 0.000000,25.000000 25.000000,0.000000 0.000000,-25.000000 0.000000,0.000000 0.000000,0.000000 25.000000,0.000000 0.000000,0.000000-25.000000,0.000000 0.000000,25.000000 0.000000,0.000000 0.000000,-25.000000 25.000000,0.000000 0.000000,0.000000-25.000000,0.000000 0.000000,0.000000 0.000000,0.000000 0.000000,0.000000-25.000000,0.000000 0.000000,0.000000 0.000000,0.000000 0.000000,0.000000 0.000000,0.000000 0.000000,0.000000 0.000000,0.000000 0.000000,25.000000-25.000000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0:4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39779.000000 62020.000000,'-19.000000'0.000000,"9.000000"0.000000,-1.000000 0.000000,22.000000 0.000000,-1.000000 0.000000,9.000000 0.000000,2.000000 0.000000,-1.000000 0.000000,-1.000000 0.000000,12.000000 0.000000,-1.000000 0.000000,20.000000 0.000000,0.000000 0.000000,0.000000 0.000000,0.000000 0.000000,0.000000 0.000000,0.000000 0.000000,10.000000 0.000000,0.000000 0.000000,10.000000 0.000000,0.000000 0.000000,-1.000000-10.000000,2.000000 0.000000,29.000000 0.000000,0.000000 0.000000,10.000000 0.000000,0.000000 0.000000,-10.000000 0.000000,0.000000 0.000000,9.000000 0.000000,1.000000 0.000000,-10.000000 0.000000,0.000000 0.000000,31.000000 10.000000,-1.000000 0.000000,-10.000000-10.000000,-1.000000 0.000000,-19.000000 0.000000,0.000000 0.000000,20.000000 10.000000,0.000000 0.000000,21.000000 0.000000,-1.000000 0.000000,-30.000000 0.000000,-1.000000 0.000000,12.000000 0.000000,-1.000000 0.000000,20.000000 0.000000,0.000000 0.000000,-20.000000 0.000000,-1.000000 0.000000,-19.000000 0.000000,0.000000 0.000000,40.000000 0.000000,1.000000 0.000000,-21.000000 10.000000,0.000000 0.000000,-10.000000-10.000000,-1.000000 0.000000,1.000000 10.000000,1.000000 0.000000,9.000000-10.000000,-1.000000 0.000000,-8.000000 10.000000,-1.000000 0.000000,-30.000000 0.000000,0.000000 0.000000,-10.000000-10.000000,0.000000 0.000000,-10.000000 10.000000,-1.000000 0.000000,12.000000-10.000000,-1.000000 0.000000,-11.000000 10.000000,1.000000 0.000000,-20.000000-10.000000,1.000000 0.000000,-11.000000 10.000000,-1.000000 0.000000,-8.000000-10.000000,-1.000000 0.000000,0.000000 0.000000,0.000000 0.000000,-10.000000 0.000000,-1.000000 0.000000,1.000000 0.000000,1.000000 0.000000,-22.000000 0.000000,1.000000 0.000000,1.000000 10.000000,-1.000000 0.000000,-10.000000-10.000000,0.000000 0.000000,0.000000 0.000000,-1.000000 0.000000,-19.000000 0.000000,1.000000 0.000000,-11.000000 0.000000,0.000000 0.000000,-11.000000 10.000000,1.000000 0.000000,-19.000000-10.000000,-1.000000 0.000000,10.000000 0.000000,-1.000000 0.000000,-19.000000 0.000000,1.000000 0.000000,-22.000000 0.000000,1.000000 0.000000,-19.000000 0.000000,-1.000000 0.000000,-20.000000 0.000000,0.000000 0.000000,0.000000 0.000000,0.000000 0.000000,-10.000000 0.000000,0.000000 0.000000,10.000000-10.000000,0.000000 0.000000,10.000000 10.000000,0.000000 0.000000,-1.000000 0.000000,1.000000 0.000000,1.000000 0.000000,-1.000000 0.000000,9.000000 0.000000,2.000000 0.000000,-1.000000 0.000000,-1.000000 0.000000,-8.000000 0.000000,-1.000000 0.000000,20.000000-10.000000,0.000000 0.000000,-10.000000 10.000000,0.000000 0.000000,-10.000000 0.000000,-1.000000 0.000000,32.000000 0.000000,-1.000000 0.000000,10.000000 0.000000,0.000000 0.000000,-20.000000-10.000000,0.000000 0.000000,10.000000 10.000000,0.000000 0.000000,30.000000 0.000000,-1.000000 0.000000,12.000000 0.000000,-1.000000 0.000000,-1.000000 0.000000,2.000000 0.000000,9.000000 0.000000,-1.000000 0.000000,22.000000 0.000000,-1.000000 0.000000,0.000000 0.000000,-1.000000 0.000000,32.000000 0.000000,-1.000000 0.000000,40.000000 0.000000,0.000000 0.000000,-10.000000-10.000000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0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71679.000000 61979.000000,'0.000000'21.000000,"-9.000000"-21.000000,-1.000000 0.000000,0.000000 0.000000,-1.000000 0.000000,1.000000-10.000000,1.000000-1.000000,-1.000000 11.000000,0.000000 0.000000,20.000000 0.000000,0.000000 0.000000,20.000000 0.000000,-1.000000 0.000000,12.000000 0.000000,-1.000000 0.000000,10.000000 0.000000,0.000000 0.000000,19.000000 0.000000,2.000000 0.000000,8.000000 0.000000,2.000000 0.000000,-12.000000 0.000000,2.000000 0.000000,-11.000000 0.000000,0.000000 0.000000,-20.000000 0.000000,0.000000 0.000000,-1.000000 0.000000,1.000000 0.000000,1.000000 11.000000,-1.000000-1.000000,0.000000-10.000000,-1.000000 0.000000,1.000000 0.000000,1.000000 0.000000,9.000000 0.000000,0.000000 0.000000,0.000000 0.000000,0.000000 0.000000,9.000000 0.000000,1.000000 0.000000,-20.000000 0.000000,1.000000 0.000000,-1.000000 0.000000,0.000000 0.000000,10.000000 0.000000,0.000000 0.000000,-11.000000 0.000000,1.000000 0.000000,1.000000-10.000000,-1.000000-1.000000,10.000000 11.000000,0.000000 0.000000,0.000000 0.000000,0.000000 0.000000,0.000000 0.000000,0.000000 0.000000,0.000000 0.000000,0.000000 0.000000,0.000000 0.000000,0.000000 0.000000,-10.000000 0.000000,-1.000000 0.000000,1.000000 0.000000,1.000000 0.000000,-1.000000 0.000000,0.000000 0.000000,-1.000000-9.000000,1.000000-1.000000,10.000000 10.000000,0.000000 0.000000,-9.000000 0.000000,-1.000000 0.000000,0.000000 0.000000,-1.000000 0.000000,11.000000-10.000000,0.000000 0.000000,-10.000000 10.000000,1.000000 0.000000,9.000000 0.000000,0.000000 0.000000,-10.000000 0.000000,0.000000 0.000000,-1.000000 0.000000,1.000000 0.000000,-10.000000 0.000000,0.000000 0.000000,10.000000 0.000000,1.000000 0.000000,-1.000000 0.000000,0.000000 0.000000,-11.000000 0.000000,2.000000 0.000000,9.000000-11.000000,-1.000000 2.000000,-8.000000 9.000000,-1.000000 0.000000,9.000000 0.000000,1.000000 0.000000,-10.000000 0.000000,0.000000 0.000000,1.000000 0.000000,-1.000000 0.000000,-1.000000 0.000000,2.000000 0.000000,-12.000000 0.000000,2.000000 0.000000,-1.000000 0.000000,-1.000000 0.000000,1.000000 0.000000,0.000000 0.000000,-10.000000 0.000000,1.000000 0.000000,-1.000000 0.000000,0.000000 0.000000,-20.000000 0.000000,0.000000 0.000000,10.000000 9.000000,0.000000 2.000000,-11.000000-11.000000,1.000000 0.000000,1.000000 10.000000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0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78060.000000 61879.000000,'-21.000000'0.000000,"11.000000"0.000000,1.000000 0.000000,-11.000000 0.000000,-1.000000 0.000000,1.000000 0.000000,0.000000 0.000000,-10.000000 0.000000,0.000000 0.000000,-20.000000 0.000000,0.000000 0.000000,10.000000 0.000000,1.000000 0.000000,-11.000000 0.000000,0.000000 0.000000,0.000000 0.000000,0.000000 0.000000,10.000000 0.000000,0.000000 0.000000,-1.000000 0.000000,1.000000 0.000000,1.000000-9.000000,-1.000000-1.000000,9.000000 10.000000,2.000000 0.000000,18.000000-10.000000,1.000000 0.000000,1.000000-1.000000,-1.000000 2.000000,0.000000-11.000000,-1.000000-1.000000,1.000000 12.000000,1.000000-1.000000,9.000000-10.000000,0.000000 0.000000,0.000000 0.000000,0.000000-1.000000,0.000000 1.000000,0.000000 1.000000,9.000000-12.000000,1.000000 1.000000,1.000000 1.000000,-1.000000-1.000000,9.000000-11.000000,2.000000 2.000000,-1.000000-1.000000,-1.000000 0.000000,1.000000 0.000000,0.000000-1.000000,1.000000 2.000000,-1.000000-1.000000,10.000000 0.000000,-1.000000 0.000000,-8.000000 10.000000,-1.000000 0.000000,10.000000 10.000000,-1.000000 0.000000,1.000000 0.000000,0.000000-1.000000,-10.000000 21.000000,0.000000 0.000000,10.000000-9.000000,0.000000-1.000000,10.000000 10.000000,1.000000 0.000000,9.000000 0.000000,0.000000 0.000000,-10.000000 0.000000,0.000000 0.000000,20.000000 10.000000,0.000000-1.000000,-10.000000 2.000000,0.000000-1.000000,0.000000 10.000000,0.000000 0.000000,0.000000-1.000000,0.000000 1.000000,-10.000000 1.000000,0.000000-1.000000,-20.000000 0.000000,-1.000000 0.000000,12.000000 20.000000,-1.000000 0.000000,-20.000000-10.000000,0.000000 0.000000,10.000000 20.000000,0.000000 0.000000,-1.000000-10.000000,2.000000-1.000000,-21.000000 11.000000,0.000000 0.000000,0.000000-9.000000,0.000000-1.000000,0.000000-10.000000,0.000000 0.000000,-11.000000 0.000000,1.000000-1.000000,-19.000000 1.000000,-1.000000 1.000000,10.000000-12.000000,-1.000000 1.000000,-8.000000 1.000000,-1.000000-1.000000,10.000000 0.000000,-1.000000 0.000000,-8.000000-10.000000,-1.000000-1.000000,0.000000 2.000000,0.000000-1.000000,-10.000000-10.000000,-1.000000 0.000000,-9.000000 10.000000,0.000000 0.000000,0.000000-10.000000,0.000000 0.000000,10.000000 0.000000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0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66920.000000 63100.000000,'180.000000'0.000000,"-141.000000"0.000000,1.000000 0.000000,31.000000 10.000000,-1.000000 0.000000,0.000000-10.000000,0.000000 0.000000,-1.000000 10.000000,2.000000 0.000000,18.000000-10.000000,1.000000 0.000000,1.000000 10.000000,-1.000000 0.000000,-30.000000 0.000000,-1.000000-1.000000,-9.000000-9.000000,0.000000 0.000000,0.000000 0.000000,0.000000 0.000000,-9.000000 0.000000,-1.000000 0.000000,0.000000 0.000000,-1.000000 0.000000,11.000000 0.000000,0.000000 0.000000,0.000000 0.000000,0.000000 0.000000,0.000000 0.000000,0.000000 0.000000,0.000000 0.000000,0.000000 0.000000,-19.000000 0.000000,-1.000000 0.000000,-1.000000 0.000000,2.000000 0.000000,-21.000000 0.000000,-1.000000 0.000000,-18.000000 0.000000,-1.000000 0.000000,-21.000000 0.000000,2.000000 0.000000,-21.000000 0.000000,0.000000 0.000000,-40.000000 0.000000,0.000000 0.000000,-10.000000 0.000000,0.000000 0.000000,-20.000000-9.000000,-1.000000-1.000000,-8.000000 10.000000,-1.000000 0.000000,-20.000000-10.000000,0.000000 0.000000,-10.000000 10.000000,0.000000 0.000000,-20.000000-10.000000,-1.000000 0.000000,1.000000 10.000000,0.000000 0.000000,21.000000 0.000000,-1.000000 0.000000,10.000000 10.000000,0.000000 0.000000,30.000000-10.000000,0.000000 0.000000,29.000000 0.000000,1.000000 0.000000,10.000000 10.000000,0.000000 0.000000,21.000000 0.000000,-1.000000-1.000000,10.000000-9.000000,0.000000 0.000000,10.000000 0.000000,-1.000000 0.000000,62.000000 0.000000,-1.000000 0.000000,20.000000 0.000000,0.000000 0.000000,20.000000 0.000000,0.000000 0.000000,20.000000 0.000000,-1.000000 0.000000,1.000000 0.000000,0.000000 0.000000,40.000000 0.000000,0.000000 0.000000,21.000000-9.000000,-1.000000-1.000000,-10.000000 10.000000,0.000000 0.000000,29.000000-10.000000,1.000000 0.000000,30.000000 10.000000,1.000000 0.000000,-21.000000 0.000000,0.000000 0.000000,-1.000000 0.000000,2.000000 0.000000,-11.000000 0.000000,0.000000 0.000000,-40.000000 0.000000,0.000000 0.000000,20.000000 10.000000,-1.000000 0.000000,1.000000 0.000000,1.000000-1.000000,-41.000000 2.000000,0.000000-1.000000,9.000000 10.000000,1.000000 0.000000,21.000000-10.000000,-1.000000 0.000000,-30.000000 0.000000,0.000000-1.000000,-21.000000 2.000000,2.000000-1.000000,-12.000000 0.000000,2.000000 0.000000,-32.000000 0.000000,1.000000 0.000000,-19.000000 0.000000,-1.000000 0.000000,-61.000000-10.000000,1.000000 0.000000,-10.000000 0.000000,0.000000 0.000000,-10.000000-10.000000,1.000000 0.000000,-32.000000 0.000000,1.000000 0.000000,-10.000000 0.000000,0.000000 0.000000,-30.000000 0.000000,0.000000-1.000000,1.000000 2.000000,-1.000000-1.000000,0.000000 0.000000,0.000000 0.000000,-20.000000 0.000000,0.000000 0.000000,-31.000000 10.000000,2.000000 0.000000,18.000000-10.000000,1.000000 0.000000,-10.000000 10.000000,0.000000 0.000000,20.000000 10.000000,0.000000 0.000000,50.000000-10.000000,0.000000 0.000000,-10.000000 10.000000,1.000000 0.000000,-11.000000 0.000000,-1.000000 0.000000,62.000000-10.000000,-1.000000 0.000000,10.000000 10.000000,0.000000-1.000000,10.000000-9.000000,-1.000000 0.000000,21.000000 11.000000,0.000000-1.000000,31.000000-10.000000,-1.000000 0.000000,9.000000 0.000000,2.000000 0.000000,8.000000 0.000000,2.000000 0.000000,9.000000 0.000000,-1.000000 0.000000,11.000000 0.000000,0.000000 0.000000,0.000000 0.000000,0.000000 0.000000,11.000000-10.000000,-1.000000-1.000000,0.000000 2.000000,-1.000000-1.000000,12.000000 0.000000,-1.000000 0.000000,0.000000 0.000000,0.000000 0.000000,-1.000000 0.000000,2.000000 0.000000,-1.000000 0.000000,-1.000000-1.000000,-19.000000 2.000000,0.000000-1.000000,11.000000 10.000000,-1.000000 0.000000,9.000000-10.000000,2.000000 0.000000,-42.000000 0.000000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0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73020.000000 63060.000000,'-20.000000'0.000000,"9.000000"0.000000,1.000000 0.000000,1.000000 0.000000,-1.000000 0.000000,0.000000 0.000000,-1.000000 0.000000,1.000000 0.000000,1.000000 0.000000,29.000000 0.000000,0.000000 0.000000,20.000000 0.000000,-1.000000 0.000000,11.000000 0.000000,0.000000 0.000000,50.000000-10.000000,0.000000 0.000000,40.000000-10.000000,1.000000 0.000000,39.000000-1.000000,-1.000000 2.000000,-8.000000-1.000000,-1.000000 0.000000,0.000000 0.000000,0.000000-1.000000,-60.000000 12.000000,-1.000000-1.000000,-59.000000 10.000000,0.000000 0.000000,-20.000000 0.000000,0.000000 0.000000,-40.000000 0.000000,1.000000 0.000000,-1.000000 0.000000,0.000000 0.000000,-20.000000 10.000000,-1.000000-1.000000,1.000000-9.000000,0.000000 0.000000,-29.000000 11.000000,-1.000000-1.000000,-21.000000 0.000000,2.000000 0.000000,-11.000000-10.000000,0.000000 0.000000,-1.000000 9.000000,1.000000 2.000000,-10.000000-1.000000,0.000000 0.000000,0.000000 0.000000,0.000000-1.000000,-19.000000 2.000000,-1.000000-1.000000,9.000000 0.000000,1.000000 0.000000,31.000000-10.000000,-1.000000 0.000000,10.000000 9.000000,-1.000000 2.000000,21.000000-11.000000,0.000000 0.000000,21.000000 0.000000,-1.000000 0.000000,10.000000 10.000000,-1.000000 0.000000,42.000000-10.000000,-1.000000 0.000000,20.000000 0.000000,0.000000 0.000000,10.000000 0.000000,0.000000 0.000000,10.000000 0.000000,0.000000 0.000000,10.000000 0.000000,0.000000 0.000000,20.000000 0.000000,-1.000000 0.000000,22.000000-10.000000,-1.000000 0.000000,9.000000-1.000000,2.000000 2.000000,8.000000-1.000000,2.000000 0.000000,29.000000 0.000000,-1.000000-1.000000,-29.000000 11.000000,0.000000 0.000000,-49.000000-9.000000,-1.000000-1.000000,-30.000000 10.000000,0.000000 0.000000,-40.000000 0.000000,0.000000 0.000000,-10.000000 10.000000,0.000000-1.000000,-10.000000-9.000000,0.000000 0.000000,-11.000000 0.000000,2.000000 0.000000,-12.000000 11.000000,2.000000-1.000000,-21.000000 0.000000,0.000000 0.000000,-21.000000-10.000000,2.000000 0.000000,-41.000000 0.000000,-1.000000 0.000000,-8.000000 9.000000,-1.000000 2.000000,9.000000-11.000000,1.000000 0.000000,-19.000000 0.000000,-1.000000 0.000000,-11.000000 10.000000,1.000000 0.000000,21.000000-10.000000,-1.000000 0.000000,40.000000 0.000000,-1.000000 0.000000,12.000000 10.000000,-1.000000-1.000000,49.000000-9.000000,2.000000 0.000000,38.000000 0.000000,2.000000 0.000000,18.000000 0.000000,1.000000 0.000000,20.000000 0.000000,1.000000 0.000000,9.000000 0.000000,-1.000000 0.000000,12.000000 0.000000,-1.000000 0.000000,40.000000 0.000000,-1.000000 0.000000,1.000000 0.000000,0.000000 0.000000,-10.000000 0.000000,1.000000 0.000000,-1.000000 0.000000,0.000000 0.000000,-1.000000 0.000000,1.000000 0.000000,-49.000000 0.000000,-1.000000 0.000000,-41.000000 0.000000,2.000000 0.000000,-51.000000 0.000000,-1.000000 0.000000,-19.000000 0.000000,0.000000 0.000000,-39.000000 0.000000,-1.000000 0.000000,0.000000 0.000000,-1.000000 0.000000,-9.000000 0.000000,0.000000 0.000000,0.000000 0.000000,0.000000 0.000000,0.000000 0.000000,0.000000 0.000000,0.000000 0.000000,0.000000 0.000000,0.000000 0.000000,0.000000 0.000000,50.000000 0.000000,0.000000 0.000000,41.000000 0.000000,-1.000000 0.000000,0.000000 0.000000,-1.000000 0.000000,31.000000 0.000000,0.000000 0.000000,1.000000 0.000000,-1.000000 0.000000,10.000000 0.000000,-1.000000 0.000000,-8.000000 0.000000,-1.000000 0.000000,0.000000 11.000000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2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71679.000000 46340.000000,'21.000000'-20.000000,"-11.000000"10.000000,0.000000 0.000000,-1.000000 10.000000,1.000000 0.000000,10.000000 0.000000,0.000000 0.000000,1.000000 0.000000,-1.000000 0.000000,10.000000 0.000000,-1.000000 0.000000,21.000000 0.000000,0.000000 0.000000,21.000000 0.000000,-1.000000 0.000000,0.000000 0.000000,0.000000 0.000000,10.000000-10.000000,0.000000 0.000000,10.000000 10.000000,0.000000 0.000000,-20.000000 0.000000,-1.000000 0.000000,12.000000-10.000000,-1.000000 0.000000,9.000000 10.000000,1.000000 0.000000,-19.000000 0.000000,-1.000000 0.000000,-11.000000 0.000000,1.000000 0.000000,1.000000 0.000000,-1.000000 0.000000,-10.000000 0.000000,0.000000 0.000000,30.000000 0.000000,0.000000 0.000000,0.000000 0.000000,-1.000000 0.000000,1.000000 0.000000,0.000000 0.000000,-10.000000 0.000000,0.000000 0.000000,1.000000 10.000000,-1.000000 0.000000,-11.000000-10.000000,1.000000 0.000000,10.000000 0.000000,0.000000 0.000000,10.000000 0.000000,0.000000 0.000000,-10.000000 0.000000,0.000000 0.000000,1.000000 10.000000,-1.000000 0.000000,0.000000-10.000000,0.000000 0.000000,-1.000000 10.000000,2.000000 0.000000,8.000000 0.000000,2.000000 0.000000,9.000000-10.000000,-1.000000 0.000000,-19.000000 10.000000,0.000000 0.000000,-10.000000-10.000000,1.000000 0.000000,-11.000000 10.000000,0.000000 0.000000,-11.000000-10.000000,1.000000 0.000000,10.000000 0.000000,0.000000 0.000000,10.000000 0.000000,1.000000 0.000000,-1.000000 0.000000,0.000000 0.000000,-1.000000 0.000000,1.000000 0.000000,1.000000 0.000000,-1.000000 0.000000,-10.000000 0.000000,0.000000 0.000000,-10.000000 0.000000,-1.000000 0.000000,1.000000 0.000000,1.000000 0.000000,-1.000000 0.000000,0.000000 0.000000,10.000000 0.000000,0.000000 0.000000,0.000000 0.000000,0.000000 0.000000,0.000000 0.000000,0.000000 0.000000,0.000000 0.000000,0.000000 0.000000,0.000000 0.000000,0.000000 0.000000,-21.000000 0.000000,2.000000 0.000000,-1.000000 0.000000,0.000000 0.000000,0.000000 0.000000,-1.000000 0.000000,-19.000000 0.000000,1.000000 0.000000,9.000000 0.000000,-1.000000 0.000000,1.000000-10.000000,0.000000 0.000000,1.000000 10.000000,-1.000000 0.000000,-11.000000 0.000000,1.000000 0.000000,10.000000 0.000000,0.000000 0.000000,-10.000000 0.000000,1.000000 0.000000,-1.000000 0.000000,0.000000 0.000000,10.000000 0.000000,0.000000 0.000000,-10.000000 0.000000,-1.000000 0.000000,1.000000-10.000000,1.000000 0.000000,-22.000000 10.000000,1.000000 0.000000,-10.000000 0.000000,0.000000 0.000000,1.000000-10.000000,-1.000000 0.000000,-10.000000 10.000000,-1.000000 0.000000,1.000000 0.000000,0.000000 0.000000,-10.000000-10.000000,1.000000 0.000000,-1.000000 10.000000,0.000000 0.000000,-10.000000 0.000000,0.000000 0.000000,-20.000000 0.000000,-1.000000 0.000000,-8.000000 0.000000,-1.000000 0.000000,-11.000000 0.000000,1.000000 0.000000,10.000000 0.000000,0.000000 0.000000,10.000000 0.000000,0.000000 0.000000,1.000000 0.000000,-1.000000 0.000000,9.000000 0.000000,1.000000 0.000000,-10.000000 0.000000,0.000000 0.000000,-19.000000 0.000000,-1.000000 0.000000,9.000000 0.000000,2.000000 0.000000,-1.000000 0.000000,-1.000000 0.000000,12.000000 0.000000,-1.000000 0.000000,-10.000000 0.000000,-1.000000 0.000000,-8.000000 0.000000,-1.000000 0.000000,-10.000000 0.000000,0.000000 0.000000,19.000000 0.000000,2.000000 0.000000,-1.000000 10.000000,-1.000000 0.000000,-8.000000-10.000000,-1.000000 0.000000,9.000000 10.000000,2.000000 0.000000,-11.000000-10.000000,0.000000 0.000000,20.000000 0.000000,-1.000000 0.000000,31.000000 10.000000,1.000000 0.000000,9.000000-10.000000,-1.000000 0.000000,-8.000000 0.000000,-1.000000 0.000000,9.000000 10.000000,2.000000 0.000000,-1.000000-10.000000,-1.000000 0.000000,-8.000000 0.000000,-1.000000 0.000000,0.000000 0.000000,-1.000000 0.000000,1.000000 10.000000,1.000000 0.000000,-11.000000-10.000000,0.000000 0.000000,10.000000 0.000000,0.000000 0.000000,-10.000000 10.000000,0.000000 0.000000,9.000000-10.000000,1.000000 0.000000,-10.000000 0.000000,0.000000 0.000000,0.000000 10.000000,0.000000 0.000000,-10.000000-10.000000,1.000000 0.000000,18.000000 0.000000,1.000000 0.000000,-10.000000 0.000000,0.000000 0.000000,11.000000 0.000000,-1.000000 0.000000,9.000000 0.000000,2.000000 0.000000,-1.000000 0.000000,-1.000000 0.000000,1.000000 0.000000,0.000000 0.000000,10.000000 0.000000,0.000000 0.000000,1.000000 0.000000,-1.000000 0.000000,-10.000000 0.000000,-1.000000 0.000000,1.000000 0.000000,0.000000 0.000000,1.000000 0.000000,-1.000000 0.000000,-11.000000 0.000000,1.000000 0.000000,10.000000 0.000000,0.000000 0.000000,10.000000 0.000000,0.000000 0.000000,-10.000000 0.000000,0.000000 0.000000,21.000000 0.000000,-1.000000 0.000000,0.000000 0.000000,-1.000000 0.000000,31.000000 0.000000,0.000000 0.000000,21.000000 0.000000,-1.000000 0.000000,-21.000000 0.000000,2.000000 0.000000,18.000000 10.000000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2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76920.000000 45220.000000,'19.000000'0.000000,"-8.000000"0.000000,-1.000000 0.000000,9.000000 0.000000,2.000000 0.000000,-1.000000 0.000000,-1.000000 0.000000,-38.000000 0.000000,-1.000000 0.000000,-10.000000 10.000000,-1.000000 0.000000,-8.000000 0.000000,-1.000000 0.000000,-10.000000 10.000000,0.000000 0.000000,-20.000000-10.000000,0.000000 0.000000,0.000000 0.000000,-1.000000 0.000000,-8.000000 0.000000,-1.000000 0.000000,-30.000000 0.000000,0.000000 0.000000,20.000000-10.000000,0.000000 0.000000,-1.000000 0.000000,1.000000 0.000000,10.000000-10.000000,0.000000 0.000000,21.000000 0.000000,-1.000000 0.000000,0.000000-10.000000,-1.000000 0.000000,1.000000 0.000000,1.000000 0.000000,9.000000-10.000000,0.000000 0.000000,20.000000 0.000000,0.000000 0.000000,-1.000000 0.000000,2.000000 0.000000,29.000000-10.000000,0.000000 0.000000,-11.000000 0.000000,1.000000 0.000000,10.000000-10.000000,0.000000 0.000000,10.000000 0.000000,1.000000 0.000000,9.000000 0.000000,-1.000000 0.000000,12.000000-10.000000,-1.000000 0.000000,20.000000 10.000000,0.000000 0.000000,29.000000 0.000000,2.000000 0.000000,19.000000 10.000000,0.000000 0.000000,-10.000000 10.000000,-1.000000 0.000000,11.000000 20.000000,0.000000 0.000000,0.000000-1.000000,0.000000 2.000000,0.000000-1.000000,0.000000 0.000000,20.000000 20.000000,0.000000 0.000000,-20.000000-1.000000,0.000000 2.000000,-29.000000 9.000000,-1.000000 0.000000,-11.000000 10.000000,1.000000 0.000000,1.000000 9.000000,-1.000000 2.000000,-10.000000 9.000000,0.000000 0.000000,-20.000000 9.000000,0.000000 2.000000,-21.000000-11.000000,1.000000 0.000000,1.000000 0.000000,-1.000000 0.000000,-20.000000 0.000000,-1.000000 0.000000,-8.000000 0.000000,-1.000000 0.000000,-1.000000 0.000000,2.000000 0.000000,-1.000000-10.000000,0.000000 0.000000,-21.000000 0.000000,1.000000 0.000000,1.000000-10.000000,-1.000000 0.000000,0.000000-10.000000,-1.000000 0.000000,1.000000 0.000000,1.000000 0.000000,-1.000000-10.000000,0.000000 0.000000,-1.000000 0.000000,1.000000 0.000000,1.000000 0.000000,-1.000000 0.000000,-10.000000-10.000000,0.000000 0.000000,-10.000000 10.000000,-1.000000 0.000000,11.000000 0.000000</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2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67820.000000 46420.000000,'240.000000'0.000000,"-190.000000"-10.000000,0.000000 0.000000,50.000000 0.000000,0.000000 0.000000,-10.000000-10.000000,-1.000000 0.000000,11.000000 10.000000,0.000000 0.000000,-10.000000 10.000000,1.000000 0.000000,-32.000000-10.000000,1.000000 0.000000,-29.000000 10.000000,-1.000000 0.000000,-10.000000 0.000000,-1.000000 0.000000,-38.000000 0.000000,-1.000000 0.000000,-20.000000 0.000000,0.000000 0.000000,-20.000000 10.000000,0.000000 0.000000,-30.000000 0.000000,0.000000 0.000000,-30.000000 0.000000,-1.000000 0.000000,1.000000-10.000000,0.000000 0.000000,-30.000000 10.000000,0.000000 0.000000,11.000000 0.000000,-1.000000 0.000000,-20.000000-10.000000,-1.000000 0.000000,-28.000000 10.000000,-1.000000 0.000000,30.000000 0.000000,-1.000000 0.000000,51.000000-10.000000,1.000000 0.000000,49.000000 10.000000,0.000000 0.000000,49.000000-10.000000,1.000000 0.000000,20.000000 0.000000,1.000000 0.000000,9.000000 0.000000,-1.000000 0.000000,21.000000 0.000000,1.000000 0.000000,29.000000 0.000000,0.000000 0.000000,30.000000-10.000000,0.000000 0.000000,30.000000 10.000000,0.000000 0.000000,10.000000 0.000000,0.000000 0.000000,10.000000-10.000000,0.000000 0.000000,10.000000 0.000000,0.000000 0.000000,10.000000 0.000000,0.000000 0.000000,-10.000000 10.000000,-1.000000 0.000000,-29.000000-10.000000,0.000000 0.000000,-49.000000 10.000000,-1.000000 0.000000,-41.000000 0.000000,1.000000 0.000000,-49.000000 0.000000,-1.000000 0.000000,-10.000000 10.000000,0.000000 0.000000,-10.000000 0.000000,0.000000 0.000000,-30.000000-10.000000,-1.000000 0.000000,-28.000000 10.000000,-1.000000 0.000000,-30.000000 0.000000,0.000000 0.000000,-10.000000 0.000000,0.000000 0.000000,-10.000000 0.000000,-1.000000 0.000000,-18.000000 0.000000,-1.000000 0.000000,-10.000000 0.000000,0.000000 0.000000,0.000000 0.000000,-1.000000 0.000000,21.000000-10.000000,0.000000 0.000000,50.000000 10.000000,0.000000 0.000000,41.000000-10.000000,-1.000000 0.000000,79.000000 0.000000,2.000000 0.000000,29.000000-10.000000,0.000000 0.000000,10.000000-10.000000,0.000000 0.000000,20.000000 10.000000,-1.000000 0.000000,21.000000-10.000000,0.000000 0.000000,10.000000 10.000000,1.000000 0.000000,-1.000000 10.000000,0.000000 0.000000,-20.000000-10.000000,0.000000 0.000000,20.000000 10.000000,0.000000 0.000000,-40.000000-10.000000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3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72079.000000 47379.000000,'0.000000'-19.000000,"10.000000"19.000000,1.000000 0.000000,-1.000000 0.000000,0.000000 0.000000,-1.000000 0.000000,1.000000 0.000000,1.000000 0.000000,-1.000000 0.000000,0.000000 0.000000,-1.000000 0.000000,1.000000 0.000000,1.000000 0.000000,-1.000000 0.000000,0.000000 0.000000,-1.000000 0.000000,1.000000 0.000000,10.000000 0.000000,0.000000 0.000000,-10.000000 0.000000,1.000000 0.000000,9.000000 0.000000,-1.000000 0.000000,1.000000 0.000000,0.000000 0.000000,1.000000 0.000000,-1.000000 0.000000,0.000000 0.000000,0.000000 0.000000,-1.000000 0.000000,2.000000 0.000000,-1.000000 0.000000,-1.000000 0.000000,1.000000 0.000000,0.000000 0.000000,10.000000 0.000000,0.000000 0.000000,-10.000000 0.000000,0.000000 0.000000,10.000000 0.000000,0.000000 0.000000,1.000000 0.000000,-1.000000 0.000000,-10.000000 0.000000,-1.000000 0.000000,21.000000-10.000000,1.000000 0.000000,-11.000000 10.000000,-1.000000 0.000000,1.000000 0.000000,0.000000 0.000000,1.000000-10.000000,-1.000000 0.000000,-1.000000 10.000000,2.000000 0.000000,-12.000000 0.000000,2.000000 0.000000,8.000000 0.000000,2.000000 0.000000,-12.000000-10.000000,2.000000 0.000000,-1.000000 10.000000,-1.000000 0.000000,1.000000 0.000000,0.000000 0.000000,1.000000 0.000000,-1.000000 0.000000,-11.000000 0.000000,1.000000 0.000000,10.000000 0.000000,0.000000 0.000000,1.000000 0.000000,-1.000000 0.000000,0.000000 0.000000,0.000000 0.000000,-1.000000 0.000000,2.000000 0.000000,8.000000 0.000000,2.000000 0.000000,-12.000000 0.000000,2.000000 0.000000,18.000000 0.000000,1.000000 0.000000,-10.000000 0.000000,0.000000 0.000000,1.000000 0.000000,-1.000000 0.000000,-1.000000 0.000000,2.000000 0.000000,-1.000000 0.000000,0.000000 0.000000,0.000000-10.000000,-1.000000-1.000000,1.000000 11.000000,0.000000 0.000000,1.000000 0.000000,-1.000000 0.000000,-10.000000 0.000000,-1.000000 0.000000,12.000000 0.000000,-1.000000 0.000000,-10.000000 0.000000,-1.000000 0.000000,12.000000 0.000000,-1.000000 0.000000,-1.000000 0.000000,2.000000 0.000000,-12.000000 0.000000,2.000000 0.000000,8.000000 0.000000,2.000000 0.000000,-12.000000 0.000000,2.000000 0.000000,-1.000000 0.000000,-1.000000 0.000000,-8.000000 0.000000,-1.000000 0.000000,9.000000 0.000000,2.000000 0.000000,-11.000000 0.000000,0.000000 0.000000,-1.000000 0.000000,1.000000 0.000000,1.000000 0.000000,-1.000000 0.000000,0.000000 0.000000,-1.000000 0.000000,1.000000 0.000000,1.000000 0.000000,-1.000000 0.000000,0.000000 0.000000,-1.000000 0.000000,1.000000 0.000000,1.000000 0.000000,-1.000000 0.000000,-10.000000 11.000000,0.000000-1.000000,10.000000-10.000000,-1.000000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0.000000,10.000000 0.000000,0.000000 0.000000,-10.000000 0.000000,-1.000000 0.000000,1.000000 0.000000,1.000000 0.000000,-1.000000 0.000000,0.000000 0.000000,-1.000000 0.000000,1.000000 0.000000,10.000000 0.000000,0.000000 0.000000,-10.000000 0.000000,1.000000 0.000000,-1.000000 0.000000,0.000000 0.000000,-1.000000 0.000000,1.000000 0.000000,10.000000 0.000000,0.000000 0.000000,-10.000000 0.000000,1.000000 0.000000,-1.000000 0.000000,0.000000 0.000000,10.000000 0.000000,0.000000 0.000000,-10.000000-10.000000,-1.000000-1.000000,1.000000 11.000000,1.000000 0.000000,9.000000 0.000000,-1.000000 0.000000,-8.000000 0.000000,-1.000000 0.000000,9.000000 0.000000,2.000000 0.000000,-11.000000 0.000000,0.000000 0.000000,10.000000 0.000000,0.000000 0.000000,-10.000000 0.000000,-1.000000 0.000000,1.000000 0.000000,1.000000 0.000000,-1.000000 0.000000,0.000000 0.000000,10.000000 0.000000,0.000000 0.000000,-10.000000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0.000000,12.000000 0.000000,-1.000000 0.000000,-11.000000 0.000000,1.000000 0.000000,1.000000 0.000000,-1.000000 0.000000,9.000000 0.000000,2.000000 0.000000,-11.000000 0.000000,0.000000 0.000000,-1.000000 0.000000,1.000000 0.000000,1.000000 0.000000,-1.000000 0.000000,9.000000 0.000000,2.000000 0.000000,-11.000000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0.000000,1.000000-9.000000,1.000000-1.000000,-1.000000 10.000000,0.000000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0.000000,-1.000000 0.000000,0.000000 0.000000,-1.000000 0.000000,1.000000 0.000000,1.000000 0.000000,-11.000000 10.000000,0.000000-1.000000,0.000000 2.000000,0.000000-1.000000,-11.000000-10.000000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72139.000000 47340.000000,'-19.000000'0.000000,"9.000000"0.000000,0.000000 0.000000,20.000000 0.000000,0.000000 0.000000,10.000000 0.000000,0.000000 0.000000,-1.000000 0.000000,2.000000 0.000000,8.000000-10.000000,2.000000 0.000000,-12.000000 10.000000,2.000000 0.000000,8.000000 0.000000,2.000000 0.000000,-12.000000 0.000000,2.000000 0.000000,8.000000 0.000000,2.000000 0.000000,9.000000 0.000000,-1.000000 0.000000,1.000000 0.000000,1.000000 0.000000,9.000000 10.000000,0.000000 0.000000,9.000000-10.000000,1.000000 0.000000,21.000000 0.000000,-1.000000 0.000000,-10.000000 10.000000,-1.000000 0.000000,12.000000-10.000000,-1.000000 0.000000,-20.000000 0.000000,0.000000 0.000000,-10.000000 10.000000,0.000000-1.000000,20.000000-9.000000,0.000000 0.000000,-20.000000 11.000000,0.000000-1.000000,10.000000-10.000000,-1.000000 0.000000,1.000000 10.000000,1.000000 0.000000,-11.000000-10.000000,0.000000 0.000000,-11.000000 0.000000,1.000000 0.000000,1.000000 0.000000,-1.000000 0.000000,0.000000 0.000000,-1.000000 0.000000,11.000000 0.000000,0.000000 0.000000,11.000000 0.000000,-1.000000 0.000000,0.000000-10.000000,-1.000000 0.000000,-9.000000 10.000000,0.000000 0.000000,0.000000 0.000000,0.000000 0.000000,0.000000-10.000000,0.000000-1.000000,-20.000000 11.000000,0.000000 0.000000,10.000000 0.000000,1.000000 0.000000,-1.000000 0.000000,0.000000 0.000000,-1.000000 0.000000,1.000000 0.000000,20.000000 0.000000,1.000000 0.000000,-1.000000 0.000000,0.000000 0.000000,-1.000000 0.000000,1.000000 0.000000,10.000000 0.000000,0.000000 0.000000,-20.000000 0.000000,0.000000 0.000000,0.000000 0.000000,0.000000 0.000000,-9.000000 0.000000,-1.000000 0.000000,10.000000 0.000000,0.000000 0.000000,0.000000 0.000000,0.000000 0.000000,10.000000 0.000000,-1.000000 0.000000,1.000000 0.000000,1.000000 0.000000,-1.000000 0.000000,0.000000 0.000000,-20.000000 0.000000,0.000000 0.000000,-1.000000 0.000000,1.000000 0.000000,10.000000 0.000000,0.000000 0.000000,-9.000000-9.000000,-1.000000-1.000000,10.000000 10.000000,0.000000 0.000000,10.000000-10.000000,-1.000000 0.000000,-9.000000 10.000000,0.000000 0.000000,0.000000 0.000000,0.000000 0.000000,10.000000-10.000000,1.000000 0.000000,-22.000000 10.000000,1.000000 0.000000,1.000000 0.000000,-1.000000 0.000000,0.000000 0.000000,-1.000000 0.000000,-8.000000-10.000000,-1.000000 0.000000,9.000000 10.000000,1.000000 0.000000,10.000000 0.000000,0.000000 0.000000,0.000000 0.000000,0.000000 0.000000,0.000000 0.000000,0.000000 0.000000,0.000000 0.000000,0.000000 0.000000,-9.000000 0.000000,-1.000000 0.000000,-10.000000 0.000000,0.000000 0.000000,10.000000 0.000000,0.000000 0.000000,-11.000000 0.000000,2.000000 0.000000,-1.000000 0.000000,0.000000 0.000000,10.000000 10.000000,0.000000 0.000000,-1.000000-10.000000,1.000000 0.000000,1.000000 0.000000,-1.000000 0.000000,10.000000 10.000000,0.000000 0.000000,-10.000000-10.000000,-1.000000 0.000000,-8.000000 0.000000,-1.000000 0.000000,9.000000 0.000000,1.000000 0.000000,-19.000000 0.000000,-1.000000 0.000000,0.000000 0.000000,0.000000 0.000000,-1.000000 0.000000,2.000000 0.000000,-11.000000 0.000000,0.000000 0.000000,-1.000000 0.000000,1.000000 0.000000,1.000000 0.000000,-1.000000 0.000000,0.000000 0.000000,-1.000000 0.000000,1.000000 0.000000,1.000000 0.000000,-1.000000 10.000000,0.000000 0.000000,10.000000-10.000000,0.000000 0.000000,-1.000000 0.000000,2.000000 0.000000,-1.000000 0.000000,-1.000000 0.000000,-8.000000 0.000000,-1.000000 0.000000,9.000000 0.000000,2.000000 0.000000,-1.000000 0.000000,-1.000000 0.000000,-8.000000 0.000000,-1.000000 0.000000,9.000000 0.000000,2.000000 0.000000,-11.000000 0.000000,0.000000 0.000000,-1.000000 0.000000,1.000000 0.000000,10.000000 0.000000,0.000000 0.000000,-10.000000 0.000000,1.000000 0.000000,-1.000000 0.000000,0.000000 0.000000,-1.000000 0.000000,1.000000 0.000000,1.000000 0.000000,-1.000000 0.000000,-10.000000 10.000000,0.000000-1.000000,-10.000000-9.000000,-1.000000 0.000000,-8.000000 0.000000,-1.000000 0.000000,9.000000 11.000000,1.000000-1.000000,-10.000000-10.000000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23550.000000 45500.000000,'0.000000'-50.000000,"0.000000"25.000000,0.000000 0.000000,-25.000000 25.000000,0.000000 0.000000,25.000000 25.000000,0.000000 0.000000,-25.000000 25.000000,0.000000 0.000000,25.000000 0.000000,0.000000 0.000000,0.000000 0.000000,0.000000 0.000000,0.000000 25.000000,0.000000 0.000000,0.000000-25.000000,0.000000 0.000000,0.000000 0.000000,0.000000 0.000000,0.000000 0.000000,0.000000 0.000000,0.000000 0.000000,0.000000 0.000000,0.000000-25.000000,0.000000 0.000000,25.000000 0.000000,0.000000 0.000000,0.000000 0.000000,0.000000 0.000000,0.000000-25.000000,0.000000 0.000000,0.000000 0.000000,0.000000 0.000000,0.000000 0.000000,0.000000 0.000000,0.000000 0.000000,0.000000 0.000000,0.000000 0.000000,0.000000 0.000000,-25.000000-25.000000,0.000000 0.000000,25.000000 0.000000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1:4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66720.000000 48579.000000,'100.000000'0.000000,"-50.000000"0.000000,0.000000 0.000000,59.000000 0.000000,1.000000 0.000000,-10.000000 0.000000,0.000000 0.000000,-19.000000 0.000000,-1.000000 0.000000,20.000000 0.000000,0.000000 0.000000,20.000000 0.000000,-1.000000 0.000000,-29.000000 0.000000,1.000000 0.000000,-21.000000 0.000000,0.000000 0.000000,-10.000000 0.000000,-1.000000 0.000000,1.000000 0.000000,1.000000 0.000000,9.000000-9.000000,-1.000000-1.000000,21.000000 0.000000,1.000000 0.000000,-11.000000 0.000000,-1.000000 0.000000,12.000000 10.000000,-1.000000 0.000000,20.000000 0.000000,-1.000000 0.000000,21.000000 0.000000,0.000000 0.000000,-19.000000 0.000000,-1.000000 0.000000,-10.000000 0.000000,0.000000 0.000000,-20.000000 10.000000,0.000000 0.000000,10.000000-10.000000,0.000000 0.000000,-1.000000 0.000000,1.000000 0.000000,-30.000000 0.000000,1.000000 0.000000,-11.000000 10.000000,0.000000 0.000000,-11.000000-10.000000,1.000000 0.000000,1.000000 0.000000,-1.000000 0.000000,10.000000 0.000000,0.000000 0.000000,0.000000 10.000000,0.000000-1.000000,10.000000 2.000000,-1.000000-1.000000,-9.000000-10.000000,0.000000 0.000000,0.000000 10.000000,0.000000 0.000000,-29.000000 0.000000,-1.000000 0.000000,-11.000000-10.000000,1.000000 0.000000,-10.000000 10.000000,0.000000 0.000000,-19.000000-10.000000,-1.000000 0.000000,-30.000000 0.000000,0.000000 0.000000,-21.000000 0.000000,2.000000 0.000000,-21.000000 0.000000,-1.000000 0.000000,-9.000000 0.000000,0.000000 0.000000,0.000000 0.000000,0.000000 0.000000,-9.000000-10.000000,-1.000000 0.000000,-40.000000 0.000000,0.000000 0.000000,-20.000000 0.000000,0.000000 0.000000,-50.000000 0.000000,-1.000000-1.000000,12.000000 2.000000,-1.000000-1.000000,10.000000 10.000000,0.000000 0.000000,40.000000 0.000000,-1.000000 0.000000,42.000000 10.000000,-1.000000-1.000000,20.000000 2.000000,0.000000-1.000000,10.000000 0.000000,0.000000 0.000000,20.000000 0.000000,-1.000000 0.000000,31.000000-10.000000,1.000000 0.000000,18.000000 10.000000,2.000000 0.000000,19.000000 0.000000,0.000000-1.000000,10.000000-9.000000,-1.000000 0.000000,21.000000 0.000000,0.000000 0.000000,20.000000 0.000000,0.000000 0.000000,40.000000 0.000000,1.000000 0.000000,18.000000-9.000000,1.000000-1.000000,1.000000 10.000000,-1.000000 0.000000,20.000000-10.000000,0.000000 0.000000,29.000000 10.000000,1.000000 0.000000,21.000000-10.000000,-1.000000 0.000000,40.000000 10.000000,-1.000000 0.000000,1.000000-10.000000,0.000000 0.000000,-60.000000 0.000000,1.000000-1.000000,-22.000000 11.000000,1.000000 0.000000,-30.000000-9.000000,1.000000-1.000000,-61.000000 0.000000,0.000000 0.000000,10.000000 10.000000,0.000000 0.000000,-1.000000-10.000000,1.000000 0.000000,-20.000000 10.000000,1.000000 0.000000,-21.000000-10.000000,0.000000 0.000000,-10.000000 10.000000,-1.000000 0.000000,-18.000000 0.000000,-1.000000 0.000000,-30.000000 0.000000,-1.000000 0.000000,-29.000000 0.000000,0.000000 0.000000,-19.000000 0.000000,-1.000000 0.000000,-20.000000 0.000000,-1.000000 0.000000,-8.000000 0.000000,-1.000000 0.000000,-30.000000 0.000000,0.000000 0.000000,-21.000000-10.000000,2.000000-1.000000,-21.000000 11.000000,-1.000000 0.000000,1.000000 0.000000,1.000000 0.000000,-11.000000 0.000000,0.000000 0.000000,39.000000 0.000000,1.000000 0.000000,51.000000 0.000000,-1.000000 0.000000,29.000000 11.000000,2.000000-1.000000,29.000000-10.000000,0.000000 0.000000,0.000000 0.000000,0.000000 0.000000,20.000000 0.000000,-1.000000 0.000000,21.000000 0.000000,1.000000 0.000000,9.000000 10.000000,0.000000 0.000000,20.000000 0.000000,0.000000 0.000000,-10.000000 0.000000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11:1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66453.000000 44896.000000,'0.000000'21.000000,"-11.000000"-21.000000,1.000000 0.000000,-1.000000 0.000000,0.000000 0.000000,22.000000 0.000000,0.000000 0.000000,-1.000000 0.000000,1.000000 0.000000,10.000000 0.000000,1.000000 0.000000,-1.000000 0.000000,1.000000 0.000000,10.000000 0.000000,0.000000 0.000000,0.000000 0.000000,0.000000 0.000000,10.000000 0.000000,1.000000 0.000000,0.000000 11.000000,0.000000-1.000000,-1.000000-10.000000,1.000000 0.000000,11.000000 11.000000,-1.000000 0.000000,-10.000000-1.000000,-1.000000 1.000000,1.000000-11.000000,0.000000 0.000000,0.000000 11.000000,-1.000000-1.000000,1.000000-10.000000,0.000000 0.000000,10.000000 0.000000,1.000000 0.000000,-1.000000 0.000000,1.000000 0.000000,-1.000000 0.000000,0.000000 0.000000,1.000000 0.000000,-1.000000 0.000000,-10.000000 0.000000,0.000000 0.000000,-11.000000 0.000000,0.000000 0.000000,11.000000 0.000000,-1.000000 0.000000,-10.000000 0.000000,0.000000 0.000000,11.000000 11.000000,0.000000 0.000000,0.000000-11.000000,-1.000000 0.000000,1.000000 0.000000,0.000000 0.000000,10.000000 0.000000,1.000000 0.000000,-1.000000 0.000000,0.000000 0.000000,-10.000000 0.000000,0.000000 0.000000,10.000000 0.000000,1.000000 0.000000,-12.000000 0.000000,1.000000 0.000000,-11.000000 0.000000,0.000000 0.000000,0.000000 0.000000,0.000000 0.000000,0.000000 0.000000,1.000000 0.000000,-1.000000 0.000000,0.000000 0.000000,0.000000 0.000000,0.000000 0.000000,10.000000 0.000000,1.000000 0.000000,0.000000 0.000000,0.000000 0.000000,-1.000000 0.000000,1.000000 0.000000,0.000000 0.000000,0.000000 0.000000,-1.000000 0.000000,1.000000 0.000000,-11.000000 0.000000,0.000000 0.000000,11.000000 11.000000,0.000000-1.000000,-11.000000-10.000000,0.000000 0.000000,0.000000 0.000000,0.000000 0.000000,-11.000000 0.000000,1.000000 0.000000,10.000000 0.000000,0.000000 0.000000,10.000000 0.000000,1.000000 0.000000,-11.000000 0.000000,0.000000 0.000000,11.000000 0.000000,0.000000 0.000000,-11.000000 0.000000,0.000000 0.000000,11.000000 0.000000,-1.000000 0.000000,1.000000 0.000000,0.000000 0.000000,-11.000000 0.000000,0.000000 0.000000,11.000000 0.000000,-1.000000 0.000000,-10.000000 0.000000,0.000000 0.000000,1.000000 0.000000,-1.000000 0.000000,-11.000000 0.000000,0.000000 0.000000,1.000000 0.000000,-1.000000 0.000000,0.000000 0.000000,1.000000 0.000000,-12.000000 0.000000,1.000000 0.000000,11.000000 0.000000,-1.000000 0.000000,0.000000 0.000000,1.000000 0.000000,-1.000000 0.000000,0.000000 0.000000,1.000000 0.000000,-1.000000 0.000000,11.000000 0.000000,0.000000 0.000000,0.000000 0.000000,0.000000 0.000000,0.000000 0.000000,0.000000 0.000000,0.000000 0.000000,1.000000 0.000000,-12.000000 0.000000,0.000000 0.000000,11.000000 0.000000,0.000000 0.000000,0.000000 0.000000,0.000000 0.000000,-10.000000 0.000000,-1.000000 0.000000,1.000000 0.000000,-1.000000 0.000000,0.000000 0.000000,1.000000 0.000000,-1.000000 0.000000,0.000000 0.000000,-10.000000 0.000000,0.000000 0.000000,10.000000 0.000000,0.000000 0.000000,1.000000 0.000000,-1.000000 0.000000,1.000000 0.000000,-1.000000 0.000000,0.000000 0.000000,1.000000 0.000000,-1.000000 0.000000,0.000000 0.000000,11.000000 0.000000,1.000000 0.000000,-12.000000 0.000000,0.000000 0.000000,-10.000000 0.000000,0.000000 0.000000,10.000000 0.000000,0.000000 0.000000,-10.000000 0.000000,0.000000 0.000000,-1.000000 0.000000,1.000000 0.000000,-11.000000 11.000000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4:3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19065.000000 9670.000000,'0.000000'29.000000,"14.000000"-29.000000,0.000000 0.000000,0.000000 0.000000,0.000000 0.000000,0.000000 0.000000,0.000000 0.000000,1.000000 0.000000,-1.000000 0.000000,0.000000 0.000000,0.000000 0.000000,0.000000 0.000000,0.000000 0.000000,0.000000 0.000000,0.000000 0.000000,0.000000 14.000000,0.000000 0.000000,14.000000-14.000000,1.000000 0.000000,-15.000000 0.000000,0.000000 0.000000,14.000000 0.000000,0.000000 0.000000,0.000000 0.000000,0.000000 0.000000,1.000000 0.000000,-1.000000 0.000000,14.000000 14.000000,0.000000 0.000000,0.000000-14.000000,1.000000 0.000000,-15.000000 0.000000,0.000000 0.000000,14.000000 0.000000,1.000000 0.000000,-15.000000 14.000000,0.000000 0.000000,14.000000-14.000000,0.000000 0.000000,1.000000 0.000000,-1.000000 0.000000,-14.000000 0.000000,0.000000 0.000000,14.000000 0.000000,1.000000 0.000000,-1.000000 0.000000,0.000000 0.000000,0.000000 0.000000,1.000000 0.000000,13.000000 0.000000,0.000000 0.000000,1.000000 0.000000,-1.000000 0.000000,0.000000 0.000000,1.000000 0.000000,-15.000000 0.000000,0.000000 0.000000,28.000000 0.000000,1.000000 0.000000,-29.000000 0.000000,0.000000 0.000000,15.000000 0.000000,-1.000000 0.000000,0.000000-14.000000,1.000000 0.000000,-1.000000 14.000000,0.000000 0.000000,15.000000 0.000000,-1.000000 0.000000,15.000000-14.000000,-1.000000 0.000000,1.000000 14.000000,-1.000000 0.000000,-14.000000 0.000000,1.000000 0.000000,-1.000000 0.000000,1.000000 0.000000,-15.000000 0.000000,0.000000 0.000000,1.000000 0.000000,-1.000000 0.000000,0.000000 0.000000,1.000000 0.000000,13.000000 0.000000,0.000000 0.000000,15.000000 0.000000,-1.000000 0.000000,1.000000-14.000000,-1.000000 0.000000,15.000000 14.000000,-1.000000 0.000000,-27.000000 0.000000,-1.000000 0.000000,15.000000-15.000000,-1.000000 1.000000,-27.000000 14.000000,-1.000000 0.000000,0.000000 0.000000,0.000000 0.000000,1.000000 0.000000,-1.000000 0.000000,15.000000-14.000000,-1.000000 0.000000,14.000000 14.000000,1.000000 0.000000,-1.000000 0.000000,1.000000 0.000000,-15.000000-14.000000,1.000000 0.000000,-1.000000 14.000000,1.000000 0.000000,-1.000000 0.000000,0.000000 0.000000,-13.000000-14.000000,-1.000000 0.000000,0.000000 14.000000,1.000000 0.000000,-1.000000 0.000000,0.000000 0.000000,15.000000 0.000000,-1.000000 0.000000,-14.000000-14.000000,1.000000 0.000000,13.000000 14.000000,1.000000 0.000000,-1.000000-14.000000,0.000000 0.000000,-13.000000 14.000000,-1.000000 0.000000,0.000000 0.000000,1.000000 0.000000,-15.000000-14.000000,0.000000-1.000000,0.000000 15.000000,1.000000 0.000000,13.000000-14.000000,0.000000 0.000000,1.000000 14.000000,-1.000000 0.000000,28.000000 0.000000,1.000000 0.000000,-1.000000 0.000000,1.000000 0.000000,-15.000000-14.000000,1.000000 0.000000,13.000000 14.000000,1.000000 0.000000,-15.000000 0.000000,0.000000 0.000000,-13.000000 0.000000,-1.000000 0.000000,-14.000000 0.000000,1.000000 0.000000,-1.000000-14.000000,0.000000 0.000000,14.000000 14.000000,1.000000 0.000000,-1.000000 0.000000,0.000000 0.000000,29.000000 0.000000,-1.000000 0.000000,-13.000000 0.000000,-1.000000 0.000000,15.000000 0.000000,-1.000000 0.000000,-14.000000 14.000000,1.000000 0.000000,-15.000000-14.000000,1.000000 0.000000,-15.000000 0.000000,0.000000 0.000000,0.000000 0.000000,1.000000 0.000000,-1.000000 0.000000,0.000000 0.000000,0.000000 14.000000,0.000000 0.000000,15.000000-14.000000,-1.000000 0.000000,0.000000 0.000000,1.000000 0.000000,13.000000 0.000000,1.000000 0.000000,-1.000000 0.000000,0.000000 0.000000,1.000000 0.000000,-1.000000 0.000000,1.000000 0.000000,-1.000000 0.000000,-14.000000 0.000000,1.000000 0.000000,-1.000000 0.000000,0.000000 0.000000,-13.000000 14.000000,-1.000000 0.000000,14.000000-14.000000,0.000000 0.000000,1.000000 15.000000,-1.000000-1.000000,0.000000-14.000000,1.000000 0.000000,13.000000 0.000000,1.000000 0.000000,-1.000000 0.000000,0.000000 0.000000,1.000000 0.000000,-1.000000 0.000000,1.000000 0.000000,-1.000000 0.000000,-14.000000 0.000000,1.000000 0.000000,13.000000 0.000000,0.000000 0.000000,-13.000000 0.000000,-1.000000 0.000000,14.000000 0.000000,1.000000 0.000000,13.000000 0.000000,1.000000 0.000000,13.000000 0.000000,1.000000 0.000000,-29.000000 0.000000,1.000000 0.000000,13.000000 0.000000,1.000000 0.000000,-29.000000 14.000000,0.000000 0.000000,-13.000000-14.000000,-1.000000 0.000000,14.000000 0.000000,1.000000 0.000000,-15.000000 0.000000,0.000000 0.000000,0.000000 0.000000,0.000000 0.000000,29.000000 0.000000,-1.000000 0.000000,1.000000 0.000000,-1.000000 0.000000,15.000000 0.000000,-1.000000 0.000000,1.000000 0.000000,-1.000000 0.000000,1.000000 0.000000,-1.000000 0.000000,-28.000000 0.000000,1.000000 0.000000,13.000000-14.000000,0.000000 0.000000,1.000000 14.000000,-1.000000 0.000000,1.000000 0.000000,-1.000000 0.000000,29.000000 0.000000,-1.000000 0.000000,-13.000000 0.000000,-1.000000 0.000000,1.000000 0.000000,-1.000000 0.000000,-13.000000 0.000000,-1.000000 0.000000,-14.000000 0.000000,1.000000 0.000000,-1.000000 0.000000,0.000000 0.000000,15.000000 0.000000,-1.000000 0.000000,0.000000 0.000000,1.000000 0.000000,13.000000 0.000000,1.000000 0.000000,-1.000000 0.000000,1.000000 0.000000,-1.000000 0.000000,1.000000 0.000000,-15.000000 0.000000,1.000000 0.000000,13.000000 0.000000,1.000000 0.000000,-29.000000 0.000000,0.000000 0.000000,15.000000 0.000000,-1.000000 0.000000,15.000000 0.000000,-1.000000 0.000000,0.000000 0.000000,1.000000 0.000000,-1.000000 0.000000,1.000000 0.000000,-1.000000 0.000000,1.000000 0.000000,-29.000000 0.000000,1.000000 0.000000,-1.000000 0.000000,0.000000 0.000000,1.000000 0.000000,-1.000000 0.000000,0.000000 0.000000,1.000000 0.000000,13.000000 0.000000,0.000000 0.000000,29.000000-14.000000,-1.000000-1.000000,1.000000 15.000000,0.000000 0.000000,-1.000000 0.000000,1.000000 0.000000,-1.000000 0.000000,1.000000 0.000000,-43.000000 0.000000,0.000000 0.000000,15.000000 0.000000,-1.000000 0.000000,1.000000 0.000000,-1.000000 0.000000,1.000000 0.000000,-1.000000 0.000000,14.000000 0.000000,1.000000 0.000000,13.000000 0.000000,1.000000 0.000000,-29.000000 0.000000,1.000000 0.000000,13.000000 0.000000,1.000000 0.000000,-15.000000 0.000000,1.000000 0.000000,-1.000000 0.000000,0.000000 0.000000,1.000000 15.000000,-1.000000-1.000000,29.000000-14.000000,-1.000000 0.000000,1.000000 0.000000,-1.000000 0.000000,1.000000 14.000000,0.000000 0.000000,-1.000000-14.000000,1.000000 0.000000,-29.000000 14.000000,1.000000 0.000000,-1.000000-14.000000,0.000000 0.000000,15.000000 14.000000,-1.000000 0.000000,1.000000-14.000000,-1.000000 0.000000,15.000000 14.000000,-1.000000 0.000000,1.000000 0.000000,0.000000 0.000000,-29.000000-14.000000,0.000000 0.000000,-13.000000 0.000000,-1.000000 0.000000,0.000000 0.000000,1.000000 0.000000,-15.000000 0.000000,0.000000 0.000000,14.000000 14.000000,1.000000 1.000000,27.000000-15.000000,1.000000 0.000000,-15.000000 0.000000,1.000000 0.000000,13.000000 0.000000,1.000000 0.000000,-1.000000 0.000000,1.000000 0.000000,-15.000000 0.000000,0.000000 0.000000,-27.000000 0.000000,-1.000000 0.000000,14.000000 0.000000,0.000000 0.000000,-13.000000 0.000000,-1.000000 0.000000,14.000000 0.000000,1.000000 0.000000,13.000000 0.000000,0.000000 0.000000,1.000000 0.000000,-1.000000 0.000000,1.000000 0.000000,-1.000000 0.000000,0.000000 0.000000,1.000000 0.000000,-1.000000 0.000000,1.000000 0.000000,-15.000000 0.000000,0.000000 0.000000,-13.000000 0.000000,-1.000000 0.000000,0.000000 0.000000,0.000000 0.000000,-14.000000 0.000000,1.000000 0.000000,27.000000 0.000000,0.000000 0.000000,-14.000000 0.000000,1.000000 0.000000,13.000000 0.000000,0.000000 0.000000,1.000000 0.000000,-1.000000 0.000000,0.000000 0.000000,1.000000 0.000000,-15.000000 0.000000,0.000000 0.000000,14.000000-15.000000,1.000000 1.000000,-29.000000 14.000000,0.000000 0.000000,0.000000 0.000000,0.000000 0.000000,15.000000-14.000000,-1.000000 0.000000,-14.000000 14.000000,0.000000 0.000000,0.000000 0.000000,1.000000 0.000000,-1.000000 0.000000,0.000000 0.000000,0.000000 0.000000,0.000000 0.000000,0.000000 0.000000,1.000000 0.000000,-1.000000 0.000000,0.000000 0.000000,0.000000 0.000000,0.000000 0.000000,0.000000 0.000000,0.000000 0.000000,1.000000 0.000000,-1.000000 0.000000,0.000000 0.000000,0.000000 0.000000,0.000000 0.000000,0.000000 0.000000,1.000000 0.000000,-1.000000 0.000000,0.000000 0.000000,0.000000 0.000000,0.000000 0.000000,0.000000 0.000000,-13.000000 0.000000,-1.000000 0.000000,14.000000 0.000000,0.000000 0.000000,0.000000 0.000000,0.000000 0.000000,-14.000000 0.000000,0.000000 0.000000,0.000000 0.000000,1.000000 0.000000,-1.000000 0.000000,0.000000 0.000000,-28.000000 0.000000,0.000000 0.000000,-1.000000 0.000000,1.000000 0.000000,-28.000000-14.000000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44:5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5181.000000 12008.000000,'0.000000'28.000000,"-14.000000"-28.000000,0.000000 0.000000,14.000000 14.000000,0.000000 0.000000,14.000000-28.000000,0.000000 0.000000,0.000000 14.000000,0.000000 0.000000,15.000000 0.000000,-1.000000 0.000000,0.000000-14.000000,0.000000 0.000000,14.000000 14.000000,1.000000 0.000000,-1.000000-14.000000,0.000000 0.000000,0.000000 14.000000,1.000000 0.000000,-1.000000 0.000000,0.000000 0.000000,14.000000 0.000000,1.000000 0.000000,-1.000000 0.000000,0.000000 0.000000,1.000000 0.000000,-1.000000 0.000000,0.000000 0.000000,1.000000 0.000000,13.000000 0.000000,0.000000 0.000000,15.000000 0.000000,-1.000000 0.000000,1.000000 14.000000,-1.000000 0.000000,-13.000000 0.000000,-1.000000 0.000000,-14.000000-14.000000,1.000000 0.000000,13.000000 14.000000,1.000000 0.000000,-29.000000 0.000000,0.000000 0.000000,14.000000 0.000000,1.000000 0.000000,-1.000000-14.000000,0.000000 0.000000,15.000000 15.000000,-1.000000-1.000000,1.000000 0.000000,-1.000000 0.000000,14.000000 0.000000,1.000000 0.000000,-15.000000-14.000000,1.000000 0.000000,-1.000000 0.000000,1.000000 0.000000,-1.000000 14.000000,0.000000 0.000000,-27.000000-14.000000,-1.000000 0.000000,14.000000 0.000000,1.000000 0.000000,13.000000 0.000000,0.000000 0.000000,1.000000 0.000000,-1.000000 0.000000,1.000000 0.000000,-1.000000 0.000000,0.000000 0.000000,1.000000 0.000000,-15.000000 14.000000,0.000000 0.000000,1.000000-14.000000,-1.000000 0.000000,0.000000 14.000000,1.000000 0.000000,-29.000000-14.000000,0.000000 0.000000,14.000000 0.000000,1.000000 0.000000,-15.000000 0.000000,0.000000 0.000000,14.000000 0.000000,0.000000 0.000000,15.000000 0.000000,-1.000000 0.000000,0.000000 0.000000,1.000000 0.000000,13.000000 0.000000,0.000000 0.000000,1.000000 0.000000,-1.000000 0.000000,15.000000 0.000000,-1.000000 0.000000,-13.000000 0.000000,-1.000000 0.000000,-14.000000 0.000000,1.000000 0.000000,-1.000000 0.000000,0.000000 0.000000,-13.000000 0.000000,-1.000000 0.000000,14.000000 0.000000,0.000000 0.000000,-13.000000 0.000000,-1.000000 0.000000,14.000000 0.000000,1.000000 0.000000,27.000000 0.000000,1.000000 0.000000,-15.000000 0.000000,0.000000 0.000000,15.000000 0.000000,-1.000000 0.000000,-13.000000-14.000000,-1.000000 0.000000,1.000000 14.000000,-1.000000 0.000000,-14.000000 0.000000,1.000000 0.000000,-1.000000 0.000000,0.000000 0.000000,1.000000-14.000000,-1.000000 0.000000,14.000000 14.000000,1.000000 0.000000,-1.000000 0.000000,0.000000 0.000000,15.000000-14.000000,-1.000000 0.000000,-13.000000 14.000000,-1.000000 0.000000,1.000000 0.000000,-1.000000 0.000000,-14.000000-14.000000,1.000000 0.000000,-15.000000 14.000000,0.000000 0.000000,0.000000 0.000000,1.000000 0.000000,-1.000000 0.000000,0.000000 0.000000,0.000000 0.000000,1.000000 0.000000,-1.000000 0.000000,0.000000 0.000000,14.000000 0.000000,1.000000 0.000000,13.000000-14.000000,1.000000 0.000000,-1.000000 14.000000,0.000000 0.000000,-13.000000 0.000000,-1.000000 0.000000,14.000000 0.000000,1.000000 0.000000,-15.000000 0.000000,1.000000 0.000000,-1.000000-14.000000,0.000000-1.000000,-14.000000 15.000000,1.000000 0.000000,13.000000 0.000000,0.000000 0.000000,-13.000000 0.000000,-1.000000 0.000000,14.000000 0.000000,0.000000 0.000000,1.000000-14.000000,-1.000000 0.000000,14.000000 14.000000,1.000000 0.000000,-1.000000 0.000000,1.000000 0.000000,13.000000 0.000000,1.000000 0.000000,-15.000000 0.000000,0.000000 0.000000,-13.000000 0.000000,-1.000000 0.000000,15.000000 0.000000,-1.000000 0.000000,-14.000000 0.000000,1.000000 0.000000,13.000000 0.000000,0.000000 0.000000,1.000000 0.000000,-1.000000 0.000000,-13.000000 0.000000,-1.000000 0.000000,14.000000 0.000000,1.000000 0.000000,-15.000000 0.000000,0.000000 0.000000,1.000000 0.000000,-1.000000 0.000000,0.000000 0.000000,1.000000 0.000000,-15.000000 14.000000,0.000000 0.000000,14.000000-14.000000,1.000000 0.000000,-15.000000 0.000000,0.000000 0.000000,29.000000 0.000000,-1.000000 0.000000,0.000000 0.000000,1.000000 0.000000,-1.000000 15.000000,1.000000-1.000000,-1.000000-14.000000,0.000000 0.000000,1.000000 0.000000,-1.000000 0.000000,-13.000000 14.000000,-1.000000 0.000000,0.000000-14.000000,1.000000 0.000000,-15.000000 0.000000,0.000000 0.000000,-14.000000 0.000000,0.000000 0.000000,29.000000 14.000000,-1.000000 0.000000,-14.000000-14.000000,0.000000 0.000000,1.000000 0.000000,-1.000000 0.000000,28.000000 0.000000,1.000000 0.000000,-1.000000 14.000000,1.000000 0.000000,-1.000000-14.000000,0.000000 0.000000,1.000000 0.000000,-1.000000 0.000000,-28.000000 0.000000,1.000000 0.000000,13.000000 0.000000,0.000000 0.000000,-13.000000 0.000000,-1.000000 0.000000,-14.000000 0.000000,0.000000 0.000000,14.000000 0.000000,1.000000 0.000000,-1.000000 0.000000,0.000000 0.000000,0.000000 0.000000,1.000000 0.000000,-1.000000 0.000000,0.000000 0.000000,28.000000 14.000000,1.000000 0.000000,-1.000000-14.000000,1.000000 0.000000,-1.000000 0.000000,1.000000 0.000000,-15.000000 0.000000,0.000000 0.000000,0.000000 0.000000,1.000000 0.000000,-1.000000 0.000000,0.000000 0.000000,-13.000000 0.000000,-1.000000 0.000000,-14.000000 0.000000,0.000000 0.000000,0.000000 0.000000,1.000000 0.000000,27.000000 0.000000,0.000000 0.000000,-14.000000 0.000000,1.000000 0.000000,-1.000000 0.000000,0.000000 0.000000,29.000000 0.000000,-1.000000 0.000000,0.000000 0.000000,1.000000 0.000000,13.000000 0.000000,1.000000 0.000000,-15.000000 0.000000,1.000000 0.000000,-15.000000 0.000000,0.000000 0.000000,1.000000 0.000000,-1.000000 0.000000,0.000000 0.000000,1.000000 0.000000,-1.000000 0.000000,0.000000 0.000000,1.000000 0.000000,-1.000000 0.000000,14.000000 0.000000,1.000000 0.000000,-1.000000 0.000000,0.000000 0.000000,15.000000 0.000000,-1.000000 0.000000,-27.000000 0.000000,-1.000000 0.000000,0.000000 0.000000,1.000000 0.000000,-1.000000 0.000000,0.000000 0.000000,-13.000000 0.000000,-1.000000 0.000000,-14.000000 0.000000,0.000000 0.000000,14.000000 0.000000,1.000000 0.000000,-15.000000 0.000000,0.000000 0.000000,28.000000 0.000000,1.000000 0.000000,-15.000000 0.000000,0.000000 0.000000,29.000000 0.000000,-1.000000 0.000000,-14.000000 0.000000,1.000000 0.000000,27.000000 0.000000,1.000000 0.000000,-29.000000 0.000000,0.000000 0.000000,0.000000 0.000000,1.000000 0.000000,-1.000000 14.000000,0.000000 0.000000,-13.000000-14.000000,-1.000000 0.000000,0.000000 0.000000,0.000000 0.000000,15.000000 0.000000,-1.000000 0.000000,0.000000 0.000000,1.000000 0.000000,13.000000 0.000000,1.000000 0.000000,13.000000 15.000000,1.000000-1.000000,-15.000000-14.000000,0.000000 0.000000,1.000000 0.000000,-1.000000 0.000000,-14.000000 0.000000,1.000000 0.000000,-1.000000 0.000000,0.000000 0.000000,-13.000000 0.000000,-1.000000 0.000000,28.000000 0.000000,1.000000 0.000000,-15.000000 0.000000,0.000000 0.000000,29.000000 0.000000,-1.000000 0.000000,1.000000 0.000000,-1.000000 0.000000,1.000000 0.000000,-1.000000 0.000000,-13.000000 0.000000,-1.000000 0.000000,15.000000 0.000000,-1.000000 0.000000,-42.000000 0.000000,1.000000 0.000000,-1.000000 0.000000,0.000000 0.000000,14.000000 0.000000,1.000000 0.000000,-15.000000 0.000000,0.000000 0.000000,-14.000000 0.000000,0.000000 0.000000,15.000000 0.000000,-1.000000 0.000000,-28.000000 0.000000,0.000000 0.000000,0.000000 0.000000,0.000000 0.000000,0.000000 0.000000,0.000000 0.000000,-28.000000 0.000000,0.000000 0.000000,0.000000 0.000000,0.000000 0.000000,0.000000 0.000000,0.000000 0.000000,0.000000 0.000000,0.000000 0.000000,0.000000 0.000000,0.000000 0.000000,-15.000000 0.000000,1.000000 0.000000,14.000000 0.000000,0.000000 0.000000,-28.000000 0.000000,0.000000 0.000000,-1.000000 0.000000,1.000000 0.000000,0.000000 14.000000,0.000000 0.000000,-29.000000-14.000000,1.000000 0.000000,-29.000000 0.000000,1.000000 0.000000,-15.000000 0.000000,0.000000 0.000000,-13.000000 0.000000,-1.000000 0.000000,0.000000 0.000000,1.000000 0.000000,27.000000 0.000000,0.000000 0.000000,1.000000 0.000000,-1.000000 0.000000,15.000000 0.000000,-1.000000 0.000000,-13.000000-14.000000,-1.000000 0.000000,-13.000000 14.000000,-1.000000 0.000000,-14.000000 0.000000,0.000000 0.000000,29.000000-14.000000,-1.000000-1.000000,15.000000 15.000000,-1.000000 0.000000,-13.000000-14.000000,-1.000000 0.000000,1.000000 14.000000,-1.000000 0.000000,-14.000000 0.000000,1.000000 0.000000,-1.000000-14.000000,0.000000 0.000000,15.000000 14.000000,-1.000000 0.000000,15.000000 0.000000,-1.000000 0.000000,1.000000 0.000000,-1.000000 0.000000,1.000000 0.000000,-1.000000 0.000000,-27.000000 0.000000,-1.000000 0.000000,1.000000 0.000000,-1.000000 0.000000,28.000000 0.000000,1.000000 0.000000,13.000000 0.000000,1.000000 0.000000,0.000000 0.000000,-1.000000 0.000000,1.000000-14.000000,-1.000000 0.000000,-27.000000 14.000000,-1.000000 0.000000,1.000000 0.000000,-1.000000 0.000000,-13.000000 0.000000,-1.000000 0.000000,14.000000 0.000000,1.000000 0.000000,13.000000-14.000000,1.000000 0.000000,-1.000000 14.000000,1.000000 0.000000,-15.000000 0.000000,1.000000 0.000000,-1.000000 0.000000,1.000000 0.000000,-1.000000 0.000000,0.000000 0.000000,1.000000-14.000000,-1.000000 0.000000,29.000000 14.000000,-1.000000 0.000000,1.000000 0.000000,0.000000 0.000000,-1.000000 0.000000,1.000000 0.000000,-15.000000 0.000000,1.000000 0.000000,-1.000000 0.000000,1.000000 0.000000,-29.000000 0.000000,1.000000 0.000000,27.000000 0.000000,1.000000 0.000000,13.000000 0.000000,1.000000 0.000000,-1.000000 0.000000,1.000000 0.000000,14.000000-14.000000,-1.000000-1.000000,-13.000000 15.000000,0.000000 0.000000,-15.000000 0.000000,1.000000 0.000000,-1.000000 0.000000,1.000000 0.000000,-1.000000 0.000000,1.000000 0.000000,-1.000000 0.000000,1.000000 0.000000,13.000000 0.000000,1.000000 0.000000,0.000000 0.000000,-1.000000 0.000000,1.000000 0.000000,-1.000000 0.000000,1.000000 0.000000,-1.000000 0.000000,-13.000000 0.000000,0.000000 0.000000,-15.000000 0.000000,0.000000 0.000000,15.000000 0.000000,-1.000000 0.000000,1.000000 0.000000,-1.000000 0.000000,15.000000 0.000000,0.000000 0.000000,13.000000 0.000000,1.000000 0.000000,-14.000000 0.000000,-1.000000 0.000000,1.000000 0.000000,-1.000000 0.000000,-13.000000 0.000000,-1.000000 0.000000,-13.000000 0.000000,-1.000000 0.000000,15.000000 0.000000,-1.000000 0.000000,15.000000 0.000000,-1.000000 0.000000,15.000000 0.000000,0.000000 0.000000,0.000000 0.000000,-1.000000 0.000000,15.000000 0.000000,0.000000 0.000000,-1.000000 0.000000,1.000000 0.000000,-14.000000 0.000000,0.000000 0.000000,-1.000000 15.000000,1.000000-1.000000,-14.000000-14.000000,-1.000000 0.000000,1.000000 0.000000,-1.000000 0.000000,1.000000 0.000000,0.000000 0.000000,13.000000 0.000000,1.000000 0.000000,0.000000 14.000000,-1.000000 0.000000,15.000000-14.000000,0.000000 0.000000,14.000000 0.000000,-1.000000 0.000000,-13.000000 0.000000,0.000000 0.000000,0.000000 0.000000,-1.000000 0.000000,1.000000 14.000000,0.000000 0.000000,-14.000000-14.000000,-1.000000 0.000000,-13.000000 0.000000,-1.000000 0.000000,1.000000 0.000000,0.000000 0.000000,-1.000000 0.000000,1.000000 0.000000,-1.000000 0.000000,1.000000 0.000000,14.000000 0.000000,-1.000000 0.000000,1.000000 0.000000,0.000000 0.000000,-1.000000 0.000000,1.000000 0.000000,0.000000 0.000000,-1.000000 0.000000,1.000000 0.000000,0.000000 0.000000,-15.000000 0.000000,1.000000 0.000000,0.000000 0.000000,-1.000000 0.000000,1.000000 0.000000,-1.000000 0.000000,1.000000 0.000000,0.000000 0.000000,13.000000 0.000000,1.000000 0.000000,0.000000 0.000000,-1.000000 0.000000,15.000000 0.000000,0.000000 0.000000,0.000000 0.000000,-1.000000 0.000000,-13.000000 0.000000,0.000000 0.000000,-1.000000 0.000000,1.000000 0.000000,-14.000000 0.000000,-1.000000 0.000000,1.000000-14.000000,-1.000000 0.000000,-13.000000 14.000000,-1.000000 0.000000,1.000000 0.000000,-1.000000 0.000000,1.000000 0.000000,0.000000 0.000000,13.000000 0.000000,1.000000 0.000000,13.000000 0.000000,1.000000 0.000000,-28.000000 0.000000,-1.000000 0.000000,15.000000 0.000000,-1.000000 0.000000,1.000000 0.000000,-1.000000 0.000000,-13.000000 0.000000,-1.000000 0.000000,15.000000 0.000000,0.000000 0.000000,13.000000 0.000000,1.000000 0.000000,0.000000 0.000000,-1.000000 0.000000,15.000000 0.000000,0.000000 0.000000,0.000000-14.000000,-1.000000 0.000000,1.000000 14.000000,0.000000 0.000000,14.000000 0.000000,0.000000 0.000000,-29.000000-14.000000,1.000000-1.000000,0.000000 15.000000,-1.000000 0.000000,-13.000000 0.000000,0.000000 0.000000,-1.000000-14.000000,1.000000 0.000000,-1.000000 14.000000,1.000000 0.000000,-1.000000 0.000000,1.000000 0.000000,0.000000-14.000000,-1.000000 0.000000,15.000000 14.000000,0.000000 0.000000,13.000000 0.000000,1.000000 0.000000,-28.000000 0.000000,-1.000000 0.000000,15.000000 0.000000,0.000000 0.000000,-15.000000 0.000000,1.000000 0.000000,-1.000000 0.000000,1.000000 0.000000,0.000000 0.000000,-1.000000 0.000000,29.000000 0.000000,0.000000 0.000000,-15.000000 0.000000,1.000000 0.000000,28.000000-14.000000,0.000000 0.000000,0.000000 14.000000,-1.000000 0.000000,15.000000-14.000000,0.000000 0.000000,0.000000 14.000000,0.000000 0.000000,14.000000-14.000000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13:3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23150.000000 8050.000000,'50.000000'0.000000,"25.000000"0.000000,0.000000 0.000000,0.000000 0.000000,0.000000 0.000000,0.000000-25.000000,0.000000 0.000000,50.000000 0.000000,0.000000 0.000000,-25.000000 25.000000,0.000000 0.000000,50.000000 0.000000,0.000000 0.000000,0.000000 0.000000,0.000000 0.000000,0.000000 0.000000,0.000000 0.000000,0.000000 25.000000,0.000000 0.000000,-50.000000-25.000000,0.000000 0.000000,-25.000000 0.000000,0.000000 0.000000,25.000000 0.000000,0.000000 0.000000,-25.000000 0.000000,0.000000 0.000000,25.000000 0.000000,0.000000 0.000000,25.000000 0.000000,0.000000 0.000000,-25.000000 25.000000,0.000000 0.000000,25.000000-25.000000,0.000000 0.000000,0.000000 0.000000,0.000000 0.000000,0.000000 0.000000,0.000000 0.000000,-25.000000 0.000000,0.000000 0.000000,0.000000 0.000000,0.000000 0.000000,0.000000 0.000000,0.000000 0.000000,25.000000 0.000000,0.000000 0.000000,25.000000 25.000000,0.000000 0.000000,0.000000-25.000000,0.000000 0.000000,50.000000 0.000000,0.000000 0.000000,-25.000000 0.000000,0.000000 0.000000,-25.000000 0.000000,0.000000 0.000000,-25.000000 0.000000,0.000000 0.000000,25.000000 0.000000,0.000000 0.000000,-25.000000 0.000000,0.000000 0.000000,50.000000 25.000000,0.000000 0.000000,0.000000-25.000000,0.000000 0.000000,-25.000000 0.000000,0.000000 0.000000,-25.000000 0.000000,0.000000 0.000000,-25.000000 25.000000,0.000000 0.000000,25.000000-25.000000,0.000000 0.000000,25.000000 0.000000,0.000000 0.000000,25.000000 0.000000,0.000000 0.000000,0.000000 25.000000,0.000000 0.000000,0.000000-25.000000,0.000000 0.000000,-50.000000 0.000000,0.000000 0.000000,0.000000 0.000000,0.000000 0.000000,0.000000 25.000000,0.000000 0.000000,25.000000-25.000000,0.000000 0.000000,0.000000 0.000000,0.000000 0.000000,50.000000 0.000000,0.000000 0.000000,-25.000000 0.000000,0.000000 0.000000,-25.000000 0.000000,0.000000 0.000000,0.000000 25.000000,0.000000 0.000000,-50.000000-25.000000,0.000000 0.000000,25.000000 0.000000,0.000000 0.000000,50.000000 0.000000,0.000000 0.000000,0.000000 0.000000,0.000000 0.000000,0.000000 0.000000,0.000000 0.000000,0.000000 0.000000,0.000000 0.000000,-25.000000 25.000000,0.000000 0.000000,0.000000-25.000000,0.000000 0.000000,25.000000 0.000000,0.000000 0.000000,25.000000 0.000000,0.000000 0.000000,-25.000000 25.000000,0.000000 0.000000,0.000000-25.000000,0.000000 0.000000,-50.000000 0.000000,0.000000 0.000000,0.000000 0.000000,0.000000 0.000000,50.000000 0.000000,0.000000 0.000000,25.000000 0.000000,0.000000 0.000000,0.000000 0.000000,0.000000 0.000000,25.000000 0.000000,0.000000 0.000000,-50.000000 0.000000,0.000000 0.000000,0.000000 0.000000,0.000000 0.000000,25.000000 0.000000,0.000000 0.000000,25.000000 0.000000,0.000000 0.000000,-25.000000 0.000000,0.000000 0.000000,0.000000 0.000000,0.000000 0.000000,-50.000000 0.000000,0.000000 0.000000,25.000000 0.000000,0.000000 0.000000,25.000000 0.000000,0.000000 0.000000,0.000000 25.000000,0.000000 0.000000,25.000000-25.000000,0.000000 0.000000,-50.000000 0.000000,0.000000 0.000000,-25.000000 0.000000,0.000000 0.000000,50.000000 25.000000,0.000000 0.000000,0.000000-25.000000,0.000000 0.000000,0.000000 0.000000,0.000000 0.000000,-25.000000 0.000000,0.000000 0.000000,-25.000000 0.000000,0.000000 0.000000,0.000000 0.000000,0.000000 0.000000,25.000000 0.000000,0.000000 0.000000,25.000000-25.000000,0.000000 0.000000,50.000000 25.000000,0.000000 0.000000,-50.000000 0.000000,0.000000 0.000000,25.000000 0.000000,0.000000 0.000000,-25.000000 25.000000,0.000000 0.000000,50.000000 0.000000,0.000000 0.000000,-25.000000 0.000000,0.000000 0.000000,-75.000000-25.000000,0.000000 0.000000,0.000000 0.000000,0.000000 0.000000,0.000000 0.000000,0.000000 0.000000,0.000000 0.000000,0.000000 0.000000,50.000000 0.000000,0.000000 0.000000,50.000000 0.000000,0.000000 0.000000,-75.000000 25.000000,0.000000 0.000000,0.000000-25.000000,0.000000 0.000000,0.000000 25.000000,0.000000 0.000000,0.000000 0.000000,0.000000 0.000000,0.000000-25.000000,0.000000 0.000000,0.000000 25.000000,0.000000 0.000000,-50.000000-25.000000,0.000000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0.000000,0.000000-25.000000,0.000000 0.000000,25.000000 25.000000,0.000000 0.000000,0.000000 0.000000,0.000000 0.000000,25.000000 0.000000,0.000000 0.000000,-25.000000 0.000000,0.000000 0.000000,-25.000000 50.000000,0.000000 0.000000,-25.000000-25.000000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13:3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7000.000000 15750.000000,'200.000000'-50.000000,"-75.000000"0.000000,0.000000 0.000000,25.000000 0.000000,0.000000 0.000000,0.000000 50.000000,0.000000 0.000000,-25.000000 0.000000,0.000000 0.000000,25.000000-25.000000,0.000000 0.000000,25.000000 25.000000,0.000000 0.000000,50.000000-25.000000,0.000000 0.000000,75.000000-25.000000,0.000000 0.000000,-25.000000 25.000000,0.000000 0.000000,-50.000000-25.000000,0.000000 0.000000,75.000000 0.000000,0.000000 0.000000,25.000000 25.000000,0.000000 0.000000,-50.000000-25.000000,0.000000 0.000000,0.000000 25.000000,0.000000 0.000000,50.000000 0.000000,0.000000 0.000000,0.000000 0.000000,0.000000 0.000000,-25.000000 0.000000,0.000000 0.000000,50.000000 0.000000,0.000000 0.000000,0.000000 0.000000,0.000000 0.000000,-25.000000 0.000000,0.000000 0.000000,50.000000 0.000000,0.000000 0.000000,25.000000 0.000000,0.000000 0.000000,-50.000000 0.000000,0.000000 0.000000,25.000000 25.000000,0.000000 0.000000,0.000000-25.000000,0.000000 0.000000,-50.000000 25.000000,0.000000 0.000000,50.000000-25.000000,0.000000 0.000000,0.000000 25.000000,0.000000 0.000000,-25.000000-25.000000,0.000000 0.000000,50.000000 0.000000,0.000000 0.000000,-25.000000 25.000000,0.000000 0.000000,0.000000-25.000000,0.000000 0.000000,25.000000 25.000000,0.000000 0.000000,-25.000000-25.000000,0.000000 0.000000,-25.000000 25.000000,0.000000 0.000000,0.000000 0.000000,0.000000 0.000000,-50.000000 25.000000,0.000000 0.000000,-25.000000 0.000000,0.000000 0.000000,0.000000 0.000000,0.000000 0.000000,50.000000 0.000000,0.000000 0.000000,-50.000000-25.000000,0.000000 0.000000,-50.000000 25.000000,0.000000 0.000000,100.000000-25.000000,0.000000 0.000000,0.000000 25.000000,0.000000 0.000000,-100.000000 0.000000,0.000000 0.000000,25.000000 25.000000,0.000000 0.000000,50.000000-25.000000,0.000000 0.000000,-25.000000 0.000000,0.000000 0.000000,-75.000000 0.000000,0.000000 0.000000,0.000000 0.000000,0.000000 0.000000,25.000000 0.000000,0.000000 0.000000,25.000000 0.000000,0.000000 0.000000,0.000000 0.000000,0.000000 0.000000,-75.000000-25.000000,0.000000 0.000000,25.000000 25.000000,0.000000 0.000000,25.000000-25.000000,0.000000 0.000000,0.000000 25.000000,0.000000 0.000000,0.000000-25.000000,0.000000 0.000000,-50.000000 25.000000,0.000000 0.000000,-25.000000 0.000000,0.000000 0.000000,25.000000-25.000000,0.000000 0.000000,50.000000 25.000000,0.000000 0.000000,-50.000000 0.000000,0.000000 0.000000,-25.000000-25.000000,0.000000 0.000000,-25.000000 25.000000,0.000000 0.000000,-50.000000-25.000000,0.000000 0.000000,0.000000 0.000000,0.000000 0.000000,25.000000 0.000000,0.000000 0.000000,-25.000000 0.000000,0.000000 0.000000,0.000000 0.000000,0.000000 0.000000,0.000000 0.000000,0.000000 0.000000,-25.000000 0.000000,0.000000 0.000000,0.000000 25.000000,0.000000 0.000000,0.000000-25.000000,0.000000 0.000000,0.000000 25.000000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0:5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10250.000000 46800.000000,'0.000000'-50.000000,"25.000000"50.000000,0.000000 0.000000,25.000000 0.000000,0.000000 0.000000,-25.000000-25.000000,0.000000 0.000000,50.000000 25.000000,0.000000 0.000000,0.000000 0.000000,0.000000 0.000000,0.000000 0.000000,0.000000 0.000000,50.000000 0.000000,0.000000 0.000000,25.000000 0.000000,0.000000 0.000000,0.000000 0.000000,0.000000 0.000000,25.000000 0.000000,0.000000 0.000000,-25.000000 0.000000,0.000000 0.000000,0.000000-25.000000,0.000000 0.000000,25.000000 25.000000,0.000000 0.000000,-25.000000 0.000000,0.000000 0.000000,75.000000 0.000000,0.000000 0.000000,0.000000 0.000000,0.000000 0.000000,-25.000000 0.000000,0.000000 0.000000,0.000000 0.000000,0.000000 0.000000,50.000000 0.000000,0.000000 0.000000,0.000000 0.000000,0.000000 0.000000,25.000000 0.000000,0.000000 0.000000,-25.000000 0.000000,0.000000 0.000000,-50.000000 0.000000,0.000000 0.000000,25.000000 0.000000,0.000000 0.000000,50.000000 25.000000,0.000000 0.000000,-25.000000-25.000000,0.000000 0.000000,-50.000000 0.000000,0.000000 0.000000,25.000000 0.000000,0.000000 0.000000,25.000000 0.000000,0.000000 0.000000,25.000000 0.000000,0.000000 0.000000,-50.000000 25.000000,0.000000 0.000000,-25.000000-25.000000,0.000000 0.000000,25.000000 0.000000,0.000000 0.000000,25.000000 25.000000,0.000000 0.000000,-25.000000-25.000000,0.000000 0.000000,-25.000000 0.000000,0.000000 0.000000,0.000000 0.000000,0.000000 0.000000,25.000000 0.000000,0.000000 0.000000,50.000000 0.000000,0.000000 0.000000,-50.000000 0.000000,0.000000 0.000000,-50.000000 0.000000,0.000000 0.000000,25.000000 0.000000,0.000000 0.000000,50.000000 25.000000,0.000000 0.000000,0.000000-25.000000,0.000000 0.000000,-50.000000 0.000000,0.000000 0.000000,-25.000000 0.000000,0.000000 0.000000,0.000000 25.000000,0.000000 0.000000,25.000000 0.000000,0.000000 0.000000,25.000000-25.000000,0.000000 0.000000,-25.000000 0.000000,0.000000 0.000000,-25.000000 25.000000,0.000000 0.000000,-25.000000-25.000000,0.000000 0.000000,25.000000 25.000000,0.000000 0.000000,0.000000-25.000000,0.000000 0.000000,50.000000 25.000000,0.000000 0.000000,-50.000000 0.000000,0.000000 0.000000,-50.000000-25.000000,0.000000 0.000000,0.000000 25.000000,0.000000 0.000000,-25.000000-25.000000,0.000000 0.000000,50.000000 0.000000,0.000000 0.000000,0.000000 0.000000,0.000000 0.000000,50.000000 25.000000,0.000000 0.000000,0.000000-25.000000,0.000000 0.000000,-50.000000 0.000000,0.000000 0.000000,-25.000000 0.000000,0.000000 0.000000,50.000000 25.000000,0.000000 0.000000,-25.000000-25.000000,0.000000 0.000000,25.000000 0.000000,0.000000 0.000000,0.000000 0.000000,0.000000 0.000000,-25.000000 0.000000,0.000000 0.000000,-25.000000 0.000000,0.000000 0.000000,0.000000 0.000000,0.000000 0.000000,-25.000000 0.000000,0.000000 0.000000,50.000000 0.000000,0.000000 0.000000,50.000000 0.000000,0.000000 0.000000,-25.000000 0.000000,0.000000 0.000000,0.000000 0.000000,0.000000 0.000000,-25.000000-25.000000,0.000000 0.000000,-75.000000 25.000000,0.000000 0.000000,25.000000 0.000000,0.000000 0.000000,0.000000 0.000000,0.000000 0.000000,0.000000 0.000000,0.000000 0.000000,25.000000 0.000000,0.000000 0.000000,0.000000 0.000000,0.000000 0.000000,-25.000000 0.000000,0.000000 0.000000,-25.000000 25.000000,0.000000 0.000000,0.000000-25.000000,0.000000 0.000000,0.000000 0.000000,0.000000 0.000000,-25.000000 25.000000,0.000000 0.000000,0.000000-25.000000,0.000000 0.000000,-25.000000 25.000000,0.000000 0.000000,0.000000 0.000000,0.000000 0.000000,0.000000 25.000000,0.000000 0.000000,0.000000 0.000000,0.000000 0.000000,0.000000 0.000000</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0:5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11850.000000 56450.000000,'-200.000000'-50.000000,"150.000000"25.000000,0.000000 0.000000,0.000000 0.000000,0.000000 0.000000,25.000000 25.000000,0.000000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0.000000,50.000000 0.000000,0.000000 0.000000,25.000000 0.000000,0.000000 0.000000,25.000000 0.000000,0.000000 0.000000,50.000000 0.000000,0.000000 0.000000,0.000000 0.000000,0.000000 0.000000,50.000000-25.000000,0.000000 0.000000,0.000000 25.000000,0.000000 0.000000,75.000000-25.000000,0.000000 0.000000,100.000000 0.000000,0.000000 0.000000,50.000000 0.000000,0.000000 0.000000,25.000000-25.000000,0.000000 0.000000,100.000000 25.000000,0.000000 0.000000,-150.000000 25.000000,0.000000 0.000000,-25.000000 0.000000,0.000000 0.000000,50.000000 50.000000,0.000000 0.000000,-125.000000 0.000000,0.000000 0.000000,-25.000000 0.000000,0.000000 0.000000,50.000000-25.000000,0.000000 0.000000,-25.000000 25.000000,0.000000 0.000000,-75.000000-50.000000,0.000000 0.000000,-25.000000 25.000000,0.000000 0.000000,-25.000000 0.000000,0.000000 0.000000,0.000000-25.000000,0.000000 0.000000,-50.000000 0.000000,0.000000 0.000000,-25.000000 25.000000,0.000000 0.000000,-50.000000-25.000000,0.000000 0.000000,-75.000000 0.000000,0.000000 0.000000,0.000000 0.000000,0.000000 0.000000,-25.000000-25.000000,0.000000 0.000000,25.000000 25.000000,0.000000 0.000000,-25.000000-25.000000,0.000000 0.000000,0.000000 0.000000,0.000000 0.000000,25.000000 25.000000,0.000000 0.000000,-25.000000 0.000000,0.000000 0.000000,50.000000-25.000000,0.000000 0.000000,-25.000000 25.000000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0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32150.000000 30900.000000,'150.000000'0.000000,"25.000000"0.000000,0.000000 0.000000,25.000000 0.000000,0.000000 0.000000,25.000000 0.000000,0.000000 0.000000,0.000000-25.000000,0.000000 0.000000,0.000000 25.000000,0.000000 0.000000,75.000000-25.000000,0.000000 0.000000,25.000000 0.000000,0.000000 0.000000,-25.000000 25.000000,0.000000 0.000000,-25.000000 0.000000,0.000000 0.000000,-25.000000 0.000000,0.000000 0.000000,0.000000 0.000000,0.000000 0.000000,-50.000000 25.000000,0.000000 0.000000,-100.000000 0.000000,0.000000 0.000000,-25.000000-25.000000,0.000000 0.000000,-50.000000 0.000000,0.000000 0.000000,0.000000 0.000000,0.000000 0.000000,-75.000000-25.000000,0.000000 0.000000,-50.000000 0.000000,0.000000 0.000000,0.000000 0.000000,0.000000 0.000000,-75.000000 0.000000,0.000000 0.000000,-75.000000 0.000000,0.000000 0.000000,-50.000000-25.000000,0.000000 0.000000,0.000000 25.000000,0.000000 0.000000,-75.000000 0.000000,0.000000 0.000000,-50.000000 0.000000,0.000000 0.000000,25.000000 25.000000,0.000000 0.000000,0.000000-25.000000,0.000000 0.000000,75.000000 25.000000,0.000000 0.000000,100.000000 25.000000,0.000000 0.000000,50.000000 0.000000,0.000000 0.000000,25.000000 25.000000,0.000000 0.000000,25.000000-25.000000,0.000000 0.000000,0.000000 0.000000,0.000000 0.000000,75.000000 0.000000,0.000000 0.000000,50.000000 0.000000,0.000000 0.000000,25.000000 0.000000,0.000000 0.000000,75.000000 0.000000,0.000000 0.000000,75.000000-25.000000,0.000000 0.000000,50.000000 0.000000,0.000000 0.000000,-25.000000 0.000000,0.000000 0.000000,50.000000 0.000000,0.000000 0.000000,100.000000-25.000000,0.000000 0.000000,-50.000000 0.000000,0.000000 0.000000,25.000000 0.000000,0.000000 0.000000,100.000000 0.000000,0.000000 0.000000,-75.000000 0.000000,0.000000 0.000000,-25.000000 0.000000,0.000000 0.000000,0.000000 25.000000,0.000000 0.000000,-50.000000 0.000000,0.000000 0.000000,-50.000000 0.000000,0.000000 0.000000,-25.000000 0.000000,0.000000 0.000000,-50.000000 25.000000,0.000000 0.000000,0.000000 0.000000,0.000000 0.000000,0.000000 0.000000,0.000000 0.000000,-50.000000 0.000000,0.000000 0.000000,-50.000000-25.000000,0.000000 0.000000,-25.000000 25.000000,0.000000 0.000000,0.000000-25.000000,0.000000 0.000000,-75.000000 0.000000,0.000000 0.000000,0.000000 0.000000,0.000000 0.000000,-25.000000 0.000000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0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30450.000000 29550.000000,'0.000000'-50.000000,"0.000000"25.000000,0.000000 0.000000,25.000000 0.000000,0.000000 0.000000,0.000000 25.000000,0.000000 0.000000,0.000000-25.000000,0.000000 0.000000,25.000000 25.000000,0.000000 0.000000,25.000000-25.000000,0.000000 0.000000,0.000000 25.000000,0.000000 0.000000,25.000000-25.000000,0.000000 0.000000,0.000000 25.000000,0.000000 0.000000,0.000000-25.000000,0.000000 0.000000,50.000000 25.000000,0.000000 0.000000,-25.000000-25.000000,0.000000 0.000000,0.000000 0.000000,0.000000 0.000000,50.000000 0.000000,0.000000 0.000000,25.000000 0.000000,0.000000 0.000000,-25.000000 0.000000,0.000000 0.000000,25.000000 25.000000,0.000000 0.000000,-50.000000-25.000000,0.000000 0.000000,-25.000000 0.000000,0.000000 0.000000,25.000000 25.000000,0.000000 0.000000,25.000000-25.000000,0.000000 0.000000,0.000000 0.000000,0.000000 0.000000,25.000000 25.000000,0.000000 0.000000,-25.000000-25.000000,0.000000 0.000000,-50.000000 25.000000,0.000000 0.000000,50.000000 0.000000,0.000000 0.000000,-25.000000 0.000000,0.000000 0.000000,25.000000 0.000000,0.000000 0.000000,25.000000 0.000000,0.000000 0.000000,-75.000000 0.000000,0.000000 0.000000,0.000000 0.000000,0.000000 0.000000,-25.000000 0.000000,0.000000 0.000000,-25.000000 0.000000,0.000000 0.000000,0.000000 0.000000,0.000000 0.000000,25.000000 25.000000,0.000000 0.000000,-25.000000-25.000000,0.000000 0.000000,25.000000 25.000000,0.000000 0.000000,0.000000-25.000000,0.000000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23550.000000 45550.000000,'0.000000'-150.000000,"0.000000"125.000000,0.000000 0.000000,0.000000-25.000000,0.000000 0.000000,0.000000 25.000000,0.000000 0.000000,25.000000 0.000000,0.000000 0.000000,-25.000000 0.000000,0.000000 0.000000,25.000000 25.000000,0.000000 0.000000,0.000000 0.000000,0.000000 0.000000,0.000000 0.000000,0.000000 0.000000,0.000000 25.000000,0.000000 0.000000,0.000000 0.000000,0.000000 0.000000,0.000000 25.000000,0.000000 0.000000,-25.000000-25.000000,0.000000 0.000000,0.000000 25.000000,0.000000 0.000000,0.000000 0.000000,0.000000 0.000000,0.000000 0.000000,0.000000 0.000000,0.000000-25.000000,0.000000 0.000000,-25.000000 25.000000,0.000000 0.000000,0.000000-25.000000,0.000000 0.000000,0.000000 0.000000,0.000000 0.000000,0.000000 0.000000,0.000000 0.000000,0.000000-25.000000,0.000000 0.000000,0.000000 0.000000,0.000000 0.000000,0.000000 25.000000,0.000000 0.000000,0.000000-25.000000,0.000000 0.000000,0.000000 0.000000</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0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42900.000000 28850.000000,'50.000000'50.000000,"-25.000000"-50.000000,0.000000 0.000000,0.000000 0.000000,0.000000 0.000000,0.000000 25.000000,0.000000 0.000000,0.000000-25.000000,0.000000 0.000000,25.000000 0.000000,0.000000 0.000000,-25.000000 0.000000,0.000000 0.000000,25.000000 0.000000,0.000000 0.000000,25.000000 0.000000,0.000000 0.000000,0.000000 0.000000,0.000000 0.000000,25.000000 0.000000,0.000000 0.000000,25.000000-25.000000,0.000000 0.000000,25.000000 25.000000,0.000000 0.000000,-25.000000-25.000000,0.000000 0.000000,0.000000 25.000000,0.000000 0.000000,25.000000 0.000000,0.000000 0.000000,0.000000-25.000000,0.000000 0.000000,25.000000 25.000000,0.000000 0.000000,25.000000 0.000000,0.000000 0.000000,-50.000000 0.000000,0.000000 0.000000,25.000000 0.000000,0.000000 0.000000,-25.000000 0.000000,0.000000 0.000000,-25.000000 0.000000,0.000000 0.000000,50.000000 0.000000,0.000000 0.000000,0.000000 0.000000,0.000000 0.000000,0.000000 0.000000,0.000000 0.000000,0.000000 0.000000,0.000000 0.000000,-25.000000 0.000000,0.000000 0.000000,-25.000000 0.000000,0.000000 0.000000,25.000000 25.000000,0.000000 0.000000,25.000000-25.000000,0.000000 0.000000,0.000000 0.000000,0.000000 0.000000,25.000000 0.000000,0.000000 0.000000,-25.000000 0.000000,0.000000 0.000000,-50.000000 0.000000,0.000000 0.000000,50.000000 25.000000,0.000000 0.000000,0.000000-25.000000,0.000000 0.000000,0.000000 0.000000,0.000000 0.000000,50.000000 0.000000,0.000000 0.000000,-75.000000 0.000000,0.000000 0.000000,-25.000000 25.000000,0.000000 0.000000,25.000000-25.000000,0.000000 0.000000,0.000000 0.000000,0.000000 0.000000,25.000000 0.000000,0.000000 0.000000,25.000000 25.000000,0.000000 0.000000,-50.000000-25.000000,0.000000 0.000000,0.000000 0.000000,0.000000 0.000000,-25.000000 0.000000,0.000000 0.000000,0.000000 0.000000,0.000000 0.000000,0.000000 0.000000,0.000000 0.000000,50.000000 0.000000,0.000000 0.000000,0.000000 0.000000,0.000000 0.000000,-25.000000 0.000000,0.000000 0.000000,0.000000 0.000000,0.000000 0.000000,-25.000000 0.000000,0.000000 0.000000,-25.000000 0.000000,0.000000 0.000000,25.000000 0.000000,0.000000 0.000000,25.000000-25.000000,0.000000 0.000000,25.000000 25.000000,0.000000 0.000000,25.000000 0.000000,0.000000 0.000000,-50.000000 0.000000,0.000000 0.000000,-25.000000-25.000000,0.000000 0.000000,0.000000 25.000000,0.000000 0.000000,0.000000 0.000000,0.000000 0.000000,25.000000 0.000000,0.000000 0.000000,50.000000-25.000000,0.000000 0.000000,-25.000000 25.000000,0.000000 0.000000,-25.000000 0.000000,0.000000 0.000000,0.000000 0.000000,0.000000 0.000000,-25.000000-25.000000,0.000000 0.000000,0.000000 25.000000,0.000000 0.000000,50.000000 0.000000,0.000000 0.000000,-25.000000 0.000000,0.000000 0.000000,25.000000 0.000000,0.000000 0.000000,0.000000 0.000000,0.000000 0.000000,-75.000000 0.000000,0.000000 0.000000,0.000000 25.000000,0.000000 0.000000,25.000000-25.000000,0.000000 0.000000,-25.000000 25.000000,0.000000 0.000000,50.000000-25.000000,0.000000 0.000000,0.000000 25.000000,0.000000 0.000000,0.000000-25.000000,0.000000 0.000000,-25.000000 25.000000,0.000000 0.000000,0.000000-25.000000,0.000000 0.000000,-25.000000 0.000000,0.000000 0.000000,-25.000000 25.000000,0.000000 0.000000,25.000000-25.000000,0.000000 0.000000,25.000000 0.000000,0.000000 0.000000,0.000000 0.000000,0.000000 0.000000,25.000000 0.000000,0.000000 0.000000,0.000000 0.000000,0.000000 0.000000,0.000000 0.000000,0.000000 0.000000,-25.000000 0.000000,0.000000 0.000000,0.000000 0.000000,0.000000 0.000000,0.000000 25.000000,0.000000 0.000000,25.000000-25.000000,0.000000 0.000000,0.000000 0.000000,0.000000 0.000000,0.000000 0.000000,0.000000 0.000000,25.000000 0.000000,0.000000 0.000000,-25.000000 25.000000,0.000000 0.000000,-25.000000-25.000000,0.000000 0.000000,0.000000 0.000000,0.000000 0.000000,0.000000 0.000000,0.000000 0.000000,25.000000 25.000000,0.000000 0.000000,25.000000-25.000000,0.000000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0.000000,-50.000000 25.000000,0.000000 0.000000,-25.000000-25.000000,0.000000 0.000000,0.000000 0.000000,0.000000 0.000000,0.000000 0.000000,0.000000 0.000000,0.000000 25.000000,0.000000 0.000000,0.000000-25.000000,0.000000 0.000000,25.000000 0.000000,0.000000 0.000000,0.000000 0.000000,0.000000 0.000000,0.000000 0.000000,0.000000 0.000000,25.000000 0.000000,0.000000 0.000000,-25.000000 0.000000,0.000000 0.000000,25.000000 0.000000,0.000000 0.000000,-50.000000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0.000000,0.000000-25.000000,0.000000 0.000000,-50.000000 25.000000,0.000000 0.000000,-25.000000 0.000000,0.000000 0.000000,25.000000 0.000000,0.000000 0.000000,-25.000000 0.000000,0.000000 0.000000,25.000000 0.000000,0.000000 0.000000,-50.000000 0.000000,0.000000 0.000000,25.000000 0.000000,0.000000 0.000000,-25.000000 0.000000,0.000000 0.000000,0.000000-25.000000,0.000000 0.000000,-25.000000 25.000000,0.000000 0.000000,-25.000000 0.000000,0.000000 0.000000,-50.000000 0.000000,0.000000 0.000000,50.000000 0.000000,0.000000 0.000000,-25.000000-25.000000,0.000000 0.000000,0.000000 25.000000,0.000000 0.000000,25.000000 0.000000,0.000000 0.000000,-50.000000-25.000000,0.000000 0.000000,-50.000000 25.000000,0.000000 0.000000,0.000000-25.000000,0.000000 0.000000,25.000000 25.000000,0.000000 0.000000,0.000000 0.000000,0.000000 0.000000,25.000000-25.000000,0.000000 0.000000,-50.000000 25.000000,0.000000 0.000000,-50.000000 0.000000,0.000000 0.000000,75.000000 0.000000,0.000000 0.000000,0.000000 0.000000,0.000000 0.000000,-25.000000 0.000000,0.000000 0.000000,-25.000000 0.000000,0.000000 0.000000,-25.000000 0.000000,0.000000 0.000000,25.000000 0.000000,0.000000 0.000000,0.000000 0.000000,0.000000 0.000000,-25.000000 0.000000,0.000000 0.000000,-50.000000 0.000000,0.000000 0.000000,75.000000 0.000000,0.000000 0.000000,-50.000000 0.000000,0.000000 0.000000,-25.000000 0.000000,0.000000 0.000000,50.000000 0.000000,0.000000 0.000000,50.000000 0.000000,0.000000 0.000000,-25.000000 0.000000,0.000000 0.000000,-50.000000 0.000000,0.000000 0.000000,25.000000 0.000000,0.000000 0.000000,50.000000 0.000000,0.000000 0.000000,-50.000000-25.000000,0.000000 0.000000,-50.000000 0.000000,0.000000 0.000000,0.000000 25.000000,0.000000 0.000000,75.000000-25.000000,0.000000 0.000000,-75.000000 25.000000,0.000000 0.000000,0.000000-25.000000,0.000000 0.000000,75.000000 0.000000,0.000000 0.000000,0.000000 0.000000,0.000000 0.000000,-75.000000 25.000000,0.000000 0.000000,25.000000-25.000000,0.000000 0.000000,50.000000 25.000000,0.000000 0.000000,-25.000000-25.000000,0.000000 0.000000,-50.000000 25.000000,0.000000 0.000000,50.000000 0.000000,0.000000 0.000000,50.000000 0.000000,0.000000 0.000000,-25.000000 0.000000,0.000000 0.000000,-50.000000 0.000000,0.000000 0.000000,25.000000 0.000000,0.000000 0.000000,100.000000 0.000000,0.000000 0.000000,-50.000000 0.000000,0.000000 0.000000,-25.000000-25.000000,0.000000 0.000000,0.000000 25.000000,0.000000 0.000000,50.000000-25.000000,0.000000 0.000000,0.000000 25.000000,0.000000 0.000000,25.000000 0.000000,0.000000 0.000000,-50.000000 0.000000,0.000000 0.000000,-25.000000 0.000000,0.000000 0.000000,75.000000 0.000000,0.000000 0.000000,0.000000 0.000000,0.000000 0.000000,0.000000 25.000000,0.000000 0.000000,0.000000 0.000000,0.000000 0.000000,-25.000000-25.000000,0.000000 0.000000,25.000000 25.000000,0.000000 0.000000,25.000000 0.000000,0.000000 0.000000,50.000000 0.000000,0.000000 0.000000,-25.000000 0.000000,0.000000 0.000000,25.000000-25.000000,0.000000 0.000000,-25.000000 0.000000,0.000000 0.000000,0.000000 0.000000,0.000000 0.000000,25.000000 0.000000,0.000000 0.000000,0.000000 0.000000,0.000000 0.000000,25.000000-25.000000,0.000000 0.000000,25.000000 0.000000,0.000000 0.000000,-25.000000 0.000000,0.000000 0.000000,50.000000 0.000000,0.000000 0.000000,-25.000000 0.000000,0.000000 0.000000,25.000000 25.000000,0.000000 0.000000,0.000000-25.000000,0.000000 0.000000,-25.000000 25.000000,0.000000 0.000000,0.000000 0.000000,0.000000 0.000000,0.000000 25.000000,0.000000 0.000000,0.000000 0.000000,0.000000 0.000000,0.000000 0.000000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42600.000000 27600.000000,'0.000000'50.000000,"-25.000000"-50.000000,0.000000 0.000000,0.000000 0.000000,0.000000 0.000000,25.000000 25.000000,0.000000 0.000000,-25.000000-25.000000,0.000000 0.000000,0.000000 0.000000,0.000000 0.000000,50.000000-25.000000,0.000000 0.000000,0.000000 0.000000,0.000000 0.000000,25.000000 0.000000,0.000000 0.000000,25.000000-25.000000,0.000000 0.000000,25.000000 25.000000,0.000000 0.000000,25.000000-25.000000,0.000000 0.000000,25.000000-25.000000,0.000000 0.000000,50.000000 25.000000,0.000000 0.000000,-25.000000 0.000000,0.000000 0.000000,-25.000000 25.000000,0.000000 0.000000,-25.000000 0.000000,0.000000 0.000000,-50.000000 25.000000,0.000000 0.000000,0.000000 0.000000,0.000000 0.000000,0.000000 25.000000,0.000000 0.000000,0.000000 0.000000,0.000000 0.000000,0.000000 25.000000,0.000000 0.000000,0.000000-25.000000,0.000000 0.000000,0.000000 0.000000,0.000000 0.000000,0.000000 0.000000,0.000000 0.000000,0.000000 0.000000,0.000000 0.000000,-25.000000-25.000000,0.000000 0.000000,25.000000 25.000000,0.000000 0.000000,-25.000000-25.000000,0.000000 0.000000,0.000000 25.000000,0.000000 0.000000,0.000000-25.000000,0.000000 0.000000,0.000000 0.000000,0.000000 0.000000,0.000000 0.000000,0.000000 0.000000,0.000000 0.000000,0.000000 0.000000,0.000000 0.000000,0.000000 0.000000,0.000000-25.000000,0.000000 0.000000,25.000000 25.000000,0.000000 0.000000,0.000000-25.000000,0.000000 0.000000,25.000000 0.000000,0.000000 0.000000,0.000000 0.000000,0.000000 0.000000,25.000000 25.000000,0.000000 0.000000,0.000000-25.000000,0.000000 0.000000,-25.000000 0.000000,0.000000 0.000000,0.000000 25.000000,0.000000 0.000000,-25.000000-25.000000,0.000000 0.000000,-25.000000 0.000000,0.000000 0.000000,25.000000 25.000000,0.000000 0.000000,-25.000000 0.000000,0.000000 0.000000,0.000000-25.000000,0.000000 0.000000,0.000000 25.000000,0.000000 0.000000,0.000000 0.000000,0.000000 0.000000,0.000000-25.000000,0.000000 0.000000,0.000000 25.000000,0.000000 0.000000,0.000000 0.000000,0.000000 0.000000,0.000000 0.000000,0.000000 0.000000,0.000000 0.000000,0.000000 0.000000,25.000000 0.000000,0.000000 0.000000,-25.000000 0.000000,0.000000 0.000000,25.000000 25.000000,0.000000 0.000000,0.000000-25.000000,0.000000 0.000000,0.000000 0.000000,0.000000 0.000000,-25.000000 0.000000,0.000000 0.000000,25.000000 0.000000,0.000000 0.000000,-25.000000 0.000000,0.000000 0.000000,0.000000 25.000000,0.000000 0.000000,0.000000-25.000000,0.000000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25.000000,0.000000 0.000000,0.000000-25.000000,0.000000 0.000000,0.000000 0.000000,0.000000 0.000000,0.000000 0.000000,0.000000 0.000000,0.000000 0.000000,0.000000 0.000000,0.000000 0.000000,0.000000 0.000000,0.000000 0.000000,0.000000 0.000000,-25.000000 0.000000,0.000000 0.000000,25.000000 0.000000,0.000000 0.000000,-25.000000-25.000000,0.000000 0.000000,25.000000 25.000000,0.000000 0.000000,-25.000000 0.000000,0.000000 0.000000,25.000000 0.000000,0.000000 0.000000,-25.000000 0.000000,0.000000 0.000000,0.000000-25.000000,0.000000 0.000000,25.000000 25.000000,0.000000 0.000000,-25.000000 0.000000,0.000000 0.000000,0.000000 0.000000,0.000000 0.000000,0.000000 0.000000,0.000000 0.000000,0.000000 0.000000,0.000000 0.000000,0.000000 25.000000,0.000000 0.000000,0.000000-25.000000,0.000000 0.000000,0.000000 0.000000,0.000000 0.000000,0.000000 0.000000,0.000000 0.000000,0.000000 25.000000,0.000000 0.000000,0.000000-25.000000,0.000000 0.000000,0.000000 0.000000,0.000000 0.000000,0.000000 0.000000,0.000000 0.000000,0.000000 0.000000,0.000000 0.000000,25.000000 0.000000,0.000000 0.000000,0.000000 0.000000,0.000000 0.000000,-25.000000 0.000000,0.000000 0.000000,50.000000 0.000000,0.000000 0.000000,0.000000 0.000000,0.000000 0.000000,-25.000000-25.000000,0.000000 0.000000,25.000000 25.000000,0.000000 0.000000,0.000000 0.000000,0.000000 0.000000,0.000000-25.000000,0.000000 0.000000,0.000000 25.000000,0.000000 0.000000,-25.000000-25.000000,0.000000 0.000000,0.000000 25.000000,0.000000 0.000000,0.000000 0.000000,0.000000 0.000000,0.000000 0.000000,0.000000 0.000000,-25.000000-25.000000,0.000000 0.000000,0.000000 25.000000,0.000000 0.000000,0.000000 0.000000,0.000000 0.000000,0.000000 0.000000,0.000000 0.000000,-25.000000 25.000000,0.000000 0.000000,25.000000 0.000000,0.000000 0.000000,-25.000000 0.000000,0.000000 0.000000,25.000000-25.000000,0.000000 0.000000,-25.000000 25.000000,0.000000 0.000000,25.000000 0.000000,0.000000 0.000000,-25.000000 0.000000,0.000000 0.000000,25.000000 0.000000,0.000000 0.000000,-25.000000 0.000000,0.000000 0.000000,25.000000 0.000000,0.000000 0.000000,-25.000000 25.000000,0.000000 0.000000,0.000000-25.000000,0.000000 0.000000,25.000000 0.000000,0.000000 0.000000,-25.000000 25.000000,0.000000 0.000000,0.000000-25.000000,0.000000 0.000000,0.000000 25.000000,0.000000 0.000000,0.000000-25.000000,0.000000 0.000000,0.000000 25.000000,0.000000 0.000000,0.000000 0.000000,0.000000 0.000000,-25.000000-25.000000,0.000000 0.000000,25.000000 25.000000,0.000000 0.000000,0.000000 0.000000,0.000000 0.000000,-25.000000 0.000000,0.000000 0.000000,25.000000-25.000000,0.000000 0.000000,-25.000000 25.000000,0.000000 0.000000,25.000000 0.000000,0.000000 0.000000,0.000000-25.000000,0.000000 0.000000,-25.000000 25.000000,0.000000 0.000000,25.000000-25.000000,0.000000 0.000000,0.000000 25.000000,0.000000 0.000000,-25.000000 0.000000,0.000000 0.000000,25.000000-25.000000,0.000000 0.000000,0.000000 25.000000,0.000000 0.000000,-25.000000-25.000000,0.000000 0.000000,25.000000 25.000000,0.000000 0.000000,0.000000-25.000000,0.000000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25.000000,0.000000 0.000000,0.000000-25.000000,0.000000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0.000000,-25.000000-25.000000,0.000000 0.000000,25.000000 25.000000,0.000000 0.000000,-25.000000 0.000000,0.000000 0.000000,0.000000 0.000000,0.000000 0.000000,25.000000 0.000000,0.000000 0.000000,-25.000000 0.000000,0.000000 0.000000,25.000000 0.000000,0.000000 0.000000,-25.000000-25.000000,0.000000 0.000000,0.000000 25.000000,0.000000 0.000000,0.000000-25.000000,0.000000 0.000000,0.000000 0.000000,0.000000 0.000000,-25.000000 25.000000,0.000000 0.000000,0.000000-25.000000,0.000000 0.000000,0.000000 0.000000,0.000000 0.000000,0.000000 0.000000,0.000000 0.000000,-25.000000 0.000000,0.000000 0.000000,25.000000 0.000000,0.000000 0.000000,-25.000000 0.000000,0.000000 0.000000,0.000000 0.000000,0.000000 0.000000,0.000000 0.000000,0.000000 0.000000,0.000000 0.000000,0.000000 0.000000,-25.000000 25.000000,0.000000 0.000000,25.000000-25.000000,0.000000 0.000000,0.000000 0.000000,0.000000 0.000000,0.000000 0.000000,0.000000 0.000000,25.000000 0.000000,0.000000 0.000000,0.000000 0.000000,0.000000 0.000000,25.000000 0.000000,0.000000 0.000000,0.000000 0.000000,0.000000 0.000000,25.000000-25.000000,0.000000 0.000000,0.000000 0.000000,0.000000 0.000000,-25.000000 25.000000,0.000000 0.000000,0.000000 0.000000,0.000000 0.000000,0.000000 0.000000,0.000000 0.000000,0.000000-25.000000,0.000000 0.000000,0.000000 25.000000,0.000000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25.000000,0.000000 0.000000,-25.000000-25.000000,0.000000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25.000000,0.000000 0.000000,0.000000-25.000000,0.000000 0.000000,0.000000 0.000000,0.000000 0.000000,0.000000 0.000000,0.000000 0.000000,0.000000 0.000000,0.000000 0.000000,0.000000 25.000000,0.000000 0.000000,0.000000-25.000000,0.000000 0.000000,0.000000 25.000000,0.000000 0.000000,-25.000000 0.000000,0.000000 0.000000,0.000000-25.000000,0.000000 0.000000,0.000000 25.000000,0.000000 0.000000,25.000000-25.000000,0.000000 0.000000,-25.000000 25.000000,0.000000 0.000000,25.000000-25.000000,0.000000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0.000000,0.000000-25.000000,0.000000 0.000000,0.000000 25.000000,0.000000 0.000000,25.000000-25.000000,0.000000 0.000000,0.000000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0.000000,0.000000-25.000000,0.000000 0.000000,0.000000 25.000000,0.000000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0.000000,0.000000-25.000000,0.000000 0.000000,-25.000000 50.000000,0.000000 0.000000,25.000000-50.000000,0.000000 0.000000,0.000000 25.000000,0.000000 0.000000,0.000000 0.000000,0.000000 0.000000,0.000000 0.000000,0.000000 0.000000,0.000000-25.000000,0.000000 0.000000,0.000000 25.000000,0.000000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25.000000,0.000000 0.000000,0.000000 0.000000,0.000000 0.000000,0.000000 0.000000,0.000000 0.000000,0.000000-25.000000,0.000000 0.000000,0.000000 25.000000,0.000000 0.000000,0.000000 0.000000,0.000000 0.000000,0.000000 0.000000,0.000000 0.000000,0.000000-25.000000,0.000000 0.000000,0.000000 25.000000,0.000000 0.000000,0.000000-25.000000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2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8950.000000 43304.000000,'-34.000000'69.000000,"17.000000"-52.000000,-1.000000 0.000000,1.000000 0.000000,0.000000 1.000000,34.000000-18.000000,0.000000 0.000000,35.000000 0.000000,0.000000 0.000000,34.000000 0.000000,0.000000 0.000000,51.000000 0.000000,1.000000 0.000000,17.000000 0.000000,0.000000 0.000000,34.000000 0.000000,1.000000 0.000000,-1.000000 0.000000,0.000000 0.000000,35.000000 0.000000,0.000000 0.000000,69.000000 0.000000,-1.000000 0.000000,-68.000000 0.000000,0.000000 0.000000,86.000000 0.000000,-1.000000 0.000000,1.000000-18.000000,0.000000 1.000000,-69.000000 0.000000,0.000000 0.000000,52.000000 17.000000,-1.000000 0.000000,-34.000000 17.000000,1.000000 0.000000,-53.000000 18.000000,1.000000-1.000000,16.000000 0.000000,1.000000 1.000000,-17.000000-18.000000,-1.000000 0.000000,-85.000000 0.000000,-1.000000 1.000000,18.000000-1.000000,0.000000 0.000000,17.000000 0.000000,0.000000 1.000000,-35.000000-1.000000,1.000000 0.000000,-35.000000-17.000000,0.000000 0.000000,-35.000000 0.000000,1.000000 0.000000,-35.000000 0.000000,0.000000 0.000000,-51.000000 0.000000,0.000000 0.000000,-35.000000 0.000000,0.000000 0.000000,-52.000000 34.000000,1.000000 1.000000,-18.000000-18.000000,0.000000 0.000000,-16.000000 18.000000,-1.000000-1.000000,-18.000000 0.000000,1.000000 1.000000,35.000000-18.000000,-1.000000 0.000000,-34.000000 1.000000,0.000000-1.000000,-52.000000 0.000000,0.000000 0.000000,18.000000 0.000000,-1.000000 1.000000,-17.000000-18.000000,1.000000 0.000000,-53.000000 0.000000,1.000000 0.000000,34.000000 0.000000,0.000000 0.000000,34.000000 0.000000,1.000000 0.000000,-70.000000 17.000000,1.000000 0.000000,51.000000-17.000000,0.000000 0.000000,52.000000 17.000000,0.000000 0.000000,-35.000000-17.000000,1.000000 0.000000,17.000000 0.000000,-1.000000 0.000000,35.000000-17.000000,0.000000 0.000000,52.000000-17.000000,0.000000-1.000000,34.000000 18.000000,0.000000 0.000000,0.000000-18.000000,0.000000 1.000000,1.000000 34.000000,-1.000000 0.000000,34.000000-17.000000,1.000000-1.000000,17.000000 18.000000,-1.000000 0.000000,1.000000-17.000000,0.000000 0.000000,51.000000 17.000000,1.000000 0.000000,34.000000 0.000000,0.000000 0.000000,34.000000 0.000000,0.000000 0.000000,18.000000-34.000000,-1.000000-1.000000,35.000000 1.000000,0.000000-1.000000,51.000000-16.000000,1.000000-1.000000,34.000000 18.000000,0.000000-1.000000,17.000000 1.000000,0.000000-1.000000,52.000000 1.000000,0.000000 0.000000,0.000000 34.000000,0.000000 0.000000,17.000000 0.000000,0.000000 0.000000,-17.000000 0.000000,-1.000000 0.000000,-50.000000 0.000000,-1.000000 0.000000,17.000000 0.000000,1.000000 0.000000,-35.000000 0.000000,0.000000 0.000000,-35.000000 17.000000,1.000000 0.000000,17.000000 17.000000,-1.000000 1.000000,-119.000000-18.000000</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18314.000000 42168.000000,'34.000000'0.000000,"18.000000"0.000000,0.000000 0.000000,-1.000000 0.000000,1.000000 0.000000,17.000000 0.000000,0.000000 0.000000,34.000000-17.000000,0.000000-1.000000,-17.000000 18.000000,0.000000 0.000000,35.000000 0.000000,-1.000000 0.000000,53.000000-17.000000,-1.000000 0.000000,17.000000 17.000000,0.000000 0.000000,-34.000000 0.000000,0.000000 0.000000,-34.000000 0.000000,-1.000000 0.000000,-51.000000 0.000000,0.000000 0.000000,-35.000000 0.000000,1.000000 0.000000,-1.000000 0.000000,1.000000 0.000000,-18.000000 0.000000,0.000000 0.000000,-34.000000 0.000000,0.000000 0.000000,-1.000000 0.000000,1.000000 0.000000,0.000000 0.000000,0.000000 0.000000,-1.000000-17.000000,1.000000 0.000000,0.000000 17.000000</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21103.000000 41548.000000,'68.000000'0.000000,"-16.000000"0.000000,0.000000 0.000000,16.000000 0.000000,1.000000 0.000000,-17.000000 0.000000,0.000000 0.000000,16.000000 0.000000,1.000000 0.000000,0.000000 0.000000,0.000000 0.000000,-17.000000 0.000000,-1.000000 0.000000,18.000000 17.000000,0.000000 1.000000,-17.000000-1.000000,-1.000000 0.000000,-16.000000 0.000000,-1.000000 0.000000,1.000000-17.000000,-1.000000 0.000000,-17.000000 18.000000,0.000000-1.000000,1.000000 0.000000,-1.000000 0.000000,-17.000000 0.000000,0.000000 1.000000,-17.000000 16.000000,-1.000000 1.000000,1.000000-18.000000,0.000000 0.000000,-35.000000 17.000000,1.000000 1.000000,16.000000-1.000000,1.000000 1.000000,-18.000000-1.000000,1.000000 1.000000,-1.000000-1.000000,0.000000 0.000000,-17.000000 18.000000,1.000000 0.000000,-1.000000-18.000000,0.000000 0.000000,0.000000 1.000000,0.000000-1.000000,0.000000 1.000000,0.000000-1.000000,18.000000 1.000000,-1.000000-1.000000,1.000000 0.000000,-1.000000 1.000000,0.000000-1.000000,1.000000 1.000000,16.000000-35.000000,1.000000 0.000000,17.000000 17.000000,-1.000000 0.000000,1.000000-17.000000,0.000000 0.000000,0.000000 0.000000,0.000000 0.000000,17.000000-17.000000,0.000000 0.000000,-18.000000 0.000000,1.000000-1.000000,17.000000-16.000000,0.000000-1.000000,0.000000-16.000000,0.000000-1.000000,0.000000-17.000000,0.000000 0.000000,0.000000 18.000000,0.000000-1.000000,17.000000-17.000000,1.000000 1.000000,-1.000000-1.000000,0.000000 0.000000,0.000000 0.000000,0.000000 0.000000,-17.000000 17.000000,0.000000 1.000000,18.000000-1.000000,-1.000000 1.000000,-17.000000-18.000000,0.000000 0.000000,0.000000 34.000000,0.000000 1.000000,0.000000 17.000000,0.000000 0.000000,0.000000-18.000000</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23581.000000 41273.000000,'103.000000'-138.000000,"-103.000000"121.000000,0.000000 0.000000,35.000000-35.000000,-1.000000 0.000000,-16.000000 35.000000,-1.000000 0.000000,-34.000000 69.000000,-1.000000-1.000000,-16.000000 18.000000,-1.000000 0.000000,1.000000 34.000000,0.000000 0.000000,-18.000000 35.000000,0.000000 0.000000,18.000000 0.000000,-1.000000-1.000000,-16.000000-16.000000,-1.000000-1.000000,1.000000 18.000000,-1.000000 0.000000,-17.000000-35.000000,0.000000 0.000000,18.000000-34.000000,-1.000000 0.000000,18.000000 0.000000,-1.000000 0.000000,1.000000-52.000000,-1.000000 0.000000,18.000000-17.000000,0.000000 0.000000,51.000000-52.000000,1.000000 1.000000,-1.000000-18.000000,1.000000 0.000000,16.000000-34.000000,1.000000-1.000000,17.000000-50.000000,-1.000000-1.000000,19.000000-52.000000,-1.000000 1.000000,0.000000-1.000000,0.000000 0.000000,34.000000-16.000000,1.000000-1.000000,34.000000 52.000000,0.000000 0.000000,-52.000000 86.000000,0.000000-1.000000,-68.000000 70.000000,-1.000000 0.000000,-34.000000 34.000000,0.000000 0.000000,-17.000000 70.000000,0.000000-1.000000,-1.000000 0.000000,1.000000 0.000000,0.000000 17.000000,0.000000 0.000000,-18.000000 1.000000,1.000000-1.000000,17.000000 17.000000,-1.000000 1.000000,1.000000-1.000000,0.000000 1.000000,17.000000-18.000000,0.000000 0.000000,0.000000-17.000000,0.000000 1.000000,17.000000-1.000000,0.000000 0.000000,18.000000-35.000000,-1.000000 1.000000,1.000000 0.000000,-1.000000-1.000000,1.000000-34.000000,-1.000000 1.000000,0.000000-1.000000,1.000000 0.000000,-1.000000-17.000000,1.000000 0.000000,-18.000000 0.000000,0.000000 0.000000,0.000000 0.000000,1.000000 0.000000,-1.000000-17.000000,0.000000 0.000000,-17.000000-1.000000,0.000000 1.000000,17.000000 0.000000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23443.000000 42133.000000,'-34.000000'0.000000,"17.000000"0.000000,0.000000 0.000000,-1.000000 0.000000,1.000000 0.000000,17.000000-17.000000,0.000000 0.000000,17.000000 17.000000,1.000000 0.000000,33.000000 0.000000,1.000000 0.000000,0.000000 0.000000,-1.000000 0.000000,18.000000 0.000000,0.000000 0.000000,0.000000 0.000000,0.000000 0.000000,17.000000-17.000000,0.000000 0.000000,-52.000000 17.000000,1.000000 0.000000,16.000000-18.000000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25234.000000 40791.000000,'34.000000'-69.000000,"-34.000000"34.000000,0.000000 1.000000,17.000000 0.000000,0.000000-1.000000,-17.000000 18.000000,0.000000 0.000000,0.000000 0.000000,0.000000-1.000000,0.000000 1.000000,0.000000 0.000000,0.000000 0.000000,0.000000-1.000000,18.000000 18.000000,-1.000000 0.000000,-17.000000 35.000000,0.000000-1.000000,-17.000000 18.000000,-1.000000 0.000000,1.000000 16.000000,0.000000 1.000000,-17.000000 17.000000,-1.000000 0.000000,18.000000 1.000000,0.000000-1.000000,0.000000 0.000000,-1.000000 0.000000,1.000000 17.000000,0.000000 0.000000,-18.000000 1.000000,1.000000-1.000000,17.000000 17.000000,0.000000 1.000000,17.000000-18.000000,0.000000 0.000000,-18.000000-17.000000,1.000000 0.000000,0.000000 1.000000,0.000000-1.000000,17.000000-35.000000,0.000000 1.000000,0.000000-18.000000,0.000000 1.000000,0.000000-1.000000,0.000000 1.000000,34.000000-35.000000,1.000000 0.000000,-18.000000-18.000000,0.000000 1.000000,17.000000-17.000000,1.000000-1.000000,17.000000-16.000000,-1.000000-1.000000,1.000000-17.000000,-1.000000 0.000000,1.000000 0.000000,0.000000 1.000000,-1.000000-18.000000,1.000000 0.000000,0.000000-1.000000,-1.000000 1.000000,-16.000000 0.000000,-1.000000 0.000000,1.000000 0.000000,-1.000000 0.000000,-17.000000 34.000000,0.000000 1.000000,-17.000000 34.000000,0.000000-1.000000,-17.000000 1.000000,0.000000 0.000000,-17.000000 17.000000,-1.000000 0.000000,-16.000000 0.000000,-1.000000 0.000000,0.000000 34.000000,1.000000 1.000000,-18.000000-1.000000,0.000000 1.000000,17.000000 16.000000,1.000000 1.000000,-1.000000 0.000000,0.000000-1.000000,35.000000 1.000000,0.000000 0.000000,-18.000000-1.000000,1.000000 1.000000,34.000000-18.000000,0.000000 1.000000,0.000000-1.000000,0.000000 1.000000,17.000000-18.000000,0.000000 0.000000,18.000000-17.000000,-1.000000 0.000000,1.000000 0.000000,-1.000000 0.000000,-17.000000 0.000000,1.000000 0.000000,16.000000-17.000000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25991.000000 41548.000000,'34.000000'-34.000000,"-16.000000"-1.000000,-1.000000 1.000000,-17.000000 17.000000,0.000000-1.000000,17.000000 1.000000,0.000000 0.000000,-34.000000 17.000000,0.000000 0.000000,0.000000 34.000000,-1.000000 1.000000,-16.000000-1.000000,0.000000 1.000000,-1.000000 34.000000,1.000000-1.000000,16.000000 1.000000,1.000000 0.000000,0.000000 17.000000,0.000000 0.000000,0.000000-17.000000,-1.000000 0.000000,1.000000 17.000000,0.000000 0.000000,17.000000-17.000000,0.000000 0.000000,0.000000-18.000000,0.000000 1.000000,0.000000 0.000000,0.000000-1.000000,17.000000-16.000000,0.000000-1.000000,18.000000-34.000000,-1.000000 0.000000,-17.000000 0.000000,1.000000 0.000000,16.000000 0.000000,1.000000 0.000000,-1.000000-34.000000,0.000000-1.000000,18.000000-16.000000,0.000000-1.000000,-18.000000 0.000000,1.000000 1.000000,-1.000000-18.000000,0.000000 0.000000,1.000000-34.000000,-1.000000 0.000000,-17.000000 16.000000,1.000000 1.000000,16.000000 0.000000,1.000000 0.000000,-18.000000 17.000000,0.000000 1.000000,0.000000-1.000000,0.000000 0.000000,-17.000000 34.000000,0.000000 1.000000,0.000000 17.000000,0.000000 0.000000,-17.000000 51.000000,0.000000 0.000000,17.000000-16.000000,0.000000-1.000000,-17.000000 0.000000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26989.000000 41445.000000,'35.000000'-35.000000,"-1.000000"1.000000,1.000000 0.000000,-35.000000 16.000000,0.000000 1.000000,17.000000 0.000000,0.000000 0.000000,-34.000000 68.000000,0.000000 1.000000,-1.000000 34.000000,1.000000 0.000000,-17.000000 17.000000,-1.000000 1.000000,18.000000-1.000000,0.000000 0.000000,-18.000000 1.000000,1.000000-1.000000,0.000000 0.000000,-1.000000 0.000000,18.000000-17.000000,0.000000 0.000000,-18.000000-17.000000,1.000000 0.000000,17.000000-34.000000,-1.000000-1.000000,1.000000-17.000000,0.000000 0.000000,17.000000 1.000000,0.000000-1.000000,0.000000-34.000000,0.000000-1.000000,0.000000-16.000000,0.000000 0.000000,34.000000-1.000000,1.000000 1.000000,-1.000000-35.000000,1.000000 0.000000,-1.000000-17.000000,1.000000 0.000000,33.000000-17.000000,1.000000-1.000000,0.000000-16.000000,0.000000-1.000000,0.000000 18.000000,0.000000 0.000000,0.000000 17.000000,-1.000000 0.000000,-16.000000 51.000000,0.000000 1.000000,-18.000000 17.000000,1.000000-1.000000,-35.000000 53.000000,0.000000-1.000000,0.000000 35.000000,0.000000 0.000000,0.000000 34.000000,0.000000 1.000000,-18.000000-18.000000,1.000000 0.000000,0.000000 0.000000,0.000000 0.000000,0.000000 0.000000,-1.000000 0.000000,1.000000-34.000000,0.000000-1.000000,0.000000 1.000000,-1.000000-1.000000,18.000000-33.000000,0.000000-1.000000,-17.000000-17.000000,0.000000 0.000000,34.000000 0.000000,0.000000 0.000000,1.000000-35.000000,-1.000000 1.000000,17.000000-18.000000,1.000000 1.000000,16.000000-35.000000,1.000000 0.000000,0.000000-18.000000,-1.000000 1.000000,1.000000-17.000000,0.000000-1.000000,16.000000 18.000000,1.000000 0.000000,-17.000000 34.000000,0.000000 0.000000,-1.000000 17.000000,1.000000 1.000000,-35.000000 51.000000,0.000000 0.000000,0.000000 17.000000,1.000000 0.000000,-18.000000 52.000000,0.000000 0.000000,-18.000000 34.000000,1.000000 0.000000,0.000000-17.000000,0.000000 0.000000,0.000000 18.000000,-1.000000-1.000000,1.000000-34.000000,0.000000 0.000000,17.000000-18.000000,0.000000 1.000000,-17.000000 0.000000,0.000000-1.000000,17.000000-34.000000,0.000000 1.000000,17.000000-36.000000,0.000000 1.000000,35.000000-17.000000,-1.000000-1.000000,-16.000000-34.000000,-1.000000 1.000000,18.000000-1.000000,-1.000000 0.000000,18.000000-34.000000,0.000000-1.000000,0.000000 1.000000,0.000000 0.000000,0.000000 17.000000,-1.000000 0.000000,-16.000000 34.000000,0.000000 0.000000,-18.000000 18.000000,1.000000 0.000000,-35.000000 68.000000,0.000000 0.000000,0.000000 18.000000,0.000000 0.000000,-18.000000 17.000000,1.000000-1.000000,-17.000000 18.000000,-1.000000 1.000000,18.000000-1.000000,0.000000 0.000000,-18.000000-17.000000,1.000000-1.000000,17.000000 1.000000,0.000000 0.000000,-18.000000 17.000000,1.000000 0.000000,34.000000-51.000000,0.000000-1.000000,17.000000-68.000000,0.000000-1.000000,0.000000 18.000000,1.000000 0.000000,-18.000000 0.000000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24150.000000 45350.000000,'50.000000'0.000000,"-25.000000"0.000000,0.000000 0.000000,0.000000 25.000000,0.000000 0.000000,0.000000-25.000000,0.000000 0.000000,0.000000 50.000000,0.000000 0.000000,-25.000000-25.000000,0.000000 0.000000,25.000000 0.000000,0.000000 0.000000,-25.000000 25.000000,0.000000 0.000000,25.000000 0.000000,0.000000 0.000000,-25.000000 25.000000,0.000000 0.000000,0.000000-25.000000,0.000000 0.000000,0.000000-25.000000,0.000000 0.000000,0.000000 25.000000,0.000000 0.000000,0.000000-25.000000,0.000000 0.000000,0.000000 0.000000,0.000000 0.000000,-25.000000-25.000000,0.000000 0.000000,25.000000 25.000000,0.000000 0.000000,-25.000000-25.000000,0.000000 0.000000,25.000000-25.000000,0.000000 0.000000,0.000000 0.000000,0.000000 0.000000,0.000000 0.000000,0.000000 0.000000,0.000000-25.000000,0.000000 0.000000,25.000000 0.000000,0.000000 0.000000,0.000000 0.000000,0.000000 0.000000,0.000000 0.000000,0.000000 0.000000,25.000000 0.000000,0.000000 0.000000,0.000000 0.000000,0.000000 0.000000,-25.000000 0.000000,0.000000 0.000000,25.000000 0.000000,0.000000 0.000000,-25.000000 0.000000,0.000000 0.000000,25.000000 25.000000,0.000000 0.000000,-50.000000 0.000000,0.000000 0.000000,25.000000 25.000000,0.000000 0.000000,0.000000 0.000000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29261.000000 40963.000000,'-34.000000'0.000000,"34.000000"-35.000000,0.000000 1.000000,-17.000000 17.000000,0.000000 0.000000,-1.000000 17.000000,1.000000 0.000000,17.000000-18.000000,0.000000 1.000000,17.000000 17.000000,1.000000 0.000000,-1.000000 17.000000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29640.000000 41307.000000,'0.000000'69.000000,"0.000000"-52.000000,0.000000 0.000000,0.000000 52.000000,0.000000 0.000000,-17.000000 0.000000,0.000000 0.000000,-1.000000 17.000000,1.000000 0.000000,-17.000000 0.000000,-1.000000 0.000000,18.000000 0.000000,0.000000 0.000000,0.000000-34.000000,0.000000-1.000000,-1.000000-16.000000,1.000000-1.000000,17.000000 1.000000,0.000000-1.000000,0.000000-17.000000,0.000000 1.000000,0.000000-36.000000,0.000000 1.000000,17.000000-17.000000,1.000000-1.000000,16.000000-16.000000,0.000000-1.000000,18.000000-17.000000,0.000000 0.000000,-1.000000-17.000000,1.000000 0.000000,17.000000-17.000000,0.000000 0.000000,0.000000 17.000000,-1.000000 0.000000,-16.000000 17.000000,0.000000 0.000000,-18.000000 34.000000,1.000000 1.000000,-1.000000 17.000000,0.000000 0.000000,-16.000000 34.000000,-1.000000 0.000000,-17.000000 52.000000,0.000000 0.000000,0.000000 0.000000,0.000000-1.000000,-17.000000 36.000000,-1.000000-1.000000,1.000000-17.000000,0.000000 0.000000,0.000000 0.000000,0.000000 0.000000,-1.000000-34.000000,1.000000-1.000000,0.000000 18.000000,0.000000 0.000000,17.000000-34.000000,0.000000-1.000000,0.000000-17.000000,0.000000 0.000000,17.000000-17.000000,0.000000 0.000000,0.000000 0.000000,1.000000 0.000000,-1.000000 0.000000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31499.000000 42202.000000,'-34.000000'0.000000,"16.000000"0.000000,1.000000 0.000000,0.000000 0.000000,0.000000 0.000000,0.000000-17.000000,-1.000000 0.000000,1.000000 17.000000,0.000000 0.000000,17.000000-17.000000,0.000000-1.000000,34.000000 18.000000,1.000000 0.000000,34.000000-17.000000,0.000000 0.000000,17.000000 0.000000,0.000000 0.000000,17.000000 17.000000,0.000000 0.000000,-17.000000-18.000000,0.000000 1.000000,35.000000 17.000000,-1.000000 0.000000,-34.000000 0.000000,0.000000 0.000000,-17.000000 0.000000,0.000000 0.000000,17.000000 0.000000,0.000000 0.000000,-51.000000 0.000000,-1.000000 0.000000,1.000000 0.000000,-1.000000 0.000000,-17.000000 0.000000,0.000000 0.000000,1.000000 0.000000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3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32842.000000 41651.000000,'34.000000'0.000000,"-17.000000"0.000000,1.000000 0.000000,16.000000 0.000000,0.000000 0.000000,-16.000000 0.000000,-1.000000 0.000000,34.000000 0.000000,1.000000 0.000000,0.000000 0.000000,-1.000000 0.000000,1.000000 0.000000,0.000000 0.000000,17.000000 0.000000,-1.000000 0.000000,18.000000 18.000000,1.000000-1.000000,-36.000000-17.000000,1.000000 0.000000,-1.000000 17.000000,1.000000 0.000000,0.000000-17.000000,-1.000000 0.000000,-16.000000 17.000000,-1.000000 1.000000,-17.000000-18.000000,1.000000 0.000000,-1.000000 17.000000,0.000000 0.000000,-17.000000 0.000000,0.000000 1.000000,-34.000000-1.000000,-1.000000 0.000000,1.000000 0.000000,-1.000000 0.000000,1.000000 1.000000,-1.000000-1.000000,1.000000 17.000000,0.000000 1.000000,-1.000000-1.000000,1.000000 1.000000,-18.000000-1.000000,1.000000 0.000000,16.000000 1.000000,1.000000-1.000000,-18.000000 1.000000,0.000000-1.000000,1.000000-17.000000,-1.000000 0.000000,18.000000 18.000000,-1.000000-1.000000,1.000000 1.000000,-1.000000-1.000000,1.000000-17.000000,0.000000 1.000000,-1.000000-1.000000,1.000000 0.000000,16.000000 0.000000,1.000000 0.000000,17.000000-34.000000,0.000000 0.000000,0.000000-17.000000,0.000000-1.000000,0.000000 1.000000,0.000000-1.000000,17.000000 1.000000,1.000000-1.000000,-18.000000 1.000000,0.000000 0.000000,0.000000-18.000000,0.000000 0.000000,17.000000 1.000000,0.000000-1.000000,-17.000000 18.000000,0.000000-1.000000,0.000000-16.000000,0.000000-1.000000,0.000000 18.000000,0.000000-1.000000,0.000000-17.000000,0.000000 1.000000,0.000000 34.000000,0.000000-1.000000,-17.000000-16.000000,0.000000 0.000000,17.000000 16.000000,0.000000 1.000000,0.000000 0.000000,0.000000 0.000000,0.000000-1.000000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34838.000000 41686.000000,'0.000000'-35.000000,"0.000000"1.000000,0.000000 0.000000,0.000000 16.000000,0.000000 1.000000,0.000000 0.000000,0.000000 0.000000,0.000000-1.000000,0.000000 1.000000,0.000000 0.000000,0.000000 0.000000,18.000000 17.000000,-1.000000 0.000000,0.000000 0.000000,0.000000 0.000000,0.000000 17.000000,1.000000 0.000000,-1.000000 18.000000,0.000000-1.000000,0.000000 18.000000,1.000000-1.000000,-1.000000 18.000000,0.000000 0.000000,0.000000 0.000000,0.000000 0.000000,1.000000 0.000000,-1.000000 0.000000,-17.000000-18.000000,0.000000 1.000000,0.000000-1.000000,0.000000 1.000000,0.000000-18.000000,0.000000 1.000000,0.000000-1.000000,0.000000 1.000000,-17.000000-18.000000,-1.000000 0.000000,1.000000-17.000000,0.000000 0.000000,0.000000 0.000000,0.000000 0.000000,-1.000000 0.000000,1.000000 0.000000,17.000000-34.000000,0.000000-1.000000,-17.000000 1.000000,0.000000-1.000000,17.000000-16.000000,0.000000-1.000000,34.000000-17.000000,1.000000 1.000000,-18.000000-19.000000,0.000000 1.000000,35.000000-17.000000,-1.000000 0.000000,-16.000000 34.000000,-1.000000 0.000000,1.000000-17.000000,-1.000000 0.000000,0.000000 52.000000,1.000000-1.000000,-1.000000 1.000000,1.000000-1.000000,-18.000000 18.000000,0.000000 0.000000,0.000000 17.000000,1.000000 0.000000,-1.000000-17.000000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35768.000000 41204.000000,'-35.000000'69.000000,"18.000000"-69.000000,0.000000 0.000000,0.000000 34.000000,0.000000 1.000000,-1.000000-18.000000,1.000000 0.000000,-17.000000 17.000000,-1.000000 1.000000,18.000000 16.000000,0.000000 1.000000,0.000000 0.000000,0.000000-1.000000,17.000000 1.000000,0.000000 0.000000,0.000000-1.000000,0.000000 1.000000,0.000000 0.000000,0.000000-1.000000,34.000000-16.000000,0.000000-1.000000,1.000000 1.000000,-1.000000-1.000000,18.000000 0.000000,-1.000000 1.000000,-16.000000-18.000000,-1.000000 0.000000,18.000000-17.000000,0.000000 0.000000,-1.000000 17.000000,1.000000 1.000000,-18.000000-18.000000,1.000000 0.000000,-18.000000-18.000000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35493.000000 41445.000000,'0.000000'-35.000000,"17.000000"1.000000,0.000000 0.000000,0.000000-1.000000,0.000000 1.000000,1.000000-1.000000,-1.000000 1.000000,17.000000-1.000000,1.000000 1.000000,-1.000000 34.000000,0.000000 0.000000,-16.000000 0.000000,-1.000000 0.000000,17.000000 0.000000,1.000000 0.000000,-1.000000 0.000000,1.000000 0.000000,-18.000000 17.000000,0.000000 0.000000,0.000000 18.000000,0.000000-1.000000,-17.000000 1.000000,0.000000-1.000000,-17.000000 1.000000,0.000000-1.000000,0.000000 18.000000,0.000000-1.000000,-35.000000-16.000000,0.000000-1.000000,18.000000 1.000000,-1.000000-1.000000,-16.000000-17.000000,-1.000000 0.000000,18.000000 1.000000,-1.000000-1.000000,18.000000 0.000000,0.000000 0.000000,0.000000 0.000000,0.000000 1.000000,-1.000000-18.000000,1.000000 0.000000,34.000000-35.000000,1.000000 1.000000,16.000000 17.000000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36663.000000 41238.000000,'0.000000'35.000000,"-17.000000"-35.000000,0.000000 0.000000,-1.000000 17.000000,1.000000 0.000000,-17.000000 0.000000,-1.000000 1.000000,-16.000000 16.000000,-1.000000 0.000000,0.000000 1.000000,1.000000-1.000000,-1.000000 1.000000,0.000000-1.000000,18.000000 1.000000,0.000000-1.000000,16.000000 0.000000,1.000000 1.000000,17.000000-18.000000,0.000000 0.000000,17.000000 0.000000,1.000000 1.000000,33.000000-1.000000,1.000000 0.000000,0.000000-17.000000,-1.000000 0.000000,18.000000 0.000000,0.000000 0.000000,0.000000 0.000000,0.000000 0.000000,-35.000000 0.000000,0.000000 0.000000,1.000000 0.000000,-1.000000 0.000000,1.000000 17.000000,-1.000000 1.000000,-17.000000 16.000000,1.000000 0.000000,-18.000000 18.000000,0.000000 0.000000,0.000000-18.000000,0.000000 1.000000,-35.000000 16.000000,1.000000 1.000000,-18.000000-18.000000,0.000000 1.000000,1.000000-1.000000,-1.000000 0.000000,-17.000000-16.000000,0.000000-1.000000,18.000000 0.000000,-1.000000 0.000000,1.000000-17.000000,-1.000000 0.000000,35.000000 0.000000,-1.000000 0.000000,1.000000 0.000000,0.000000 0.000000,17.000000-17.000000,0.000000 0.000000,0.000000 0.000000,0.000000-1.000000,34.000000 1.000000</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37042.000000 41410.000000,'0.000000'69.000000,"0.000000"-52.000000,0.000000 1.000000,0.000000 33.000000,0.000000 1.000000,0.000000 0.000000,0.000000-1.000000,-18.000000 18.000000,1.000000 0.000000,0.000000 17.000000,0.000000 0.000000,-18.000000 0.000000,1.000000 0.000000,17.000000 0.000000,0.000000 0.000000,-1.000000 0.000000,1.000000 0.000000,-17.000000-17.000000,-1.000000 0.000000,35.000000-34.000000,0.000000-1.000000,-17.000000 0.000000,0.000000 1.000000,17.000000-18.000000,0.000000 0.000000,0.000000-34.000000,0.000000 0.000000,0.000000-18.000000,0.000000 1.000000,17.000000-18.000000,0.000000 1.000000,-17.000000-1.000000,0.000000 0.000000,35.000000-34.000000,-1.000000 0.000000,-17.000000-17.000000,1.000000 0.000000,33.000000-18.000000,1.000000 1.000000,-1.000000-18.000000,1.000000 0.000000,17.000000 18.000000,0.000000-1.000000,17.000000 1.000000,0.000000-1.000000,0.000000 70.000000,0.000000-1.000000,-34.000000 18.000000,-1.000000-1.000000,1.000000 35.000000,0.000000 0.000000,-18.000000 18.000000,0.000000-1.000000,-34.000000 0.000000,0.000000 0.000000,18.000000 35.000000,-1.000000-1.000000,0.000000 1.000000,0.000000 0.000000,-17.000000-1.000000,0.000000 1.000000,-17.000000 17.000000,0.000000 0.000000,-35.000000 0.000000,1.000000-1.000000,16.000000 1.000000,1.000000 0.000000,-35.000000 0.000000,0.000000 0.000000,0.000000-18.000000,0.000000 1.000000,0.000000-17.000000,1.000000-1.000000,-1.000000 18.000000,0.000000-1.000000,35.000000-51.000000,-1.000000 0.000000,1.000000 0.000000,-1.000000 0.000000,18.000000 0.000000,0.000000 0.000000,17.000000-17.000000,0.000000 0.000000,0.000000-18.000000,0.000000 1.000000,17.000000 17.000000,0.000000 0.000000,0.000000-18.000000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38178.000000 41445.000000,'0.000000'34.000000,"0.000000"-17.000000,0.000000 1.000000,17.000000-1.000000,0.000000 0.000000,-17.000000 18.000000,0.000000-1.000000,0.000000 0.000000,0.000000 1.000000,0.000000-1.000000,0.000000 1.000000,-17.000000 16.000000,0.000000 1.000000,-18.000000 0.000000,1.000000-1.000000,17.000000-16.000000,-1.000000-1.000000,-33.000000 18.000000,-1.000000-1.000000,18.000000-16.000000,-1.000000-1.000000,18.000000-17.000000,0.000000 1.000000,-18.000000-1.000000,1.000000 0.000000,17.000000-17.000000,0.000000 0.000000,-1.000000 0.000000,1.000000 0.000000,0.000000-17.000000,0.000000 0.000000,17.000000-1.000000,0.000000 1.000000,0.000000-17.000000,0.000000-1.000000,0.000000-16.000000,0.000000-1.000000,34.000000-17.000000,1.000000 0.000000,-1.000000 18.000000,0.000000-1.000000,18.000000-17.000000,0.000000 0.000000,-18.000000 1.000000,1.000000-1.000000,16.000000 0.000000,1.000000 0.000000,0.000000 17.000000,-1.000000 1.000000,-16.000000 16.000000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25450.000000 45200.000000,'0.000000'100.000000,"0.000000"-75.000000,0.000000 0.000000,0.000000 25.000000,0.000000 0.000000,0.000000 25.000000,0.000000 0.000000,0.000000-25.000000,0.000000 0.000000,0.000000 25.000000,0.000000 0.000000,0.000000-25.000000,0.000000 0.000000,0.000000 0.000000,0.000000 0.000000,0.000000 0.000000,0.000000 0.000000,0.000000-25.000000,0.000000 0.000000,0.000000 0.000000,0.000000 0.000000,25.000000-25.000000,0.000000 0.000000,-25.000000 25.000000,0.000000 0.000000,25.000000-25.000000,0.000000 0.000000,0.000000-25.000000,0.000000 0.000000,0.000000 0.000000,0.000000 0.000000,0.000000 0.000000,0.000000 0.000000,-25.000000 0.000000,0.000000 0.000000,25.000000-25.000000,0.000000 0.000000,0.000000 25.000000,0.000000 0.000000,0.000000-25.000000,0.000000 0.000000,-25.000000 25.000000,0.000000 0.000000,25.000000-25.000000,0.000000 0.000000,0.000000 0.000000,0.000000 0.000000,-25.000000 0.000000,0.000000 0.000000,25.000000 25.000000,0.000000 0.000000,-25.000000-25.000000,0.000000 0.000000,0.000000 25.000000,0.000000 0.000000,0.000000 0.000000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38556.000000 41169.000000,'0.000000'35.000000,"0.000000"-1.000000,0.000000 1.000000,-17.000000-1.000000,0.000000 1.000000,17.000000-1.000000,0.000000 0.000000,-17.000000 18.000000,0.000000 0.000000,-1.000000-1.000000,1.000000 1.000000,-17.000000 0.000000,-1.000000-1.000000,35.000000 1.000000,0.000000 0.000000,-17.000000-1.000000,0.000000 1.000000,0.000000-18.000000,-1.000000 1.000000,18.000000-1.000000,0.000000 1.000000,-17.000000-18.000000,0.000000 0.000000,17.000000-34.000000,0.000000 0.000000,0.000000-18.000000,0.000000 1.000000,17.000000-18.000000,0.000000 0.000000,18.000000-16.000000,-1.000000-1.000000,1.000000 0.000000,-1.000000 0.000000,1.000000-17.000000,-1.000000 0.000000,18.000000 17.000000,-1.000000 0.000000,1.000000 17.000000,0.000000 1.000000,-1.000000-1.000000,1.000000 1.000000,-18.000000 16.000000,1.000000 1.000000,-18.000000 34.000000,0.000000 0.000000,0.000000 17.000000,1.000000 0.000000,-18.000000 52.000000,0.000000 0.000000,0.000000 0.000000,0.000000 0.000000,-18.000000 17.000000,1.000000 0.000000,0.000000 0.000000,0.000000 0.000000,-1.000000 0.000000,1.000000 0.000000,0.000000-17.000000,0.000000 0.000000,0.000000-18.000000,-1.000000 1.000000,18.000000-18.000000,0.000000 1.000000,0.000000-18.000000,0.000000 0.000000,18.000000-17.000000,-1.000000 0.000000,34.000000-34.000000,1.000000-1.000000,0.000000-16.000000,-1.000000-1.000000,1.000000-17.000000,0.000000 0.000000,16.000000-17.000000,1.000000 0.000000,-34.000000 35.000000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39692.000000 41101.000000,'35.000000'-35.000000,"-35.000000"18.000000,0.000000 0.000000,17.000000 0.000000,0.000000-1.000000,-34.000000 18.000000,0.000000 0.000000,0.000000 18.000000,-1.000000-1.000000,-16.000000 17.000000,0.000000 1.000000,-1.000000 16.000000,1.000000 1.000000,17.000000-1.000000,-1.000000 1.000000,-16.000000-17.000000,-1.000000-1.000000,18.000000 18.000000,0.000000-1.000000,0.000000-16.000000,0.000000-1.000000,17.000000 1.000000,0.000000-1.000000,0.000000-17.000000,0.000000 0.000000,17.000000 1.000000,0.000000-1.000000,17.000000-17.000000,1.000000 0.000000,-1.000000 17.000000,1.000000 0.000000,-1.000000-17.000000,1.000000 0.000000,-1.000000 0.000000,0.000000 0.000000,-16.000000 35.000000,-1.000000-1.000000,-17.000000-17.000000,0.000000 1.000000,0.000000 33.000000,0.000000 1.000000,0.000000-18.000000,0.000000 1.000000,-35.000000 16.000000,1.000000 1.000000,0.000000-18.000000,-1.000000 1.000000,1.000000-1.000000,-1.000000 1.000000,1.000000-18.000000,-1.000000 0.000000,1.000000 0.000000,0.000000 0.000000,-1.000000-17.000000,1.000000 0.000000,17.000000 0.000000,-1.000000 0.000000,1.000000-17.000000,0.000000 0.000000,17.000000-17.000000,0.000000-1.000000,17.000000 1.000000,0.000000-1.000000,1.000000 1.000000</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39933.000000 41445.000000,'0.000000'69.000000,"0.000000"-52.000000,0.000000 0.000000,0.000000 18.000000,0.000000-1.000000,0.000000 18.000000,0.000000-1.000000,-17.000000 1.000000,0.000000 0.000000,0.000000-1.000000,0.000000 1.000000,-1.000000 17.000000,1.000000 0.000000,0.000000-35.000000,0.000000 0.000000,17.000000 1.000000,0.000000-1.000000,0.000000 1.000000,0.000000-1.000000,17.000000-68.000000,0.000000-1.000000,0.000000 18.000000,1.000000 0.000000,-1.000000-18.000000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40519.000000 40894.000000,'-35.000000'0.000000,"18.000000"-17.000000,0.000000 0.000000,-18.000000-1.000000,1.000000 1.000000,17.000000 17.000000,0.000000 0.000000,-1.000000 0.000000</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40932.000000 40997.000000,'-35.000000'35.000000,"1.000000"16.000000,0.000000 1.000000,34.000000-35.000000,0.000000 0.000000,-35.000000 52.000000,1.000000 0.000000,16.000000 0.000000,1.000000 0.000000,-17.000000 34.000000,-1.000000 0.000000,18.000000 1.000000,0.000000-1.000000,-17.000000 0.000000,-1.000000 1.000000,18.000000-36.000000,0.000000 1.000000,-1.000000 0.000000,1.000000 0.000000,17.000000-35.000000,0.000000 1.000000,0.000000-18.000000,0.000000 0.000000,0.000000 0.000000,0.000000 1.000000,17.000000-18.000000,1.000000 0.000000,-1.000000 0.000000,0.000000 0.000000,18.000000-18.000000,-1.000000 1.000000,0.000000 0.000000,1.000000 0.000000,16.000000-18.000000,1.000000 1.000000,-17.000000-18.000000,-1.000000 1.000000,18.000000-18.000000,-1.000000 0.000000,-16.000000-34.000000,-1.000000-1.000000,18.000000 18.000000,-1.000000 0.000000,-33.000000 17.000000,-1.000000 1.000000,0.000000-1.000000,0.000000 0.000000,-17.000000 34.000000,0.000000 1.000000,-51.000000 34.000000,-1.000000 0.000000,0.000000 34.000000,1.000000 1.000000,-1.000000 16.000000,0.000000 1.000000,18.000000 0.000000,0.000000-1.000000,-1.000000 1.000000,1.000000 0.000000,-1.000000-1.000000,1.000000 1.000000,34.000000 0.000000,0.000000-1.000000,-17.000000-16.000000,-1.000000-1.000000,18.000000 1.000000,0.000000-1.000000,18.000000-17.000000,-1.000000 0.000000,0.000000 1.000000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41517.000000 41961.000000,'0.000000'35.000000,"-17.000000"-1.000000,0.000000 1.000000,-1.000000-18.000000,1.000000 0.000000,0.000000 17.000000,0.000000 1.000000,0.000000-18.000000,-1.000000 0.000000,-16.000000 0.000000,-1.000000 1.000000,1.000000-18.000000,0.000000 0.000000,16.000000 0.000000,1.000000 0.000000,-17.000000 0.000000,-1.000000 0.000000,35.000000-18.000000,0.000000 1.000000,0.000000-17.000000,0.000000-1.000000,0.000000-16.000000,0.000000-1.000000,18.000000 18.000000,-1.000000-1.000000,0.000000-16.000000,0.000000-1.000000,18.000000 0.000000,-1.000000 1.000000,0.000000 16.000000,1.000000 1.000000,-1.000000 17.000000,1.000000-1.000000,-1.000000 1.000000,1.000000 0.000000,-1.000000 17.000000,0.000000 0.000000,-16.000000 17.000000,-1.000000 0.000000,0.000000 35.000000,0.000000 0.000000,1.000000 17.000000,-1.000000-1.000000,-17.000000 1.000000,0.000000 0.000000,17.000000-17.000000,0.000000-1.000000,0.000000-16.000000,1.000000-1.000000,-18.000000-17.000000,0.000000 1.000000,17.000000-1.000000,0.000000 0.000000,17.000000-17.000000,1.000000 0.000000,-18.000000 0.000000,0.000000 0.000000,0.000000-34.000000,1.000000-1.000000,-1.000000 1.000000,0.000000-1.000000,18.000000-33.000000,-1.000000-1.000000,-17.000000-17.000000,0.000000 0.000000,1.000000-1.000000,-1.000000 1.000000,17.000000-17.000000,1.000000 0.000000,-1.000000 0.000000,1.000000-1.000000,-18.000000 18.000000,0.000000 0.000000,17.000000 17.000000,1.000000 0.000000,-35.000000 18.000000,0.000000-1.000000,17.000000 18.000000,0.000000-1.000000,-17.000000 53.000000,0.000000-1.000000,0.000000 17.000000,0.000000 1.000000,-17.000000 16.000000,0.000000 1.000000,17.000000 17.000000,0.000000 0.000000,-17.000000-1.000000,-1.000000 1.000000,-16.000000 0.000000,0.000000 0.000000,16.000000 34.000000,1.000000 1.000000,0.000000-18.000000,0.000000 0.000000,-1.000000 17.000000,1.000000 0.000000,17.000000-17.000000,0.000000 0.000000,0.000000-17.000000,0.000000 0.000000,0.000000 0.000000,0.000000 0.000000,0.000000-35.000000,0.000000 1.000000,17.000000-35.000000,1.000000 0.000000,-1.000000 0.000000,0.000000 0.000000,0.000000 0.000000,1.000000 0.000000,16.000000-35.000000,0.000000 1.000000,-16.000000 17.000000,-1.000000-1.000000,17.000000-16.000000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42653.000000 41583.000000,'0.000000'-35.000000,"17.000000"35.000000,0.000000 0.000000,-17.000000 17.000000,0.000000 1.000000,-17.000000 33.000000,0.000000 1.000000,0.000000 17.000000,0.000000 0.000000,-1.000000 17.000000,1.000000 0.000000,0.000000-17.000000,0.000000-1.000000,17.000000 1.000000,0.000000 0.000000,0.000000-17.000000,0.000000-1.000000,0.000000 1.000000,0.000000 0.000000,0.000000-35.000000,0.000000 0.000000,17.000000 0.000000,0.000000 0.000000,18.000000-17.000000,-1.000000 0.000000,-17.000000 0.000000,0.000000 0.000000,18.000000 0.000000,-1.000000 0.000000,-16.000000-17.000000,-1.000000 0.000000,-17.000000 0.000000,0.000000 0.000000,17.000000-1.000000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42653.000000 42133.000000,'0.000000'-34.000000,"0.000000"0.000000,0.000000-1.000000,0.000000 18.000000,0.000000 0.000000,0.000000-18.000000,0.000000 1.000000,0.000000-1.000000,0.000000 1.000000,0.000000 0.000000,0.000000-1.000000,17.000000-17.000000,0.000000 1.000000,18.000000 16.000000,-1.000000 1.000000,1.000000 17.000000,-1.000000 0.000000,1.000000-1.000000,-1.000000 1.000000,-17.000000 17.000000,0.000000 0.000000,1.000000 0.000000,-1.000000 0.000000,0.000000 35.000000,0.000000-1.000000,-17.000000 0.000000,0.000000 1.000000,0.000000 16.000000,0.000000 1.000000,-17.000000 0.000000,0.000000-1.000000,-18.000000-16.000000,1.000000-1.000000,17.000000-17.000000,0.000000 1.000000,-18.000000 16.000000,1.000000 1.000000,-1.000000-35.000000,1.000000 0.000000,17.000000 17.000000,-1.000000 0.000000,-16.000000-17.000000,0.000000 0.000000,-1.000000 0.000000</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44237.000000 41583.000000,'34.000000'0.000000,"1.000000"0.000000,-1.000000 0.000000,18.000000 0.000000,-1.000000 0.000000,-34.000000 0.000000,1.000000 0.000000,16.000000 17.000000,0.000000 0.000000,1.000000-17.000000,-1.000000 0.000000,-16.000000 17.000000,-1.000000 0.000000,-17.000000 18.000000,0.000000-1.000000,17.000000 18.000000,0.000000 0.000000,-17.000000-18.000000,0.000000 0.000000,-17.000000 1.000000,0.000000-1.000000,-18.000000 1.000000,1.000000-1.000000,-1.000000-17.000000,1.000000 1.000000,17.000000-1.000000,0.000000 0.000000,-18.000000 0.000000,1.000000 0.000000,-1.000000-17.000000,1.000000 0.000000,0.000000 0.000000,-1.000000 0.000000,18.000000-17.000000,0.000000 0.000000,-18.000000 0.000000,1.000000 0.000000,17.000000-18.000000,-1.000000 1.000000,1.000000-1.000000,0.000000 1.000000,0.000000 17.000000,0.000000-1.000000,17.000000-16.000000,0.000000 0.000000,0.000000 16.000000,0.000000 1.000000,34.000000-17.000000,0.000000-1.000000,1.000000 18.000000,-1.000000 0.000000,35.000000-18.000000,0.000000 1.000000,-17.000000 17.000000,-1.000000 0.000000,-16.000000-18.000000</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45407.000000 41135.000000,'-34.000000'0.000000,"-1.000000"-17.000000,1.000000 0.000000,17.000000 17.000000,-1.000000 0.000000,-16.000000 0.000000,0.000000 0.000000,16.000000 0.000000,1.000000 0.000000,0.000000 34.000000,0.000000 0.000000,0.000000 1.000000,-1.000000-1.000000,1.000000 18.000000,0.000000 0.000000,17.000000 16.000000,0.000000 1.000000,-17.000000 17.000000,-1.000000 0.000000,18.000000 0.000000,0.000000 1.000000,0.000000-1.000000,0.000000 0.000000,0.000000 17.000000,0.000000 0.000000,0.000000-17.000000,0.000000 0.000000,-17.000000-17.000000,0.000000 0.000000,0.000000 0.000000,0.000000 0.000000,-18.000000-35.000000,1.000000 1.000000,17.000000-18.000000,-1.000000 0.000000,1.000000 0.000000,0.000000 0.000000,0.000000-17.000000,-1.000000 0.000000,18.000000-34.000000,0.000000 0.000000,18.000000 16.000000,-1.000000 1.000000,0.000000 0.000000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26500.000000 45500.000000,'0.000000'-50.000000,"0.000000"0.000000,0.000000 0.000000,-25.000000 25.000000,0.000000 0.000000,25.000000-25.000000,0.000000 0.000000,0.000000 0.000000,0.000000 0.000000,0.000000 0.000000,0.000000 0.000000,0.000000 25.000000,0.000000 0.000000,0.000000-25.000000,0.000000 0.000000,0.000000 0.000000,0.000000 0.000000,0.000000 0.000000,0.000000 0.000000,0.000000 25.000000,0.000000 0.000000,0.000000-25.000000,0.000000 0.000000,0.000000 25.000000,0.000000 0.000000,0.000000 0.000000,0.000000 0.000000,25.000000 0.000000,0.000000 0.000000,0.000000 0.000000,0.000000 0.000000,-25.000000 50.000000,0.000000 0.000000,0.000000 0.000000,0.000000 0.000000,25.000000 0.000000,0.000000 0.000000,-25.000000 25.000000,0.000000 0.000000,0.000000 0.000000,0.000000 0.000000,0.000000 0.000000,0.000000 0.000000,0.000000 25.000000,0.000000 0.000000,0.000000 0.000000,0.000000 0.000000,0.000000-25.000000,0.000000 0.000000,0.000000 25.000000,0.000000 0.000000,0.000000 0.000000,0.000000 0.000000,0.000000-25.000000,0.000000 0.000000,0.000000 25.000000,0.000000 0.000000,0.000000-25.000000,0.000000 0.000000,0.000000-25.000000,0.000000 0.000000,0.000000 25.000000,0.000000 0.000000,0.000000-25.000000,0.000000 0.000000,25.000000 0.000000,0.000000 0.000000,-25.000000 0.000000,0.000000 0.000000,0.000000 0.000000,0.000000 0.000000,0.000000 0.000000,0.000000 0.000000,25.000000-50.000000,0.000000 0.000000,-25.000000 0.000000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45510.000000 41961.000000,'0.000000'-34.000000,"18.000000"34.000000,-1.000000 0.000000,-34.000000 0.000000,-1.000000 0.000000,1.000000 17.000000,0.000000 0.000000,0.000000 0.000000,0.000000 1.000000,-18.000000-18.000000,1.000000 0.000000,-1.000000 17.000000,1.000000 0.000000,17.000000 0.000000,-1.000000 1.000000,1.000000-18.000000,0.000000 0.000000,0.000000 17.000000</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47645.000000 41548.000000,'34.000000'0.000000,"-17.000000"17.000000,1.000000 1.000000,-53.000000-18.000000,1.000000 0.000000,-1.000000 0.000000,1.000000 0.000000,-35.000000 17.000000,0.000000 0.000000,0.000000-17.000000,1.000000 0.000000,-1.000000 17.000000,0.000000 0.000000,0.000000-17.000000,0.000000 0.000000,18.000000 0.000000,-1.000000 0.000000,0.000000 0.000000,1.000000 0.000000,16.000000 0.000000,1.000000 0.000000,17.000000 0.000000,-1.000000 0.000000,1.000000-34.000000</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47197.000000 41032.000000,'35.000000'34.000000,"-18.000000"-34.000000,0.000000 0.000000,-17.000000 17.000000,0.000000 1.000000,0.000000-1.000000,0.000000 0.000000,0.000000 17.000000,0.000000 1.000000,0.000000 34.000000,0.000000 0.000000,-17.000000-1.000000,0.000000 1.000000,17.000000 17.000000,0.000000 0.000000,-18.000000 18.000000,1.000000-1.000000,17.000000-17.000000,0.000000 0.000000,0.000000 0.000000,0.000000 0.000000,0.000000-17.000000,0.000000 0.000000,0.000000-35.000000,0.000000 1.000000,0.000000-18.000000,0.000000 0.000000,0.000000-34.000000,0.000000 0.000000,0.000000-18.000000,0.000000 1.000000,0.000000-18.000000,0.000000 1.000000,17.000000-18.000000,1.000000 0.000000,-1.000000-17.000000,0.000000 0.000000,0.000000 17.000000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47645.000000 40997.000000,'34.000000'-34.000000,"-17.000000"-1.000000,1.000000 1.000000,-1.000000 0.000000,0.000000-1.000000,-17.000000 52.000000,0.000000 1.000000,0.000000 16.000000,0.000000 0.000000,0.000000 18.000000,0.000000 0.000000,0.000000-1.000000,0.000000 1.000000,0.000000 34.000000,0.000000 0.000000,17.000000-17.000000,1.000000 0.000000,-18.000000 34.000000,0.000000 0.000000,17.000000-17.000000,0.000000 1.000000,-17.000000 16.000000,0.000000 0.000000,0.000000-17.000000,0.000000 0.000000,0.000000-17.000000,0.000000 0.000000,17.000000-35.000000,0.000000 1.000000,-17.000000-18.000000,0.000000 0.000000,18.000000-17.000000,-1.000000 0.000000,0.000000 0.000000,0.000000 0.000000,0.000000-51.000000,1.000000-1.000000,16.000000 0.000000,0.000000 1.000000,18.000000-18.000000,0.000000 0.000000,-18.000000-17.000000,1.000000 0.000000,16.000000-17.000000,1.000000-1.000000,0.000000 35.000000,-1.000000 1.000000,-16.000000 16.000000,-1.000000 0.000000,0.000000 18.000000,1.000000-1.000000,-18.000000 18.000000,0.000000 0.000000,-17.000000 34.000000,0.000000 0.000000,0.000000 18.000000,0.000000-1.000000,0.000000 18.000000,0.000000 0.000000,-17.000000 16.000000,0.000000 1.000000,17.000000 0.000000,0.000000 0.000000,0.000000-17.000000,0.000000-1.000000,0.000000 1.000000,0.000000 0.000000,0.000000-1.000000,0.000000 1.000000,0.000000-18.000000,0.000000 1.000000,0.000000-18.000000,0.000000 0.000000,17.000000-17.000000,0.000000 0.000000,18.000000-17.000000,-1.000000 0.000000,1.000000-35.000000,-1.000000 0.000000,-17.000000 1.000000,0.000000-1.000000,18.000000-17.000000,-1.000000 0.000000,1.000000-17.000000,-1.000000 0.000000,-17.000000 17.000000,1.000000 1.000000,-1.000000 16.000000,0.000000 0.000000,0.000000 18.000000,0.000000-1.000000,-17.000000 18.000000,0.000000 0.000000,-17.000000 17.000000,0.000000 0.000000,0.000000 34.000000,0.000000 1.000000,-1.000000 34.000000,1.000000 0.000000,-17.000000-1.000000,-1.000000 1.000000,35.000000 0.000000,0.000000 0.000000,0.000000 0.000000,0.000000 0.000000,0.000000 0.000000,0.000000-1.000000,0.000000-16.000000,0.000000 0.000000,18.000000-1.000000,-1.000000 1.000000,17.000000-35.000000,1.000000 0.000000,-1.000000 18.000000,0.000000-1.000000,1.000000-34.000000,-1.000000 0.000000,1.000000 0.000000,-1.000000 0.000000,1.000000 0.000000,-1.000000 0.000000,-17.000000-17.000000,0.000000 0.000000,1.000000 0.000000,-1.000000-1.000000,-17.000000 1.000000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48884.000000 41789.000000,'0.000000'-34.000000,"-17.000000"-1.000000,0.000000 1.000000,0.000000-1.000000,-1.000000 1.000000,18.000000 17.000000,0.000000 0.000000,0.000000-18.000000,0.000000 1.000000,18.000000-1.000000,-1.000000 1.000000,17.000000 17.000000,1.000000-1.000000,16.000000 18.000000,1.000000 0.000000,-1.000000-17.000000,1.000000 0.000000,-17.000000 17.000000,-1.000000 0.000000,0.000000 17.000000,1.000000 0.000000,-18.000000 18.000000,0.000000-1.000000,-17.000000 1.000000,0.000000-1.000000,0.000000 1.000000,0.000000-1.000000,-34.000000 0.000000,-1.000000 1.000000,1.000000-1.000000,0.000000 1.000000,-1.000000-18.000000,1.000000 0.000000,-1.000000 0.000000,1.000000 1.000000,-18.000000-18.000000,1.000000 0.000000,33.000000 17.000000,1.000000 0.000000,-17.000000-17.000000,-1.000000 0.000000,18.000000 0.000000</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50950.000000 41583.000000,'34.000000'0.000000,"-17.000000"0.000000,1.000000 0.000000,-1.000000 0.000000,0.000000 0.000000,0.000000-18.000000,0.000000 1.000000,1.000000 17.000000,-1.000000 0.000000,17.000000 0.000000,1.000000 0.000000,-1.000000 0.000000,1.000000 0.000000,-18.000000 17.000000,0.000000 1.000000,0.000000 16.000000,0.000000 0.000000,1.000000 18.000000,-1.000000 0.000000,-17.000000-1.000000,0.000000 1.000000,0.000000 17.000000,0.000000 0.000000,0.000000-18.000000,0.000000 1.000000,-17.000000 0.000000,-1.000000-1.000000,-16.000000-16.000000,0.000000-1.000000,16.000000-17.000000,1.000000 0.000000,0.000000-17.000000,0.000000 0.000000,-18.000000 18.000000,1.000000-1.000000,17.000000-17.000000,-1.000000 0.000000,18.000000-17.000000,0.000000-1.000000,-17.000000-16.000000,0.000000 0.000000,17.000000-18.000000,0.000000 0.000000,34.000000 1.000000,1.000000-1.000000,-18.000000-17.000000,0.000000 0.000000,18.000000 18.000000,-1.000000-1.000000,-17.000000 0.000000,1.000000 1.000000,16.000000-1.000000,0.000000 1.000000,-16.000000 16.000000,-1.000000 1.000000,0.000000 16.000000,0.000000 1.000000,0.000000 0.000000,1.000000 0.000000,-1.000000 0.000000,0.000000-1.000000,0.000000 1.000000,1.000000 0.000000,-1.000000 17.000000,0.000000 0.000000,17.000000 0.000000,1.000000 0.000000,-18.000000-17.000000,0.000000 0.000000,18.000000 17.000000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51914.000000 41410.000000,'34.000000'0.000000,"-34.000000"18.000000,0.000000-1.000000,34.000000 0.000000,1.000000 0.000000,-18.000000 0.000000,0.000000 1.000000,-17.000000-1.000000,0.000000 0.000000,0.000000 18.000000,0.000000-1.000000,0.000000 18.000000,0.000000-1.000000,0.000000-16.000000,0.000000-1.000000,0.000000 1.000000,0.000000-1.000000,0.000000 0.000000,0.000000 1.000000,0.000000-18.000000,0.000000 0.000000,0.000000 0.000000,0.000000 1.000000,0.000000-36.000000</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52086.000000 41307.000000,'34.000000'0.000000</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52912.000000 41273.000000,'34.000000'34.000000,"-34.000000"-17.000000,0.000000 1.000000,0.000000 16.000000,0.000000 0.000000,0.000000 1.000000,0.000000-1.000000,0.000000 1.000000,0.000000-1.000000,0.000000 35.000000,0.000000 0.000000,0.000000 0.000000,0.000000 0.000000,0.000000 17.000000,0.000000 0.000000,0.000000 0.000000,0.000000 0.000000,0.000000 0.000000,0.000000 0.000000,0.000000-17.000000,0.000000 0.000000,-34.000000-18.000000,0.000000 1.000000,16.000000 0.000000,1.000000-1.000000,-17.000000-34.000000,-1.000000 1.000000,1.000000-1.000000,-1.000000 0.000000,1.000000-17.000000,0.000000 0.000000,-1.000000 0.000000,1.000000 0.000000,-1.000000 0.000000,1.000000 0.000000,34.000000-17.000000,0.000000 0.000000,-17.000000-18.000000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52946.000000 41307.000000,'-34.000000'35.000000,"34.000000"-1.000000,0.000000 0.000000,-17.000000 1.000000,0.000000-1.000000,17.000000 1.000000,0.000000-1.000000,-18.000000 1.000000,1.000000-1.000000,17.000000 18.000000,0.000000-1.000000,0.000000 1.000000,0.000000 0.000000,0.000000-1.000000,0.000000 1.000000,0.000000-18.000000,0.000000 1.000000,0.000000-18.000000,0.000000 0.000000,17.000000 0.000000,1.000000 1.000000,-1.000000-18.000000,0.000000 0.000000,17.000000-18.000000,1.000000 1.000000,-18.000000-17.000000,0.000000-1.000000,18.000000-16.000000,-1.000000-1.000000,-17.000000-17.000000,1.000000 0.000000,-1.000000 0.000000,0.000000 1.000000,0.000000-1.000000,0.000000 0.000000,1.000000 17.000000,-1.000000 1.000000,-17.000000 16.000000,0.000000 1.000000,17.000000 16.000000,0.000000 1.000000,-17.000000 0.000000,0.000000 0.000000,0.000000 51.000000,0.000000 1.000000,0.000000 16.000000,0.000000 1.000000,-17.000000 17.000000,0.000000 0.000000,17.000000 0.000000,0.000000-1.000000,0.000000 1.000000,0.000000 0.000000,17.000000-17.000000,0.000000-1.000000,0.000000 18.000000,1.000000 0.000000,-1.000000-17.000000,0.000000-1.000000,0.000000-16.000000,0.000000-1.000000,1.000000-17.000000,-1.000000 1.000000,17.000000-18.000000,1.000000 0.000000,-1.000000 0.000000,1.000000 0.000000,-1.000000 0.000000,0.000000 0.000000,1.000000-35.000000,-1.000000 1.000000,1.000000-1.000000,-1.000000 1.000000,1.000000 0.000000,-1.000000-1.000000,-17.000000-17.000000,0.000000 1.000000,1.000000-18.000000,-1.000000 0.000000,17.000000-17.000000,1.000000 0.000000,-18.000000 17.000000,0.000000 0.000000,0.000000-17.000000,1.000000 0.000000,-1.000000 34.000000,0.000000 1.000000,0.000000 16.000000,0.000000 1.000000,-17.000000 17.000000,0.000000 0.000000,18.000000-1.000000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27200.000000 45300.000000,'0.000000'-50.000000,"0.000000"25.000000,0.000000 0.000000,0.000000 0.000000,0.000000 0.000000,0.000000 0.000000,0.000000 0.000000,0.000000 0.000000,0.000000 0.000000,25.000000 75.000000,0.000000 0.000000,-25.000000 0.000000,0.000000 0.000000,0.000000 25.000000,0.000000 0.000000,0.000000-25.000000,0.000000 0.000000,0.000000 25.000000,0.000000 0.000000,0.000000-25.000000,0.000000 0.000000,0.000000 0.000000,0.000000 0.000000,25.000000 0.000000,0.000000 0.000000,-25.000000 0.000000,0.000000 0.000000,0.000000-25.000000,0.000000 0.000000,25.000000 0.000000,0.000000 0.000000,0.000000 0.000000,0.000000 0.000000,0.000000-50.000000,0.000000 0.000000,0.000000 25.000000,0.000000 0.000000,-25.000000-50.000000,0.000000 0.000000,25.000000 25.000000,0.000000 0.000000,0.000000-25.000000,0.000000 0.000000,0.000000 0.000000,0.000000 0.000000,0.000000 0.000000,0.000000 0.000000,-25.000000 0.000000,0.000000 0.000000,0.000000 0.000000,0.000000 0.000000,25.000000 0.000000,0.000000 0.000000,-25.000000 25.000000,0.000000 0.000000,0.000000 0.000000,0.000000 0.000000,0.000000 0.000000,0.000000 0.000000,0.000000 0.000000,0.000000 0.000000,0.000000 0.000000,0.000000 0.000000,0.000000 0.000000</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54564.000000 40963.000000,'35.000000'-35.000000,"-18.000000"-33.000000,0.000000-1.000000,18.000000 34.000000,-1.000000 1.000000,-34.000000-1.000000,0.000000 1.000000,17.000000 34.000000,1.000000 0.000000,-18.000000 17.000000,0.000000 0.000000,-18.000000 18.000000,1.000000-1.000000,17.000000 35.000000,0.000000 0.000000,-17.000000 0.000000,0.000000 0.000000,-1.000000 17.000000,1.000000 0.000000,0.000000 0.000000,0.000000 0.000000,0.000000 0.000000,-1.000000 0.000000,1.000000 17.000000,0.000000 1.000000,-17.000000-18.000000,-1.000000 0.000000,18.000000 0.000000,0.000000 0.000000,-1.000000 0.000000,1.000000 0.000000,-17.000000-17.000000,-1.000000 0.000000,35.000000-35.000000,0.000000 1.000000,-17.000000-1.000000,0.000000 0.000000,17.000000-16.000000,0.000000-1.000000,0.000000-34.000000,0.000000-1.000000,17.000000 1.000000,0.000000 0.000000,1.000000 0.000000</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55012.000000 41927.000000,'0.000000'34.000000,"0.000000"-17.000000,0.000000 1.000000,0.000000-1.000000,0.000000 0.000000,0.000000 18.000000,0.000000-1.000000,-17.000000 0.000000,0.000000 1.000000,-18.000000-1.000000,1.000000 1.000000,-1.000000 16.000000,1.000000 1.000000,17.000000-18.000000,-1.000000 1.000000,-16.000000-18.000000,0.000000 0.000000,16.000000 0.000000,1.000000 1.000000,17.000000-36.000000,0.000000 1.000000,17.000000-17.000000,1.000000-1.000000,16.000000-16.000000,0.000000-1.000000,1.000000-17.000000,-1.000000 0.000000,35.000000 1.000000,0.000000-1.000000,-17.000000 17.000000,-1.000000 0.000000,1.000000 1.000000,-1.000000-1.000000,-16.000000 35.000000,-1.000000 0.000000,-16.000000 17.000000,-1.000000 0.000000,0.000000 17.000000,0.000000 0.000000,-17.000000 52.000000,0.000000 0.000000,-17.000000 0.000000,0.000000 0.000000,0.000000-1.000000,-1.000000 1.000000,1.000000 0.000000,0.000000 0.000000,17.000000-17.000000,0.000000-1.000000,0.000000-16.000000,0.000000-1.000000,0.000000 0.000000,0.000000 1.000000,17.000000-35.000000,0.000000 0.000000,18.000000 0.000000,-1.000000 0.000000,1.000000-35.000000,-1.000000 1.000000,0.000000-18.000000,1.000000 1.000000,-1.000000 34.000000,1.000000-1.000000,-1.000000-33.000000</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56217.000000 41514.000000,'34.000000'34.000000,"-17.000000"-34.000000,1.000000 0.000000,-18.000000 17.000000,0.000000 1.000000,0.000000-1.000000,0.000000 0.000000,-18.000000 0.000000,1.000000 0.000000,-17.000000 18.000000,-1.000000-1.000000,1.000000 1.000000,0.000000-1.000000,-1.000000 1.000000,1.000000-1.000000,-18.000000-17.000000,0.000000 0.000000,18.000000 1.000000,0.000000-1.000000,-18.000000 0.000000,0.000000 0.000000,1.000000 0.000000,-1.000000 1.000000,0.000000-18.000000,1.000000 0.000000,16.000000-18.000000,1.000000 1.000000,-1.000000 0.000000,1.000000 0.000000,34.000000 0.000000,0.000000-1.000000,-17.000000-16.000000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55838.000000 41342.000000,'35.000000'34.000000,"-35.000000"-17.000000,0.000000 0.000000,17.000000 1.000000,0.000000-1.000000,-17.000000 17.000000,0.000000 1.000000,17.000000-1.000000,0.000000 1.000000,-17.000000 16.000000,0.000000 1.000000,0.000000 17.000000,0.000000 0.000000,0.000000 17.000000,0.000000 0.000000,-17.000000-17.000000,0.000000-1.000000,17.000000-16.000000,0.000000 0.000000,0.000000-18.000000,0.000000 0.000000,-17.000000 1.000000,0.000000-1.000000,17.000000-16.000000,0.000000-1.000000,17.000000-34.000000,0.000000-1.000000,-17.000000 1.000000,0.000000 0.000000,17.000000 0.000000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56630.000000 41376.000000,'34.000000'0.000000,"-16.000000"0.000000,-1.000000 0.000000,-17.000000 17.000000,0.000000 0.000000,0.000000 1.000000,0.000000-1.000000,0.000000 17.000000,0.000000 1.000000,0.000000-1.000000,0.000000 1.000000,0.000000 33.000000,0.000000 1.000000,0.000000 0.000000,0.000000 0.000000,0.000000 17.000000,0.000000 0.000000,-17.000000-17.000000,-1.000000 0.000000,18.000000-18.000000,0.000000 1.000000,0.000000 0.000000,0.000000-1.000000,0.000000-16.000000,0.000000-1.000000,0.000000-17.000000,0.000000 1.000000,0.000000-1.000000,0.000000 0.000000,0.000000-34.000000,0.000000 0.000000,0.000000-1.000000,0.000000 1.000000,18.000000 0.000000</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57043.000000 40894.000000,'0.000000'-34.000000,"17.000000"16.000000,0.000000 1.000000,-17.000000-17.000000,0.000000-1.000000,0.000000 1.000000,0.000000-1.000000,-17.000000 35.000000,0.000000 0.000000,17.000000 18.000000,0.000000-1.000000,0.000000 0.000000,0.000000 0.000000,0.000000 1.000000</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57594.000000 41479.000000,'34.000000'35.000000,"-16.000000"-1.000000,-1.000000 1.000000,0.000000-1.000000,0.000000 0.000000,-17.000000 18.000000,0.000000 0.000000,0.000000-18.000000,0.000000 1.000000,0.000000-1.000000,0.000000 0.000000,0.000000 18.000000,0.000000 0.000000,-17.000000-18.000000,0.000000 1.000000,-18.000000-18.000000,1.000000 0.000000,17.000000 0.000000,-1.000000 0.000000,-16.000000 1.000000,0.000000-1.000000,-1.000000 0.000000,1.000000 0.000000,-1.000000-17.000000,1.000000 0.000000,17.000000 0.000000,-1.000000 0.000000,1.000000 17.000000,0.000000 1.000000,0.000000-18.000000,0.000000 0.000000,17.000000-18.000000,0.000000 1.000000,0.000000 0.000000,0.000000 0.000000,0.000000-18.000000,0.000000 1.000000,17.000000 0.000000,0.000000-1.000000,-17.000000 1.000000,0.000000-1.000000,17.000000-34.000000,0.000000 1.000000,18.000000 16.000000,-1.000000 0.000000,-16.000000 1.000000,-1.000000-1.000000,0.000000 0.000000,0.000000 1.000000,18.000000-18.000000,-1.000000 0.000000,-17.000000 35.000000,0.000000-1.000000,1.000000 1.000000,-1.000000-1.000000,17.000000 18.000000,1.000000 0.000000,-18.000000 0.000000,0.000000-1.000000,0.000000 1.000000,1.000000 0.000000,-1.000000 17.000000</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57973.000000 41204.000000,'68.000000'0.000000,"-50.000000"0.000000,-1.000000 0.000000,0.000000 0.000000,0.000000 0.000000,0.000000 17.000000,1.000000 0.000000,-1.000000-17.000000,0.000000 0.000000,0.000000 17.000000,1.000000 1.000000,-1.000000-1.000000,0.000000 0.000000,-17.000000 0.000000,0.000000 1.000000,0.000000 16.000000,0.000000 0.000000,0.000000 18.000000,0.000000 0.000000,0.000000-18.000000,0.000000 1.000000,0.000000 16.000000,0.000000 1.000000,-17.000000-18.000000,0.000000 1.000000,17.000000 16.000000,0.000000 1.000000,-18.000000-18.000000,1.000000 1.000000,17.000000-18.000000,0.000000 0.000000,0.000000 0.000000,0.000000 1.000000,0.000000-1.000000,0.000000 0.000000,0.000000-34.000000,0.000000 0.000000,17.000000-18.000000,1.000000 1.000000,16.000000-1.000000,0.000000 1.000000,1.000000-18.000000,-1.000000 1.000000,1.000000-1.000000,-1.000000 0.000000,1.000000 1.000000,-1.000000-1.000000,0.000000 0.000000,1.000000 1.000000,-1.000000-1.000000,1.000000 1.000000,-18.000000 33.000000,0.000000 1.000000,17.000000 0.000000,1.000000 0.000000,-35.000000-1.000000,0.000000 1.000000,17.000000 17.000000,0.000000 0.000000,-17.000000 17.000000,0.000000 1.000000,0.000000-1.000000,0.000000 0.000000,0.000000 18.000000,0.000000-1.000000,0.000000 0.000000,0.000000 1.000000,0.000000 16.000000,0.000000 1.000000,0.000000 0.000000,0.000000-1.000000,0.000000 1.000000,0.000000 0.000000,-17.000000-1.000000,0.000000 1.000000,17.000000 0.000000,0.000000-1.000000,0.000000 1.000000,0.000000 0.000000,0.000000-18.000000,0.000000 0.000000,0.000000-16.000000,0.000000-1.000000,0.000000 0.000000,0.000000 0.000000,17.000000-17.000000,0.000000 0.000000,1.000000 0.000000</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59625.000000 41445.000000,'34.000000'0.000000,"-16.000000"0.000000,-1.000000 0.000000,17.000000 0.000000,1.000000 0.000000,-1.000000 0.000000,1.000000 0.000000,-1.000000 0.000000,0.000000 0.000000,18.000000 0.000000,0.000000 0.000000,-18.000000 0.000000,1.000000 0.000000,-1.000000 17.000000,0.000000 0.000000,-16.000000 18.000000,-1.000000-1.000000,-17.000000 1.000000,0.000000-1.000000,0.000000 18.000000,0.000000-1.000000,-35.000000 18.000000,1.000000 0.000000,-18.000000-17.000000,1.000000-1.000000,-1.000000 1.000000,0.000000 0.000000,1.000000-18.000000,-1.000000 0.000000,0.000000-16.000000,1.000000-1.000000,16.000000 0.000000,1.000000 0.000000,17.000000-17.000000,0.000000 0.000000,-18.000000 0.000000,1.000000 0.000000,17.000000 0.000000,-1.000000 0.000000,18.000000-17.000000,0.000000 0.000000,-17.000000 0.000000,0.000000-1.000000,17.000000-33.000000,0.000000-1.000000,0.000000 0.000000,0.000000 1.000000,34.000000-18.000000,1.000000 0.000000,-1.000000 17.000000,1.000000 1.000000,-1.000000-1.000000,0.000000 1.000000,18.000000-1.000000,0.000000 0.000000,-1.000000 18.000000,1.000000-1.000000,0.000000 1.000000,-1.000000 0.000000,-34.000000 16.000000,1.000000 1.000000,16.000000 0.000000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60589.000000 40963.000000,'34.000000'34.000000,"-34.000000"-16.000000,0.000000-1.000000,0.000000 0.000000,0.000000 0.000000,0.000000 0.000000,0.000000 1.000000,-17.000000 16.000000,0.000000 0.000000,17.000000 1.000000,0.000000-1.000000,-17.000000 1.000000,-1.000000-1.000000,1.000000 35.000000,0.000000 0.000000,-17.000000-18.000000,-1.000000 1.000000,18.000000 34.000000,0.000000 0.000000,-18.000000 0.000000,1.000000 0.000000,17.000000-17.000000,0.000000 0.000000,-1.000000 0.000000,1.000000 0.000000,0.000000 0.000000,0.000000-1.000000,-1.000000-33.000000,1.000000-1.000000,17.000000 1.000000,0.000000-1.000000,0.000000-17.000000,0.000000 1.000000,17.000000-36.000000,1.000000 1.000000,-1.000000 0.000000,0.000000 0.000000,0.000000 0.000000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28400.000000 44750.000000,'50.000000'0.000000,"-25.000000"0.000000,0.000000 0.000000,0.000000 0.000000,0.000000 0.000000,0.000000-25.000000,0.000000 0.000000,-50.000000 25.000000,0.000000 0.000000,0.000000 25.000000,0.000000 0.000000,-25.000000 0.000000,0.000000 0.000000,25.000000 25.000000,0.000000 0.000000,0.000000-25.000000,0.000000 0.000000,0.000000 25.000000,0.000000 0.000000,25.000000-25.000000,0.000000 0.000000,-25.000000 0.000000,0.000000 0.000000,25.000000 25.000000,0.000000 0.000000,0.000000-25.000000,0.000000 0.000000,0.000000 0.000000,0.000000 0.000000,0.000000 0.000000,0.000000 0.000000,25.000000 0.000000,0.000000 0.000000,0.000000 0.000000,0.000000 0.000000,25.000000-25.000000,0.000000 0.000000,-25.000000 25.000000,0.000000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0.000000,0.000000-25.000000,0.000000 0.000000,-25.000000 25.000000,0.000000 0.000000,25.000000-25.000000,0.000000 0.000000,0.000000 25.000000,0.000000 0.000000,0.000000-25.000000</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60761.000000 41892.000000,'34.000000'0.000000,"-51.000000"0.000000,0.000000 0.000000,-17.000000 0.000000,-1.000000 0.000000,1.000000 18.000000,-1.000000-1.000000,1.000000-17.000000,-1.000000 0.000000,18.000000 17.000000,0.000000 0.000000,-17.000000-17.000000,-1.000000 0.000000,1.000000 0.000000,-1.000000 0.000000,18.000000 0.000000,0.000000 0.000000,0.000000 17.000000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62207.000000 41238.000000,'34.000000'0.000000,"1.000000"-17.000000,-1.000000 0.000000,-17.000000-18.000000,1.000000 1.000000,-1.000000 17.000000,0.000000 0.000000,-17.000000-1.000000,0.000000 1.000000,0.000000 0.000000,0.000000 0.000000,17.000000 0.000000,0.000000-1.000000,-17.000000 1.000000,0.000000 0.000000,-17.000000 17.000000,0.000000 0.000000,0.000000 0.000000,0.000000 0.000000,-18.000000 0.000000,1.000000 0.000000,17.000000 0.000000,-1.000000 0.000000,-16.000000 17.000000,0.000000 0.000000,-1.000000 18.000000,1.000000-1.000000,16.000000 1.000000,1.000000-1.000000,-17.000000 0.000000,-1.000000 1.000000,18.000000 16.000000,0.000000 1.000000,0.000000 0.000000,0.000000-1.000000,-1.000000 1.000000,1.000000 0.000000,0.000000 17.000000,0.000000-1.000000,17.000000 1.000000,0.000000 0.000000,-18.000000 0.000000,1.000000 0.000000,17.000000-18.000000,0.000000 1.000000,0.000000 0.000000,0.000000-1.000000,-17.000000 1.000000,0.000000 0.000000,17.000000-35.000000,0.000000 0.000000,-17.000000 17.000000,-1.000000 1.000000,18.000000-52.000000,0.000000-1.000000,18.000000 1.000000,-1.000000 0.000000,0.000000 0.000000,0.000000 0.000000,18.000000-1.000000,-1.000000 1.000000,-17.000000-17.000000,1.000000-1.000000,16.000000 1.000000,0.000000 0.000000,1.000000 16.000000,-1.000000 1.000000,1.000000-17.000000,-1.000000-1.000000,1.000000 1.000000,-1.000000-1.000000,0.000000 1.000000,1.000000 0.000000,-1.000000 16.000000,1.000000 1.000000,-1.000000 0.000000,0.000000 0.000000,-16.000000-18.000000,-1.000000 1.000000,0.000000 34.000000,0.000000 0.000000,1.000000-17.000000,-1.000000-1.000000,-34.000000 18.000000,-1.000000 0.000000,-16.000000 0.000000,-1.000000 0.000000,1.000000 18.000000,0.000000-1.000000,-18.000000 17.000000,0.000000 1.000000,1.000000-18.000000,-1.000000 0.000000,0.000000 18.000000,1.000000-1.000000,-1.000000 0.000000,1.000000 1.000000,16.000000-18.000000,1.000000 0.000000,16.000000 0.000000,1.000000 1.000000,0.000000-1.000000,0.000000 0.000000,17.000000 0.000000,0.000000 1.000000,17.000000-18.000000,0.000000 0.000000,0.000000 0.000000,1.000000 0.000000,-1.000000 0.000000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62689.000000 41101.000000,'34.000000'0.000000,"-34.000000"-35.000000,0.000000 1.000000,0.000000 17.000000,0.000000-1.000000,18.000000 1.000000,-1.000000 0.000000,-17.000000 51.000000,0.000000 1.000000,0.000000-1.000000,0.000000 1.000000,0.000000 16.000000,0.000000 1.000000,0.000000-1.000000,0.000000 1.000000,0.000000 0.000000,0.000000-1.000000,-17.000000 35.000000,-1.000000 1.000000,1.000000-19.000000,0.000000 1.000000,17.000000 0.000000,0.000000 0.000000,-17.000000 0.000000,-1.000000 0.000000,18.000000 0.000000,0.000000-1.000000,0.000000-33.000000,0.000000-1.000000,0.000000 1.000000,0.000000-1.000000,0.000000-17.000000,0.000000 0.000000,18.000000-17.000000,-1.000000 0.000000,0.000000-17.000000,0.000000 0.000000,1.000000-17.000000</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63033.000000 41514.000000,'35.000000'0.000000,"-35.000000"17.000000,0.000000 0.000000,0.000000 0.000000,0.000000 1.000000,0.000000 33.000000,0.000000 1.000000,0.000000-1.000000,0.000000 1.000000,0.000000 0.000000,0.000000-1.000000,0.000000 1.000000,0.000000 0.000000,0.000000-1.000000,0.000000 1.000000,0.000000-18.000000,0.000000 1.000000,0.000000-18.000000,0.000000 0.000000,17.000000 0.000000,0.000000 1.000000,0.000000-18.000000,0.000000 0.000000,1.000000 0.000000,-1.000000 0.000000,0.000000 0.000000,0.000000 0.000000,0.000000-35.000000,1.000000 1.000000,-1.000000-18.000000,0.000000 1.000000,0.000000-1.000000,1.000000 0.000000,-1.000000 1.000000,0.000000-1.000000,0.000000-17.000000,0.000000 0.000000,1.000000 0.000000,-1.000000 1.000000,0.000000 16.000000,0.000000 0.000000,0.000000 18.000000,1.000000-1.000000,-18.000000 1.000000,0.000000 0.000000,0.000000 16.000000,0.000000 1.000000,0.000000 0.000000,0.000000 0.000000,0.000000-1.000000,0.000000 1.000000,17.000000 0.000000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63894.000000 41376.000000,'0.000000'34.000000,"0.000000"1.000000,0.000000-1.000000,0.000000-17.000000,0.000000 1.000000,0.000000 16.000000,0.000000 1.000000,0.000000-1.000000,0.000000 0.000000,0.000000 1.000000,0.000000-1.000000,0.000000 1.000000,0.000000-1.000000,-17.000000 1.000000,-1.000000-1.000000,1.000000 0.000000,0.000000 1.000000,17.000000-18.000000,0.000000 0.000000,0.000000 0.000000,0.000000 1.000000,0.000000-36.000000</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64204.000000 40997.000000,'0.000000'-69.000000,"0.000000"52.000000,0.000000 0.000000,0.000000-17.000000,0.000000-1.000000,0.000000 18.000000,0.000000 0.000000,0.000000 0.000000,0.000000-1.000000,0.000000 1.000000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64720.000000 40171.000000,'0.000000'35.000000,"0.000000"-1.000000,0.000000 0.000000,0.000000 1.000000,0.000000-1.000000,17.000000 18.000000,0.000000-1.000000,-17.000000 36.000000,0.000000-1.000000,0.000000 17.000000,0.000000 0.000000,0.000000 0.000000,0.000000 1.000000,0.000000-18.000000,0.000000 0.000000,0.000000 0.000000,0.000000 0.000000,0.000000 0.000000,0.000000 0.000000,0.000000-34.000000,0.000000-1.000000,0.000000 1.000000,0.000000 0.000000,0.000000 17.000000,0.000000-1.000000,-17.000000-33.000000,0.000000-1.000000,0.000000 1.000000,0.000000-1.000000,-1.000000-17.000000,1.000000 1.000000,0.000000-1.000000,0.000000 0.000000,0.000000-17.000000,-1.000000 0.000000,1.000000 0.000000,0.000000 0.000000,0.000000 0.000000,-1.000000 0.000000,-16.000000 0.000000,0.000000 0.000000,16.000000-17.000000,1.000000 0.000000,17.000000-18.000000,0.000000 1.000000,0.000000-1.000000,0.000000 1.000000,0.000000 17.000000,0.000000-1.000000,0.000000-33.000000,0.000000-1.000000,0.000000 18.000000,0.000000-1.000000,0.000000-16.000000,0.000000-1.000000,35.000000 18.000000,-1.000000-1.000000,-17.000000-17.000000,0.000000 1.000000,18.000000-1.000000,-1.000000 1.000000,-16.000000 33.000000,-1.000000 1.000000,17.000000-17.000000</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5:5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65581.000000 41101.000000,'0.000000'34.000000,"-18.000000"-17.000000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0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23581.000000 47951.000000,'69.000000'0.000000,"-52.000000"0.000000,0.000000 0.000000,18.000000 0.000000,-1.000000 0.000000,-16.000000 0.000000,-1.000000 0.000000,0.000000 0.000000,0.000000 0.000000,18.000000-17.000000,-1.000000 0.000000,0.000000 17.000000,1.000000 0.000000,-1.000000 0.000000,1.000000 0.000000,34.000000 0.000000,-1.000000 0.000000,-16.000000 0.000000,0.000000 0.000000,17.000000 0.000000,-1.000000 0.000000,18.000000 0.000000,1.000000 0.000000,-19.000000 0.000000,1.000000 0.000000,0.000000 0.000000,0.000000 0.000000,-17.000000 17.000000,-1.000000 0.000000,1.000000-17.000000,-1.000000 0.000000,1.000000 0.000000,0.000000 0.000000,17.000000 0.000000,-1.000000 0.000000,-16.000000 0.000000,0.000000 0.000000,-1.000000 0.000000,1.000000 0.000000,34.000000 0.000000,0.000000 0.000000,-17.000000 0.000000,0.000000 0.000000,17.000000 0.000000,0.000000 0.000000,0.000000 0.000000,0.000000 0.000000,-17.000000 0.000000,0.000000 0.000000,17.000000 0.000000,0.000000 0.000000,17.000000 0.000000,0.000000 0.000000,1.000000 0.000000,-1.000000 0.000000,0.000000 0.000000,1.000000 0.000000,51.000000 0.000000,-1.000000 0.000000,-33.000000 0.000000,-1.000000 0.000000,1.000000 0.000000,-1.000000 0.000000,-16.000000 0.000000,-1.000000 0.000000,0.000000 0.000000,1.000000 0.000000,16.000000 0.000000,0.000000 0.000000,35.000000 0.000000,0.000000 0.000000,-34.000000 18.000000,-1.000000-1.000000,18.000000-17.000000,0.000000 0.000000,-52.000000 0.000000,0.000000 0.000000,17.000000 0.000000,0.000000 0.000000,1.000000 0.000000,-1.000000 0.000000,17.000000 0.000000,1.000000 0.000000,-1.000000 0.000000,1.000000 0.000000,-18.000000 0.000000,0.000000 0.000000,-16.000000 0.000000,-1.000000 0.000000,-35.000000 17.000000,1.000000 0.000000,17.000000-17.000000,0.000000 0.000000,-1.000000 0.000000,1.000000 0.000000,17.000000 0.000000,0.000000 0.000000,18.000000 0.000000,-1.000000 0.000000,-17.000000 0.000000,0.000000 0.000000,17.000000 0.000000,1.000000 0.000000,-18.000000 0.000000,0.000000 0.000000,0.000000 0.000000,0.000000 0.000000,-17.000000 0.000000,0.000000 0.000000,-1.000000 0.000000,1.000000 0.000000,0.000000 0.000000,0.000000 0.000000,34.000000 0.000000,1.000000 0.000000,16.000000 0.000000,1.000000 0.000000,-18.000000 0.000000,0.000000 0.000000,0.000000 0.000000,1.000000 0.000000,16.000000 0.000000,1.000000 0.000000,-35.000000 0.000000,0.000000 0.000000,17.000000 0.000000,0.000000 0.000000,18.000000 0.000000,-1.000000 0.000000,18.000000 0.000000,0.000000 0.000000,-1.000000 17.000000,1.000000 1.000000,-17.000000-18.000000,-1.000000 0.000000,-34.000000 17.000000,0.000000 0.000000,18.000000-17.000000,-1.000000 0.000000,0.000000 17.000000,0.000000 0.000000,18.000000-17.000000,-1.000000 0.000000,-16.000000 0.000000,-1.000000 0.000000,17.000000 18.000000,1.000000-1.000000,-35.000000-17.000000,0.000000 0.000000,-17.000000 0.000000,0.000000 0.000000,17.000000 0.000000,0.000000 0.000000,-17.000000 0.000000,0.000000 0.000000,17.000000 0.000000,0.000000 0.000000,17.000000 17.000000,0.000000 0.000000,0.000000-17.000000,1.000000 0.000000,-1.000000 0.000000,0.000000 0.000000,-17.000000 0.000000,0.000000 0.000000,-17.000000 0.000000,0.000000 0.000000,0.000000 0.000000,0.000000 0.000000,17.000000 0.000000,0.000000 0.000000,-17.000000 0.000000,0.000000 0.000000,17.000000 18.000000,0.000000-1.000000,17.000000-17.000000,0.000000 0.000000,1.000000 0.000000,-1.000000 0.000000,-17.000000 0.000000,0.000000 0.000000,0.000000 17.000000,0.000000 0.000000,-34.000000-17.000000,-1.000000 0.000000,1.000000 17.000000,0.000000 1.000000,-1.000000-18.000000,1.000000 0.000000,0.000000 17.000000,-1.000000 0.000000,-16.000000-17.000000,-1.000000 0.000000,1.000000 17.000000,-1.000000 0.000000,-17.000000-17.000000,0.000000 0.000000,1.000000 0.000000,-1.000000 0.000000,0.000000 0.000000,0.000000 0.000000,-34.000000 18.000000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1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9398.000000 52737.000000,'34.000000'0.000000,"1.000000"0.000000,-1.000000 0.000000,18.000000 0.000000,-1.000000 0.000000,1.000000 0.000000,0.000000 0.000000,-18.000000 0.000000,0.000000 0.000000,18.000000 0.000000,0.000000 0.000000,17.000000 0.000000,-1.000000 0.000000,-16.000000 0.000000,0.000000 0.000000,17.000000 0.000000,-1.000000 0.000000,-16.000000 0.000000,0.000000 0.000000,17.000000 0.000000,-1.000000 0.000000,1.000000 0.000000,0.000000 0.000000,34.000000 0.000000,1.000000 0.000000,-18.000000 0.000000,0.000000 0.000000,17.000000 17.000000,0.000000 0.000000,-17.000000-17.000000,0.000000 0.000000,1.000000 0.000000,-1.000000 0.000000,0.000000 17.000000,0.000000 0.000000,0.000000-17.000000,0.000000 0.000000,-17.000000 0.000000,0.000000 0.000000,34.000000 0.000000,0.000000 0.000000,0.000000 0.000000,1.000000 0.000000,16.000000 0.000000,1.000000 0.000000,-18.000000-17.000000,0.000000 0.000000,18.000000 0.000000,-1.000000 0.000000,-34.000000-1.000000,0.000000 1.000000,18.000000 0.000000,-1.000000 0.000000,35.000000-1.000000,-1.000000 1.000000,-16.000000 0.000000,-1.000000 0.000000,18.000000 17.000000,0.000000 0.000000,-35.000000-17.000000,0.000000-1.000000,-34.000000 18.000000,0.000000 0.000000,-17.000000 0.000000,-1.000000 0.000000,1.000000 0.000000,-1.000000 0.000000,-33.000000 0.000000,-1.000000 0.000000,0.000000 0.000000,0.000000 0.000000,-17.000000 18.000000,0.000000-1.000000,-17.000000-17.000000,0.000000 0.000000,0.000000 17.000000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30200.000000 44750.000000,'50.000000'0.000000,"-25.000000"0.000000,0.000000 0.000000,-25.000000-25.000000,0.000000 0.000000,25.000000 0.000000,0.000000 0.000000,-25.000000 0.000000,0.000000 0.000000,0.000000 0.000000,0.000000 0.000000,-25.000000 25.000000,0.000000 0.000000,0.000000 0.000000,0.000000 0.000000,-25.000000 25.000000,0.000000 0.000000,25.000000 0.000000,0.000000 0.000000,0.000000 0.000000,0.000000 0.000000,0.000000 25.000000,0.000000 0.000000,25.000000 0.000000,0.000000 0.000000,-25.000000 0.000000,0.000000 0.000000,25.000000 25.000000,0.000000 0.000000,-25.000000 0.000000,0.000000 0.000000,25.000000 0.000000,0.000000 0.000000,0.000000 0.000000,0.000000 0.000000,0.000000 0.000000,0.000000 0.000000,0.000000-25.000000,0.000000 0.000000,0.000000 0.000000,0.000000 0.000000,0.000000 0.000000,0.000000 0.000000,0.000000 0.000000,0.000000 0.000000,0.000000-25.000000,0.000000 0.000000,0.000000 0.000000,0.000000 0.000000,-25.000000 0.000000,0.000000 0.000000,25.000000 0.000000,0.000000 0.000000,0.000000-50.000000</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1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17798.000000 52943.000000,'34.000000'0.000000,"0.000000"0.000000,1.000000 0.000000,-1.000000 0.000000,1.000000 0.000000,-1.000000 0.000000,1.000000 0.000000,-1.000000 0.000000,0.000000 0.000000,18.000000 0.000000,0.000000 0.000000,-1.000000 0.000000,1.000000 0.000000,0.000000 0.000000,-1.000000 0.000000,18.000000 0.000000,0.000000 0.000000,0.000000 0.000000,0.000000 0.000000,17.000000 0.000000,0.000000 0.000000,-17.000000 0.000000,0.000000 0.000000,-1.000000 0.000000,1.000000 0.000000,0.000000 0.000000,0.000000 0.000000,17.000000 0.000000,0.000000 0.000000,0.000000 0.000000,0.000000 0.000000,17.000000 0.000000,1.000000 0.000000,-1.000000 0.000000,0.000000 0.000000,18.000000 0.000000,-1.000000 0.000000,-34.000000 0.000000,0.000000 0.000000,0.000000 0.000000,1.000000 0.000000,16.000000-17.000000,0.000000 0.000000,0.000000 17.000000,1.000000 0.000000,33.000000 0.000000,1.000000 0.000000,17.000000 0.000000,0.000000 0.000000,-17.000000 0.000000,-1.000000 0.000000,-33.000000-18.000000,-1.000000 1.000000,35.000000 17.000000,-1.000000 0.000000,1.000000 0.000000,0.000000 0.000000,34.000000 0.000000,0.000000 0.000000,-17.000000-17.000000,0.000000 0.000000,-18.000000 17.000000,1.000000 0.000000,0.000000 0.000000,0.000000 0.000000,16.000000 0.000000,1.000000 0.000000,35.000000 0.000000,-1.000000 0.000000,-17.000000-17.000000,0.000000-1.000000,-34.000000 18.000000,0.000000 0.000000,17.000000 0.000000,0.000000 0.000000,51.000000 0.000000,1.000000 0.000000,-52.000000 0.000000,0.000000 0.000000,-1.000000 0.000000,1.000000 0.000000,0.000000 0.000000,0.000000 0.000000,0.000000 0.000000,0.000000 0.000000,17.000000 0.000000,0.000000 0.000000,0.000000 0.000000,1.000000 0.000000,-53.000000 0.000000,1.000000 0.000000,-18.000000-17.000000,0.000000 0.000000,35.000000 17.000000,-1.000000 0.000000,1.000000 0.000000,0.000000 0.000000,-18.000000 0.000000,1.000000 0.000000,-18.000000 0.000000,0.000000 0.000000,-34.000000 0.000000,0.000000 0.000000,-17.000000 0.000000,-1.000000 0.000000,18.000000 0.000000,0.000000 0.000000,0.000000 17.000000,0.000000 0.000000,0.000000-17.000000,0.000000 0.000000,17.000000 0.000000,0.000000 0.000000,-17.000000 0.000000,-1.000000 0.000000,18.000000 0.000000,0.000000 0.000000,-17.000000 0.000000,0.000000 0.000000,-17.000000 0.000000,-1.000000 0.000000,-16.000000 0.000000,-1.000000 0.000000,1.000000 0.000000,-1.000000 0.000000,-17.000000 0.000000,1.000000 0.000000,-1.000000 0.000000,0.000000 0.000000,-34.000000 0.000000,0.000000 0.000000,-1.000000 0.000000,1.000000 0.000000,0.000000 0.000000,0.000000 0.000000,0.000000 0.000000,-1.000000 0.000000,1.000000 0.000000,0.000000 0.000000,0.000000 0.000000,-1.000000 0.000000,1.000000 0.000000,0.000000 0.000000,-17.000000 0.000000,-1.000000 0.000000,1.000000 0.000000,-1.000000 0.000000,-16.000000 0.000000,-1.000000 0.000000,-17.000000-17.000000,0.000000 0.000000,-17.000000 17.000000,0.000000 0.000000,0.000000 0.000000,0.000000 0.000000,-34.000000 0.000000,-1.000000 0.000000,1.000000 0.000000,-1.000000 0.000000,-17.000000 0.000000,1.000000 0.000000,-18.000000 0.000000,0.000000 0.000000,-17.000000 0.000000,0.000000 0.000000,17.000000-17.000000,0.000000 0.000000,0.000000 17.000000,0.000000 0.000000,17.000000 0.000000,1.000000 0.000000,-18.000000 0.000000,0.000000 0.000000,-35.000000-18.000000,1.000000 1.000000,0.000000 17.000000,-1.000000 0.000000,35.000000 0.000000,1.000000 0.000000,-19.000000 0.000000,1.000000 0.000000,-51.000000 0.000000,-1.000000 0.000000,17.000000-17.000000,1.000000 0.000000,34.000000 17.000000,-1.000000 0.000000,-33.000000 0.000000,-1.000000 0.000000,1.000000 0.000000,-1.000000 0.000000,18.000000 0.000000,-1.000000 0.000000,53.000000-18.000000,-1.000000 1.000000,-17.000000 17.000000,0.000000 0.000000,-17.000000 0.000000,0.000000 0.000000,0.000000 0.000000,0.000000 0.000000,34.000000 0.000000,0.000000 0.000000,35.000000 0.000000,0.000000 0.000000,-35.000000 0.000000,0.000000 0.000000,-34.000000 0.000000,0.000000 0.000000,34.000000 17.000000,1.000000 1.000000,-1.000000-18.000000,0.000000 0.000000,35.000000 0.000000,0.000000 0.000000,17.000000 17.000000,0.000000 0.000000,-18.000000-17.000000,1.000000 0.000000,-17.000000 0.000000,-1.000000 0.000000,18.000000 17.000000,0.000000 1.000000,-1.000000-18.000000,1.000000 0.000000,17.000000 0.000000,0.000000 0.000000,17.000000 17.000000,0.000000 0.000000,-17.000000-17.000000,0.000000 0.000000,17.000000 0.000000,0.000000 0.000000,-17.000000 17.000000,0.000000 0.000000,-17.000000-17.000000,0.000000 0.000000,17.000000 0.000000,-1.000000 0.000000,1.000000 0.000000,0.000000 0.000000,17.000000 18.000000,1.000000-1.000000,-1.000000-17.000000,0.000000 0.000000,17.000000 0.000000,1.000000 0.000000,16.000000 17.000000,1.000000 0.000000,-18.000000-17.000000,1.000000 0.000000,16.000000 0.000000,1.000000 0.000000,-1.000000 17.000000,1.000000 1.000000,-1.000000-18.000000,1.000000 0.000000,17.000000 0.000000,0.000000 0.000000,34.000000 0.000000,0.000000 0.000000,0.000000 0.000000,0.000000 0.000000,18.000000 0.000000,-1.000000 0.000000,1.000000 0.000000,-1.000000 0.000000,-17.000000 0.000000,1.000000 0.000000,16.000000 0.000000,0.000000 0.000000,1.000000 0.000000,-1.000000 0.000000,18.000000 0.000000,0.000000 0.000000,-18.000000-18.000000,0.000000 1.000000,18.000000 17.000000,0.000000 0.000000,16.000000 0.000000,1.000000 0.000000,0.000000-17.000000,0.000000 0.000000,0.000000 17.000000,0.000000 0.000000,34.000000 0.000000,0.000000 0.000000,18.000000-17.000000,-1.000000-1.000000,-16.000000 18.000000,-1.000000 0.000000,0.000000 0.000000,0.000000 0.000000,-17.000000-17.000000,1.000000 0.000000,16.000000 17.000000,0.000000 0.000000,18.000000 0.000000,-1.000000 0.000000,18.000000-17.000000,-1.000000 0.000000,18.000000 17.000000,0.000000 0.000000,0.000000-18.000000,0.000000 1.000000,-17.000000 17.000000,0.000000 0.000000,34.000000-17.000000,0.000000 0.000000,17.000000 17.000000,0.000000 0.000000,-16.000000 0.000000,-1.000000 0.000000,-17.000000 0.000000,0.000000 0.000000,17.000000 0.000000,0.000000 0.000000,0.000000 0.000000,0.000000 0.000000,17.000000 0.000000,1.000000 0.000000,-18.000000 0.000000,0.000000 0.000000,-17.000000 0.000000,0.000000 0.000000,51.000000 0.000000,1.000000 0.000000,0.000000 0.000000,-1.000000 0.000000,-51.000000 0.000000,0.000000 0.000000,0.000000 0.000000,0.000000 0.000000,51.000000 0.000000,1.000000 0.000000,-35.000000 0.000000,0.000000 0.000000,-34.000000 0.000000,0.000000 0.000000,-1.000000 0.000000,1.000000 0.000000,-18.000000 17.000000,1.000000 0.000000,34.000000-17.000000,0.000000 0.000000,0.000000 17.000000,0.000000 1.000000,-52.000000-18.000000,0.000000 0.000000,-34.000000 0.000000,0.000000 0.000000,-18.000000 17.000000,1.000000 0.000000,-17.000000-17.000000,-1.000000 0.000000,0.000000 0.000000,1.000000 0.000000,-1.000000 17.000000,1.000000 0.000000,-1.000000-17.000000,1.000000 0.000000,-18.000000 18.000000</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1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31602.000000 53081.000000,'35.000000'0.000000,"-18.000000"0.000000,0.000000 0.000000,0.000000 0.000000,1.000000 0.000000,-1.000000 0.000000,0.000000 0.000000,0.000000 0.000000,1.000000 0.000000,-1.000000 0.000000,0.000000 0.000000,0.000000 0.000000,0.000000 0.000000,18.000000 0.000000,-1.000000 0.000000,1.000000-17.000000,-1.000000-1.000000,0.000000 18.000000,1.000000 0.000000,17.000000 0.000000,-1.000000 0.000000,1.000000-17.000000,-1.000000 0.000000,18.000000 0.000000,0.000000-1.000000,0.000000 18.000000,0.000000 0.000000,34.000000-17.000000,0.000000 0.000000,52.000000 0.000000,0.000000 0.000000,17.000000-1.000000,1.000000 1.000000,16.000000 0.000000,0.000000 0.000000,-17.000000 17.000000,0.000000 0.000000,35.000000 0.000000,0.000000 0.000000,16.000000 0.000000,1.000000 0.000000,-35.000000 0.000000,1.000000 0.000000,-1.000000 17.000000,0.000000 0.000000,18.000000-17.000000,0.000000 0.000000,-1.000000 17.000000,1.000000 1.000000,-35.000000-18.000000,0.000000 0.000000,17.000000 0.000000,1.000000 0.000000,16.000000 0.000000,1.000000 0.000000,-18.000000 0.000000,0.000000 0.000000,-16.000000 0.000000,-1.000000 0.000000,-17.000000 0.000000,0.000000 0.000000,34.000000 0.000000,0.000000 0.000000,1.000000 0.000000,-1.000000 0.000000,-69.000000-18.000000,1.000000 1.000000,-1.000000 0.000000,1.000000 0.000000,-1.000000 0.000000,1.000000-1.000000,-1.000000 1.000000,1.000000 0.000000,-1.000000 0.000000,1.000000 0.000000,-35.000000-1.000000,0.000000 1.000000,-17.000000 17.000000,0.000000 0.000000,-1.000000 0.000000,1.000000 0.000000,-17.000000 0.000000,0.000000 0.000000,16.000000 0.000000,1.000000 0.000000,0.000000 0.000000,0.000000 0.000000,17.000000-17.000000,0.000000 0.000000,0.000000 17.000000,0.000000 0.000000,18.000000 0.000000,-1.000000 0.000000,0.000000 0.000000,0.000000 0.000000,-34.000000 0.000000,0.000000 0.000000,-17.000000 0.000000,-1.000000 0.000000,-16.000000 0.000000,-1.000000 0.000000,1.000000 0.000000,-1.000000 0.000000,-17.000000 0.000000,0.000000 0.000000,-34.000000 0.000000,0.000000 0.000000,0.000000 0.000000,0.000000 0.000000,-1.000000 0.000000,1.000000 0.000000,0.000000 0.000000,0.000000 0.000000,0.000000 0.000000,-1.000000 0.000000,1.000000 0.000000,0.000000 0.000000,0.000000 0.000000,0.000000 0.000000,-35.000000 0.000000,0.000000 0.000000,1.000000 0.000000,-1.000000 0.000000,-34.000000 0.000000,0.000000 0.000000,-52.000000 0.000000,0.000000 0.000000,-16.000000 0.000000,-1.000000 0.000000,0.000000 0.000000,0.000000 0.000000,-35.000000 0.000000,1.000000 0.000000,-35.000000 0.000000,1.000000 0.000000,16.000000 0.000000,0.000000 0.000000,35.000000-18.000000,0.000000 1.000000,-17.000000 0.000000,-1.000000 0.000000,1.000000 0.000000,0.000000-1.000000,-18.000000 1.000000,1.000000 0.000000,-1.000000 17.000000,1.000000 0.000000,16.000000 0.000000,1.000000 0.000000,-69.000000 0.000000,0.000000 0.000000,34.000000 0.000000,0.000000 0.000000,35.000000 17.000000,-1.000000 0.000000,1.000000 1.000000,0.000000-1.000000,-35.000000 0.000000,0.000000 0.000000,69.000000-17.000000,0.000000 0.000000,35.000000 17.000000,-1.000000 1.000000,-34.000000-18.000000,0.000000 0.000000,18.000000 0.000000,-1.000000 0.000000,0.000000 0.000000,1.000000 0.000000,16.000000 0.000000,1.000000 0.000000,34.000000 0.000000,0.000000 0.000000,17.000000 0.000000,0.000000 0.000000,0.000000 0.000000,0.000000 0.000000,0.000000 0.000000,0.000000 0.000000,18.000000-18.000000,-1.000000 1.000000,18.000000 17.000000,-1.000000 0.000000,18.000000 0.000000,0.000000 0.000000,34.000000 0.000000,0.000000 0.000000,0.000000 0.000000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8640.000000 57935.000000,'0.000000'-35.000000,"-17.000000"35.000000,0.000000 0.000000,17.000000-17.000000,0.000000 0.000000,17.000000 17.000000,0.000000 0.000000,1.000000 0.000000,-1.000000 0.000000,0.000000 0.000000,0.000000 0.000000,18.000000 0.000000,-1.000000 0.000000,-17.000000 0.000000,1.000000 0.000000,-1.000000 0.000000,0.000000 0.000000,17.000000-17.000000,1.000000 0.000000,-18.000000 17.000000,0.000000 0.000000,18.000000 0.000000,-1.000000 0.000000,0.000000 0.000000,1.000000 0.000000,-1.000000-18.000000,1.000000 1.000000,16.000000 17.000000,1.000000 0.000000,17.000000-17.000000,0.000000 0.000000,17.000000-1.000000,0.000000 1.000000,17.000000 0.000000,0.000000 0.000000,1.000000 0.000000,-1.000000-1.000000,17.000000 1.000000,1.000000 0.000000,-1.000000 0.000000,1.000000 0.000000,-1.000000-1.000000,1.000000 1.000000,51.000000 0.000000,0.000000 0.000000,0.000000 17.000000,0.000000 0.000000,-17.000000-35.000000,0.000000 1.000000,-17.000000 17.000000,0.000000-1.000000,51.000000 1.000000,0.000000 0.000000,1.000000 17.000000,-1.000000 0.000000,-17.000000-17.000000,0.000000 0.000000,0.000000-1.000000,1.000000 1.000000,-19.000000 17.000000,1.000000 0.000000,18.000000 0.000000,-1.000000 0.000000,17.000000 0.000000,0.000000 0.000000,-51.000000 0.000000,0.000000 0.000000,-1.000000 0.000000,1.000000 0.000000,34.000000 0.000000,0.000000 0.000000,18.000000 0.000000,-1.000000 0.000000,-34.000000 0.000000,0.000000 0.000000,0.000000 0.000000,0.000000 0.000000,-18.000000 0.000000,1.000000 0.000000,52.000000-17.000000,-1.000000 0.000000,17.000000 17.000000,1.000000 0.000000,-52.000000-18.000000,0.000000 1.000000,0.000000 17.000000,0.000000 0.000000,68.000000 0.000000,1.000000 0.000000,-17.000000-17.000000,-1.000000 0.000000,-34.000000 17.000000,1.000000 0.000000,16.000000 0.000000,0.000000 0.000000,18.000000 0.000000,-1.000000 0.000000,1.000000 0.000000,-1.000000 0.000000,-33.000000 0.000000,-1.000000 0.000000,17.000000 0.000000,0.000000 0.000000,35.000000 0.000000,0.000000 0.000000,-35.000000 0.000000,1.000000 0.000000,-35.000000 17.000000,-1.000000 0.000000,36.000000-17.000000,-1.000000 0.000000,-17.000000 17.000000,0.000000 1.000000,-17.000000-18.000000,0.000000 0.000000,-34.000000 17.000000,-1.000000 0.000000,-34.000000 0.000000,0.000000 1.000000,18.000000-18.000000,-1.000000 0.000000,0.000000 0.000000,0.000000 0.000000,-17.000000 0.000000,1.000000 0.000000,-19.000000 0.000000,1.000000 0.000000,-34.000000 0.000000,-1.000000 0.000000,-51.000000-18.000000,0.000000 1.000000,-1.000000 0.000000,1.000000 0.000000,-17.000000-1.000000,-1.000000 1.000000,-16.000000 0.000000,-1.000000 0.000000,18.000000 17.000000,-1.000000 0.000000,1.000000-17.000000,-1.000000-1.000000,1.000000 1.000000,0.000000 0.000000,-1.000000 17.000000,1.000000 0.000000,16.000000 0.000000,1.000000 0.000000,0.000000-17.000000,0.000000 0.000000,0.000000 17.000000,-1.000000 0.000000,1.000000 0.000000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1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8847.000000 63064.000000,'34.000000'0.000000,"-16.000000"-17.000000,-1.000000 0.000000,0.000000 17.000000,0.000000 0.000000,0.000000 0.000000,1.000000 0.000000,-1.000000 0.000000,0.000000 0.000000,0.000000 0.000000,0.000000 0.000000,1.000000 0.000000,-1.000000 0.000000,0.000000 0.000000,0.000000 0.000000,1.000000 17.000000,-1.000000 0.000000,0.000000-17.000000,0.000000 0.000000,0.000000 0.000000,1.000000 0.000000,-1.000000 17.000000,0.000000 1.000000,0.000000-18.000000,0.000000 0.000000,1.000000 17.000000,-1.000000 0.000000,0.000000-17.000000,0.000000 0.000000,18.000000 0.000000,-1.000000 0.000000,1.000000 0.000000,-1.000000 0.000000,0.000000 0.000000,1.000000 0.000000,-1.000000 0.000000,1.000000 0.000000,16.000000 0.000000,1.000000 0.000000,0.000000 0.000000,-1.000000 0.000000,18.000000-17.000000,0.000000 0.000000,0.000000 17.000000,0.000000 0.000000,0.000000-18.000000,-1.000000 1.000000,18.000000 0.000000,1.000000 0.000000,16.000000 0.000000,0.000000-1.000000,35.000000 1.000000,-1.000000 0.000000,1.000000 17.000000,0.000000 0.000000,0.000000-17.000000,-1.000000 0.000000,-16.000000 17.000000,-1.000000 0.000000,1.000000 0.000000,-1.000000 0.000000,-16.000000 0.000000,-1.000000 0.000000,52.000000-18.000000,0.000000 1.000000,-18.000000 17.000000,1.000000 0.000000,-17.000000 0.000000,-1.000000 0.000000,1.000000 0.000000,-1.000000 0.000000,-34.000000 0.000000,0.000000 0.000000,17.000000 0.000000,1.000000 0.000000,16.000000 0.000000,1.000000 0.000000,16.000000 0.000000,1.000000 0.000000,-17.000000 0.000000,-1.000000 0.000000,1.000000 17.000000,-1.000000 1.000000,-17.000000-18.000000,1.000000 0.000000,-1.000000 0.000000,0.000000 0.000000,35.000000 0.000000,0.000000 0.000000,-1.000000 0.000000,1.000000 0.000000,0.000000 0.000000,-1.000000 0.000000,1.000000 0.000000,0.000000 0.000000,-1.000000 0.000000,1.000000 0.000000,0.000000 0.000000,0.000000 0.000000,51.000000-18.000000,0.000000 1.000000,1.000000 17.000000,-1.000000 0.000000,-34.000000-17.000000,0.000000 0.000000,17.000000 17.000000,0.000000 0.000000,35.000000 0.000000,-1.000000 0.000000,1.000000 0.000000,-1.000000 0.000000,-34.000000-18.000000,1.000000 1.000000,-1.000000 17.000000,0.000000 0.000000,52.000000 0.000000,-1.000000 0.000000,-16.000000 0.000000,-1.000000 0.000000,-51.000000 0.000000,0.000000 0.000000,52.000000 0.000000,-1.000000 0.000000,18.000000 0.000000,0.000000 0.000000,-35.000000 0.000000,1.000000 0.000000,-18.000000 0.000000,0.000000 0.000000,34.000000 0.000000,1.000000 0.000000,0.000000 0.000000,-1.000000 0.000000,-34.000000 0.000000,0.000000 0.000000,-34.000000 0.000000,0.000000 0.000000,17.000000 0.000000,0.000000 0.000000,17.000000 0.000000,0.000000 0.000000,-17.000000 0.000000,0.000000 0.000000,-52.000000 0.000000,0.000000 0.000000,0.000000 0.000000,1.000000 0.000000,-18.000000 0.000000,0.000000 0.000000,0.000000 0.000000,0.000000 0.000000,0.000000 0.000000,0.000000 0.000000,0.000000 0.000000,0.000000 0.000000,-51.000000 0.000000,-1.000000 0.000000,1.000000-17.000000,-1.000000 0.000000,-51.000000 17.000000,0.000000 0.000000,-35.000000-17.000000,0.000000-1.000000,1.000000 18.000000,-1.000000 0.000000,-17.000000-17.000000,0.000000 0.000000,-17.000000 0.000000,0.000000 0.000000,0.000000 17.000000,0.000000 0.000000,-17.000000 0.000000,-1.000000 0.000000,18.000000 0.000000,0.000000 0.000000,0.000000 0.000000,0.000000 0.000000,-17.000000 0.000000,0.000000 0.000000,-35.000000 0.000000,0.000000 0.000000,1.000000 0.000000,-1.000000 0.000000,-34.000000 0.000000,0.000000 0.000000,17.000000 17.000000,0.000000 0.000000,-17.000000-17.000000,0.000000 0.000000,-52.000000 17.000000,0.000000 0.000000,17.000000-17.000000,1.000000 0.000000,17.000000 18.000000,-1.000000-1.000000,-51.000000-17.000000,0.000000 0.000000,0.000000 17.000000,0.000000 0.000000,17.000000-17.000000,1.000000 0.000000,-70.000000 0.000000,0.000000 0.000000,35.000000 0.000000,0.000000 0.000000,17.000000 0.000000,0.000000 0.000000,-51.000000 0.000000,-1.000000 0.000000,35.000000 0.000000,0.000000 0.000000,51.000000 0.000000,0.000000 0.000000,-68.000000 0.000000,0.000000 0.000000,34.000000 0.000000,0.000000 0.000000,51.000000 0.000000,1.000000 0.000000,-35.000000 0.000000,0.000000 0.000000,1.000000 0.000000,-1.000000 0.000000,35.000000-17.000000,-1.000000 0.000000,-16.000000 0.000000,-1.000000-1.000000,1.000000 18.000000,-1.000000 0.000000,-17.000000 0.000000,0.000000 0.000000,18.000000 0.000000,-1.000000 0.000000,18.000000 0.000000,0.000000 0.000000,-35.000000 0.000000,0.000000 0.000000,18.000000 0.000000,-1.000000 0.000000,52.000000 18.000000,0.000000-1.000000,-34.000000-17.000000,-1.000000 0.000000,-16.000000 17.000000,-1.000000 0.000000,70.000000 0.000000,-1.000000 1.000000,35.000000-1.000000,-1.000000 0.000000,1.000000 0.000000,0.000000 1.000000,0.000000-18.000000,-1.000000 0.000000,18.000000 17.000000,0.000000 0.000000,-17.000000-17.000000,0.000000 0.000000,34.000000 0.000000,0.000000 0.000000,17.000000 17.000000,1.000000 0.000000,-1.000000-17.000000,0.000000 0.000000,35.000000 0.000000,0.000000 0.000000,0.000000 0.000000,0.000000 0.000000,-1.000000 0.000000,1.000000 0.000000,0.000000 0.000000,0.000000 0.000000,-1.000000 0.000000,1.000000 0.000000,34.000000 0.000000,1.000000 0.000000,16.000000 0.000000,1.000000 0.000000,-18.000000 0.000000,0.000000 0.000000,35.000000 0.000000,-1.000000 0.000000,1.000000 0.000000,-1.000000 0.000000,18.000000 0.000000,0.000000 0.000000,34.000000 0.000000,1.000000 0.000000,16.000000-17.000000,1.000000 0.000000,-1.000000 0.000000,1.000000 0.000000,16.000000 17.000000,1.000000 0.000000,34.000000-18.000000,0.000000 1.000000,87.000000 0.000000,-1.000000 0.000000,0.000000 17.000000,0.000000 0.000000,18.000000-18.000000,-1.000000 1.000000,18.000000 17.000000,-1.000000 0.000000,1.000000-17.000000,-1.000000 0.000000,35.000000 0.000000,1.000000-1.000000,-1.000000 1.000000,0.000000 0.000000,-35.000000 17.000000,1.000000 0.000000,68.000000-17.000000,1.000000 0.000000,-70.000000-1.000000,1.000000 1.000000,51.000000 17.000000,1.000000 0.000000,-36.000000 0.000000,1.000000 0.000000,-17.000000-17.000000,-1.000000 0.000000,18.000000 17.000000,0.000000 0.000000,-34.000000 0.000000,-1.000000 0.000000,18.000000 0.000000,-1.000000 0.000000,-34.000000-18.000000,1.000000 1.000000,-1.000000 17.000000,0.000000 0.000000,0.000000-17.000000,0.000000 0.000000,-34.000000 0.000000,0.000000-1.000000,-18.000000 18.000000,1.000000 0.000000,17.000000-17.000000,0.000000 0.000000,-18.000000 17.000000,1.000000 0.000000,-70.000000-17.000000,1.000000 0.000000,0.000000 17.000000,-1.000000 0.000000,1.000000 0.000000,0.000000 0.000000,0.000000 0.000000,-1.000000 0.000000,-51.000000 0.000000,0.000000 0.000000,-17.000000 0.000000,0.000000 0.000000,-52.000000 0.000000,1.000000 0.000000,-1.000000 0.000000,0.000000 0.000000,-51.000000-18.000000,-1.000000 1.000000,-34.000000 17.000000,0.000000 0.000000,-17.000000 0.000000,0.000000 0.000000,-17.000000 0.000000,0.000000 0.000000,-52.000000 0.000000,0.000000 0.000000,0.000000-17.000000,0.000000 0.000000,17.000000 17.000000,1.000000 0.000000,-18.000000 0.000000,0.000000 0.000000,-17.000000 0.000000,0.000000 0.000000,-35.000000 0.000000,0.000000 0.000000,-16.000000 0.000000,-1.000000 0.000000,-34.000000 0.000000,-1.000000 0.000000,-16.000000 0.000000,0.000000 0.000000,-1.000000 0.000000,1.000000 0.000000,34.000000 17.000000,0.000000 0.000000,-17.000000 0.000000,0.000000 1.000000,-1.000000-18.000000,1.000000 0.000000,52.000000 17.000000,-1.000000 0.000000,-51.000000-17.000000,0.000000 0.000000,34.000000 0.000000,0.000000 0.000000,52.000000 0.000000,0.000000 0.000000,-69.000000 0.000000,0.000000 0.000000,17.000000 0.000000,0.000000 0.000000,69.000000 0.000000,1.000000 0.000000,-19.000000 17.000000,1.000000 0.000000,-52.000000 1.000000,1.000000-1.000000,85.000000-17.000000,0.000000 0.000000,18.000000 17.000000,-1.000000 0.000000,18.000000 0.000000,0.000000 1.000000,17.000000-18.000000,0.000000 0.000000,0.000000 0.000000,0.000000 0.000000,34.000000 0.000000,0.000000 0.000000,18.000000 0.000000,-1.000000 0.000000,53.000000 0.000000,-1.000000 0.000000,52.000000 0.000000,0.000000 0.000000,34.000000 17.000000,0.000000 0.000000,18.000000-17.000000,-1.000000 0.000000,18.000000 0.000000,-1.000000 0.000000,18.000000 0.000000,0.000000 0.000000,52.000000-17.000000,-1.000000 0.000000,1.000000-1.000000,0.000000 1.000000,-104.000000 0.000000</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2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43720.000000 52014.000000,'-34.000000'0.000000,"51.000000"-18.000000,0.000000 1.000000,35.000000 17.000000,0.000000 0.000000,34.000000-17.000000,0.000000 0.000000,17.000000-18.000000,0.000000 1.000000,18.000000 17.000000,-1.000000-1.000000,35.000000-16.000000,0.000000 0.000000,-34.000000 16.000000,-1.000000 1.000000,-17.000000 0.000000,1.000000 0.000000,-18.000000 17.000000,0.000000 0.000000,-52.000000-17.000000,1.000000-1.000000,-1.000000 18.000000,0.000000 0.000000,-16.000000 0.000000,-1.000000 0.000000,0.000000 0.000000</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2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45614.000000 51359.000000,'0.000000'-34.000000,"17.000000"34.000000,0.000000 0.000000,0.000000-17.000000,1.000000 0.000000,-1.000000 17.000000,0.000000 0.000000,0.000000 0.000000,0.000000 0.000000,35.000000-18.000000,0.000000 1.000000,17.000000 17.000000,-1.000000 0.000000,1.000000 0.000000,0.000000 0.000000,17.000000 0.000000,0.000000 0.000000,-17.000000 17.000000,0.000000 1.000000,0.000000-18.000000,0.000000 0.000000,-35.000000 17.000000,0.000000 0.000000,1.000000-17.000000,-1.000000 0.000000,-16.000000 17.000000,-1.000000 0.000000,0.000000-17.000000,0.000000 0.000000,-17.000000 18.000000,0.000000-1.000000,0.000000 0.000000,0.000000 0.000000,-17.000000 1.000000,0.000000-1.000000,-18.000000 0.000000,1.000000 0.000000,-18.000000 0.000000,1.000000 1.000000,-18.000000 16.000000,0.000000 0.000000,0.000000 1.000000,0.000000-1.000000,-17.000000 1.000000,0.000000-1.000000,0.000000 18.000000,0.000000-1.000000,17.000000-16.000000,0.000000-1.000000,0.000000 18.000000,1.000000 0.000000,16.000000-18.000000,0.000000 0.000000,18.000000-16.000000,-1.000000-1.000000,18.000000 0.000000,0.000000 0.000000,34.000000-34.000000,0.000000 0.000000,1.000000-18.000000,-1.000000 1.000000,0.000000 0.000000,0.000000-1.000000,0.000000 1.000000,1.000000-1.000000,-1.000000 1.000000,0.000000-1.000000,-17.000000-16.000000,0.000000-1.000000,0.000000 18.000000,0.000000-1.000000,0.000000 18.000000,0.000000 0.000000,0.000000-18.000000,0.000000 1.000000,0.000000 17.000000,0.000000 0.000000,-17.000000-18.000000,0.000000 1.000000,17.000000 17.000000,0.000000-1.000000,-18.000000 1.000000,1.000000 0.000000,17.000000 0.000000,0.000000-1.000000,0.000000 1.000000,0.000000 0.000000,0.000000 0.000000,0.000000 0.000000,0.000000-1.000000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2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47955.000000 50740.000000,'34.000000'-69.000000,"-34.000000"35.000000,0.000000-1.000000,17.000000-34.000000,0.000000 0.000000,1.000000 35.000000,-1.000000 0.000000,-17.000000-1.000000,0.000000 1.000000,0.000000 51.000000,0.000000 0.000000,-17.000000 52.000000,-1.000000 0.000000,1.000000 17.000000,0.000000 0.000000,-17.000000 0.000000,-1.000000 0.000000,18.000000 17.000000,0.000000 1.000000,17.000000-18.000000,0.000000 0.000000,-17.000000 17.000000,-1.000000 0.000000,18.000000-17.000000,0.000000 0.000000,0.000000 1.000000,0.000000-1.000000,0.000000 17.000000,0.000000 0.000000,0.000000-34.000000,0.000000 0.000000,0.000000-18.000000,0.000000 1.000000,0.000000 0.000000,0.000000-1.000000,0.000000-33.000000,0.000000-1.000000,-17.000000-34.000000</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2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47404.000000 50809.000000,'0.000000'34.000000,"0.000000"-17.000000,0.000000 1.000000,-17.000000 16.000000,-1.000000 0.000000,1.000000 1.000000,0.000000-1.000000,17.000000 1.000000,0.000000-1.000000,-17.000000 0.000000,0.000000 1.000000,-1.000000-1.000000,1.000000 1.000000,17.000000-70.000000,0.000000 1.000000,17.000000-1.000000,1.000000 1.000000,-1.000000-18.000000,0.000000 1.000000,0.000000-18.000000,0.000000 0.000000,1.000000-17.000000,-1.000000 0.000000,0.000000-17.000000,0.000000-1.000000,-17.000000 18.000000,0.000000 0.000000,17.000000-17.000000,1.000000 0.000000,-1.000000-1.000000,0.000000 1.000000,0.000000 34.000000,1.000000 0.000000,-18.000000 1.000000,0.000000-1.000000,0.000000 34.000000,0.000000 1.000000,0.000000 17.000000,0.000000-1.000000,0.000000 36.000000,0.000000-1.000000,17.000000 17.000000,0.000000 1.000000,0.000000-18.000000,0.000000 0.000000,18.000000 18.000000,-1.000000-1.000000,18.000000 0.000000,0.000000 1.000000,-1.000000-1.000000,1.000000 1.000000,17.000000-1.000000,-1.000000 1.000000,1.000000-1.000000,0.000000 0.000000,-17.000000 1.000000,-1.000000-1.000000,18.000000 1.000000,0.000000-1.000000,-17.000000 1.000000,-1.000000-1.000000,1.000000 0.000000,0.000000 1.000000,-18.000000-18.000000,1.000000 0.000000,-1.000000 0.000000,0.000000 1.000000,-34.000000-1.000000,0.000000 0.000000,0.000000 0.000000,0.000000 1.000000,-17.000000-1.000000,0.000000 0.000000,-17.000000 0.000000,-1.000000 0.000000,18.000000 18.000000,0.000000-1.000000,-35.000000-17.000000,0.000000 1.000000,1.000000 16.000000,-1.000000 1.000000,1.000000-1.000000,-1.000000 0.000000,-17.000000 1.000000,0.000000-1.000000,0.000000-17.000000,0.000000 1.000000,1.000000-1.000000,-1.000000 0.000000,-17.000000 0.000000,0.000000 1.000000,17.000000-18.000000,0.000000 0.000000,0.000000 17.000000,0.000000 0.000000,18.000000-17.000000,-1.000000 0.000000,18.000000 0.000000,-1.000000 0.000000,18.000000 0.000000,0.000000 0.000000,-1.000000 17.000000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49573.000000 51187.000000,'34.000000'-34.000000,"-17.000000"34.000000,1.000000 0.000000,-18.000000 34.000000,0.000000 1.000000,17.000000-1.000000,0.000000 1.000000,-17.000000 16.000000,0.000000 1.000000,-17.000000 17.000000,0.000000 0.000000,17.000000 17.000000,0.000000 0.000000,0.000000 0.000000,0.000000 0.000000,-35.000000 17.000000,1.000000 0.000000,16.000000-34.000000,1.000000 0.000000,17.000000 0.000000,0.000000 0.000000,-34.000000-18.000000,-1.000000 1.000000,18.000000-17.000000,0.000000-1.000000,0.000000-34.000000,0.000000 0.000000,34.000000 0.000000,0.000000 0.000000,-17.000000-34.000000,0.000000-1.000000,0.000000 1.000000,0.000000-1.000000,17.000000-16.000000,0.000000-1.000000,-17.000000-17.000000,0.000000 0.000000,18.000000-17.000000,-1.000000 0.000000,0.000000 0.000000,0.000000 0.000000,35.000000-17.000000,0.000000-1.000000,-18.000000 1.000000,0.000000 0.000000,1.000000 0.000000,-1.000000-1.000000,1.000000 18.000000,-1.000000 0.000000,35.000000 0.000000,0.000000 0.000000,-18.000000 52.000000,1.000000-1.000000,-18.000000 1.000000,1.000000-1.000000,17.000000 35.000000,-1.000000 0.000000,-34.000000 0.000000,1.000000 0.000000,33.000000 18.000000,1.000000-1.000000,-52.000000 17.000000,0.000000 1.000000,17.000000 16.000000,0.000000 1.000000,-17.000000 0.000000,0.000000-1.000000,0.000000 1.000000,0.000000-1.000000,0.000000 18.000000,0.000000 0.000000,18.000000-17.000000,-1.000000-1.000000,-52.000000 1.000000,1.000000 0.000000,17.000000-1.000000,-1.000000 1.000000,-16.000000-35.000000,0.000000 0.000000,-18.000000 18.000000,0.000000-1.000000,18.000000-34.000000,-1.000000 0.000000,1.000000 18.000000,0.000000-1.000000,-1.000000-17.000000,1.000000 0.000000,17.000000-17.000000,-1.000000-1.000000,1.000000 1.000000,0.000000 0.000000,-18.000000 0.000000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50399.000000 51394.000000,'34.000000'0.000000,"-34.000000"17.000000,0.000000 0.000000,0.000000 1.000000,0.000000-1.000000,0.000000 0.000000,0.000000 0.000000,18.000000 18.000000,-1.000000-1.000000,-17.000000 0.000000,0.000000 1.000000,17.000000-1.000000,0.000000 1.000000,-17.000000-1.000000,0.000000 1.000000,0.000000-1.000000,0.000000 0.000000,0.000000 1.000000,0.000000-1.000000,0.000000 1.000000,0.000000-1.000000,0.000000-17.000000,0.000000 1.000000,-17.000000-18.000000,0.000000 0.000000,17.000000-35.000000,0.000000 1.000000,0.000000-18.000000,0.000000 0.000000,17.000000 1.000000,0.000000-1.000000,18.000000 18.000000,-1.000000-1.000000,-17.000000-16.000000,0.000000-1.000000,18.000000 0.000000,-1.000000 1.000000,-17.000000 16.000000,1.000000 1.000000,16.000000-1.000000,1.000000 1.000000,-18.000000 17.000000,0.000000 0.000000,17.000000-18.000000,1.000000 1.000000,-18.000000 17.000000,0.000000-1.000000,0.000000 18.000000,1.000000 0.000000,-1.000000-17.000000,0.000000 0.000000,0.000000 17.000000,1.000000 0.000000,-1.000000 0.000000,0.000000 0.000000,0.000000 17.000000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30350.000000 45700.000000,'50.000000'0.000000,"-25.000000"-25.000000,0.000000 0.000000,-25.000000 0.000000,0.000000 0.000000,-50.000000 25.000000,0.000000 0.000000,25.000000 0.000000,0.000000 0.000000,-25.000000 25.000000,0.000000 0.000000,0.000000 0.000000,0.000000 0.000000,25.000000-25.000000,0.000000 0.000000,-25.000000 25.000000,0.000000 0.000000,25.000000-25.000000,0.000000 0.000000,0.000000 25.000000,0.000000 0.000000,0.000000 0.000000</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51294.000000 51256.000000,'34.000000'0.000000,"1.000000"0.000000,-1.000000 0.000000,-17.000000 17.000000,1.000000 1.000000,-1.000000-18.000000,0.000000 0.000000,0.000000 17.000000,1.000000 0.000000,-18.000000 0.000000,0.000000 0.000000,17.000000 18.000000,0.000000-1.000000,-17.000000-16.000000,0.000000-1.000000,0.000000 17.000000,0.000000 1.000000,-17.000000 16.000000,0.000000 1.000000,-1.000000-18.000000,1.000000 1.000000,0.000000-18.000000,0.000000 0.000000,-18.000000 18.000000,1.000000-1.000000,-1.000000-17.000000,1.000000 0.000000,17.000000-17.000000,0.000000 0.000000,-1.000000 0.000000,1.000000 0.000000,0.000000 0.000000,0.000000 0.000000,-1.000000 0.000000,1.000000 0.000000,17.000000-17.000000,0.000000 0.000000,0.000000-17.000000,0.000000-1.000000,0.000000 1.000000,0.000000-1.000000,0.000000-16.000000,0.000000-1.000000,0.000000 18.000000,0.000000-1.000000,17.000000-16.000000,1.000000-1.000000,-1.000000 0.000000,0.000000 1.000000,18.000000 16.000000,-1.000000 1.000000,18.000000-1.000000,-1.000000 1.000000,-34.000000 17.000000,1.000000-1.000000,16.000000 1.000000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52430.000000 50981.000000,'0.000000'-35.000000,"0.000000"18.000000,0.000000 0.000000,-17.000000 17.000000,0.000000 0.000000,-18.000000 0.000000,1.000000 0.000000,-18.000000 17.000000,0.000000 0.000000,-16.000000 1.000000,-1.000000-1.000000,0.000000 17.000000,0.000000 1.000000,0.000000-18.000000,0.000000 0.000000,0.000000-17.000000,1.000000 0.000000,33.000000 17.000000,1.000000 0.000000,17.000000-17.000000,-1.000000 0.000000,1.000000-17.000000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52017.000000 50602.000000,'34.000000'0.000000,"-34.000000"-17.000000,0.000000 0.000000,18.000000-1.000000,-1.000000 1.000000,0.000000 17.000000,0.000000 0.000000,-17.000000 52.000000,0.000000 0.000000,0.000000-1.000000,0.000000 1.000000,0.000000-1.000000,0.000000 1.000000,0.000000 17.000000,0.000000 0.000000,0.000000 0.000000,0.000000-1.000000,0.000000 1.000000,0.000000 0.000000,0.000000-17.000000,0.000000-1.000000,0.000000 1.000000,0.000000 0.000000,0.000000-35.000000,0.000000 0.000000,0.000000 0.000000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52430.000000 50912.000000,'0.000000'34.000000,"-17.000000"1.000000,0.000000-1.000000,17.000000 1.000000,0.000000-1.000000,-18.000000 0.000000,1.000000 1.000000,17.000000 34.000000,0.000000 0.000000,0.000000-18.000000,0.000000 1.000000,0.000000-18.000000,0.000000 1.000000,17.000000 16.000000,1.000000 1.000000,-1.000000 0.000000,0.000000-1.000000,0.000000-16.000000,0.000000-1.000000,1.000000-17.000000,-1.000000 1.000000,0.000000-1.000000,0.000000 0.000000,18.000000-17.000000,-1.000000 0.000000,-17.000000 0.000000,1.000000 0.000000,-1.000000-17.000000,0.000000 0.000000,-17.000000-1.000000,0.000000 1.000000,0.000000-17.000000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52464.000000 50981.000000,'35.000000'-35.000000,"-35.000000"1.000000,0.000000 0.000000,17.000000 16.000000,0.000000 1.000000,-17.000000 0.000000,0.000000 0.000000,17.000000-1.000000,1.000000 1.000000,-1.000000 17.000000,0.000000 0.000000,0.000000 0.000000,1.000000 0.000000,-18.000000 17.000000,0.000000 1.000000,17.000000-1.000000,0.000000 0.000000,0.000000 18.000000,0.000000-1.000000,-17.000000-17.000000,0.000000 0.000000,18.000000 18.000000,-1.000000-1.000000,-17.000000 1.000000,0.000000-1.000000,0.000000-17.000000,0.000000 0.000000,0.000000 1.000000,0.000000-1.000000,-17.000000 0.000000,-1.000000 0.000000,1.000000-17.000000,0.000000 0.000000,0.000000 18.000000,0.000000-1.000000,-1.000000-17.000000,1.000000 0.000000,0.000000 0.000000,0.000000 0.000000,17.000000-17.000000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53015.000000 50912.000000,'0.000000'34.000000,"0.000000"-16.000000,0.000000-1.000000,0.000000 0.000000,0.000000 0.000000,0.000000 18.000000,0.000000-1.000000,17.000000 0.000000,1.000000 1.000000,-18.000000-1.000000,0.000000 1.000000,0.000000-1.000000,0.000000 1.000000,17.000000-1.000000,0.000000 0.000000,-17.000000 1.000000,0.000000-1.000000,17.000000 1.000000,1.000000-1.000000,-18.000000-17.000000,0.000000 1.000000,0.000000-1.000000,0.000000 0.000000,17.000000 0.000000,0.000000 0.000000,-17.000000 1.000000,0.000000-1.000000,0.000000-34.000000,0.000000-1.000000,0.000000 1.000000,0.000000 0.000000,0.000000 0.000000,0.000000 0.000000,17.000000-18.000000,0.000000 1.000000,1.000000-1.000000,-1.000000 1.000000,0.000000-18.000000,0.000000 1.000000,0.000000 16.000000,1.000000 1.000000,-1.000000-1.000000,0.000000 1.000000,0.000000-1.000000,0.000000 1.000000,1.000000 17.000000,-1.000000 0.000000,-17.000000-1.000000,0.000000 1.000000,17.000000 0.000000,0.000000 0.000000,-17.000000 34.000000,0.000000 0.000000,0.000000 18.000000,0.000000-1.000000,0.000000-17.000000,0.000000 0.000000,0.000000 1.000000,0.000000-1.000000,-17.000000 17.000000,0.000000 1.000000,17.000000-18.000000,0.000000 0.000000,0.000000 0.000000,0.000000 1.000000,-17.000000 16.000000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52912.000000 50327.000000,'34.000000'0.000000,"-34.000000"-18.000000,0.000000 1.000000,18.000000 0.000000,-1.000000 0.000000,0.000000 34.000000,0.000000 0.000000,0.000000 0.000000,1.000000 1.000000,-18.000000-1.000000,0.000000 0.000000,17.000000 0.000000</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53669.000000 51050.000000,'0.000000'34.000000,"0.000000"0.000000,0.000000 1.000000,0.000000-1.000000,0.000000 1.000000,0.000000-1.000000,0.000000 1.000000,0.000000-1.000000,0.000000 0.000000,0.000000-16.000000,0.000000-1.000000,18.000000 17.000000,-1.000000 1.000000,-17.000000-18.000000,0.000000 0.000000,17.000000-17.000000,0.000000 0.000000,0.000000 0.000000,1.000000 0.000000,-18.000000-17.000000,0.000000 0.000000,17.000000-35.000000,0.000000 0.000000,0.000000 18.000000,0.000000 0.000000,1.000000-18.000000,-1.000000 0.000000,0.000000 1.000000,0.000000-1.000000,1.000000 0.000000,-1.000000 1.000000,-17.000000 16.000000,0.000000 1.000000,17.000000 0.000000,0.000000-1.000000,0.000000 18.000000,1.000000 0.000000,-18.000000 51.000000,0.000000 1.000000,0.000000 16.000000,0.000000 1.000000,0.000000 17.000000,0.000000-1.000000,0.000000-16.000000,0.000000 0.000000,0.000000-1.000000,0.000000 1.000000,0.000000 0.000000,0.000000-1.000000,0.000000-16.000000,0.000000-1.000000,17.000000 1.000000,0.000000-1.000000,0.000000-34.000000,0.000000 0.000000,1.000000 17.000000</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55287.000000 50051.000000,'0.000000'-69.000000,"0.000000"18.000000,0.000000-1.000000,0.000000 18.000000,0.000000-1.000000,0.000000 18.000000,0.000000 0.000000,0.000000 51.000000,0.000000 1.000000,0.000000 16.000000,0.000000 1.000000,0.000000 34.000000,0.000000 0.000000,0.000000 17.000000,0.000000 1.000000,0.000000 16.000000,0.000000 1.000000,0.000000-1.000000,0.000000 1.000000,0.000000 16.000000,0.000000 1.000000,0.000000-17.000000,0.000000-1.000000,-17.000000 1.000000,0.000000-1.000000,0.000000-34.000000,-1.000000 0.000000,18.000000-17.000000,0.000000 0.000000,-17.000000-18.000000,0.000000 1.000000,17.000000-35.000000,0.000000 1.000000,-17.000000-18.000000,0.000000 0.000000,17.000000-18.000000,0.000000 1.000000,0.000000 0.000000,0.000000 0.000000,17.000000-18.000000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55804.000000 50671.000000,'34.000000'0.000000,"18.000000"0.000000,-1.000000 0.000000,-33.000000 0.000000,-1.000000 0.000000,17.000000-17.000000,1.000000 0.000000,-1.000000 17.000000,1.000000 0.000000,-1.000000 17.000000,0.000000 0.000000,1.000000 35.000000,-1.000000-1.000000,-17.000000 1.000000,1.000000 0.000000,-18.000000 34.000000,0.000000 0.000000,-35.000000-18.000000,1.000000 1.000000,-18.000000 0.000000,1.000000 0.000000,-1.000000-17.000000,0.000000-1.000000,18.000000-16.000000,-1.000000-1.000000,-16.000000-17.000000,-1.000000 1.000000,35.000000-1.000000,0.000000 0.000000,-18.000000-17.000000,1.000000 0.000000,17.000000 0.000000,-1.000000 0.000000,18.000000-34.000000,0.000000-1.000000,-17.000000 1.000000,0.000000-1.000000,17.000000 1.000000,0.000000-1.000000,0.000000 1.000000,0.000000 0.000000,0.000000-1.000000,0.000000 1.000000,0.000000-1.000000,0.000000 1.000000,17.000000-1.000000,0.000000 1.000000,1.000000 17.000000,-1.000000 0.000000,0.000000-18.000000,0.000000 1.000000,18.000000 17.000000,-1.000000-1.000000,1.000000-16.000000,-1.000000 0.000000,0.000000 16.000000,1.000000 1.000000,16.000000-17.000000,1.000000-1.000000,-35.000000 18.000000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59:0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13750.000000 28100.000000,'0.000000'-100.000000,"0.000000"50.000000,0.000000 0.000000,0.000000 0.000000,0.000000 0.000000,0.000000 25.000000,0.000000 0.000000,25.000000 0.000000,0.000000 0.000000,0.000000 0.000000,0.000000 0.000000,0.000000 25.000000,0.000000 0.000000,0.000000-25.000000,0.000000 0.000000,0.000000 25.000000,0.000000 0.000000,25.000000 0.000000,0.000000 0.000000,-25.000000 0.000000,0.000000 0.000000,0.000000 0.000000,0.000000 0.000000,25.000000 0.000000,0.000000 0.000000,0.000000 0.000000,0.000000 0.000000,0.000000 25.000000,0.000000 0.000000,0.000000-25.000000,0.000000 0.000000,0.000000 0.000000,0.000000 0.000000,25.000000 25.000000,0.000000 0.000000,0.000000-25.000000,0.000000 0.000000,0.000000 0.000000,0.000000 0.000000,25.000000 0.000000,0.000000 0.000000,50.000000 0.000000,0.000000 0.000000,0.000000-25.000000,0.000000 0.000000,50.000000 0.000000,0.000000 0.000000,-25.000000 25.000000,0.000000 0.000000,0.000000-25.000000,0.000000 0.000000,-25.000000 25.000000,0.000000 0.000000,25.000000-25.000000,0.000000 0.000000,0.000000 25.000000,0.000000 0.000000,0.000000-25.000000,0.000000 0.000000,25.000000 25.000000,0.000000 0.000000,-75.000000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25.000000,0.000000 0.000000,-25.000000-25.000000,0.000000 0.000000,25.000000 0.000000,0.000000 0.000000,0.000000 0.000000,0.000000 0.000000,0.000000 0.000000,0.000000 0.000000,0.000000 0.000000,0.000000 0.000000,0.000000 0.000000,0.000000 0.000000,0.000000 0.000000,0.000000 0.000000,0.000000 0.000000,0.000000 0.000000,-25.000000 25.000000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30800.000000 45450.000000,'50.000000'0.000000,"-50.000000"-25.000000,0.000000 0.000000,25.000000 25.000000,0.000000 0.000000,0.000000 0.000000,0.000000 0.000000,0.000000 25.000000,0.000000 0.000000,-25.000000 0.000000,0.000000 0.000000,0.000000 0.000000,0.000000 0.000000,0.000000 25.000000,0.000000 0.000000,0.000000 0.000000,0.000000 0.000000,0.000000-25.000000,0.000000 0.000000,-25.000000 25.000000,0.000000 0.000000,25.000000-25.000000,0.000000 0.000000,-25.000000 25.000000,0.000000 0.000000,0.000000-25.000000,0.000000 0.000000,25.000000 0.000000,0.000000 0.000000,-25.000000 0.000000</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56871.000000 50361.000000,'0.000000'-34.000000,"17.000000"34.000000,0.000000 0.000000,-17.000000-18.000000,0.000000 1.000000,-34.000000 17.000000,0.000000 0.000000,16.000000 35.000000,1.000000-1.000000,0.000000-17.000000,0.000000 1.000000,17.000000 16.000000,0.000000 0.000000,-18.000000 1.000000,1.000000-1.000000,17.000000-17.000000,0.000000 1.000000,0.000000 16.000000,0.000000 1.000000,0.000000-1.000000,0.000000 0.000000,17.000000 1.000000,1.000000-1.000000,-18.000000 1.000000,0.000000-1.000000,0.000000 1.000000,0.000000-1.000000,17.000000 0.000000,0.000000 1.000000,-17.000000 16.000000,0.000000 1.000000,0.000000 0.000000,0.000000-1.000000,0.000000 1.000000,0.000000 0.000000,-17.000000-1.000000,0.000000 1.000000,-1.000000-18.000000,1.000000 1.000000,0.000000-18.000000,0.000000 0.000000,0.000000 0.000000,-1.000000 1.000000,1.000000-1.000000,0.000000 0.000000,0.000000-17.000000,0.000000 0.000000,-1.000000 0.000000,1.000000 0.000000,0.000000 0.000000,0.000000 0.000000,17.000000-34.000000,0.000000-1.000000,0.000000 1.000000,0.000000-1.000000,0.000000 1.000000,0.000000-1.000000,17.000000 1.000000</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57594.000000 50430.000000,'0.000000'-34.000000,"-17.000000"51.000000,-1.000000 0.000000,-16.000000 0.000000,0.000000 0.000000,-1.000000 1.000000,1.000000-1.000000,17.000000 17.000000,-1.000000 1.000000,-16.000000-1.000000,-1.000000 1.000000,35.000000-1.000000,0.000000 0.000000,0.000000-16.000000,0.000000-1.000000,0.000000 0.000000,0.000000 0.000000,35.000000 18.000000,-1.000000-1.000000,1.000000-34.000000,-1.000000 0.000000,1.000000 17.000000,-1.000000 1.000000,0.000000-1.000000,1.000000 0.000000,-18.000000 17.000000,0.000000 1.000000,1.000000-1.000000,-1.000000 1.000000,-17.000000-1.000000,0.000000 0.000000,0.000000 1.000000,0.000000-1.000000,-35.000000 18.000000,1.000000 0.000000,-18.000000-18.000000,1.000000 0.000000,-1.000000 1.000000,0.000000-1.000000,1.000000 1.000000,-1.000000-1.000000,0.000000-17.000000,1.000000 1.000000,-1.000000-1.000000,0.000000 0.000000,18.000000 0.000000,0.000000 0.000000,-1.000000-17.000000,1.000000 0.000000,17.000000 0.000000</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45717.000000 53184.000000,'34.000000'0.000000,"-16.000000"0.000000,-1.000000 0.000000,17.000000-17.000000,1.000000 0.000000,16.000000 17.000000,1.000000 0.000000,34.000000-18.000000,0.000000 1.000000,52.000000 0.000000,-1.000000 0.000000,36.000000 0.000000,-1.000000-1.000000,103.000000-33.000000,1.000000-1.000000,51.000000-17.000000,0.000000 0.000000,-52.000000 18.000000,0.000000-1.000000,53.000000 0.000000,-1.000000 1.000000,-52.000000-1.000000,0.000000 1.000000,-34.000000 33.000000,0.000000 1.000000,69.000000-17.000000,0.000000-1.000000,-35.000000 1.000000,1.000000-1.000000,16.000000 18.000000,1.000000 0.000000,-18.000000 0.000000,1.000000 0.000000,-35.000000 17.000000,0.000000 0.000000,17.000000-18.000000,0.000000 1.000000,-17.000000 17.000000,0.000000 0.000000,-51.000000 0.000000,-1.000000 0.000000,17.000000 0.000000,1.000000 0.000000,-35.000000 0.000000,0.000000 0.000000,-51.000000 17.000000,-1.000000 1.000000,-51.000000-1.000000,0.000000 0.000000,-17.000000 0.000000,-1.000000 0.000000,-16.000000 1.000000,-1.000000-1.000000,18.000000-17.000000,-1.000000 0.000000,-16.000000 17.000000,-1.000000 0.000000,1.000000 0.000000,-1.000000 1.000000,-17.000000-18.000000,0.000000 0.000000,1.000000 0.000000,-1.000000 0.000000,-17.000000 17.000000,0.000000 0.000000,-52.000000-17.000000,1.000000 0.000000,-18.000000 0.000000,0.000000 0.000000,-17.000000 17.000000,0.000000 1.000000,-18.000000-18.000000,1.000000 0.000000,-35.000000 17.000000,1.000000 0.000000,-53.000000-17.000000,1.000000 0.000000,-52.000000 17.000000,0.000000 0.000000,0.000000 1.000000,0.000000-1.000000,-103.000000 0.000000,0.000000 0.000000,-35.000000 0.000000,0.000000 1.000000,-34.000000-18.000000,0.000000 0.000000,0.000000 17.000000,0.000000 0.000000,-17.000000 0.000000,-1.000000 1.000000,70.000000 16.000000,-1.000000 0.000000,1.000000-16.000000,-1.000000-1.000000,87.000000 17.000000,0.000000 1.000000,68.000000-18.000000,0.000000 0.000000,1.000000 17.000000,-1.000000 1.000000,52.000000-35.000000,0.000000 0.000000,87.000000 17.000000,-1.000000 0.000000,34.000000-17.000000,1.000000 0.000000,17.000000 0.000000,-1.000000 0.000000,36.000000 18.000000,-1.000000-1.000000,35.000000-17.000000,-1.000000 0.000000,52.000000 0.000000,1.000000 0.000000,51.000000-35.000000,0.000000 1.000000,103.000000-1.000000,0.000000 1.000000,17.000000-18.000000,1.000000 1.000000,68.000000-18.000000,0.000000 0.000000,52.000000 17.000000,0.000000 1.000000,103.000000-1.000000,0.000000 1.000000,69.000000 16.000000,0.000000 1.000000,-34.000000-1.000000,0.000000 1.000000,-70.000000-1.000000,1.000000 1.000000,-103.000000 17.000000,-1.000000 0.000000,35.000000 17.000000,0.000000 0.000000,-138.000000 0.000000,0.000000 0.000000,0.000000 0.000000,1.000000 0.000000,-53.000000 17.000000,1.000000 0.000000,-87.000000 0.000000,1.000000 0.000000,-52.000000-17.000000,-1.000000 0.000000,1.000000 18.000000,0.000000-1.000000,-17.000000 0.000000,-1.000000 0.000000,1.000000-17.000000,0.000000 0.000000,-1.000000 17.000000,1.000000 1.000000,-18.000000-18.000000,1.000000 0.000000,-18.000000 17.000000,0.000000 0.000000,18.000000-17.000000,-1.000000 0.000000,-17.000000 0.000000,1.000000 0.000000,-1.000000 0.000000,0.000000 0.000000,-34.000000 0.000000,0.000000 0.000000,-18.000000 0.000000,1.000000 0.000000,-1.000000-17.000000,1.000000 0.000000,-1.000000-1.000000,1.000000 1.000000,0.000000 17.000000,-1.000000 0.000000,1.000000-17.000000</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3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58592.000000 51118.000000,'35.000000'-34.000000,"-1.000000"17.000000,0.000000 0.000000,1.000000-1.000000,-1.000000 1.000000,35.000000 0.000000,0.000000 0.000000,34.000000 0.000000,1.000000-1.000000,16.000000 1.000000,1.000000 0.000000,16.000000 17.000000,1.000000 0.000000,-18.000000 0.000000,1.000000 0.000000,-1.000000-17.000000,1.000000 0.000000,-18.000000 17.000000,1.000000 0.000000,-18.000000 0.000000,0.000000 0.000000,0.000000 0.000000,0.000000 0.000000,-35.000000 0.000000,1.000000 0.000000,-18.000000 17.000000,1.000000 0.000000,-18.000000-17.000000,0.000000 0.000000,1.000000 0.000000,-1.000000 0.000000,0.000000 0.000000,0.000000 0.000000,0.000000 0.000000,1.000000 0.000000,-1.000000-17.000000,0.000000 0.000000,0.000000 17.000000,0.000000 0.000000,-17.000000-18.000000,0.000000 1.000000,-17.000000 0.000000</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59246.000000 50602.000000,'35.000000'0.000000,"-35.000000"-17.000000,0.000000 0.000000,17.000000 17.000000,0.000000 0.000000,0.000000-18.000000,1.000000 1.000000,16.000000 17.000000,0.000000 0.000000,18.000000 0.000000,0.000000 0.000000,17.000000 0.000000,-1.000000 0.000000,1.000000 0.000000,0.000000 0.000000,17.000000 0.000000,0.000000 0.000000,18.000000 0.000000,-1.000000 0.000000,17.000000 17.000000,1.000000 1.000000,-1.000000-1.000000,1.000000 0.000000,-18.000000-17.000000,0.000000 0.000000,1.000000 0.000000,-1.000000 0.000000,-17.000000 17.000000,0.000000 1.000000,-34.000000-18.000000,-1.000000 0.000000,-34.000000 0.000000,1.000000 0.000000,-1.000000 0.000000,0.000000 0.000000,0.000000 0.000000</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61484.000000 50568.000000,'34.000000'-35.000000,"-34.000000"18.000000,0.000000 0.000000,18.000000 0.000000,-1.000000-1.000000,17.000000 1.000000,1.000000 0.000000,-18.000000 17.000000,0.000000 0.000000,18.000000 0.000000,-1.000000 0.000000,18.000000 0.000000,-1.000000 0.000000,1.000000 0.000000,0.000000 0.000000,16.000000 17.000000,1.000000 0.000000,-17.000000 18.000000,0.000000-1.000000,-1.000000-17.000000,1.000000 1.000000,-18.000000-1.000000,1.000000 0.000000,-1.000000 0.000000,0.000000 1.000000,-16.000000-1.000000,-1.000000 0.000000,-17.000000 0.000000,0.000000 0.000000,-17.000000 1.000000,-1.000000-1.000000,-16.000000 17.000000,0.000000 1.000000,-18.000000-1.000000,0.000000 1.000000,-16.000000-1.000000,-1.000000 0.000000,-35.000000 1.000000,1.000000-1.000000,0.000000 18.000000,0.000000-1.000000,16.000000 1.000000,1.000000 0.000000,0.000000-18.000000,0.000000 1.000000,35.000000-1.000000,-1.000000 0.000000,0.000000 1.000000,1.000000-1.000000,16.000000 1.000000,1.000000-1.000000,17.000000-17.000000,-1.000000 1.000000,1.000000-1.000000,0.000000 0.000000,17.000000-34.000000,0.000000 0.000000,0.000000-1.000000,0.000000 1.000000,0.000000 0.000000,0.000000 0.000000,0.000000-35.000000,0.000000 0.000000,17.000000 18.000000,0.000000 0.000000,1.000000-1.000000,-1.000000 1.000000,0.000000-1.000000,0.000000 1.000000,-17.000000-18.000000,0.000000 1.000000,18.000000 16.000000,-1.000000 1.000000,-17.000000-1.000000,0.000000 1.000000,17.000000 0.000000,0.000000-1.000000,-17.000000 1.000000,0.000000-1.000000,0.000000 1.000000,0.000000-1.000000,0.000000 1.000000,0.000000 0.000000,0.000000 16.000000,0.000000 1.000000,17.000000-35.000000,1.000000 1.000000,-1.000000 16.000000,0.000000 1.000000,0.000000 17.000000</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63859.000000 50533.000000,'0.000000'-34.000000,"18.000000"17.000000,-1.000000-1.000000,0.000000-16.000000,0.000000 0.000000,0.000000-18.000000,1.000000 0.000000,-1.000000 35.000000,0.000000 0.000000,-17.000000 0.000000,0.000000-1.000000,-17.000000 18.000000,0.000000 0.000000,-18.000000 35.000000,1.000000-1.000000,-18.000000 1.000000,1.000000-1.000000,33.000000 1.000000,1.000000-1.000000,-17.000000 18.000000,-1.000000-1.000000,18.000000 1.000000,0.000000 0.000000,0.000000-1.000000,-1.000000 1.000000,1.000000-1.000000,0.000000 1.000000,17.000000 0.000000,0.000000-1.000000,0.000000-16.000000,0.000000-1.000000,34.000000 1.000000,1.000000-1.000000,-1.000000-17.000000,1.000000 0.000000,16.000000 1.000000,1.000000-1.000000,0.000000-17.000000,-1.000000 0.000000,1.000000-17.000000,-1.000000-1.000000,1.000000 18.000000,0.000000 0.000000,-18.000000-17.000000,1.000000 0.000000,-18.000000 0.000000,0.000000 0.000000,-17.000000-1.000000,0.000000 1.000000,0.000000 0.000000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64445.000000 50568.000000,'34.000000'0.000000,"-17.000000"-18.000000,0.000000 1.000000,1.000000 17.000000,-1.000000 0.000000,0.000000-17.000000,0.000000 0.000000,1.000000 0.000000,-1.000000-1.000000,0.000000 18.000000,0.000000 0.000000,18.000000 0.000000,-1.000000 0.000000,-17.000000-17.000000,0.000000 0.000000,1.000000 17.000000,-1.000000 0.000000,0.000000 0.000000,0.000000 0.000000,1.000000 0.000000,-1.000000 0.000000,0.000000 0.000000,0.000000 0.000000,0.000000 17.000000,1.000000 0.000000,-1.000000 1.000000,0.000000-1.000000,-17.000000 17.000000,0.000000 1.000000,0.000000-18.000000,0.000000 0.000000,0.000000 18.000000,0.000000-1.000000,0.000000 18.000000,0.000000-1.000000,0.000000-34.000000,0.000000 1.000000,-17.000000 16.000000,0.000000 1.000000,17.000000-1.000000,0.000000 0.000000,-18.000000-16.000000,1.000000-1.000000,0.000000-17.000000,0.000000 0.000000,17.000000 17.000000,0.000000 0.000000,-17.000000-17.000000,-1.000000 0.000000,1.000000 0.000000,0.000000 0.000000,17.000000-17.000000,0.000000 0.000000,0.000000 0.000000,0.000000-1.000000,0.000000 1.000000,0.000000 0.000000,0.000000 0.000000,0.000000 0.000000,17.000000-1.000000,0.000000 1.000000,-17.000000-17.000000,0.000000-1.000000,0.000000 1.000000,0.000000-1.000000,18.000000-16.000000,-1.000000-1.000000,-17.000000-17.000000,0.000000 0.000000,17.000000-34.000000,0.000000 0.000000,0.000000 0.000000,1.000000-1.000000,16.000000-16.000000,0.000000-1.000000,1.000000 18.000000,-1.000000 0.000000,1.000000 17.000000,-1.000000 0.000000,18.000000 34.000000,-1.000000 0.000000,-33.000000 18.000000,-1.000000-1.000000,0.000000 35.000000,0.000000 0.000000,-17.000000 35.000000,0.000000-1.000000,0.000000 1.000000,0.000000-1.000000,0.000000 18.000000,0.000000-1.000000,-17.000000 36.000000,0.000000-1.000000,17.000000 0.000000,0.000000 0.000000,-17.000000 17.000000,-1.000000 0.000000,1.000000 18.000000,0.000000-1.000000,0.000000-16.000000,0.000000-1.000000,-18.000000 0.000000,1.000000 0.000000,16.000000 1.000000,1.000000-1.000000,-17.000000-17.000000,-1.000000 0.000000,1.000000-17.000000,0.000000 0.000000,16.000000-18.000000,1.000000 1.000000,0.000000 0.000000,0.000000-1.000000,17.000000-33.000000,0.000000-1.000000,-17.000000 17.000000,-1.000000 1.000000,36.000000-53.000000,-1.000000 1.000000,0.000000-17.000000,0.000000-1.000000,18.000000 1.000000,-1.000000-1.000000,-17.000000-16.000000,0.000000-1.000000,18.000000 18.000000</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65581.000000 50499.000000,'0.000000'-35.000000,"17.000000"35.000000,0.000000 0.000000,0.000000-34.000000,1.000000 0.000000,-1.000000 16.000000,0.000000 1.000000,0.000000 17.000000,0.000000 0.000000,1.000000 0.000000,-1.000000 0.000000,0.000000 0.000000,0.000000 0.000000,-17.000000 35.000000,0.000000-1.000000,0.000000 0.000000,0.000000 1.000000,17.000000 16.000000,1.000000 1.000000,-18.000000 0.000000,0.000000-1.000000,0.000000 1.000000,0.000000 0.000000,-18.000000-1.000000,1.000000 1.000000,0.000000-18.000000,0.000000 1.000000,-18.000000 16.000000,1.000000 1.000000,17.000000-18.000000,0.000000 1.000000,-18.000000-18.000000,1.000000 0.000000,-1.000000 1.000000,1.000000-1.000000,17.000000 0.000000,-1.000000 0.000000,1.000000-17.000000,0.000000 0.000000,0.000000 0.000000,0.000000 0.000000,17.000000-17.000000,0.000000 0.000000,0.000000-18.000000,0.000000 1.000000,0.000000-1.000000,0.000000 1.000000,0.000000-18.000000,0.000000 1.000000,17.000000-1.000000,0.000000 1.000000,0.000000-1.000000,0.000000 0.000000,1.000000 1.000000,-1.000000-1.000000,17.000000 0.000000,1.000000 1.000000,-1.000000-1.000000,1.000000 0.000000,-1.000000 18.000000,0.000000 0.000000,1.000000-1.000000,-1.000000 1.000000,-17.000000 16.000000,1.000000 1.000000,-1.000000 17.000000,0.000000 0.000000,0.000000 0.000000,0.000000 0.000000,1.000000 17.000000</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67027.000000 50051.000000,'0.000000'-69.000000,"17.000000"52.000000,0.000000 0.000000,-34.000000 17.000000,0.000000 0.000000,-1.000000 17.000000,1.000000 0.000000,-35.000000 1.000000,1.000000-1.000000,16.000000 17.000000,1.000000 1.000000,-18.000000-1.000000,1.000000 1.000000,-1.000000-1.000000,0.000000 0.000000,-16.000000-16.000000,-1.000000-1.000000,17.000000 0.000000,0.000000 0.000000,1.000000 0.000000,-1.000000 1.000000,18.000000-18.000000,-1.000000 0.000000,1.000000 0.000000,-1.000000 0.000000,1.000000 0.000000,0.000000 0.000000,16.000000 0.000000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30950.000000 44800.000000,'0.000000'-50.000000,"0.000000"25.000000,0.000000 0.000000,0.000000 0.000000,0.000000 0.000000,25.000000 25.000000,0.000000 0.000000,0.000000 0.000000</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66613.000000 49776.000000,'35.000000'0.000000,"-18.000000"0.000000,0.000000 0.000000,-17.000000 34.000000,0.000000 1.000000,0.000000-1.000000,0.000000 1.000000,0.000000 16.000000,0.000000 1.000000,0.000000 17.000000,0.000000 0.000000,-17.000000 17.000000,0.000000 0.000000,0.000000 0.000000,-1.000000 0.000000,1.000000 0.000000,0.000000 0.000000,17.000000 0.000000,0.000000 0.000000,0.000000-17.000000,0.000000 0.000000,0.000000-18.000000,0.000000 1.000000,0.000000 0.000000,0.000000-1.000000,0.000000-33.000000,0.000000-1.000000,17.000000-17.000000,0.000000 0.000000,1.000000 0.000000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67853.000000 50223.000000,'34.000000'0.000000,"1.000000"-17.000000,-1.000000 0.000000,-17.000000 17.000000,0.000000 0.000000,1.000000 0.000000,-1.000000 0.000000,-34.000000 0.000000,-1.000000 0.000000,-16.000000 0.000000,0.000000 0.000000,-1.000000 17.000000,1.000000 0.000000,-35.000000 1.000000,0.000000-1.000000,17.000000 0.000000,1.000000 0.000000,-1.000000 0.000000,0.000000 1.000000,1.000000-18.000000,-1.000000 0.000000,18.000000 17.000000,-1.000000 0.000000,-16.000000-17.000000,-1.000000 0.000000,18.000000 0.000000,-1.000000 0.000000,18.000000 0.000000,0.000000 0.000000,0.000000 0.000000,-1.000000 0.000000,1.000000 17.000000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67405.000000 49810.000000,'35.000000'0.000000,"-18.000000"-17.000000,0.000000 0.000000,0.000000 17.000000,0.000000 0.000000,-17.000000 34.000000,0.000000 1.000000,0.000000 16.000000,0.000000 1.000000,0.000000 0.000000,0.000000-1.000000,0.000000 18.000000,0.000000 0.000000,-17.000000 0.000000,0.000000 0.000000,0.000000 17.000000,0.000000 0.000000,17.000000-17.000000,0.000000 0.000000,-18.000000-1.000000,1.000000 1.000000,17.000000 0.000000,0.000000 0.000000,0.000000-35.000000,0.000000 1.000000,0.000000-1.000000,0.000000 1.000000,0.000000-18.000000,0.000000 0.000000,17.000000-17.000000</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68197.000000 50223.000000,'0.000000'35.000000,"0.000000"-1.000000,0.000000 1.000000,0.000000-1.000000,0.000000 1.000000,0.000000 33.000000,0.000000 1.000000,-17.000000-17.000000,0.000000 0.000000,17.000000-1.000000,0.000000 1.000000,-18.000000-1.000000,1.000000 1.000000,17.000000-17.000000,0.000000-1.000000,0.000000 0.000000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68472.000000 49741.000000,'-34.000000'-34.000000,"34.000000"17.000000,0.000000 0.000000,-17.000000-18.000000,0.000000 1.000000,-1.000000 17.000000,1.000000-1.000000,0.000000 1.000000,0.000000 0.000000,17.000000 34.000000,0.000000 0.000000,17.000000-17.000000,0.000000 0.000000,0.000000 18.000000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68748.000000 50086.000000,'0.000000'69.000000,"0.000000"-18.000000,0.000000 1.000000,0.000000-1.000000,0.000000 1.000000,-17.000000 0.000000,-1.000000-1.000000,18.000000 18.000000,0.000000 0.000000,0.000000-17.000000,0.000000-1.000000,0.000000 1.000000,0.000000 0.000000,-17.000000-18.000000,0.000000 1.000000,17.000000-1.000000,0.000000 0.000000,0.000000-16.000000,0.000000-1.000000,0.000000-34.000000,0.000000-1.000000,0.000000 1.000000,0.000000 0.000000,17.000000-35.000000,0.000000 1.000000,1.000000-1.000000,-1.000000 0.000000,0.000000 1.000000,0.000000-1.000000,18.000000-17.000000,-1.000000 0.000000,1.000000 18.000000,-1.000000-1.000000,0.000000-17.000000,1.000000 0.000000,-18.000000 35.000000,0.000000 0.000000,0.000000-1.000000,1.000000 1.000000,-1.000000 17.000000,0.000000-1.000000,0.000000 36.000000,1.000000-1.000000,-18.000000 17.000000,0.000000 1.000000,0.000000 16.000000,0.000000 1.000000,0.000000 17.000000,0.000000 0.000000,-18.000000-1.000000,1.000000 1.000000,17.000000-17.000000,0.000000 0.000000,0.000000-1.000000,0.000000 1.000000,0.000000-18.000000,0.000000 1.000000,35.000000-1.000000,-1.000000 1.000000,0.000000-18.000000,1.000000 0.000000,-1.000000 0.000000,1.000000 0.000000,-1.000000-17.000000,0.000000 0.000000,-16.000000 0.000000,-1.000000 0.000000,0.000000-17.000000</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70022.000000 50120.000000,'34.000000'-34.000000,"-17.000000"17.000000,0.000000-1.000000,1.000000 18.000000,-1.000000 0.000000,-17.000000 18.000000,0.000000-1.000000,17.000000 34.000000,0.000000 1.000000,-17.000000 17.000000,0.000000 0.000000,-17.000000 17.000000,0.000000 0.000000,0.000000 0.000000,-1.000000 0.000000,1.000000 34.000000,0.000000 1.000000,0.000000-18.000000,0.000000 0.000000,-1.000000 1.000000,1.000000-1.000000,0.000000 0.000000,0.000000 1.000000,0.000000-36.000000,-1.000000 1.000000,-16.000000-17.000000,-1.000000 0.000000,18.000000-18.000000,0.000000 0.000000,-35.000000 1.000000,1.000000-1.000000,16.000000-17.000000,1.000000 1.000000,-18.000000-18.000000,1.000000 0.000000,16.000000 0.000000,1.000000 0.000000,-18.000000 0.000000,0.000000 0.000000,18.000000-18.000000,0.000000 1.000000,16.000000 17.000000,1.000000 0.000000,0.000000-17.000000</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70022.000000 50051.000000,'-35.000000'0.000000,"1.000000"18.000000,-1.000000-1.000000,1.000000 17.000000,-1.000000 1.000000,1.000000-1.000000,0.000000 0.000000,16.000000 1.000000,1.000000-1.000000,0.000000 18.000000,0.000000 0.000000,17.000000-18.000000,0.000000 0.000000,0.000000 1.000000,0.000000-1.000000,17.000000 1.000000,0.000000-1.000000,0.000000 1.000000,1.000000-1.000000,16.000000-17.000000,0.000000 0.000000,1.000000-17.000000,-1.000000 0.000000,1.000000 0.000000,-1.000000 0.000000,18.000000 0.000000,-1.000000 0.000000,-16.000000 0.000000,-1.000000 0.000000,18.000000-17.000000,0.000000 0.000000,-18.000000-17.000000,0.000000-1.000000,1.000000 18.000000,-1.000000 0.000000,-17.000000-1.000000,1.000000 1.000000,16.000000-17.000000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71640.000000 50051.000000,'34.000000'0.000000,"-34.000000"-17.000000,0.000000 0.000000,17.000000 17.000000,0.000000 0.000000,1.000000-17.000000,-1.000000-1.000000,17.000000 18.000000,1.000000 0.000000,-18.000000 0.000000,0.000000 0.000000,0.000000 35.000000,1.000000-1.000000,-1.000000 1.000000,0.000000-1.000000,0.000000 18.000000,0.000000-1.000000,-17.000000 18.000000,0.000000 0.000000,0.000000-17.000000,0.000000-1.000000,0.000000 18.000000,0.000000 0.000000,-17.000000-17.000000,0.000000-1.000000,-17.000000 1.000000,-1.000000 0.000000,1.000000-35.000000,-1.000000 0.000000,1.000000 18.000000,-1.000000-1.000000,1.000000-34.000000,0.000000 0.000000,-1.000000 0.000000,1.000000 0.000000,17.000000 0.000000,-1.000000 0.000000,-16.000000 0.000000,-1.000000 0.000000,18.000000-17.000000,0.000000 0.000000,17.000000-1.000000,0.000000 1.000000,0.000000-17.000000,0.000000-1.000000,0.000000 1.000000,0.000000-1.000000,0.000000 1.000000,0.000000 0.000000,17.000000-1.000000,0.000000 1.000000,18.000000-18.000000,-1.000000 0.000000,-16.000000 1.000000,-1.000000-1.000000,17.000000 0.000000,1.000000 1.000000,-1.000000-1.000000,0.000000 1.000000,1.000000-1.000000,-1.000000 0.000000,-16.000000 35.000000,-1.000000 0.000000,17.000000-18.000000</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72156.000000 49810.000000,'34.000000'0.000000,"-16.000000"0.000000,-1.000000 0.000000,0.000000 18.000000,0.000000-1.000000,0.000000 0.000000,1.000000 0.000000,-1.000000 0.000000,0.000000 1.000000,18.000000 16.000000,-1.000000 0.000000,0.000000 18.000000,1.000000 0.000000,-18.000000-1.000000,0.000000 1.000000,18.000000 0.000000,-1.000000-1.000000,-17.000000 1.000000,1.000000 0.000000,-1.000000 16.000000,0.000000 1.000000,-17.000000-17.000000,0.000000 0.000000,0.000000-18.000000,0.000000 0.000000,-17.000000-16.000000,0.000000-1.000000,-1.000000 0.000000,1.000000 0.000000,0.000000-17.000000,0.000000 0.000000,17.000000-17.000000,0.000000 0.000000,0.000000 0.000000,0.000000-1.000000,0.000000 1.000000,0.000000 0.000000,0.000000-17.000000,0.000000-1.000000,17.000000 1.000000,0.000000-1.000000,0.000000-16.000000,1.000000-1.000000,16.000000 0.000000,0.000000 1.000000,1.000000-18.000000,-1.000000 0.000000,18.000000 0.000000,-1.000000 0.000000,18.000000-34.000000,0.000000 0.000000,0.000000-1.000000,0.000000 1.000000,17.000000 0.000000,0.000000 0.000000,52.000000-1.000000,-1.000000 1.000000,18.000000 69.000000,0.000000-1.000000,-34.000000 35.000000,-1.000000 0.000000,-51.000000 0.000000,0.000000 0.000000,-69.000000 35.000000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31550.000000 45800.000000,'0.000000'-50.000000,"0.000000"0.000000,0.000000 0.000000,0.000000 0.000000,0.000000 0.000000,0.000000 0.000000,0.000000 0.000000,0.000000 0.000000,0.000000 0.000000,0.000000-25.000000,0.000000 0.000000,25.000000 0.000000,0.000000 0.000000,-25.000000 0.000000,0.000000 0.000000,0.000000 0.000000,0.000000 0.000000,25.000000 0.000000,0.000000 0.000000,0.000000 0.000000,0.000000 0.000000,-25.000000 50.000000,0.000000 0.000000,0.000000 0.000000,0.000000 0.000000,0.000000 0.000000,0.000000 0.000000,25.000000 25.000000,0.000000 0.000000,-25.000000 25.000000,0.000000 0.000000,0.000000 25.000000,0.000000 0.000000,0.000000 0.000000,0.000000 0.000000,0.000000 25.000000,0.000000 0.000000,0.000000-25.000000,0.000000 0.000000,0.000000 50.000000,0.000000 0.000000,0.000000-25.000000,0.000000 0.000000,0.000000 0.000000,0.000000 0.000000,0.000000 0.000000,0.000000 0.000000,0.000000 0.000000,0.000000 0.000000,0.000000 0.000000,0.000000 0.000000,0.000000 0.000000,0.000000 0.000000,0.000000-25.000000,0.000000 0.000000,0.000000 0.000000,0.000000 0.000000,0.000000 0.000000,0.000000 0.000000,0.000000-25.000000,0.000000 0.000000,0.000000 0.000000,0.000000 0.000000,25.000000-25.000000,0.000000 0.000000,-25.000000-25.000000</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74703.000000 50602.000000,'35.000000'0.000000,"-18.000000"0.000000,0.000000 0.000000,-17.000000 17.000000,0.000000 1.000000,0.000000-1.000000,0.000000 0.000000,-17.000000 17.000000,0.000000 1.000000,0.000000-18.000000,-1.000000 0.000000,-16.000000 18.000000,0.000000-1.000000,-1.000000-17.000000,1.000000 1.000000,-1.000000-1.000000,1.000000 0.000000,0.000000 0.000000,-1.000000 0.000000,1.000000-17.000000,-1.000000 0.000000,18.000000 0.000000,0.000000 0.000000,0.000000 0.000000,-1.000000 0.000000,18.000000-17.000000,0.000000 0.000000,0.000000-17.000000,0.000000-1.000000,0.000000-17.000000,0.000000 1.000000,35.000000-1.000000,-1.000000 1.000000,18.000000-1.000000,0.000000 0.000000,-1.000000 18.000000,1.000000-1.000000,-18.000000 18.000000,1.000000 0.000000,-1.000000 0.000000,0.000000 0.000000,18.000000 17.000000,0.000000 0.000000,-35.000000 0.000000,0.000000 0.000000,18.000000 51.000000,-1.000000 1.000000,-17.000000-1.000000,0.000000 1.000000,1.000000-17.000000,-1.000000-1.000000,0.000000 0.000000,0.000000 1.000000,1.000000 16.000000,-1.000000 1.000000,0.000000-35.000000,0.000000 1.000000,0.000000-1.000000,1.000000 0.000000,-1.000000-17.000000,0.000000 0.000000,-17.000000-17.000000</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75185.000000 50155.000000,'0.000000'34.000000,"0.000000"-17.000000,0.000000 0.000000,0.000000 18.000000,0.000000-1.000000,0.000000 18.000000,0.000000 0.000000,18.000000-1.000000,-1.000000 1.000000,17.000000-1.000000,1.000000 1.000000,-18.000000 0.000000,0.000000-1.000000,0.000000-16.000000,1.000000-1.000000,-1.000000 18.000000,0.000000 0.000000,-17.000000-35.000000,0.000000 0.000000,0.000000 0.000000,0.000000 0.000000,17.000000-17.000000,0.000000 0.000000,-17.000000-17.000000,0.000000 0.000000,18.000000-17.000000,-1.000000-1.000000,-17.000000-17.000000,0.000000 1.000000,0.000000-18.000000,0.000000 0.000000,17.000000 17.000000,0.000000 1.000000,0.000000-18.000000,1.000000 0.000000,-18.000000 17.000000,0.000000 1.000000,17.000000-1.000000,0.000000 1.000000,0.000000 16.000000,1.000000 1.000000,-1.000000-1.000000,0.000000 1.000000,0.000000 34.000000,0.000000 0.000000,1.000000-17.000000,-1.000000-1.000000,0.000000 53.000000,0.000000-1.000000,0.000000 1.000000,1.000000-1.000000,-1.000000 1.000000,0.000000-1.000000,0.000000 18.000000,1.000000-1.000000,-1.000000 18.000000,0.000000 0.000000,-17.000000-17.000000,0.000000-1.000000,17.000000-16.000000,0.000000-1.000000,-17.000000 18.000000,0.000000-1.000000,18.000000-16.000000,-1.000000-1.000000,-17.000000 1.000000,0.000000-1.000000,0.000000 1.000000,0.000000-1.000000,0.000000-51.000000,0.000000 0.000000,0.000000-1.000000</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76907.000000 50017.000000,'-35.000000'0.000000,"18.000000"0.000000,0.000000 0.000000,-18.000000 17.000000,1.000000 0.000000,0.000000-17.000000,-1.000000 0.000000,1.000000 18.000000,-1.000000-1.000000,-34.000000-17.000000,1.000000 0.000000,-1.000000 0.000000,0.000000 0.000000,17.000000 0.000000,1.000000 0.000000,-1.000000 0.000000,0.000000 0.000000,18.000000 0.000000,0.000000 0.000000,-1.000000-17.000000,1.000000-1.000000,16.000000 1.000000,1.000000 0.000000,17.000000 0.000000,0.000000-1.000000,0.000000 1.000000</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76287.000000 49673.000000,'35.000000'0.000000,"-1.000000"17.000000,0.000000 0.000000,-16.000000-17.000000,-1.000000 0.000000,0.000000 17.000000,0.000000 0.000000,-17.000000 18.000000,0.000000-1.000000,0.000000 18.000000,0.000000 0.000000,17.000000-1.000000,1.000000 1.000000,-18.000000 17.000000,0.000000 0.000000,0.000000-1.000000,0.000000 1.000000,0.000000-17.000000,0.000000 0.000000,0.000000-1.000000,0.000000 1.000000,0.000000-18.000000,0.000000 1.000000,0.000000-1.000000,0.000000 1.000000,17.000000-35.000000</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77148.000000 50223.000000,'0.000000'35.000000,"0.000000"-18.000000,0.000000 0.000000,0.000000 0.000000,0.000000 1.000000,17.000000-1.000000,0.000000 0.000000,-17.000000 0.000000,0.000000 1.000000,0.000000-1.000000,0.000000 0.000000,0.000000 0.000000,0.000000 0.000000,0.000000 1.000000,0.000000-1.000000,0.000000 0.000000,0.000000 0.000000,17.000000 0.000000</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4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77320.000000 49432.000000,'0.000000'-35.000000,"0.000000"18.000000,0.000000 0.000000,0.000000-18.000000,0.000000 1.000000,-17.000000 17.000000,-1.000000-1.000000,18.000000 1.000000,0.000000 0.000000,18.000000 34.000000,-1.000000 0.000000,0.000000 1.000000,0.000000-1.000000,-17.000000 0.000000,0.000000 0.000000,17.000000 1.000000</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78456.000000 49776.000000,'-35.000000'0.000000,"18.000000"0.000000,0.000000 0.000000,-17.000000 17.000000,-1.000000 0.000000,1.000000-17.000000,-1.000000 0.000000,-16.000000 35.000000,-1.000000-1.000000,0.000000 1.000000,1.000000-1.000000,16.000000 0.000000,1.000000 1.000000,0.000000 17.000000,-1.000000-1.000000,18.000000 1.000000,0.000000-1.000000,17.000000-16.000000,0.000000-1.000000,0.000000 18.000000,0.000000 0.000000,0.000000-18.000000,0.000000 0.000000,17.000000 1.000000,0.000000-1.000000,18.000000 1.000000,-1.000000-1.000000,0.000000-17.000000,1.000000 1.000000,-1.000000-1.000000,1.000000 0.000000,16.000000-17.000000,1.000000 0.000000,0.000000 0.000000,-1.000000 0.000000,1.000000 0.000000,-1.000000 0.000000,-16.000000-17.000000,-1.000000 0.000000,1.000000-1.000000,-1.000000 1.000000,1.000000-17.000000,-1.000000-1.000000,-17.000000 18.000000</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78766.000000 49259.000000,'0.000000'-34.000000,"-17.000000"17.000000,-1.000000 0.000000,18.000000-1.000000,0.000000 1.000000,0.000000 0.000000,0.000000 0.000000,0.000000 0.000000,0.000000-1.000000,0.000000 36.000000,0.000000-1.000000,0.000000 17.000000,0.000000 1.000000,0.000000 16.000000,0.000000 1.000000,0.000000 17.000000,0.000000 0.000000,18.000000 34.000000,-1.000000 0.000000,-17.000000-17.000000,0.000000 0.000000,0.000000 18.000000,0.000000-1.000000,0.000000 17.000000,0.000000 1.000000,0.000000-35.000000,0.000000 0.000000,0.000000-17.000000,0.000000 0.000000,0.000000-18.000000,0.000000 1.000000,0.000000-18.000000,0.000000 1.000000,17.000000-18.000000,0.000000 0.000000,-17.000000 0.000000</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79351.000000 49879.000000,'34.000000'0.000000,"-34.000000"17.000000,0.000000 1.000000,18.000000-1.000000,-1.000000 0.000000,-17.000000 0.000000,0.000000 0.000000,0.000000 35.000000,0.000000 0.000000,0.000000-18.000000,0.000000 1.000000,-17.000000 33.000000,-1.000000 1.000000,1.000000-17.000000,0.000000 0.000000,-17.000000-1.000000,-1.000000 1.000000,18.000000-1.000000,0.000000 1.000000,-18.000000-17.000000,1.000000-1.000000,17.000000-17.000000,-1.000000 0.000000,1.000000 1.000000,0.000000-1.000000,0.000000-17.000000,0.000000 0.000000,-1.000000 0.000000,1.000000 0.000000,0.000000 0.000000,0.000000 0.000000,17.000000-35.000000,0.000000 1.000000,0.000000 0.000000,0.000000-1.000000,0.000000-17.000000,0.000000 1.000000,0.000000-1.000000,0.000000 1.000000,34.000000 16.000000,1.000000 1.000000,-18.000000-35.000000,0.000000 0.000000,0.000000 35.000000,0.000000-1.000000,18.000000-16.000000,-1.000000-1.000000,1.000000 17.000000,-1.000000 1.000000,-17.000000 17.000000,1.000000 0.000000,-1.000000-1.000000,0.000000 1.000000,0.000000 0.000000</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80349.000000 49776.000000,'0.000000'-35.000000,"18.000000"35.000000,-1.000000 0.000000,-17.000000-17.000000,0.000000 0.000000,0.000000 0.000000,0.000000 0.000000,0.000000-1.000000,0.000000 1.000000,0.000000 0.000000,0.000000 0.000000,-17.000000 17.000000,-1.000000 0.000000,1.000000 0.000000,0.000000 0.000000,34.000000 0.000000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32200.000000 45100.000000,'50.000000'0.000000,"-25.000000"0.000000,0.000000 0.000000,-25.000000 25.000000,0.000000 0.000000,0.000000 0.000000,0.000000 0.000000,0.000000 25.000000,0.000000 0.000000,0.000000 0.000000,0.000000 0.000000,0.000000 0.000000,0.000000 0.000000,0.000000 0.000000,0.000000 0.000000,0.000000 0.000000,0.000000 0.000000,0.000000 0.000000,0.000000 0.000000,-25.000000 0.000000,0.000000 0.000000,25.000000-25.000000,0.000000 0.000000,0.000000 0.000000,0.000000 0.000000,0.000000 0.000000</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80212.000000 49328.000000,'0.000000'-69.000000,"0.000000"35.000000,0.000000 0.000000,0.000000 16.000000,0.000000 1.000000,0.000000 0.000000,0.000000 0.000000,0.000000 0.000000,0.000000-1.000000,17.000000 18.000000,0.000000 0.000000,-17.000000-17.000000,0.000000 0.000000,0.000000 51.000000,0.000000 1.000000,0.000000-1.000000,0.000000 1.000000,0.000000 16.000000,0.000000 1.000000,0.000000 17.000000,0.000000 0.000000,0.000000 17.000000,0.000000 0.000000,0.000000-17.000000,0.000000-1.000000,0.000000 19.000000,0.000000-1.000000,0.000000-18.000000,0.000000 1.000000,17.000000 17.000000,0.000000 0.000000,-17.000000-34.000000,0.000000 0.000000,0.000000-18.000000,0.000000 1.000000,0.000000 16.000000,0.000000 1.000000,0.000000-35.000000,0.000000 0.000000,0.000000 0.000000,0.000000 1.000000,18.000000-18.000000,-1.000000 0.000000,-17.000000-18.000000,0.000000 1.000000,0.000000 0.000000,0.000000 0.000000,17.000000 17.000000,0.000000 0.000000,1.000000-17.000000</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81038.000000 49466.000000,'-35.000000'0.000000,"18.000000"0.000000,0.000000 0.000000,-17.000000 0.000000,-1.000000 0.000000,18.000000 0.000000,0.000000 0.000000,-18.000000 0.000000,1.000000 0.000000,-1.000000 0.000000,1.000000 0.000000,0.000000 0.000000,-1.000000 0.000000,1.000000 0.000000,-1.000000 0.000000,1.000000 0.000000,-1.000000 0.000000,18.000000 0.000000,0.000000 0.000000,0.000000 0.000000,0.000000 0.000000,17.000000-17.000000</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80728.000000 49156.000000,'69.000000'-34.000000,"-52.000000"17.000000,0.000000-1.000000,0.000000 18.000000,1.000000 0.000000,-18.000000 18.000000,0.000000-1.000000,0.000000 0.000000,0.000000 0.000000,0.000000 35.000000,0.000000-1.000000,0.000000 1.000000,0.000000 0.000000,-18.000000 17.000000,1.000000-1.000000,0.000000 1.000000,0.000000 0.000000,17.000000 0.000000,0.000000 0.000000,0.000000 0.000000,0.000000 0.000000,0.000000-18.000000,0.000000 1.000000,0.000000 0.000000,0.000000-1.000000,0.000000-34.000000,0.000000 1.000000,0.000000-1.000000,0.000000 0.000000,17.000000-17.000000,0.000000 0.000000,0.000000-17.000000,1.000000 0.000000,-1.000000-18.000000,0.000000 1.000000,18.000000-1.000000,-1.000000 1.000000,0.000000-18.000000,1.000000 1.000000,-1.000000-1.000000,1.000000 0.000000,-1.000000 18.000000,1.000000-1.000000,-1.000000-16.000000,0.000000-1.000000,-16.000000 35.000000,-1.000000 0.000000,0.000000 0.000000,0.000000-1.000000,0.000000 18.000000,1.000000 0.000000,-18.000000 18.000000,0.000000-1.000000,0.000000 34.000000,0.000000 1.000000,-18.000000 0.000000,1.000000-1.000000,0.000000 1.000000,0.000000 0.000000,0.000000-1.000000,-1.000000 1.000000,18.000000-18.000000,0.000000 1.000000,0.000000-1.000000,0.000000 1.000000,0.000000-18.000000,0.000000 0.000000,18.000000-17.000000</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81520.000000 49225.000000,'0.000000'-34.000000,"0.000000"16.000000,0.000000 1.000000,0.000000 0.000000</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81898.000000 49432.000000,'0.000000'68.000000,"-17.000000"-16.000000,0.000000 0.000000,17.000000 17.000000,0.000000-1.000000,-17.000000-33.000000,0.000000-1.000000,17.000000 18.000000,0.000000 0.000000,0.000000-18.000000,0.000000 0.000000,0.000000-16.000000,0.000000-1.000000,0.000000 0.000000,0.000000 0.000000,0.000000-34.000000,0.000000 0.000000,0.000000-18.000000,0.000000 1.000000,17.000000 0.000000,0.000000-1.000000,0.000000-16.000000,0.000000-1.000000,1.000000 0.000000,-1.000000 1.000000,0.000000-1.000000,0.000000 0.000000,1.000000 1.000000,-1.000000-1.000000,0.000000 35.000000,0.000000 0.000000,-17.000000-18.000000,0.000000 1.000000,17.000000 34.000000,1.000000 0.000000,-18.000000 34.000000,0.000000 1.000000,0.000000 16.000000,0.000000 1.000000,0.000000 0.000000,0.000000-1.000000,0.000000 1.000000,0.000000-1.000000,0.000000 1.000000,0.000000 0.000000,0.000000-35.000000,0.000000 0.000000,0.000000 0.000000,0.000000 1.000000,17.000000-18.000000,0.000000 0.000000,0.000000-18.000000</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82828.000000 49019.000000,'69.000000'-35.000000,"-35.000000"35.000000,1.000000 0.000000,51.000000-17.000000,0.000000 0.000000,-52.000000 17.000000,1.000000 0.000000,-18.000000 17.000000,0.000000 0.000000,-17.000000 35.000000,0.000000-1.000000,-17.000000 1.000000,0.000000 0.000000,-1.000000 16.000000,1.000000 1.000000,0.000000 0.000000,0.000000 0.000000,0.000000 17.000000,-1.000000 0.000000,18.000000-17.000000,0.000000 0.000000,-17.000000 17.000000,0.000000 0.000000,-17.000000 0.000000,-1.000000 0.000000,1.000000-17.000000,-1.000000 0.000000,1.000000 0.000000,-1.000000 0.000000,-16.000000-35.000000,-1.000000 0.000000,0.000000 1.000000,1.000000-1.000000,-18.000000 1.000000,0.000000-1.000000,18.000000-34.000000,-1.000000 0.000000,17.000000 0.000000,1.000000 0.000000,-18.000000 0.000000,1.000000 0.000000,16.000000-17.000000,1.000000 0.000000,17.000000 17.000000,-1.000000 0.000000,1.000000-18.000000</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6:5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82897.000000 49087.000000,'0.000000'-34.000000,"17.000000"34.000000,0.000000 0.000000,-17.000000 17.000000,0.000000 0.000000,0.000000 18.000000,0.000000-1.000000,0.000000 1.000000,0.000000-1.000000,-17.000000 18.000000,0.000000-1.000000,17.000000 1.000000,0.000000 0.000000,0.000000-18.000000,0.000000 0.000000,17.000000 1.000000,0.000000-1.000000,0.000000 1.000000,1.000000-1.000000,33.000000-17.000000,1.000000 1.000000,-18.000000-18.000000,1.000000 0.000000,16.000000 0.000000,1.000000 0.000000,-35.000000-18.000000</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25337.000000 56592.000000,'-35.000000'0.000000,"18.000000"0.000000,0.000000 0.000000,69.000000 0.000000,-1.000000 0.000000,1.000000-17.000000,0.000000 0.000000,34.000000 17.000000,0.000000 0.000000,0.000000-17.000000,0.000000-1.000000,0.000000 1.000000,0.000000 0.000000,17.000000 0.000000,1.000000-1.000000,-1.000000 18.000000,0.000000 0.000000,0.000000 0.000000,1.000000 0.000000,-1.000000-17.000000,0.000000 0.000000,-17.000000 17.000000,0.000000 0.000000,-34.000000 0.000000,0.000000 0.000000,-18.000000 0.000000,0.000000 0.000000,1.000000 0.000000,-1.000000 0.000000,-34.000000 17.000000,0.000000 0.000000,-17.000000 1.000000</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26989.000000 56214.000000,'35.000000'-35.000000,"-18.000000"35.000000,0.000000 0.000000,0.000000 0.000000,1.000000 0.000000,33.000000 0.000000,1.000000 0.000000,-18.000000 0.000000,1.000000 0.000000,16.000000 0.000000,1.000000 0.000000,0.000000 0.000000,-1.000000 0.000000,18.000000 0.000000,0.000000 0.000000,-17.000000 0.000000,-1.000000 0.000000,35.000000 17.000000,0.000000 1.000000,-17.000000-18.000000,0.000000 0.000000,0.000000 0.000000,0.000000 0.000000,-18.000000 17.000000,1.000000 0.000000,-35.000000-17.000000,1.000000 0.000000,-1.000000 17.000000,0.000000 0.000000,-34.000000 1.000000,0.000000-1.000000,-18.000000 17.000000,1.000000 1.000000,-18.000000-18.000000,0.000000 0.000000,1.000000 17.000000,-1.000000 1.000000,-17.000000 17.000000,0.000000-1.000000,-17.000000-16.000000,0.000000-1.000000,35.000000 0.000000,-1.000000 1.000000,-17.000000-1.000000,0.000000 1.000000,18.000000-1.000000,-1.000000 1.000000,0.000000-1.000000,1.000000 0.000000,-1.000000-16.000000,0.000000-1.000000,18.000000 17.000000,0.000000 1.000000,-1.000000-35.000000,1.000000 0.000000,17.000000 0.000000,-1.000000 0.000000,1.000000 0.000000,0.000000 0.000000,17.000000-17.000000,0.000000-1.000000,0.000000-16.000000,0.000000-1.000000,17.000000 1.000000,0.000000 0.000000,1.000000-18.000000,-1.000000 0.000000,17.000000 1.000000,1.000000-1.000000,-18.000000 0.000000,0.000000 1.000000,0.000000-1.000000,0.000000 0.000000,18.000000-16.000000,-1.000000-1.000000,-16.000000 34.000000,-1.000000 1.000000,0.000000-18.000000,0.000000 1.000000,0.000000 16.000000,1.000000 1.000000,16.000000-1.000000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29261.000000 55318.000000,'0.000000'-34.000000,"0.000000"17.000000,0.000000 0.000000,0.000000-18.000000,0.000000 1.000000,18.000000 34.000000,-1.000000 0.000000,0.000000 51.000000,0.000000 1.000000,-17.000000 34.000000,0.000000 0.000000,17.000000 35.000000,1.000000-1.000000,-18.000000 1.000000,0.000000-1.000000,0.000000-17.000000,0.000000 1.000000,0.000000 16.000000,0.000000 1.000000,0.000000-18.000000,0.000000 0.000000,-18.000000-17.000000,1.000000 0.000000,0.000000 0.000000,0.000000 0.000000,0.000000-17.000000,-1.000000 0.000000,-16.000000 0.000000,0.000000 0.000000,-1.000000 0.000000,1.000000 0.000000,17.000000-35.000000,-1.000000 0.000000,1.000000-16.000000,0.000000-1.000000,0.000000 0.000000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32150.000000 44800.000000,'0.000000'-50.000000,"0.000000"25.000000,0.000000 0.000000,0.000000 0.000000,0.000000 0.000000,0.000000 0.000000,0.000000 0.000000,0.000000 0.000000,0.000000 0.000000,25.000000 25.000000,0.000000 0.000000,0.000000 0.000000</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29847.000000 56317.000000,'34.000000'0.000000,"-17.000000"0.000000,1.000000 0.000000,16.000000 0.000000,0.000000 0.000000,1.000000 0.000000,-1.000000 0.000000,-17.000000 34.000000,1.000000 1.000000,-1.000000-1.000000,0.000000 0.000000,-17.000000 18.000000,0.000000 0.000000,0.000000-1.000000,0.000000 1.000000,-17.000000-18.000000,0.000000 1.000000,-18.000000 17.000000,1.000000-1.000000,17.000000-16.000000,-1.000000-1.000000,-16.000000-17.000000,0.000000 0.000000,16.000000-17.000000,1.000000 0.000000,0.000000 0.000000,0.000000 0.000000,-18.000000 0.000000,1.000000 0.000000,-1.000000 0.000000,1.000000 0.000000,0.000000-34.000000,-1.000000 0.000000,1.000000 16.000000,-1.000000 1.000000,18.000000-34.000000,0.000000-1.000000,0.000000 17.000000,-1.000000 1.000000,18.000000-18.000000,0.000000 1.000000,18.000000-1.000000,-1.000000 0.000000,34.000000 1.000000,1.000000-1.000000,0.000000 18.000000,-1.000000-1.000000,18.000000 1.000000,0.000000 0.000000,-17.000000 16.000000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30811.000000 56041.000000,'-35.000000'0.000000,"18.000000"0.000000,0.000000 0.000000,-18.000000 0.000000,1.000000 0.000000,17.000000 0.000000,-1.000000 0.000000,-16.000000 18.000000,0.000000-1.000000,16.000000 0.000000,1.000000 0.000000,-17.000000 0.000000,-1.000000 1.000000,35.000000-1.000000,0.000000 0.000000,0.000000 18.000000,0.000000-1.000000,0.000000-17.000000,0.000000 0.000000,0.000000 1.000000,0.000000-1.000000,18.000000 17.000000,-1.000000 1.000000,17.000000-35.000000,1.000000 0.000000,-1.000000 17.000000,0.000000 0.000000,1.000000 17.000000,-1.000000 1.000000,1.000000-18.000000,-1.000000 0.000000,1.000000 1.000000,-1.000000-1.000000,-17.000000 17.000000,0.000000 1.000000,-17.000000-18.000000,0.000000 0.000000,0.000000 17.000000,0.000000 1.000000,0.000000-1.000000,0.000000 1.000000,-17.000000-1.000000,0.000000 1.000000,-17.000000-18.000000,-1.000000 0.000000,1.000000 0.000000,-1.000000 0.000000,-16.000000 18.000000,-1.000000-1.000000,18.000000-16.000000,-1.000000-1.000000,-16.000000 0.000000,-1.000000 0.000000,0.000000 0.000000,1.000000 1.000000,33.000000-18.000000,1.000000 0.000000,-17.000000 0.000000</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31430.000000 56179.000000,'-69.000000'0.000000,"18.000000"17.000000,-1.000000 1.000000,0.000000-1.000000,1.000000 0.000000,-18.000000 0.000000,0.000000 0.000000,18.000000 1.000000,-1.000000-1.000000,17.000000 17.000000,1.000000 1.000000,17.000000-1.000000,0.000000 0.000000,17.000000-16.000000,0.000000-1.000000,17.000000 0.000000,0.000000 0.000000,17.000000 1.000000,1.000000-1.000000,17.000000 0.000000,-1.000000 0.000000,18.000000-17.000000,0.000000 0.000000,0.000000 0.000000,0.000000 0.000000,-1.000000 0.000000,1.000000 0.000000,-17.000000 0.000000,0.000000 0.000000,-1.000000 0.000000,1.000000 0.000000,-18.000000 0.000000,1.000000 0.000000,-18.000000 0.000000,0.000000 0.000000,0.000000 17.000000,1.000000 1.000000,-70.000000 16.000000,0.000000 0.000000,1.000000-16.000000,-1.000000-1.000000,-17.000000 17.000000,0.000000 1.000000,18.000000-18.000000,-1.000000 0.000000,0.000000 18.000000,1.000000-1.000000,16.000000-17.000000,1.000000 0.000000,-1.000000-17.000000,1.000000 0.000000,34.000000 18.000000</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32773.000000 56317.000000,'34.000000'0.000000,"-16.000000"0.000000,-1.000000 0.000000,0.000000 0.000000,0.000000 0.000000,0.000000 0.000000,1.000000 0.000000,-1.000000 34.000000,0.000000 1.000000,0.000000-18.000000,0.000000 0.000000,1.000000 17.000000,-1.000000 1.000000,-17.000000 17.000000,0.000000-1.000000,-17.000000-16.000000,-1.000000-1.000000,-16.000000 18.000000,0.000000-1.000000,-35.000000-16.000000,0.000000-1.000000,17.000000 1.000000,1.000000-1.000000,-1.000000-34.000000,0.000000 0.000000,1.000000 17.000000,-1.000000 0.000000,18.000000-17.000000,-1.000000 0.000000,1.000000 0.000000,-1.000000 0.000000,35.000000-51.000000,0.000000-1.000000,0.000000 18.000000,0.000000-1.000000,35.000000 1.000000,-1.000000-1.000000,1.000000 1.000000,-1.000000 0.000000,0.000000-18.000000,1.000000 0.000000,17.000000 1.000000,-1.000000-1.000000,1.000000 18.000000,-1.000000-1.000000,-16.000000 1.000000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33806.000000 55491.000000,'-69.000000'34.000000,"52.000000"-34.000000,-1.000000 0.000000,1.000000 17.000000,0.000000 0.000000,-17.000000 18.000000,-1.000000-1.000000,18.000000 18.000000,0.000000 0.000000,-18.000000 16.000000,1.000000 1.000000,17.000000 17.000000,-1.000000 0.000000,18.000000-17.000000,0.000000 0.000000,-17.000000 17.000000,0.000000 0.000000,0.000000 0.000000,0.000000 0.000000,-1.000000-34.000000,1.000000 0.000000,17.000000 16.000000,0.000000 1.000000,-17.000000 0.000000,0.000000 0.000000,-1.000000-17.000000,1.000000-1.000000,0.000000 1.000000,0.000000 0.000000,0.000000-1.000000,-1.000000 1.000000,1.000000-18.000000,0.000000 1.000000,0.000000 16.000000,0.000000 1.000000,17.000000-35.000000,0.000000 0.000000,17.000000-17.000000</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0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33978.000000 56386.000000,'-35.000000'0.000000,"18.000000"0.000000,0.000000 0.000000,-35.000000 0.000000,1.000000 0.000000,16.000000 34.000000,1.000000 0.000000,-18.000000-16.000000,1.000000-1.000000,-1.000000 35.000000,0.000000-1.000000,1.000000-16.000000,-1.000000-1.000000,0.000000 0.000000,1.000000 1.000000,33.000000-18.000000,1.000000 0.000000,0.000000 18.000000</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36043.000000 56145.000000,'0.000000'-35.000000,"0.000000"18.000000,0.000000 0.000000,0.000000 0.000000,0.000000-1.000000,0.000000 36.000000,0.000000-1.000000,-17.000000 17.000000,0.000000 1.000000,0.000000 16.000000,-1.000000 1.000000,1.000000 17.000000,0.000000 0.000000,0.000000 34.000000,0.000000 0.000000,-1.000000 0.000000,1.000000 1.000000,0.000000-1.000000,0.000000 0.000000,0.000000-17.000000,-1.000000 0.000000,18.000000 0.000000,0.000000 1.000000,-17.000000-36.000000,0.000000 1.000000,17.000000-18.000000,0.000000 1.000000,0.000000-18.000000,0.000000 0.000000,0.000000-34.000000,0.000000 0.000000,-17.000000-1.000000</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1"/>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35699.000000 55697.000000,'34.000000'-34.000000,"-34.000000"16.000000,0.000000 1.000000,18.000000 0.000000,-1.000000 0.000000,-17.000000 0.000000,0.000000-1.000000,17.000000 1.000000,0.000000 0.000000,-17.000000 34.000000,0.000000 0.000000,0.000000 18.000000,0.000000-1.000000,0.000000-17.000000,0.000000 1.000000,0.000000 16.000000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36319.000000 56454.000000,'0.000000'69.000000,"0.000000"-51.000000,0.000000-1.000000,0.000000 17.000000,0.000000 1.000000,-17.000000 16.000000,-1.000000 1.000000,18.000000 17.000000,0.000000 0.000000,0.000000-18.000000,0.000000 1.000000,-17.000000 17.000000,0.000000 0.000000,17.000000-18.000000,0.000000 1.000000,-17.000000-1.000000,-1.000000 1.000000,1.000000-17.000000,0.000000-1.000000,17.000000-17.000000,0.000000 0.000000,-17.000000 1.000000,0.000000-1.000000,17.000000-34.000000,0.000000-1.000000,0.000000 1.000000,0.000000 0.000000,0.000000-17.000000,0.000000-1.000000,0.000000 1.000000,0.000000-1.000000,17.000000-16.000000,0.000000-1.000000,0.000000-17.000000,0.000000 0.000000,1.000000 18.000000,-1.000000-1.000000,0.000000-17.000000,0.000000 0.000000,18.000000 18.000000,-1.000000-1.000000,-17.000000 0.000000,1.000000 1.000000,-1.000000 16.000000,0.000000 1.000000,0.000000-18.000000,0.000000 1.000000,1.000000 51.000000,-1.000000 0.000000,0.000000-18.000000,0.000000 1.000000,0.000000 52.000000,1.000000-1.000000,-18.000000 0.000000,0.000000 1.000000,0.000000 17.000000,0.000000-1.000000,-18.000000 1.000000,1.000000-1.000000,17.000000 1.000000,0.000000 0.000000,-17.000000-1.000000,0.000000 1.000000,17.000000 0.000000,0.000000-1.000000,0.000000-16.000000,0.000000-1.000000,-17.000000 1.000000,-1.000000-1.000000,18.000000-17.000000,0.000000 0.000000,0.000000 1.000000,0.000000-1.000000,18.000000-34.000000,-1.000000-1.000000,17.000000-33.000000,1.000000-1.000000,-18.000000 1.000000,0.000000-1.000000,18.000000 0.000000,-1.000000 1.000000,0.000000-1.000000,1.000000 0.000000,-1.000000 1.000000,1.000000-1.000000,-1.000000 0.000000,1.000000 1.000000,-1.000000-1.000000,0.000000 0.000000,-16.000000 35.000000,-1.000000 0.000000,0.000000 0.000000,0.000000 0.000000,0.000000 17.000000,1.000000 0.000000,-18.000000 17.000000,0.000000 0.000000,0.000000 35.000000,0.000000-1.000000,0.000000-16.000000,0.000000-1.000000,0.000000 18.000000,0.000000-1.000000,0.000000 1.000000,0.000000 0.000000,0.000000-1.000000,0.000000 1.000000,0.000000 0.000000,0.000000-1.000000,-18.000000 1.000000,1.000000 0.000000,17.000000-18.000000,0.000000 0.000000,0.000000 1.000000,0.000000-1.000000,0.000000-17.000000,0.000000 1.000000,0.000000-1.000000,0.000000 0.000000,0.000000-34.000000,0.000000 0.000000,17.000000-1.000000</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37455.000000 56454.000000,'0.000000'35.000000,"0.000000"-18.000000,0.000000 0.000000,0.000000 18.000000,0.000000-1.000000,0.000000 1.000000,0.000000-1.000000,0.000000 35.000000,0.000000 0.000000,0.000000-18.000000,0.000000 1.000000,0.000000 0.000000,0.000000-1.000000,0.000000 1.000000,0.000000 0.000000,0.000000-18.000000,0.000000 0.000000,0.000000-16.000000,0.000000-1.000000,0.000000 0.000000,0.000000 0.000000,17.000000-34.000000,0.000000 0.000000,0.000000-18.000000,1.000000 1.000000,-18.000000-18.000000,0.000000 1.000000,17.000000-18.000000,0.000000 0.000000,0.000000 17.000000,0.000000 1.000000,18.000000-18.000000,-1.000000 0.000000,-16.000000 0.000000,-1.000000 0.000000,0.000000 18.000000,0.000000-1.000000,0.000000 18.000000,1.000000-1.000000,-18.000000 18.000000,0.000000 0.000000,17.000000 17.000000,0.000000 0.000000,-17.000000 34.000000,0.000000 1.000000,0.000000 16.000000,0.000000 1.000000,0.000000 0.000000,0.000000-1.000000,0.000000 18.000000,0.000000 0.000000,0.000000-17.000000,0.000000-1.000000,0.000000-16.000000,0.000000-1.000000,0.000000 0.000000,0.000000 1.000000,0.000000-18.000000,0.000000 0.000000,0.000000 1.000000,0.000000-1.000000,0.000000-34.000000,0.000000-1.000000,0.000000 1.000000,0.000000 0.000000,17.000000-18.000000,0.000000 1.000000,1.000000-18.000000,-1.000000 1.000000,0.000000-1.000000,0.000000 0.000000,18.000000 1.000000,-1.000000-1.000000,-17.000000 18.000000,1.000000-1.000000,-1.000000 1.000000,0.000000-1.000000,0.000000 1.000000,0.000000 0.000000,1.000000 16.000000,-1.000000 1.000000,0.000000 17.000000,0.000000 0.000000,-17.000000 17.000000,0.000000 1.000000,0.000000 16.000000,0.000000 0.000000,0.000000 1.000000,0.000000-1.000000,18.000000 18.000000,-1.000000 0.000000,-17.000000-18.000000,0.000000 0.000000,0.000000 1.000000,0.000000-1.000000,17.000000 1.000000,0.000000-1.000000,-17.000000 1.000000,0.000000-1.000000,0.000000-17.000000,0.000000 0.000000,17.000000 1.000000,1.000000-1.000000,-1.000000-17.000000,0.000000 0.000000,0.000000 0.000000,0.000000 0.000000,1.000000 0.000000,-1.000000 0.000000,0.000000 0.000000,0.000000 0.000000,0.000000-35.000000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33600.000000 44950.000000,'-50.000000'0.000000,"25.000000"0.000000,0.000000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0.000000,25.000000-25.000000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38832.000000 56214.000000,'0.000000'-35.000000,"-17.000000"35.000000,-1.000000 0.000000,18.000000-17.000000,0.000000 0.000000,0.000000 34.000000,0.000000 0.000000,0.000000 0.000000,0.000000 1.000000,0.000000 16.000000,0.000000 0.000000,0.000000 1.000000,0.000000-1.000000,0.000000 18.000000,0.000000-1.000000,18.000000-16.000000,-1.000000-1.000000,-17.000000 1.000000,0.000000-1.000000,17.000000 1.000000,0.000000-1.000000,0.000000 0.000000,1.000000 1.000000,-18.000000-18.000000,0.000000 0.000000,17.000000 18.000000,0.000000-1.000000,0.000000-34.000000,1.000000 0.000000,-1.000000 17.000000,0.000000 1.000000,0.000000-18.000000,0.000000 0.000000,1.000000 0.000000,-1.000000 0.000000,0.000000 0.000000,0.000000 0.000000,0.000000-18.000000,1.000000 1.000000,-1.000000-17.000000,0.000000-1.000000,0.000000 18.000000,0.000000 0.000000,1.000000-18.000000,-1.000000 1.000000,0.000000 17.000000,0.000000 0.000000,-17.000000-18.000000,0.000000 1.000000,18.000000 17.000000,-1.000000-1.000000,-17.000000-16.000000,0.000000-1.000000,17.000000 1.000000,0.000000 0.000000,-17.000000 16.000000,0.000000 1.000000,0.000000-17.000000,0.000000-1.000000,0.000000 18.000000,0.000000 0.000000,0.000000-17.000000,0.000000-1.000000,0.000000 18.000000</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39727.000000 56145.000000,'34.000000'0.000000,"-34.000000"17.000000,0.000000 0.000000,0.000000 18.000000,0.000000-1.000000,0.000000 0.000000,0.000000 1.000000,0.000000-1.000000,0.000000 1.000000,0.000000 16.000000,0.000000 1.000000,0.000000 0.000000,0.000000-1.000000,0.000000 1.000000,0.000000-1.000000,0.000000-16.000000,0.000000-1.000000,0.000000 18.000000,0.000000 0.000000,18.000000-18.000000,-1.000000 0.000000,-17.000000-16.000000,0.000000-1.000000,0.000000 0.000000,0.000000 0.000000,0.000000 1.000000,0.000000-1.000000,0.000000 0.000000,0.000000 0.000000,0.000000-34.000000,0.000000 0.000000,-17.000000 17.000000,-1.000000 0.000000,18.000000-35.000000,0.000000 1.000000,0.000000 17.000000,0.000000-1.000000,-17.000000 1.000000,0.000000 0.000000,17.000000-17.000000,0.000000-1.000000,0.000000 1.000000,0.000000-1.000000,0.000000 18.000000,0.000000 0.000000,0.000000-18.000000,0.000000 1.000000,0.000000 0.000000,0.000000-1.000000,17.000000 1.000000,0.000000-1.000000,1.000000 18.000000,-1.000000 0.000000,0.000000-18.000000,0.000000 1.000000,0.000000 0.000000,1.000000-1.000000,16.000000 1.000000,0.000000-1.000000,-16.000000 1.000000,-1.000000 0.000000,17.000000 16.000000,1.000000 1.000000,-18.000000 0.000000,0.000000 0.000000,0.000000-1.000000,1.000000 1.000000,-1.000000 17.000000,0.000000 0.000000,0.000000 0.000000,0.000000 0.000000,1.000000 0.000000,-1.000000 0.000000,0.000000 17.000000,0.000000 1.000000,0.000000-18.000000,1.000000 0.000000,-18.000000 17.000000,0.000000 0.000000,17.000000 0.000000,0.000000 1.000000,0.000000-1.000000,1.000000 0.000000,-18.000000 17.000000,0.000000 1.000000,0.000000-1.000000,0.000000 1.000000,17.000000-1.000000,0.000000 0.000000,-17.000000 18.000000,0.000000 0.000000,0.000000-18.000000,0.000000 1.000000,0.000000-1.000000,0.000000 0.000000,0.000000 1.000000,0.000000-1.000000,0.000000 18.000000,0.000000 0.000000,0.000000-18.000000,0.000000 0.000000,0.000000-16.000000,0.000000-1.000000,0.000000 17.000000,0.000000 1.000000,0.000000-18.000000,0.000000 0.000000,0.000000 0.000000,0.000000 1.000000,0.000000-1.000000,0.000000 0.000000,0.000000 0.000000,0.000000 0.000000,0.000000 1.000000,0.000000-1.000000,17.000000-17.000000,0.000000 0.000000,1.000000 17.000000</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41242.000000 56179.000000,'34.000000'-34.000000,"-17.000000"16.000000,0.000000 1.000000,1.000000 0.000000,-1.000000 0.000000,0.000000 0.000000,0.000000-1.000000,-17.000000 1.000000,0.000000 0.000000,0.000000 34.000000,0.000000 0.000000,0.000000 18.000000,0.000000-1.000000,0.000000 1.000000,0.000000-1.000000,0.000000 1.000000,0.000000-1.000000,0.000000 35.000000,0.000000 0.000000,18.000000-18.000000,-1.000000 1.000000,-17.000000 0.000000,0.000000-1.000000,0.000000 18.000000,0.000000 0.000000,0.000000 0.000000,0.000000 0.000000,-17.000000-18.000000,-1.000000 1.000000,1.000000 17.000000,0.000000 0.000000,0.000000-18.000000,-1.000000 1.000000,1.000000-1.000000,0.000000 1.000000,-17.000000-17.000000,-1.000000-1.000000,18.000000-17.000000,0.000000 0.000000,-18.000000 1.000000,1.000000-1.000000,-1.000000 0.000000,1.000000 0.000000,17.000000-17.000000,0.000000 0.000000,-18.000000 0.000000,1.000000 0.000000,17.000000 0.000000,-1.000000 0.000000,-16.000000 0.000000,0.000000 0.000000,16.000000-17.000000</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41069.000000 56214.000000,'-34.000000'0.000000,"17.000000"17.000000,0.000000 0.000000,17.000000 0.000000,0.000000 0.000000,-18.000000-17.000000,1.000000 0.000000,17.000000 18.000000,0.000000-1.000000,0.000000 0.000000,0.000000 0.000000,0.000000 0.000000,0.000000 1.000000,0.000000-1.000000,0.000000 0.000000,0.000000 17.000000,0.000000 1.000000,0.000000-18.000000,0.000000 0.000000,0.000000 18.000000,0.000000-1.000000,17.000000-17.000000,1.000000 1.000000,-1.000000 16.000000,0.000000 0.000000,0.000000-34.000000,0.000000 0.000000,18.000000 18.000000,-1.000000-1.000000,1.000000-17.000000,-1.000000 0.000000,1.000000 0.000000,-1.000000 0.000000,-17.000000 0.000000,0.000000 0.000000,18.000000-17.000000,-1.000000-1.000000,-34.000000 1.000000,0.000000 0.000000,18.000000 0.000000</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42033.000000 55491.000000,'0.000000'-35.000000,"18.000000"18.000000,-1.000000 0.000000,-17.000000 34.000000,0.000000 0.000000,0.000000 18.000000,0.000000-1.000000,0.000000 35.000000,0.000000 0.000000,0.000000 0.000000,0.000000-1.000000,0.000000 18.000000,0.000000 1.000000,0.000000-1.000000,0.000000 0.000000,0.000000-17.000000,0.000000-1.000000,0.000000 18.000000,0.000000 0.000000,0.000000-17.000000,0.000000 0.000000,0.000000-17.000000,0.000000-1.000000,0.000000 1.000000,0.000000 0.000000,0.000000-1.000000,0.000000 1.000000,-17.000000-35.000000,-1.000000 0.000000,18.000000 18.000000,0.000000-1.000000,-17.000000-16.000000,0.000000-1.000000,17.000000 0.000000,0.000000 0.000000,-17.000000-17.000000,0.000000 0.000000,17.000000-17.000000,0.000000 0.000000,0.000000-18.000000,0.000000 1.000000,17.000000-1.000000,0.000000 1.000000,0.000000-18.000000,0.000000 1.000000,18.000000-1.000000,-1.000000 0.000000,-17.000000 1.000000,1.000000-1.000000,16.000000 1.000000,1.000000-1.000000,-1.000000 17.000000,0.000000 1.000000,1.000000 0.000000,-1.000000-1.000000,1.000000 1.000000,-1.000000-1.000000,1.000000 18.000000,-1.000000 0.000000,-17.000000 17.000000,0.000000 0.000000,1.000000 0.000000,-1.000000 0.000000,-17.000000 17.000000,0.000000 0.000000,0.000000 18.000000,0.000000-1.000000,0.000000 18.000000,0.000000-1.000000,-17.000000 1.000000,-1.000000 0.000000,1.000000-18.000000,0.000000 1.000000,0.000000-1.000000,0.000000 0.000000,-1.000000 1.000000,1.000000-1.000000,0.000000-16.000000,0.000000-1.000000,17.000000 0.000000,0.000000 0.000000,-18.000000 0.000000,1.000000 1.000000,0.000000-18.000000,0.000000 0.000000,17.000000-18.000000,0.000000 1.000000,0.000000-17.000000,0.000000-1.000000,0.000000 1.000000,0.000000-1.000000,0.000000 1.000000,0.000000 0.000000,0.000000-1.000000,0.000000 1.000000,0.000000-1.000000,0.000000 1.000000,0.000000-1.000000,0.000000 1.000000,34.000000 0.000000,1.000000-1.000000,-18.000000 1.000000,0.000000-1.000000,18.000000 18.000000,-1.000000 0.000000,0.000000 0.000000</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43032.000000 55835.000000,'0.000000'-35.000000,"0.000000"18.000000,0.000000 0.000000,0.000000 0.000000,0.000000 0.000000,0.000000-1.000000,0.000000 1.000000,0.000000 0.000000,0.000000 0.000000,17.000000 17.000000,0.000000 0.000000,-17.000000 17.000000,0.000000 0.000000,0.000000 18.000000,0.000000-1.000000,0.000000 0.000000,0.000000 1.000000,0.000000 16.000000,0.000000 1.000000,0.000000 0.000000,0.000000-1.000000,0.000000 18.000000,0.000000 0.000000,0.000000 0.000000,0.000000 0.000000,0.000000 0.000000,0.000000-1.000000,0.000000 1.000000,0.000000 0.000000,-17.000000-17.000000,0.000000-1.000000,0.000000 18.000000,-1.000000 0.000000,18.000000-17.000000,0.000000-1.000000,-17.000000-16.000000,0.000000-1.000000,17.000000 1.000000,0.000000-1.000000,0.000000-17.000000,0.000000 1.000000,0.000000-1.000000,0.000000 0.000000,0.000000 0.000000,0.000000 0.000000,34.000000-17.000000,1.000000 0.000000,-18.000000-17.000000,0.000000 0.000000,0.000000-17.000000,1.000000-1.000000,-1.000000 18.000000,0.000000 0.000000,0.000000-18.000000,0.000000 1.000000,1.000000-18.000000,-1.000000 1.000000,0.000000-1.000000,0.000000 0.000000,1.000000 18.000000,-1.000000-1.000000,-17.000000-16.000000,0.000000-1.000000,0.000000 18.000000,0.000000-1.000000,0.000000 1.000000,0.000000-1.000000,0.000000 18.000000,0.000000 0.000000,-17.000000 17.000000,-1.000000 0.000000,-16.000000 0.000000,-1.000000 0.000000,1.000000 0.000000,0.000000 0.000000,-1.000000 34.000000,1.000000 1.000000,-1.000000-1.000000,1.000000 1.000000,17.000000-1.000000,-1.000000 1.000000,1.000000-1.000000,0.000000 0.000000,0.000000-16.000000</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43651.000000 55800.000000,'35.000000'-68.000000,"-35.000000"33.000000,0.000000 1.000000,17.000000-52.000000,0.000000 0.000000,-17.000000 51.000000,0.000000 1.000000,17.000000-1.000000,1.000000 1.000000,-18.000000 68.000000,0.000000 1.000000,0.000000 16.000000,0.000000 1.000000,0.000000 0.000000,0.000000-1.000000,-18.000000 18.000000,1.000000 0.000000,17.000000 17.000000,0.000000 0.000000,0.000000-17.000000,0.000000 0.000000,-17.000000 0.000000,0.000000 0.000000,17.000000-1.000000,0.000000 1.000000,0.000000 0.000000,0.000000 0.000000,0.000000-17.000000,0.000000-1.000000,0.000000 1.000000,0.000000-1.000000,-17.000000 1.000000,-1.000000 0.000000,18.000000-1.000000,0.000000 1.000000,0.000000-35.000000,0.000000 0.000000,0.000000 18.000000,0.000000-1.000000,0.000000-16.000000,0.000000-1.000000,0.000000-34.000000,0.000000-1.000000,18.000000 1.000000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44099.000000 56420.000000,'0.000000'69.000000,"-17.000000"-35.000000,0.000000 1.000000,17.000000-1.000000,0.000000 1.000000,0.000000-1.000000,0.000000 0.000000,0.000000 1.000000,0.000000-1.000000,0.000000-16.000000,0.000000-1.000000,0.000000 0.000000,0.000000 0.000000,17.000000 18.000000,0.000000-1.000000,0.000000-34.000000,0.000000 0.000000,1.000000 0.000000,-1.000000 0.000000,0.000000 0.000000,0.000000 0.000000,18.000000-17.000000,-1.000000 0.000000,-17.000000-18.000000,1.000000 1.000000,-1.000000 17.000000,0.000000-1.000000,17.000000-33.000000,1.000000-1.000000,-18.000000 18.000000,0.000000-1.000000,0.000000-16.000000,1.000000-1.000000,-1.000000 17.000000,0.000000 1.000000,0.000000-18.000000,0.000000 1.000000,1.000000-1.000000,-1.000000 1.000000,0.000000 16.000000,0.000000 1.000000,1.000000 16.000000,-1.000000 1.000000,-17.000000 0.000000,0.000000 0.000000,0.000000 0.000000</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45097.000000 56248.000000,'0.000000'103.000000,"0.000000"-86.000000,0.000000 1.000000,0.000000 33.000000,0.000000 1.000000,0.000000-18.000000,0.000000 1.000000,0.000000-1.000000,0.000000 1.000000,0.000000 16.000000,0.000000 1.000000,0.000000-18.000000,0.000000 1.000000,0.000000-1.000000,0.000000 1.000000,0.000000-18.000000,0.000000 0.000000,0.000000 0.000000,0.000000 0.000000,0.000000-34.000000,0.000000 0.000000,0.000000-17.000000</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45166.000000 55869.000000,'0.000000'-69.000000,"-17.000000"35.000000,0.000000 0.000000,17.000000-1.000000,0.000000 1.000000,0.000000 16.000000,0.000000 1.000000,-17.000000 0.000000,-1.000000 0.000000,18.000000 34.000000,0.000000 0.000000,0.000000 0.000000,0.000000 1.000000,18.000000-1.000000,-1.000000 0.000000,0.000000 0.000000,0.000000 1.000000,0.000000-1.000000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32950.000000 44600.000000,'50.000000'0.000000,"-50.000000"25.000000,0.000000 0.000000,0.000000 0.000000,0.000000 0.000000,0.000000 0.000000,0.000000 0.000000,0.000000 25.000000,0.000000 0.000000,0.000000 25.000000,0.000000 0.000000,0.000000 0.000000,0.000000 0.000000,0.000000 25.000000,0.000000 0.000000,0.000000-25.000000,0.000000 0.000000,0.000000 25.000000,0.000000 0.000000,0.000000-50.000000,0.000000 0.000000,0.000000 0.000000,0.000000 0.000000,0.000000-25.000000,0.000000 0.000000,0.000000 0.000000,0.000000 0.000000,0.000000 0.000000</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19"/>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45648.000000 56179.000000,'0.000000'35.000000,"17.000000"-18.000000,1.000000 0.000000,-18.000000 0.000000,0.000000 0.000000,17.000000 1.000000,0.000000-1.000000,-17.000000 0.000000,0.000000 0.000000,0.000000 18.000000,0.000000-1.000000,17.000000 0.000000,0.000000 1.000000,-17.000000-1.000000,0.000000 1.000000,0.000000 16.000000,0.000000 1.000000,0.000000 0.000000,0.000000-1.000000,0.000000-16.000000,0.000000-1.000000,0.000000 1.000000,0.000000-1.000000,-17.000000 0.000000,0.000000 1.000000,17.000000-18.000000,0.000000 0.000000,-17.000000 1.000000,0.000000-1.000000,-1.000000 0.000000,1.000000 0.000000,0.000000-17.000000,0.000000 0.000000,17.000000-17.000000,0.000000 0.000000,0.000000 0.000000,0.000000-1.000000,0.000000-16.000000,0.000000-1.000000,0.000000 18.000000,0.000000 0.000000,0.000000-17.000000,0.000000-1.000000,0.000000 1.000000,0.000000-1.000000,0.000000 1.000000,0.000000-1.000000,17.000000 18.000000,0.000000 0.000000,0.000000-17.000000,1.000000-1.000000,-18.000000 1.000000,0.000000-1.000000,17.000000 1.000000,0.000000-1.000000,17.000000 1.000000,1.000000 0.000000,-18.000000-1.000000,0.000000 1.000000,0.000000-1.000000,1.000000 1.000000,-1.000000 0.000000,0.000000-1.000000,18.000000 18.000000,-1.000000 0.000000,-17.000000-1.000000,0.000000 1.000000,1.000000 0.000000,-1.000000 0.000000,0.000000 0.000000,0.000000-1.000000,0.000000 18.000000,1.000000 0.000000,-1.000000 0.000000,0.000000 0.000000,0.000000 0.000000,1.000000 0.000000,-1.000000 0.000000,0.000000 0.000000,-17.000000 18.000000,0.000000-1.000000,17.000000-17.000000,0.000000 0.000000,-17.000000 17.000000,0.000000 0.000000,0.000000 0.000000,0.000000 1.000000,0.000000-1.000000,0.000000 0.000000,0.000000 0.000000,0.000000 1.000000,0.000000-1.000000,0.000000 0.000000,0.000000 17.000000,0.000000 1.000000,0.000000-18.000000,0.000000 0.000000,0.000000 18.000000,0.000000-1.000000,0.000000-17.000000,0.000000 0.000000,0.000000 18.000000,0.000000-1.000000,0.000000-16.000000,0.000000-1.000000,0.000000 0.000000,0.000000 0.000000,0.000000 0.000000,0.000000 1.000000,0.000000-1.000000,0.000000 0.000000,0.000000 0.000000,0.000000 0.000000,0.000000 1.000000,0.000000-1.000000,0.000000 0.000000,0.000000 0.000000,0.000000 1.000000,0.000000-1.000000,0.000000 0.000000,0.000000 0.000000,0.000000 0.000000,0.000000 1.000000,0.000000-1.000000</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2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46646.000000 56248.000000,'0.000000'-34.000000,"0.000000"16.000000,0.000000 1.000000,18.000000 0.000000,-1.000000 0.000000,-17.000000-1.000000,0.000000 1.000000,0.000000 0.000000,0.000000 0.000000,0.000000 34.000000,0.000000 0.000000,0.000000 18.000000,0.000000-1.000000,0.000000 1.000000,0.000000-1.000000,0.000000 18.000000,0.000000-1.000000,0.000000 1.000000,0.000000-1.000000,0.000000 1.000000,0.000000 0.000000,0.000000-1.000000,0.000000 1.000000,0.000000 0.000000,0.000000-1.000000,0.000000-16.000000,0.000000-1.000000,0.000000 18.000000,0.000000-1.000000,0.000000-33.000000,0.000000-1.000000,0.000000 0.000000,0.000000 0.000000,0.000000 1.000000,0.000000-1.000000,0.000000-52.000000,0.000000 1.000000,0.000000-1.000000,0.000000 1.000000,0.000000-18.000000,0.000000 1.000000,17.000000-1.000000,0.000000 0.000000,18.000000 1.000000,-1.000000-1.000000,-17.000000-17.000000,1.000000 0.000000,16.000000 35.000000,0.000000 0.000000,1.000000-1.000000,-1.000000 1.000000,-16.000000-1.000000,-1.000000 1.000000,0.000000 34.000000,0.000000 0.000000,0.000000-17.000000,1.000000 0.000000,-18.000000 34.000000,0.000000 0.000000,17.000000 17.000000,0.000000 1.000000,-17.000000 16.000000,0.000000 1.000000,0.000000 0.000000,0.000000-1.000000,0.000000-16.000000,0.000000-1.000000,-17.000000 1.000000,0.000000-1.000000,17.000000 0.000000,0.000000 1.000000,0.000000-1.000000,0.000000 1.000000,0.000000-18.000000,0.000000 0.000000,0.000000 0.000000,0.000000 1.000000,0.000000-36.000000,0.000000 1.000000,0.000000 0.000000,0.000000 0.000000,17.000000-18.000000,0.000000 1.000000,0.000000-1.000000,0.000000 1.000000,18.000000-18.000000,-1.000000 1.000000,1.000000-1.000000,-1.000000 0.000000,1.000000 18.000000,-1.000000 0.000000,0.000000-18.000000,1.000000 0.000000,-1.000000 18.000000,1.000000 0.000000,-18.000000 16.000000,0.000000 1.000000,0.000000 17.000000,1.000000 0.000000,-1.000000-17.000000,0.000000 0.000000,-17.000000 34.000000,0.000000 0.000000,0.000000 35.000000,0.000000-1.000000,0.000000 1.000000,0.000000 0.000000,0.000000-1.000000,0.000000 1.000000,0.000000 0.000000,0.000000-1.000000,0.000000 1.000000,0.000000-1.000000,0.000000-16.000000,0.000000-1.000000,0.000000 18.000000,0.000000 0.000000,0.000000-35.000000,0.000000 0.000000,0.000000 17.000000,0.000000 1.000000,17.000000-18.000000,0.000000 0.000000,1.000000-17.000000,-1.000000 0.000000,0.000000 0.000000,0.000000 0.000000,18.000000 0.000000,-1.000000 0.000000,-17.000000 0.000000,1.000000 0.000000,16.000000-17.000000</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2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48781.000000 56661.000000,'0.000000'34.000000,"0.000000"-16.000000,0.000000-1.000000,-17.000000-17.000000,-1.000000 0.000000,-16.000000 17.000000,0.000000 0.000000,-1.000000-17.000000,1.000000 0.000000,-1.000000 0.000000,1.000000 0.000000,-18.000000 0.000000,1.000000 0.000000,-1.000000 0.000000,0.000000 0.000000,1.000000 0.000000,-1.000000 0.000000,18.000000 0.000000,-1.000000 0.000000,18.000000-17.000000,0.000000 0.000000,17.000000 0.000000,0.000000-1.000000,0.000000 1.000000,0.000000 0.000000,0.000000 0.000000,0.000000 0.000000,17.000000-18.000000,0.000000 1.000000,35.000000-1.000000,-1.000000 1.000000,-16.000000 17.000000,-1.000000-1.000000,1.000000 1.000000,-1.000000 0.000000,18.000000 0.000000,-1.000000 0.000000,-16.000000 17.000000,-1.000000 0.000000,1.000000 0.000000,-1.000000 0.000000,-17.000000 34.000000,1.000000 0.000000,16.000000 1.000000,0.000000-1.000000,-16.000000 1.000000,-1.000000-1.000000,17.000000 18.000000,1.000000-1.000000,-1.000000-16.000000,1.000000-1.000000,-18.000000 1.000000,0.000000-1.000000,17.000000 1.000000,1.000000-1.000000,16.000000-17.000000,1.000000 0.000000,-35.000000-17.000000,1.000000 0.000000,16.000000 18.000000</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2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25440.000000 61033.000000,'35.000000'0.000000,"-18.000000"0.000000,0.000000 0.000000,17.000000-17.000000,1.000000 0.000000,17.000000-1.000000,-1.000000 1.000000,18.000000 0.000000,0.000000 0.000000,0.000000 0.000000,0.000000-1.000000,17.000000 1.000000,0.000000 0.000000,17.000000 0.000000,0.000000 0.000000,1.000000 17.000000,-1.000000 0.000000,17.000000 0.000000,1.000000 0.000000,-18.000000 0.000000,0.000000 0.000000,-17.000000 0.000000,0.000000 0.000000,-17.000000 17.000000,0.000000 0.000000,0.000000 0.000000,0.000000 0.000000,-35.000000-17.000000,1.000000 0.000000,-1.000000 18.000000,1.000000-1.000000,-1.000000 0.000000,0.000000 0.000000,-16.000000 0.000000</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07:3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23250.000000 48100.000000,'50.000000'0.000000,"-25.000000"0.000000,0.000000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0.000000,-25.000000-25.000000,0.000000 0.000000,25.000000 0.000000,0.000000 0.000000,-25.000000 0.000000,0.000000 0.000000,25.000000 25.000000,0.000000 0.000000,0.000000-25.000000,0.000000 0.000000,0.000000 0.000000,0.000000 0.000000,0.000000 25.000000,0.000000 0.000000,25.000000-25.000000,0.000000 0.000000,-25.000000 0.000000,0.000000 0.000000,25.000000 0.000000,0.000000 0.000000,0.000000 0.000000,0.000000 0.000000,0.000000 0.000000,0.000000 0.000000,-25.000000 0.000000,0.000000 0.000000,25.000000 0.000000,0.000000 0.000000,-25.000000 25.000000,0.000000 0.000000,0.000000-25.000000,0.000000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0.000000,-50.000000 0.000000,0.000000 0.000000,25.000000 0.000000,0.000000 0.000000,-25.000000 0.000000,0.000000 0.000000,-25.000000 0.000000,0.000000 0.000000,25.000000-25.000000,0.000000 0.000000,0.000000 25.000000,0.000000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25.000000,0.000000 0.000000,0.000000-25.000000,0.000000 0.000000,25.000000 25.000000,0.000000 0.000000,-25.000000-25.000000,0.000000 0.000000,0.000000 0.000000,0.000000 0.000000,-25.000000 25.000000,0.000000 0.000000,0.000000-25.000000,0.000000 0.000000,0.000000 0.000000,0.000000 0.000000,0.000000 0.000000,0.000000 0.000000,0.000000 25.000000,0.000000 0.000000,0.000000-25.000000,0.000000 0.000000,25.000000 0.000000,0.000000 0.000000,0.000000 0.000000,0.000000 0.000000,0.000000 0.000000,0.000000 0.000000,0.000000 0.000000,0.000000 0.000000,-25.000000 0.000000,0.000000 0.000000,25.000000 25.000000,0.000000 0.000000,-25.000000-25.000000,0.000000 0.000000,0.000000 0.000000,0.000000 0.000000,0.000000 25.000000,0.000000 0.000000,-25.000000-25.000000,0.000000 0.000000,25.000000 0.000000,0.000000 0.000000,0.000000 0.000000,0.000000 0.000000,25.000000 25.000000,0.000000 0.000000,0.000000-25.000000,0.000000 0.000000,0.000000 0.000000,0.000000 0.000000,0.000000 25.000000,0.000000 0.000000,0.000000-25.000000,0.000000 0.000000,0.000000 25.000000,0.000000 0.000000,-25.000000-25.000000,0.000000 0.000000,-25.000000 0.000000,0.000000 0.000000,0.000000 25.000000,0.000000 0.000000,0.000000-25.000000,0.000000 0.000000,-25.000000 0.000000,0.000000 0.000000,25.000000 0.000000,0.000000 0.000000,-25.000000 0.000000,0.000000 0.000000,25.000000 0.000000,0.000000 0.000000,0.000000 0.000000,0.000000 0.000000,-25.000000 0.000000,0.000000 0.000000,25.000000 0.000000,0.000000 0.000000,0.000000-25.000000,0.000000 0.000000,0.000000 25.000000,0.000000 0.000000,25.000000 0.000000,0.000000 0.000000,-25.000000-25.000000</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1:0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12650.000000 23100.000000,'100.000000'0.000000,"-50.000000"-25.000000,0.000000 0.000000,25.000000 25.000000,0.000000 0.000000,75.000000-25.000000,0.000000 0.000000,75.000000 25.000000,0.000000 0.000000,75.000000-25.000000,0.000000 0.000000,-25.000000 25.000000,0.000000 0.000000,25.000000 0.000000,0.000000 0.000000,75.000000 25.000000,0.000000 0.000000,0.000000 0.000000,0.000000 0.000000,-50.000000 0.000000,0.000000 0.000000,75.000000 0.000000,0.000000 0.000000,-25.000000 0.000000,0.000000 0.000000,-75.000000 0.000000,0.000000 0.000000,25.000000 0.000000,0.000000 0.000000,0.000000 0.000000,0.000000 0.000000,-150.000000 0.000000,0.000000 0.000000,0.000000 0.000000,0.000000 0.000000,-25.000000-25.000000,0.000000 0.000000,-75.000000 0.000000,0.000000 0.000000,-50.000000 0.000000,0.000000 0.000000,-125.000000 0.000000,0.000000 0.000000,-50.000000 0.000000,0.000000 0.000000,-50.000000 0.000000,0.000000 0.000000,-25.000000 0.000000,0.000000 0.000000,-75.000000 0.000000,0.000000 0.000000,0.000000 0.000000,0.000000 0.000000,0.000000 0.000000,0.000000 0.000000,-50.000000-25.000000,0.000000 0.000000,0.000000 25.000000,0.000000 0.000000,-25.000000 0.000000,0.000000 0.000000,0.000000 0.000000,0.000000 0.000000,0.000000-25.000000,0.000000 0.000000,50.000000 25.000000,0.000000 0.000000,50.000000 0.000000,0.000000 0.000000,100.000000 0.000000,0.000000 0.000000,0.000000 0.000000,0.000000 0.000000,25.000000 0.000000,0.000000 0.000000,50.000000 0.000000,0.000000 0.000000,25.000000 0.000000,0.000000 0.000000,50.000000 0.000000,0.000000 0.000000,75.000000 0.000000,0.000000 0.000000,0.000000 0.000000,0.000000 0.000000,75.000000 0.000000,0.000000 0.000000,50.000000 0.000000,0.000000 0.000000,25.000000 0.000000,0.000000 0.000000,25.000000 0.000000,0.000000 0.000000,25.000000-25.000000,0.000000 0.000000,0.000000 0.000000,0.000000 0.000000,75.000000 25.000000,0.000000 0.000000,25.000000 0.000000,0.000000 0.000000,0.000000-25.000000,0.000000 0.000000,0.000000 25.000000,0.000000 0.000000,0.000000 0.000000,0.000000 0.000000,-125.000000 0.000000,0.000000 0.000000,0.000000 0.000000,0.000000 0.000000,25.000000 0.000000,0.000000 0.000000,-50.000000 0.000000,0.000000 0.000000,-75.000000 0.000000,0.000000 0.000000,-50.000000 0.000000,0.000000 0.000000,-75.000000 25.000000,0.000000 0.000000,-25.000000-25.000000,0.000000 0.000000,-50.000000 0.000000,0.000000 0.000000,-25.000000 0.000000,0.000000 0.000000,-75.000000-25.000000,0.000000 0.000000,-50.000000 25.000000,0.000000 0.000000,0.000000 0.000000,0.000000 0.000000,-25.000000-25.000000,0.000000 0.000000,-25.000000 25.000000,0.000000 0.000000,0.000000 0.000000,0.000000 0.000000,-75.000000 0.000000,0.000000 0.000000,-25.000000 0.000000,0.000000 0.000000,0.000000 0.000000,0.000000 0.000000,0.000000 0.000000,0.000000 0.000000,75.000000-25.000000,0.000000 0.000000,50.000000 0.000000,0.000000 0.000000,-25.000000-25.000000,0.000000 0.000000,50.000000 25.000000,0.000000 0.000000,50.000000-25.000000,0.000000 0.000000,50.000000 25.000000,0.000000 0.000000,0.000000 0.000000,0.000000 0.000000,25.000000 25.000000,0.000000 0.000000,0.000000 0.000000,0.000000 0.000000,25.000000 0.000000,0.000000 0.000000,50.000000 0.000000,0.000000 0.000000,0.000000 0.000000,0.000000 0.000000,25.000000 25.000000,0.000000 0.000000,50.000000 0.000000,0.000000 0.000000,0.000000-25.000000,0.000000 0.000000,25.000000 25.000000,0.000000 0.000000,25.000000-25.000000,0.000000 0.000000,25.000000 25.000000,0.000000 0.000000,0.000000-25.000000,0.000000 0.000000,25.000000 0.000000,0.000000 0.000000,50.000000 0.000000,0.000000 0.000000,75.000000 0.000000,0.000000 0.000000,50.000000 0.000000,0.000000 0.000000,125.000000-25.000000,0.000000 0.000000,50.000000 0.000000,0.000000 0.000000,-25.000000 0.000000,0.000000 0.000000,0.000000 25.000000,0.000000 0.000000,-50.000000-25.000000,0.000000 0.000000,-75.000000 25.000000,0.000000 0.000000,50.000000 0.000000,0.000000 0.000000,-50.000000 0.000000,0.000000 0.000000,-125.000000 25.000000,0.000000 0.000000,25.000000 0.000000,0.000000 0.000000,-50.000000 0.000000,0.000000 0.000000,-50.000000 0.000000,0.000000 0.000000,-100.000000-25.000000,0.000000 0.000000,-75.000000 0.000000,0.000000 0.000000,-75.000000 0.000000,0.000000 0.000000,-50.000000 0.000000,0.000000 0.000000,-100.000000 0.000000,0.000000 0.000000,0.000000 0.000000,0.000000 0.000000,50.000000 0.000000,0.000000 0.000000,-25.000000 0.000000,0.000000 0.000000,-50.000000-25.000000,0.000000 0.000000,0.000000 0.000000,0.000000 0.000000,-25.000000 25.000000,0.000000 0.000000,-25.000000-50.000000,0.000000 0.000000,-25.000000 50.000000,0.000000 0.000000,25.000000-50.000000,0.000000 0.000000,75.000000 50.000000,0.000000 0.000000,-25.000000-25.000000,0.000000 0.000000,0.000000 25.000000,0.000000 0.000000,75.000000 0.000000,0.000000 0.000000,50.000000 0.000000,0.000000 0.000000,25.000000 0.000000,0.000000 0.000000,0.000000 0.000000,0.000000 0.000000,50.000000 25.000000,0.000000 0.000000,0.000000 0.000000,0.000000 0.000000,25.000000-25.000000,0.000000 0.000000,50.000000 50.000000,0.000000 0.000000,0.000000-25.000000</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1:0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13550.000000 27300.000000,'0.000000'-50.000000,"-50.000000"0.000000,0.000000 0.000000,25.000000 25.000000,0.000000 0.000000,50.000000 25.000000,0.000000 0.000000,25.000000 0.000000,0.000000 0.000000,-25.000000 0.000000,0.000000 0.000000,25.000000 25.000000,0.000000 0.000000,0.000000-25.000000,0.000000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0.000000,-75.000000 0.000000,0.000000 0.000000,0.000000 0.000000,0.000000 0.000000,25.000000 0.000000,0.000000 0.000000,0.000000 0.000000,0.000000 0.000000,0.000000 0.000000,0.000000 0.000000,25.000000 0.000000,0.000000 0.000000,-25.000000 25.000000,0.000000 0.000000,0.000000-25.000000,0.000000 0.000000,0.000000 0.000000,0.000000 0.000000,-25.000000 0.000000,0.000000 0.000000,0.000000 0.000000,0.000000 0.000000,25.000000 0.000000,0.000000 0.000000,0.000000 0.000000,0.000000 0.000000,0.000000 0.000000,0.000000 0.000000,0.000000 0.000000,0.000000 0.000000,0.000000 25.000000,0.000000 0.000000,0.000000-25.000000,0.000000 0.000000,-75.000000 0.000000,0.000000 0.000000,50.000000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0.000000,50.000000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25.000000,0.000000 0.000000,50.000000-25.000000,0.000000 0.000000,0.000000 0.000000,0.000000 0.000000,0.000000 0.000000,0.000000 0.000000,-25.000000 0.000000,0.000000 0.000000,0.000000 25.000000,0.000000 0.000000,-25.000000-25.000000,0.000000 0.000000,0.000000 0.000000,0.000000 0.000000,-25.000000 0.000000,0.000000 0.000000,25.000000 0.000000,0.000000 0.000000,0.000000 0.000000,0.000000 0.000000,50.000000 0.000000,0.000000 0.000000,-50.000000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25.000000,0.000000 0.000000,25.000000-25.000000,0.000000 0.000000,-25.000000 0.000000,0.000000 0.000000,-25.000000 0.000000,0.000000 0.000000,25.000000 0.000000,0.000000 0.000000,-50.000000 0.000000,0.000000 0.000000,25.000000 25.000000,0.000000 0.000000,-25.000000-25.000000,0.000000 0.000000,-25.000000 0.000000,0.000000 0.000000,25.000000 0.000000,0.000000 0.000000,-25.000000 25.000000,0.000000 0.000000,0.000000-25.000000,0.000000 0.000000,0.000000 0.000000,0.000000 0.000000,0.000000 0.000000,0.000000 0.000000,0.000000 0.000000,0.000000 0.000000,0.000000 0.000000,0.000000 0.000000,-25.000000 25.000000</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1:0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13000.000000 36000.000000,'50.000000'0.000000,"-25.000000"0.000000,0.000000 0.000000,0.000000 0.000000,0.000000 0.000000,0.000000-25.000000,0.000000 0.000000,25.000000 25.000000,0.000000 0.000000,0.000000-25.000000,0.000000 0.000000,25.000000 0.000000,0.000000 0.000000,25.000000 0.000000,0.000000 0.000000,25.000000-25.000000,0.000000 0.000000,25.000000 25.000000,0.000000 0.000000,0.000000 0.000000,0.000000 0.000000,0.000000 0.000000,0.000000 0.000000,25.000000 0.000000,0.000000 0.000000,25.000000 25.000000,0.000000 0.000000,50.000000 0.000000,0.000000 0.000000,25.000000-25.000000,0.000000 0.000000,-50.000000 25.000000,0.000000 0.000000,50.000000 0.000000,0.000000 0.000000,75.000000 0.000000,0.000000 0.000000,-50.000000 0.000000,0.000000 0.000000,-50.000000 0.000000,0.000000 0.000000,-25.000000-25.000000,0.000000 0.000000,50.000000 25.000000,0.000000 0.000000,-25.000000-25.000000,0.000000 0.000000,-100.000000 25.000000,0.000000 0.000000,-25.000000 0.000000,0.000000 0.000000,25.000000 0.000000,0.000000 0.000000,-25.000000 0.000000,0.000000 0.000000,0.000000 25.000000,0.000000 0.000000,0.000000-25.000000,0.000000 0.000000,-25.000000 0.000000,0.000000 0.000000,-50.000000 25.000000,0.000000 0.000000,25.000000-25.000000,0.000000 0.000000,-50.000000 0.000000,0.000000 0.000000,25.000000 0.000000,0.000000 0.000000,0.000000 0.000000,0.000000 0.000000,-25.000000 0.000000,0.000000 0.000000,25.000000 0.000000,0.000000 0.000000,0.000000 25.000000,0.000000 0.000000,-25.000000-25.000000,0.000000 0.000000,0.000000 0.000000,0.000000 0.000000,0.000000 25.000000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1:1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14000.000000 40100.000000,'-50.000000'0.000000,"50.000000"25.000000,0.000000 0.000000,-25.000000-25.000000,0.000000 0.000000,0.000000 0.000000,0.000000 0.000000,0.000000 25.000000,0.000000 0.000000,0.000000-25.000000,0.000000 0.000000,50.000000 0.000000,0.000000 0.000000,0.000000 0.000000,0.000000 0.000000,25.000000 0.000000,0.000000 0.000000,25.000000 0.000000,0.000000 0.000000,0.000000 0.000000,0.000000 0.000000,25.000000-25.000000,0.000000 0.000000,0.000000 0.000000,0.000000 0.000000,0.000000 0.000000,0.000000 0.000000,25.000000 0.000000,0.000000 0.000000,50.000000 25.000000,0.000000 0.000000,0.000000-25.000000,0.000000 0.000000,25.000000 25.000000,0.000000 0.000000,0.000000-25.000000,0.000000 0.000000,-25.000000 25.000000,0.000000 0.000000,0.000000 0.000000,0.000000 0.000000,-25.000000 0.000000,0.000000 0.000000,25.000000 0.000000,0.000000 0.000000,50.000000 0.000000,0.000000 0.000000,-25.000000 0.000000,0.000000 0.000000,-25.000000 0.000000,0.000000 0.000000,-25.000000-25.000000,0.000000 0.000000,25.000000 25.000000,0.000000 0.000000,0.000000 0.000000,0.000000 0.000000,25.000000 0.000000,0.000000 0.000000,-25.000000 0.000000,0.000000 0.000000,0.000000 0.000000,0.000000 0.000000,-25.000000 0.000000,0.000000 0.000000,-25.000000 0.000000,0.000000 0.000000,25.000000 0.000000,0.000000 0.000000,50.000000 0.000000,0.000000 0.000000,0.000000 0.000000,0.000000 0.000000,-25.000000 0.000000,0.000000 0.000000,0.000000-25.000000,0.000000 0.000000,0.000000 25.000000,0.000000 0.000000,25.000000 0.000000,0.000000 0.000000,25.000000 0.000000,0.000000 0.000000,-50.000000 0.000000,0.000000 0.000000,-25.000000 0.000000,0.000000 0.000000,0.000000 0.000000,0.000000 0.000000,-25.000000 0.000000,0.000000 0.000000,0.000000-25.000000,0.000000 0.000000,75.000000 25.000000,0.000000 0.000000,-25.000000 0.000000,0.000000 0.000000,0.000000 0.000000,0.000000 0.000000,-50.000000-25.000000,0.000000 0.000000,-25.000000 25.000000,0.000000 0.000000,0.000000 0.000000,0.000000 0.000000,0.000000 0.000000,0.000000 0.000000,0.000000 0.000000,0.000000 0.000000,25.000000 0.000000,0.000000 0.000000,25.000000 25.000000,0.000000 0.000000,-25.000000-25.000000,0.000000 0.000000,-25.000000 0.000000,0.000000 0.000000,0.000000 0.000000,0.000000 0.000000,-50.000000 25.000000,0.000000 0.000000,0.000000-25.000000,0.000000 0.000000,25.000000 0.000000,0.000000 0.000000,-50.000000 0.000000,0.000000 0.000000,25.000000 0.000000,0.000000 0.000000,0.000000 0.000000,0.000000 0.000000,0.000000 0.000000,0.000000 0.000000,0.000000 0.000000,0.000000 0.000000,0.000000 0.000000,0.000000 0.000000,0.000000 25.000000,0.000000 0.000000,0.000000-25.000000,0.000000 0.000000,0.000000 0.000000,0.000000 0.000000,25.000000 25.000000,0.000000 0.000000,-25.000000-25.000000,0.000000 0.000000,0.000000 25.000000</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1:1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13500.000000 44250.000000,'50.000000'0.000000,"-25.000000"0.000000,0.000000 0.000000,0.000000 0.000000,0.000000 0.000000,-25.000000-25.000000,0.000000 0.000000,25.000000 25.000000,0.000000 0.000000,0.000000 0.000000,0.000000 0.000000,0.000000-25.000000,0.000000 0.000000,0.000000 25.000000,0.000000 0.000000,25.000000 0.000000,0.000000 0.000000,0.000000 0.000000,0.000000 0.000000,25.000000 0.000000,0.000000 0.000000,25.000000-25.000000,0.000000 0.000000,0.000000 25.000000,0.000000 0.000000,25.000000 0.000000,0.000000 0.000000,25.000000 0.000000,0.000000 0.000000,50.000000 0.000000,0.000000 0.000000,25.000000-25.000000,0.000000 0.000000,25.000000 25.000000,0.000000 0.000000,-25.000000 0.000000,0.000000 0.000000,-25.000000 0.000000,0.000000 0.000000,25.000000 0.000000,0.000000 0.000000,50.000000 0.000000,0.000000 0.000000,-50.000000 25.000000,0.000000 0.000000,0.000000-25.000000,0.000000 0.000000,-25.000000 25.000000,0.000000 0.000000,-25.000000-25.000000,0.000000 0.000000,50.000000 25.000000,0.000000 0.000000,0.000000-25.000000,0.000000 0.000000,-75.000000 0.000000,0.000000 0.000000,-25.000000 0.000000,0.000000 0.000000,25.000000 0.000000,0.000000 0.000000,-25.000000 0.000000,0.000000 0.000000,50.000000 0.000000,0.000000 0.000000,25.000000-25.000000,0.000000 0.000000,-50.000000 25.000000,0.000000 0.000000,-25.000000 0.000000,0.000000 0.000000,0.000000-25.000000,0.000000 0.000000,-25.000000 25.000000,0.000000 0.000000,0.000000 0.000000,0.000000 0.000000,0.000000 0.000000,0.000000 0.000000,25.000000 0.000000,0.000000 0.000000,-25.000000 0.000000,0.000000 0.000000,25.000000 0.000000,0.000000 0.000000,-25.000000 0.000000,0.000000 0.000000,-25.000000-25.000000,0.000000 0.000000,0.000000 25.000000,0.000000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0.000000,0.000000-25.000000,0.000000 0.000000,0.000000 25.000000,0.000000 0.000000,0.000000 0.000000,0.000000 0.000000,-25.000000 0.000000,0.000000 0.000000,0.000000 0.000000,0.000000 0.000000,-25.000000 0.000000,0.000000 0.000000,0.000000 0.000000,0.000000 0.000000,0.000000 0.000000,0.000000 0.000000,-25.000000 25.000000,0.000000 0.000000,25.000000-25.000000,0.000000 0.000000,-25.000000 25.000000,0.000000 0.000000,25.000000-25.000000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33400.000000 44950.000000,'50.000000'0.000000,"-25.000000"0.000000,0.000000 0.000000,0.000000 0.000000,0.000000 0.000000,0.000000 0.000000,0.000000 0.000000,0.000000 0.000000,0.000000 0.000000,0.000000 25.000000,0.000000 0.000000,0.000000 25.000000,0.000000 0.000000,-25.000000 25.000000,0.000000 0.000000,25.000000 0.000000,0.000000 0.000000,-25.000000 25.000000,0.000000 0.000000,0.000000-25.000000,0.000000 0.000000,0.000000-25.000000,0.000000 0.000000,0.000000 0.000000,0.000000 0.000000,0.000000 0.000000,0.000000 0.000000,0.000000-25.000000,0.000000 0.000000,0.000000-50.000000,0.000000 0.000000,0.000000-25.000000,0.000000 0.000000,0.000000 0.000000,0.000000 0.000000,0.000000-25.000000,0.000000 0.000000,0.000000 0.000000,0.000000 0.000000,25.000000 0.000000,0.000000 0.000000,0.000000-25.000000,0.000000 0.000000,0.000000 25.000000,0.000000 0.000000,-25.000000 0.000000,0.000000 0.000000,25.000000 25.000000,0.000000 0.000000,0.000000 0.000000,0.000000 0.000000,0.000000 50.000000,0.000000 0.000000,0.000000 0.000000,0.000000 0.000000,0.000000 0.000000</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1:1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14000.000000 31550.000000,'50.000000'0.000000,"-25.000000"-25.000000,0.000000 0.000000,25.000000 25.000000,0.000000 0.000000,0.000000-25.000000,0.000000 0.000000,25.000000 25.000000,0.000000 0.000000,25.000000-25.000000,0.000000 0.000000,0.000000 25.000000,0.000000 0.000000,0.000000-25.000000,0.000000 0.000000,50.000000 25.000000,0.000000 0.000000,25.000000-25.000000,0.000000 0.000000,25.000000 25.000000,0.000000 0.000000,25.000000 0.000000,0.000000 0.000000,-25.000000 0.000000,0.000000 0.000000,-25.000000 0.000000,0.000000 0.000000,0.000000 0.000000,0.000000 0.000000,50.000000 0.000000,0.000000 0.000000,25.000000 0.000000,0.000000 0.000000,-25.000000 0.000000,0.000000 0.000000,25.000000 0.000000,0.000000 0.000000,0.000000 0.000000,0.000000 0.000000,75.000000 0.000000,0.000000 0.000000,-50.000000 0.000000,0.000000 0.000000,-75.000000 0.000000,0.000000 0.000000,50.000000 0.000000,0.000000 0.000000,25.000000 0.000000,0.000000 0.000000,-50.000000 0.000000,0.000000 0.000000,-25.000000 0.000000,0.000000 0.000000,-25.000000 0.000000,0.000000 0.000000,0.000000 0.000000,0.000000 0.000000,25.000000-25.000000,0.000000 0.000000,0.000000 25.000000,0.000000 0.000000,-50.000000 0.000000,0.000000 0.000000,-25.000000-25.000000,0.000000 0.000000,25.000000 25.000000,0.000000 0.000000,25.000000 0.000000,0.000000 0.000000,75.000000-25.000000,0.000000 0.000000,-25.000000 25.000000,0.000000 0.000000,-50.000000 0.000000,0.000000 0.000000,-25.000000 0.000000,0.000000 0.000000,-25.000000 0.000000,0.000000 0.000000,0.000000 0.000000,0.000000 0.000000,0.000000-25.000000,0.000000 0.000000,25.000000 25.000000,0.000000 0.000000,0.000000 0.000000,0.000000 0.000000,-25.000000 0.000000,0.000000 0.000000,0.000000 0.000000,0.000000 0.000000,-50.000000 0.000000,0.000000 0.000000,25.000000 0.000000,0.000000 0.000000,-25.000000 0.000000,0.000000 0.000000,0.000000 0.000000,0.000000 0.000000,0.000000 0.000000,0.000000 0.000000,0.000000 0.000000,0.000000 0.000000,25.000000 0.000000,0.000000 0.000000,-25.000000 0.000000,0.000000 0.000000,0.000000 25.000000,0.000000 0.000000,0.000000-25.000000,0.000000 0.000000,0.000000 0.000000,0.000000 0.000000,0.000000 25.000000,0.000000 0.000000,-25.000000-25.000000,0.000000 0.000000,0.000000 0.000000,0.000000 0.000000,0.000000 25.000000,0.000000 0.000000,0.000000-25.000000,0.000000 0.000000,-25.000000 0.000000,0.000000 0.000000,-25.000000 25.000000,0.000000 0.000000,25.000000-25.000000,0.000000 0.000000,-25.000000 25.000000,0.000000 0.000000,0.000000 0.000000</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2: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12050.000000 30150.000000,'0.000000'-50.000000,"0.000000"25.000000,0.000000 0.000000,25.000000 25.000000,0.000000 0.000000,25.000000 0.000000,0.000000 0.000000,0.000000 0.000000,0.000000 0.000000,25.000000 0.000000,0.000000 0.000000,0.000000 0.000000,0.000000 0.000000,50.000000 0.000000,0.000000 0.000000,25.000000 0.000000,0.000000 0.000000,25.000000 0.000000,0.000000 0.000000,100.000000-25.000000,0.000000 0.000000,-50.000000 0.000000,0.000000 0.000000,0.000000-25.000000,0.000000 0.000000,25.000000 25.000000,0.000000 0.000000,0.000000 0.000000,0.000000 0.000000,25.000000 0.000000,0.000000 0.000000,0.000000 25.000000,0.000000 0.000000,-50.000000-25.000000,0.000000 0.000000,25.000000 25.000000,0.000000 0.000000,75.000000 0.000000,0.000000 0.000000,-75.000000 0.000000,0.000000 0.000000,-50.000000-25.000000,0.000000 0.000000,75.000000 25.000000,0.000000 0.000000,0.000000 0.000000,0.000000 0.000000,-50.000000 0.000000,0.000000 0.000000,0.000000-25.000000,0.000000 0.000000,75.000000 0.000000,0.000000 0.000000,-175.000000 25.000000,0.000000 0.000000,150.000000-25.000000,0.000000 0.000000,-75.000000 25.000000,0.000000 0.000000,-25.000000-25.000000,0.000000 0.000000,25.000000 0.000000,0.000000 0.000000,75.000000 25.000000,0.000000 0.000000,0.000000 0.000000,0.000000 0.000000,-50.000000-25.000000,0.000000 0.000000,0.000000 25.000000,0.000000 0.000000,50.000000-25.000000,0.000000 0.000000,0.000000 0.000000,0.000000 0.000000,-50.000000 25.000000,0.000000 0.000000,-25.000000 0.000000,0.000000 0.000000,50.000000-25.000000,0.000000 0.000000,50.000000 25.000000,0.000000 0.000000,-25.000000 0.000000,0.000000 0.000000,0.000000 0.000000,0.000000 0.000000,50.000000 0.000000,0.000000 0.000000,-25.000000 25.000000,0.000000 0.000000,-50.000000 0.000000,0.000000 0.000000,-100.000000 0.000000,0.000000 0.000000,0.000000 0.000000,0.000000 0.000000,50.000000 25.000000,0.000000 0.000000,0.000000-25.000000,0.000000 0.000000,-25.000000 25.000000,0.000000 0.000000,-75.000000 0.000000,0.000000 0.000000,-25.000000-25.000000,0.000000 0.000000,0.000000 25.000000,0.000000 0.000000,-25.000000 0.000000,0.000000 0.000000,0.000000 25.000000,0.000000 0.000000,0.000000 0.000000,0.000000 0.000000,-25.000000 0.000000,0.000000 0.000000,0.000000 25.000000,0.000000 0.000000,0.000000-25.000000,0.000000 0.000000,0.000000 25.000000,0.000000 0.000000,0.000000-25.000000,0.000000 0.000000,0.000000 0.000000,0.000000 0.000000,-25.000000-25.000000,0.000000 0.000000,0.000000 25.000000,0.000000 0.000000,0.000000-25.000000,0.000000 0.000000,-50.000000 0.000000,0.000000 0.000000,-25.000000 0.000000,0.000000 0.000000,0.000000 0.000000,0.000000 0.000000,-50.000000 0.000000,0.000000 0.000000,25.000000-25.000000,0.000000 0.000000,-50.000000 25.000000,0.000000 0.000000,0.000000-25.000000,0.000000 0.000000,-25.000000 0.000000,0.000000 0.000000,-50.000000 0.000000,0.000000 0.000000,0.000000 0.000000,0.000000 0.000000,50.000000 0.000000,0.000000 0.000000,0.000000 25.000000,0.000000 0.000000,-25.000000-25.000000,0.000000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0.000000,0.000000-25.000000,0.000000 0.000000,0.000000 25.000000,0.000000 0.000000,-50.000000-25.000000,0.000000 0.000000,-75.000000 0.000000,0.000000 0.000000,25.000000 0.000000,0.000000 0.000000,0.000000 0.000000,0.000000 0.000000,25.000000 0.000000,0.000000 0.000000,25.000000 0.000000,0.000000 0.000000,-50.000000 0.000000,0.000000 0.000000,25.000000 25.000000,0.000000 0.000000,50.000000-25.000000,0.000000 0.000000,0.000000 25.000000,0.000000 0.000000,0.000000-25.000000,0.000000 0.000000,-50.000000 0.000000,0.000000 0.000000,-100.000000 0.000000,0.000000 0.000000,0.000000 0.000000,0.000000 0.000000,100.000000 0.000000,0.000000 0.000000,-25.000000 0.000000,0.000000 0.000000,-25.000000 25.000000,0.000000 0.000000,25.000000-25.000000,0.000000 0.000000,25.000000 0.000000,0.000000 0.000000,25.000000 25.000000,0.000000 0.000000,25.000000 0.000000,0.000000 0.000000,-50.000000-25.000000,0.000000 0.000000,-75.000000 25.000000,0.000000 0.000000,25.000000-25.000000,0.000000 0.000000,75.000000 0.000000,0.000000 0.000000,0.000000 0.000000,0.000000 0.000000,-25.000000 25.000000,0.000000 0.000000,-25.000000-25.000000,0.000000 0.000000,0.000000 25.000000,0.000000 0.000000,75.000000-25.000000,0.000000 0.000000,25.000000 0.000000,0.000000 0.000000,-25.000000 25.000000,0.000000 0.000000,-25.000000-25.000000,0.000000 0.000000,-25.000000 0.000000,0.000000 0.000000,0.000000 0.000000,0.000000 0.000000,75.000000 0.000000,0.000000 0.000000,25.000000-25.000000,0.000000 0.000000,0.000000 25.000000,0.000000 0.000000,25.000000 0.000000,0.000000 0.000000,0.000000-25.000000,0.000000 0.000000,-50.000000 25.000000,0.000000 0.000000,0.000000-25.000000,0.000000 0.000000,0.000000 0.000000,0.000000 0.000000,0.000000 25.000000,0.000000 0.000000,50.000000-25.000000,0.000000 0.000000,25.000000-25.000000,0.000000 0.000000,0.000000 0.000000,0.000000 0.000000,25.000000 0.000000,0.000000 0.000000,25.000000-50.000000,0.000000 0.000000,-25.000000 0.000000,0.000000 0.000000,25.000000 0.000000,0.000000 0.000000,25.000000-25.000000,0.000000 0.000000,0.000000 0.000000,0.000000 0.000000,25.000000 25.000000,0.000000 0.000000,-25.000000 0.000000,0.000000 0.000000,50.000000 0.000000,0.000000 0.000000,0.000000 0.000000,0.000000 0.000000,0.000000 0.000000,0.000000 0.000000,50.000000 25.000000,0.000000 0.000000,25.000000-25.000000,0.000000 0.000000,-25.000000 50.000000,0.000000 0.000000,25.000000 0.000000,0.000000 0.000000,0.000000 50.000000,0.000000 0.000000,-25.000000 0.000000,0.000000 0.000000,-50.000000-25.000000</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8:0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35200.000000 15190.000000,'19.000000'0.000000,"-9.000000"0.000000,0.000000 0.000000,1.000000 0.000000,-1.000000 0.000000,0.000000 0.000000,0.000000 0.000000,-1.000000 0.000000,2.000000 0.000000,8.000000 0.000000,1.000000 0.000000,10.000000 0.000000,1.000000 0.000000,-12.000000 0.000000,1.000000 0.000000,10.000000 0.000000,1.000000 0.000000,8.000000 0.000000,2.000000 0.000000,-1.000000 0.000000,0.000000 0.000000,-11.000000 0.000000,1.000000 0.000000,11.000000-10.000000,-1.000000 0.000000,-10.000000 10.000000,0.000000 0.000000,-1.000000 0.000000,1.000000 0.000000,1.000000 0.000000,-1.000000 0.000000,10.000000 0.000000,0.000000 0.000000,0.000000-10.000000,-1.000000 0.000000,1.000000 10.000000,0.000000 0.000000,10.000000 0.000000,0.000000 0.000000,0.000000 0.000000,0.000000 0.000000,10.000000 0.000000,0.000000 0.000000,-20.000000-10.000000,0.000000 0.000000,1.000000 10.000000,-1.000000 0.000000,-1.000000 0.000000,2.000000 0.000000,-11.000000 0.000000,-1.000000 0.000000,1.000000 0.000000,1.000000 0.000000,8.000000 0.000000,2.000000 0.000000,-11.000000 0.000000,-1.000000 0.000000,11.000000 0.000000,0.000000 0.000000,10.000000 0.000000,0.000000 0.000000,-9.000000 0.000000,-1.000000 0.000000,10.000000 0.000000,0.000000 0.000000,-11.000000 0.000000,2.000000 0.000000,-11.000000 0.000000,-1.000000 0.000000,11.000000 0.000000,0.000000 0.000000,-9.000000 0.000000,-1.000000 0.000000,-10.000000 0.000000,-1.000000 0.000000,12.000000 0.000000,-1.000000 0.000000,10.000000 0.000000,0.000000 0.000000,0.000000 0.000000,-1.000000 0.000000,11.000000-10.000000,0.000000 0.000000,11.000000 10.000000,-1.000000 0.000000,-20.000000 0.000000,-1.000000 0.000000,11.000000 0.000000,0.000000 0.000000,0.000000 0.000000,0.000000 0.000000,-10.000000-10.000000,0.000000 0.000000,-9.000000 10.000000,-1.000000 0.000000,20.000000 0.000000,0.000000 0.000000,-10.000000 0.000000,0.000000 0.000000,10.000000 0.000000,0.000000 0.000000,0.000000-10.000000,0.000000 0.000000,0.000000 10.000000,0.000000 0.000000,0.000000 0.000000,0.000000 0.000000,0.000000 0.000000,0.000000 0.000000,-21.000000 0.000000,1.000000 0.000000,11.000000 0.000000,-1.000000 0.000000,-10.000000 0.000000,0.000000 0.000000,10.000000 0.000000,-1.000000 0.000000,11.000000-10.000000,0.000000 0.000000,0.000000 10.000000,0.000000 0.000000,0.000000 0.000000,0.000000 0.000000,11.000000-10.000000,-1.000000 0.000000,-20.000000 10.000000,-1.000000 0.000000,1.000000-10.000000,0.000000 0.000000,10.000000 0.000000,0.000000 0.000000,-19.000000 10.000000,-1.000000 0.000000,10.000000-10.000000,0.000000 0.000000,0.000000 10.000000,-1.000000 0.000000,1.000000 0.000000,0.000000 0.000000,20.000000 0.000000,0.000000 0.000000,-10.000000 0.000000,0.000000 0.000000,11.000000 0.000000,-1.000000 0.000000,-10.000000 0.000000,0.000000 0.000000,-10.000000 0.000000,-1.000000 0.000000,11.000000 0.000000,0.000000 0.000000,-10.000000 0.000000,0.000000 0.000000,20.000000 0.000000,0.000000 0.000000,1.000000 0.000000,-1.000000 0.000000,10.000000 0.000000,0.000000 0.000000,-10.000000 0.000000,-1.000000 0.000000,-9.000000 0.000000,0.000000 0.000000,0.000000 0.000000,0.000000 0.000000,-9.000000 0.000000,-1.000000 0.000000,-1.000000 0.000000,2.000000 0.000000,-1.000000 0.000000,0.000000 0.000000,10.000000 0.000000,0.000000 0.000000,10.000000 0.000000,0.000000 0.000000,-1.000000 0.000000,2.000000 0.000000,-1.000000 0.000000,-1.000000 0.000000,-18.000000 0.000000,-1.000000 0.000000,-1.000000 0.000000,2.000000 0.000000,9.000000 0.000000,0.000000 0.000000,-10.000000-10.000000,0.000000 0.000000,10.000000 10.000000,0.000000 0.000000,10.000000 0.000000,0.000000 0.000000,-1.000000 0.000000,2.000000 0.000000,-1.000000 0.000000,-1.000000 0.000000,1.000000-10.000000,0.000000 0.000000,-20.000000 10.000000,0.000000 0.000000,1.000000 0.000000,-1.000000 0.000000,20.000000 0.000000,-1.000000 0.000000,-18.000000 0.000000,-1.000000 0.000000,20.000000 0.000000,-1.000000 0.000000,11.000000 0.000000,1.000000 0.000000,-11.000000-10.000000,0.000000 0.000000,-10.000000 10.000000,0.000000 0.000000,9.000000 0.000000,2.000000 0.000000,-22.000000 0.000000,2.000000 0.000000,9.000000-10.000000,0.000000 0.000000,9.000000 10.000000,2.000000 0.000000,-1.000000 0.000000,-1.000000 0.000000,1.000000 0.000000,0.000000 0.000000,1.000000 0.000000,-1.000000 0.000000,-20.000000 0.000000,-1.000000 0.000000,1.000000 0.000000,0.000000 0.000000,10.000000 0.000000,0.000000 0.000000,-19.000000 0.000000,-1.000000 0.000000,20.000000 0.000000,0.000000 0.000000,9.000000-10.000000,2.000000 0.000000,-1.000000 10.000000,-1.000000 0.000000,1.000000 0.000000,0.000000 0.000000,1.000000 0.000000,-1.000000 0.000000,-10.000000 0.000000,0.000000 0.000000,-10.000000-10.000000,-1.000000 0.000000,11.000000 10.000000,0.000000 0.000000,-10.000000 0.000000,0.000000 0.000000,20.000000 0.000000,0.000000 0.000000,1.000000 0.000000,-1.000000 0.000000,0.000000 0.000000,0.000000 0.000000,-1.000000 0.000000,2.000000 0.000000,-11.000000 0.000000,0.000000 0.000000,0.000000 0.000000,0.000000 0.000000,0.000000-10.000000,0.000000 0.000000,19.000000 10.000000,1.000000 0.000000,-9.000000 0.000000,-1.000000 0.000000,10.000000 0.000000,0.000000 0.000000,-1.000000-10.000000,1.000000 0.000000,-20.000000 10.000000,0.000000 0.000000,-10.000000 0.000000,0.000000 0.000000,10.000000 0.000000,0.000000 0.000000,0.000000 0.000000,0.000000 0.000000,10.000000 0.000000,0.000000 0.000000,11.000000 0.000000,-1.000000 0.000000,-11.000000 0.000000,2.000000 0.000000,-1.000000-10.000000,-1.000000 0.000000,1.000000 10.000000,0.000000 0.000000,-20.000000 0.000000,0.000000 0.000000,1.000000 0.000000,-1.000000 0.000000,10.000000 0.000000,0.000000 0.000000,0.000000 0.000000,0.000000 0.000000,10.000000-10.000000,-1.000000 0.000000,1.000000 10.000000,0.000000 0.000000,1.000000 0.000000,-1.000000 0.000000,-20.000000 0.000000,-1.000000 0.000000,11.000000 0.000000,0.000000 0.000000,-10.000000 0.000000,0.000000 0.000000,1.000000 0.000000,-1.000000 0.000000,10.000000 0.000000,0.000000 0.000000,0.000000 0.000000,0.000000 0.000000,0.000000 0.000000,0.000000 0.000000,0.000000 0.000000,0.000000 0.000000,0.000000 0.000000,0.000000 0.000000,0.000000 0.000000,0.000000 0.000000,-11.000000 0.000000,2.000000 0.000000,-1.000000 0.000000,0.000000 0.000000,10.000000 0.000000,0.000000 0.000000,0.000000 10.000000,0.000000 0.000000,10.000000-10.000000,0.000000 0.000000,10.000000 10.000000,-1.000000 0.000000,-19.000000 0.000000,0.000000 0.000000,-9.000000-10.000000,-1.000000 0.000000,10.000000 0.000000,0.000000 0.000000,-31.000000 10.000000,1.000000 0.000000,10.000000-10.000000,1.000000 0.000000,8.000000 0.000000,2.000000 0.000000,9.000000 0.000000,0.000000 0.000000,-10.000000 10.000000,0.000000 0.000000,20.000000-10.000000,0.000000 0.000000,-20.000000 0.000000,0.000000 0.000000,0.000000 0.000000,-1.000000 0.000000,-9.000000 0.000000,1.000000 0.000000,-1.000000 0.000000,0.000000 0.000000,-10.000000 0.000000,0.000000 0.000000,-1.000000 0.000000,1.000000 0.000000,-9.000000 0.000000,-1.000000 0.000000,10.000000 0.000000,0.000000 0.000000,-1.000000 0.000000,1.000000 0.000000,1.000000 0.000000,-1.000000 0.000000,0.000000 0.000000,-1.000000 0.000000,12.000000 0.000000,-1.000000 0.000000,0.000000 0.000000,-1.000000 0.000000,1.000000 0.000000,1.000000 0.000000,8.000000 0.000000,2.000000 0.000000,-21.000000 10.000000,-1.000000 0.000000,12.000000-10.000000,-1.000000 0.000000,0.000000 0.000000,-1.000000 0.000000,-8.000000 10.000000,-1.000000 0.000000,0.000000-10.000000,-1.000000 0.000000,1.000000 0.000000,1.000000 0.000000,-1.000000 0.000000,0.000000 0.000000,-10.000000 0.000000,-1.000000 0.000000,11.000000 10.000000,1.000000 0.000000,-11.000000-10.000000,0.000000 0.000000,-1.000000 0.000000,2.000000 0.000000,-1.000000 0.000000,-1.000000 0.000000,1.000000 0.000000</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8:1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2619.000000 16289.000000,'20.000000'0.000000,"-9.000000"0.000000,-1.000000 0.000000,0.000000 0.000000,0.000000 0.000000,-1.000000 0.000000,2.000000 0.000000,8.000000 0.000000,1.000000 0.000000,10.000000 0.000000,1.000000 0.000000,-1.000000 11.000000,0.000000-1.000000,10.000000 0.000000,-1.000000 0.000000,1.000000-10.000000,0.000000 0.000000,1.000000 10.000000,-1.000000 0.000000,10.000000 0.000000,0.000000 0.000000,-11.000000-10.000000,2.000000 0.000000,-1.000000 0.000000,0.000000 0.000000,-11.000000 0.000000,1.000000 0.000000,11.000000 0.000000,-1.000000 0.000000,-10.000000 0.000000,0.000000 0.000000,10.000000 0.000000,-1.000000 0.000000,1.000000 0.000000,0.000000 0.000000,10.000000 0.000000,0.000000 0.000000,0.000000 0.000000,0.000000 0.000000,-9.000000 0.000000,-1.000000 0.000000,10.000000 0.000000,0.000000 0.000000,0.000000 0.000000,0.000000 0.000000,-20.000000 0.000000,0.000000 0.000000,10.000000 0.000000,-1.000000 0.000000,11.000000 0.000000,0.000000 0.000000,-10.000000 0.000000,0.000000 0.000000,20.000000 0.000000,0.000000 0.000000,11.000000 0.000000,-1.000000 0.000000,-20.000000 0.000000,0.000000 0.000000,9.000000 0.000000,2.000000 0.000000,-11.000000 0.000000,0.000000 0.000000,-20.000000 0.000000,0.000000 0.000000,10.000000 0.000000,-1.000000 0.000000,11.000000-10.000000,0.000000 0.000000,11.000000 10.000000,-1.000000 0.000000,0.000000 0.000000,0.000000 0.000000,10.000000 0.000000,-1.000000 0.000000,-19.000000 0.000000,0.000000 0.000000,0.000000 0.000000,0.000000 0.000000,0.000000 0.000000,0.000000 0.000000,-9.000000 0.000000,-1.000000 0.000000,10.000000 0.000000,0.000000 0.000000,0.000000 0.000000,0.000000 0.000000,10.000000 0.000000,-1.000000 0.000000,-9.000000 0.000000,0.000000 0.000000,10.000000 0.000000,0.000000 0.000000,-10.000000 0.000000,0.000000 0.000000,-10.000000 0.000000,0.000000 0.000000,1.000000 0.000000,-1.000000 0.000000,-1.000000 0.000000,2.000000 0.000000,-1.000000 0.000000,0.000000 0.000000,0.000000 0.000000,-1.000000 0.000000,11.000000 0.000000,0.000000 0.000000,0.000000 0.000000,0.000000 0.000000,11.000000 0.000000,-1.000000 0.000000,-20.000000 0.000000,-1.000000 0.000000,-9.000000 0.000000,1.000000 0.000000,8.000000 0.000000,2.000000 0.000000,-1.000000 0.000000,0.000000 0.000000,-11.000000 0.000000,1.000000 0.000000,20.000000 0.000000,0.000000 0.000000,0.000000 0.000000,0.000000 0.000000,0.000000 0.000000,0.000000 0.000000,10.000000 0.000000,0.000000 0.000000,-20.000000 0.000000,0.000000 0.000000,1.000000 0.000000,-1.000000 0.000000,-1.000000 0.000000,2.000000 0.000000,-11.000000 0.000000,-1.000000 0.000000,-8.000000 0.000000,-1.000000 0.000000,10.000000 0.000000,-1.000000 0.000000,11.000000 0.000000,0.000000 0.000000,1.000000 0.000000,-1.000000 0.000000,10.000000 0.000000,0.000000 0.000000,0.000000 0.000000,0.000000 0.000000,-11.000000 0.000000,2.000000 0.000000,9.000000 0.000000,0.000000 0.000000,-20.000000 0.000000,-1.000000 0.000000,1.000000 0.000000,1.000000 0.000000,-1.000000 0.000000,0.000000 0.000000,-1.000000 0.000000,1.000000 0.000000,-10.000000 0.000000,1.000000 0.000000,-1.000000 0.000000,0.000000 0.000000,10.000000 10.000000,0.000000 0.000000,-1.000000-10.000000,1.000000 0.000000,11.000000 0.000000,-1.000000 0.000000,-10.000000 0.000000,0.000000 0.000000,10.000000 0.000000,-1.000000 0.000000,1.000000 0.000000,0.000000 0.000000,-9.000000 10.000000,-1.000000-1.000000,10.000000-9.000000,0.000000 0.000000,-11.000000 0.000000,1.000000 0.000000,-10.000000 0.000000,1.000000 0.000000,8.000000 0.000000,1.000000 0.000000,-10.000000 0.000000,1.000000 0.000000,-1.000000 0.000000,0.000000 0.000000,10.000000 11.000000,0.000000-1.000000,-10.000000-10.000000,0.000000 0.000000,-1.000000 0.000000,1.000000 0.000000,10.000000 0.000000,1.000000 0.000000,-1.000000 0.000000,0.000000 0.000000,-10.000000 0.000000,0.000000 0.000000,10.000000 0.000000,0.000000 0.000000,-10.000000 0.000000,0.000000 0.000000,-1.000000 10.000000,1.000000 0.000000,1.000000-10.000000,-1.000000 0.000000,-11.000000 0.000000,2.000000 0.000000,-1.000000 0.000000,-1.000000 0.000000,1.000000 10.000000,0.000000 0.000000,1.000000-10.000000,-1.000000 0.000000,0.000000 0.000000,0.000000 0.000000,-1.000000 10.000000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8:2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2960.000000 17689.000000,'0.000000'21.000000,"-10.000000"-21.000000,-1.000000 0.000000,11.000000 10.000000,0.000000 0.000000,0.000000 0.000000,0.000000 0.000000,11.000000-10.000000,-1.000000 0.000000,0.000000 10.000000,0.000000 0.000000,-1.000000-10.000000,2.000000 0.000000,8.000000 0.000000,1.000000 0.000000,1.000000 0.000000,-1.000000 0.000000,10.000000 10.000000,-1.000000-1.000000,11.000000-9.000000,0.000000 0.000000,20.000000 0.000000,0.000000 0.000000,11.000000 0.000000,-1.000000 0.000000,0.000000 0.000000,-1.000000 0.000000,12.000000 0.000000,-1.000000 0.000000,-21.000000 0.000000,2.000000 0.000000,-1.000000 0.000000,-1.000000 0.000000,1.000000 0.000000,0.000000 0.000000,1.000000 0.000000,-1.000000 0.000000,10.000000 0.000000,0.000000 0.000000,10.000000 0.000000,0.000000 0.000000,-10.000000 0.000000,0.000000 0.000000,-10.000000 0.000000,-1.000000 0.000000,-9.000000 0.000000,0.000000 0.000000,10.000000 11.000000,0.000000-1.000000,11.000000-10.000000,-1.000000 0.000000,-11.000000 0.000000,2.000000 0.000000,8.000000 10.000000,1.000000 0.000000,1.000000-10.000000,-1.000000 0.000000,-20.000000 0.000000,0.000000 0.000000,0.000000 0.000000,0.000000 0.000000,9.000000-10.000000,2.000000 0.000000,8.000000 0.000000,1.000000-1.000000,10.000000 11.000000,1.000000 0.000000,-1.000000-9.000000,0.000000-1.000000,-10.000000 10.000000,0.000000 0.000000,-10.000000 0.000000,-1.000000 0.000000,22.000000-10.000000,-1.000000 0.000000,10.000000 10.000000,0.000000 0.000000,0.000000 0.000000,-1.000000 0.000000,1.000000-10.000000,0.000000 0.000000,-20.000000 10.000000,1.000000 0.000000,-1.000000 0.000000,0.000000 0.000000,10.000000 0.000000,0.000000 0.000000,-1.000000 0.000000,1.000000 0.000000,-10.000000 0.000000,1.000000 0.000000,-1.000000 0.000000,0.000000 0.000000,-31.000000 0.000000,2.000000 0.000000,9.000000 0.000000,0.000000 0.000000,20.000000 0.000000,-1.000000 0.000000,1.000000 0.000000,1.000000 0.000000,8.000000 0.000000,1.000000 0.000000,1.000000 0.000000,-1.000000 0.000000,-21.000000 0.000000,2.000000 0.000000,-1.000000 0.000000,-1.000000 0.000000,11.000000 0.000000,1.000000 0.000000,8.000000 0.000000,1.000000 0.000000,11.000000 0.000000,-1.000000 0.000000,-1.000000 0.000000,2.000000 0.000000,-32.000000 10.000000,2.000000 0.000000,8.000000-10.000000,1.000000 0.000000,20.000000 0.000000,0.000000 0.000000,-9.000000 0.000000,-1.000000 0.000000,10.000000 0.000000,0.000000 0.000000,-11.000000 0.000000,1.000000 0.000000,-20.000000 0.000000,0.000000 0.000000,11.000000 0.000000,-1.000000 0.000000,20.000000 0.000000,0.000000 0.000000,0.000000 0.000000,-1.000000 0.000000,-18.000000 0.000000,-1.000000 0.000000,0.000000 0.000000,-1.000000 0.000000,1.000000 10.000000,1.000000 0.000000,8.000000-10.000000,1.000000 0.000000,11.000000 0.000000,-1.000000 0.000000,-10.000000 10.000000,0.000000-1.000000,-20.000000-9.000000,0.000000 0.000000,-1.000000 11.000000,2.000000-1.000000,-11.000000 0.000000,0.000000 0.000000,10.000000-10.000000,-1.000000 0.000000,11.000000 10.000000,1.000000 0.000000,-1.000000-10.000000,0.000000 0.000000,-10.000000 0.000000,-1.000000 0.000000,-9.000000 0.000000,0.000000 0.000000,-9.000000 0.000000,-1.000000 0.000000,10.000000 0.000000,0.000000 0.000000,-11.000000 0.000000,2.000000 0.000000,9.000000 0.000000,0.000000 0.000000,9.000000 0.000000,2.000000 0.000000,-1.000000 0.000000,-1.000000 0.000000,1.000000 0.000000,0.000000 0.000000,-20.000000 0.000000,0.000000 0.000000,10.000000 0.000000,0.000000 0.000000,-9.000000 0.000000,-1.000000 0.000000,-1.000000 0.000000,2.000000 0.000000,9.000000 0.000000,0.000000 0.000000,9.000000 0.000000,2.000000 0.000000,-1.000000-10.000000,-1.000000 0.000000,1.000000 10.000000,0.000000 0.000000,1.000000 0.000000,-1.000000 0.000000,-20.000000 0.000000,-1.000000 0.000000,11.000000-10.000000,0.000000 0.000000,0.000000 10.000000,0.000000 0.000000,11.000000 0.000000,-1.000000 0.000000,0.000000 0.000000,0.000000 0.000000,10.000000-10.000000,-1.000000-1.000000,1.000000 11.000000,1.000000 0.000000,-11.000000 0.000000,0.000000 0.000000,-10.000000 0.000000,0.000000 0.000000,0.000000 0.000000,0.000000 0.000000,9.000000 0.000000,2.000000 0.000000,8.000000 0.000000,1.000000 0.000000,1.000000 0.000000,-1.000000 0.000000,0.000000 0.000000,-1.000000 0.000000,-19.000000 0.000000,0.000000 0.000000,0.000000 0.000000,0.000000 0.000000,0.000000 0.000000,0.000000 0.000000,-9.000000 11.000000,-1.000000-1.000000,20.000000-10.000000,-1.000000 0.000000,11.000000 0.000000,1.000000 0.000000,-1.000000 10.000000,0.000000 0.000000,-10.000000-10.000000,-1.000000 0.000000,-9.000000 0.000000,0.000000 0.000000,-9.000000 0.000000,-1.000000 0.000000,10.000000 10.000000,0.000000 0.000000,10.000000-10.000000,-1.000000 0.000000,1.000000 0.000000,0.000000 0.000000,11.000000 0.000000,-1.000000 0.000000,-11.000000 0.000000,2.000000 0.000000,-1.000000 10.000000,-1.000000 0.000000,-9.000000-10.000000,0.000000 0.000000,0.000000 0.000000,0.000000 0.000000,0.000000 0.000000,0.000000 0.000000,20.000000 0.000000,1.000000 0.000000,-1.000000 0.000000,0.000000 0.000000,-1.000000 0.000000,1.000000 0.000000,1.000000 0.000000,-1.000000 0.000000,-20.000000 0.000000,0.000000 0.000000,0.000000 0.000000,0.000000 0.000000,0.000000 0.000000,0.000000 0.000000,9.000000 0.000000,2.000000 0.000000,-1.000000 0.000000,-1.000000 0.000000,1.000000 0.000000,0.000000 0.000000,1.000000 0.000000,-1.000000 0.000000,-10.000000-10.000000,0.000000 0.000000,-10.000000 10.000000,-1.000000 0.000000,1.000000 0.000000,0.000000 0.000000,10.000000 0.000000,0.000000 0.000000,0.000000-10.000000,0.000000 0.000000,0.000000 10.000000,0.000000 0.000000,10.000000 0.000000,0.000000 0.000000,1.000000-10.000000,-1.000000 0.000000,-20.000000 10.000000,-1.000000 0.000000,1.000000 0.000000,0.000000 0.000000,-9.000000 0.000000,-1.000000 0.000000,0.000000 0.000000,-1.000000 0.000000,-8.000000 0.000000,-1.000000 0.000000,20.000000 0.000000,0.000000 0.000000,-11.000000 0.000000,1.000000 0.000000,1.000000 0.000000,-1.000000 0.000000,10.000000 0.000000,0.000000 0.000000,0.000000 0.000000,-1.000000 0.000000,1.000000 0.000000,0.000000 0.000000,-9.000000 0.000000,-1.000000 0.000000,0.000000 0.000000,-1.000000 0.000000,1.000000 0.000000,1.000000 0.000000,-1.000000 0.000000,0.000000 0.000000,-10.000000 0.000000,0.000000 0.000000,-1.000000 0.000000,1.000000 0.000000,1.000000 0.000000,-1.000000 0.000000,10.000000 0.000000,-1.000000 0.000000,-8.000000 0.000000,-1.000000 0.000000,10.000000 0.000000,-1.000000 0.000000,-8.000000 0.000000,-1.000000 0.000000,10.000000 0.000000,-1.000000 0.000000,-8.000000 0.000000,-1.000000 0.000000,10.000000 0.000000,-1.000000 0.000000,-8.000000 0.000000,-1.000000 0.000000,0.000000 0.000000,-1.000000 0.000000,1.000000 0.000000,1.000000 0.000000,-11.000000 0.000000,0.000000 0.000000,10.000000 0.000000,-1.000000 0.000000,-9.000000 0.000000,0.000000 0.000000,1.000000 0.000000</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8:3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8000.000000 21289.000000,'0.000000'21.000000,"-11.000000"-21.000000,2.000000 0.000000,-1.000000 0.000000,0.000000 0.000000,20.000000 0.000000,0.000000 0.000000,-10.000000-10.000000,0.000000-1.000000,9.000000 11.000000,2.000000 0.000000,-1.000000 0.000000,-1.000000 0.000000,11.000000 0.000000,1.000000 0.000000,-11.000000 0.000000,0.000000 0.000000,10.000000 0.000000,-1.000000 0.000000,1.000000 0.000000,1.000000 0.000000,8.000000 0.000000,1.000000 0.000000,1.000000 0.000000,-1.000000 0.000000,0.000000 0.000000,-1.000000 0.000000,21.000000 0.000000,0.000000 0.000000,11.000000 11.000000,-1.000000-1.000000,10.000000-10.000000,0.000000 0.000000,-1.000000 0.000000,1.000000 0.000000,10.000000 0.000000,1.000000 0.000000,-12.000000 10.000000,1.000000 0.000000,-9.000000-10.000000,-1.000000 0.000000,19.000000 10.000000,1.000000 0.000000,-10.000000-10.000000,1.000000 0.000000,19.000000 0.000000,-1.000000 0.000000,1.000000 0.000000,0.000000 0.000000,-20.000000 0.000000,1.000000 0.000000,8.000000 0.000000,1.000000 0.000000,11.000000 0.000000,-1.000000 0.000000,10.000000-10.000000,0.000000 0.000000,0.000000 10.000000,0.000000 0.000000,-11.000000 0.000000,2.000000 0.000000,-21.000000-10.000000,-1.000000 0.000000,31.000000 10.000000,0.000000 0.000000,10.000000 0.000000,0.000000 0.000000,-30.000000 0.000000,1.000000 0.000000,-12.000000 0.000000,1.000000 0.000000,10.000000-10.000000,1.000000-1.000000,-1.000000 11.000000,0.000000 0.000000,10.000000 0.000000,-1.000000 0.000000,-9.000000 0.000000,1.000000 0.000000,-21.000000 0.000000,-1.000000 0.000000,-9.000000 0.000000,0.000000 0.000000,10.000000 0.000000,0.000000 0.000000,11.000000 0.000000,-1.000000 0.000000,10.000000 0.000000,-1.000000 0.000000,-8.000000 0.000000,-1.000000 0.000000,-11.000000 0.000000,2.000000 0.000000,-11.000000 0.000000,0.000000 0.000000,0.000000 0.000000,0.000000 0.000000,10.000000 0.000000,-1.000000 0.000000,22.000000 0.000000,-1.000000 0.000000,0.000000 0.000000,-1.000000 0.000000,1.000000 0.000000,1.000000 0.000000,-21.000000 0.000000,-1.000000 0.000000,1.000000 0.000000,0.000000 0.000000,1.000000 0.000000,-1.000000 0.000000,19.000000 11.000000,1.000000-1.000000,11.000000-10.000000,-1.000000 0.000000,-21.000000 0.000000,1.000000 0.000000,-20.000000 0.000000,0.000000 0.000000,11.000000 0.000000,-1.000000 0.000000,-10.000000 10.000000,0.000000 0.000000,20.000000-10.000000,0.000000 0.000000,19.000000 0.000000,2.000000 0.000000,-21.000000 0.000000,-1.000000 0.000000,1.000000 0.000000,1.000000 0.000000,-11.000000 0.000000,0.000000 0.000000,-10.000000 0.000000,0.000000 0.000000,9.000000 0.000000,2.000000 0.000000,19.000000 0.000000,0.000000 0.000000,-20.000000 0.000000,0.000000 0.000000,-1.000000 0.000000,2.000000 0.000000,-1.000000 0.000000,-1.000000 0.000000,-18.000000 0.000000,-1.000000 0.000000,-1.000000 0.000000,2.000000 0.000000,9.000000 0.000000,0.000000 0.000000,0.000000 0.000000,0.000000 0.000000,9.000000 0.000000,2.000000 0.000000,-1.000000 0.000000,-1.000000 0.000000,-9.000000 0.000000,0.000000 0.000000,-9.000000 0.000000,-1.000000 0.000000,-1.000000 0.000000,2.000000 0.000000,-11.000000 10.000000,-1.000000 0.000000,1.000000-10.000000,1.000000 0.000000,-1.000000 0.000000,0.000000 0.000000,10.000000 0.000000,-1.000000 0.000000,-9.000000 0.000000,1.000000 0.000000,8.000000 0.000000,2.000000 0.000000,-1.000000 0.000000,0.000000 0.000000,-11.000000 0.000000,1.000000 0.000000,1.000000 0.000000,-1.000000 0.000000,-10.000000 0.000000,-1.000000 0.000000,1.000000 0.000000,1.000000 0.000000,-1.000000 0.000000,0.000000 0.000000,-10.000000 0.000000,-1.000000 0.000000,11.000000 0.000000,1.000000 0.000000,-11.000000 0.000000,0.000000 0.000000,-1.000000 0.000000,2.000000 0.000000,-1.000000 0.000000,-1.000000 0.000000,1.000000 0.000000,0.000000 0.000000,-10.000000 10.000000,0.000000 0.000000,-10.000000-10.000000,0.000000 0.000000,1.000000 10.000000</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3: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98400.000000 17750.000000,'0.000000'-150.000000,"0.000000"100.000000,0.000000 0.000000,0.000000-25.000000,0.000000 0.000000,50.000000 25.000000,0.000000 0.000000,75.000000 0.000000,0.000000 0.000000,50.000000 0.000000,0.000000 0.000000,75.000000 25.000000,0.000000 0.000000,25.000000 0.000000,0.000000 0.000000,0.000000 0.000000,0.000000 0.000000,25.000000 0.000000,0.000000 0.000000,125.000000 25.000000,0.000000 0.000000,-100.000000 0.000000,0.000000 0.000000,75.000000 0.000000,0.000000 0.000000,75.000000 50.000000,0.000000 0.000000,-150.000000 0.000000,0.000000 0.000000,0.000000 25.000000,0.000000 0.000000,-25.000000 50.000000,0.000000 0.000000,-125.000000-25.000000,0.000000 0.000000,-50.000000 50.000000,0.000000 0.000000,-25.000000 25.000000,0.000000 0.000000,-25.000000 0.000000,0.000000 0.000000,-25.000000-25.000000,0.000000 0.000000,-50.000000 25.000000,0.000000 0.000000,0.000000-50.000000,0.000000 0.000000,-75.000000 25.000000,0.000000 0.000000,-25.000000 50.000000,0.000000 0.000000,0.000000-25.000000,0.000000 0.000000,0.000000-25.000000,0.000000 0.000000,-25.000000 0.000000,0.000000 0.000000,-25.000000-50.000000,0.000000 0.000000,-100.000000-25.000000,0.000000 0.000000,-25.000000-25.000000,0.000000 0.000000,25.000000 0.000000,0.000000 0.000000,0.000000-25.000000,0.000000 0.000000,-125.000000-25.000000,0.000000 0.000000,50.000000-25.000000,0.000000 0.000000,0.000000 0.000000,0.000000 0.000000,-50.000000-50.000000,0.000000 0.000000,0.000000 0.000000,0.000000 0.000000,25.000000-50.000000,0.000000 0.000000,-50.000000 0.000000,0.000000 0.000000,75.000000 0.000000,0.000000 0.000000,125.000000-25.000000,0.000000 0.000000,100.000000-25.000000,0.000000 0.000000,100.000000 50.000000,0.000000 0.000000,0.000000 0.000000,0.000000 0.000000,25.000000-25.000000,0.000000 0.000000,50.000000 25.000000,0.000000 0.000000,50.000000-25.000000,0.000000 0.000000,50.000000-25.000000,0.000000 0.000000,50.000000 50.000000,0.000000 0.000000,75.000000-25.000000,0.000000 0.000000,0.000000 25.000000,0.000000 0.000000,-25.000000 25.000000,0.000000 0.000000,50.000000 25.000000,0.000000 0.000000,25.000000 50.000000,0.000000 0.000000,-225.000000 25.000000</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3: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7700.000000 23550.000000,'50.000000'0.000000,"0.000000"-25.000000,0.000000 0.000000,0.000000 25.000000,0.000000 0.000000,0.000000 0.000000,0.000000 0.000000,0.000000-25.000000,0.000000 0.000000,0.000000 25.000000,0.000000 0.000000,-25.000000-25.000000,0.000000 0.000000,25.000000 0.000000,0.000000 0.000000,-25.000000 25.000000,0.000000 0.000000,0.000000-25.000000,0.000000 0.000000,0.000000 25.000000,0.000000 0.000000,-25.000000-25.000000,0.000000 0.000000,-25.000000 25.000000,0.000000 0.000000,-25.000000 0.000000,0.000000 0.000000,0.000000 0.000000,0.000000 0.000000,25.000000 0.000000</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3: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6000.000000 23350.000000,'-50.000000'0.000000,"-25.000000"0.000000,0.000000 0.000000,0.000000 0.000000,0.000000 0.000000,50.000000 0.000000,0.000000 0.000000,-25.000000 0.000000,0.000000 0.000000,0.000000 0.000000,0.000000 0.000000,25.000000 0.000000,0.000000 0.000000,0.000000 0.000000,0.000000 0.000000,0.000000 0.000000,0.000000 0.000000,50.000000-25.000000,0.000000 0.000000,25.000000 25.000000,0.000000 0.000000,0.000000-25.000000,0.000000 0.000000,25.000000 0.000000,0.000000 0.000000,25.000000 0.000000,0.000000 0.000000,-25.000000 0.000000,0.000000 0.000000,25.000000 0.000000,0.000000 0.000000,0.000000 0.000000,0.000000 0.000000,25.000000 0.000000,0.000000 0.000000,0.000000 0.000000,0.000000 0.000000,25.000000-25.000000,0.000000 0.000000,25.000000 25.000000,0.000000 0.000000,0.000000 25.000000,0.000000 0.000000,0.000000-25.000000,0.000000 0.000000,-50.000000 25.000000,0.000000 0.000000,-25.000000 0.000000,0.000000 0.000000,0.000000 0.000000,0.000000 0.000000,0.000000 25.000000,0.000000 0.000000,0.000000-25.000000,0.000000 0.000000,25.000000 25.000000,0.000000 0.000000,0.000000-25.000000,0.000000 0.000000,25.000000 25.000000,0.000000 0.000000,-25.000000-25.000000,0.000000 0.000000,0.000000 0.000000,0.000000 0.000000,-25.000000 0.000000,0.000000 0.000000,0.000000 0.000000,0.000000 0.000000,25.000000 0.000000,0.000000 0.000000,0.000000-25.000000,0.000000 0.000000,0.000000 25.000000,0.000000 0.000000,0.000000 0.000000,0.000000 0.000000,-25.000000-25.000000,0.000000 0.000000,25.000000 25.000000,0.000000 0.000000,-50.000000 0.000000,0.000000 0.000000,0.000000 0.000000,0.000000 0.000000,-25.000000 0.000000,0.000000 0.000000,0.000000 0.000000,0.000000 0.000000,25.000000 0.000000,0.000000 0.000000,-25.000000 0.000000,0.000000 0.000000,25.000000 25.000000,0.000000 0.000000,0.000000-25.000000,0.000000 0.000000,0.000000 0.000000,0.000000 0.000000,0.000000 0.000000,0.000000 0.000000,0.000000 25.000000,0.000000 0.000000,0.000000-25.000000,0.000000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25.000000,0.000000 0.000000,0.000000-25.000000,0.000000 0.000000,0.000000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0.000000,25.000000-25.000000,0.000000 0.000000,-25.000000 25.000000,0.000000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0.000000,-50.000000 0.000000,0.000000 0.000000,25.000000 0.000000,0.000000 0.000000,0.000000 0.000000,0.000000 0.000000,0.000000 0.000000,0.000000 0.000000,0.000000 0.000000,0.000000 0.000000,25.000000 0.000000,0.000000 0.000000,0.000000 0.000000,0.000000 0.000000,-25.000000 0.000000,0.000000 0.000000,50.000000 0.000000,0.000000 0.000000,-50.000000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0.000000,0.000000-25.000000,0.000000 0.000000,-25.000000 25.000000,0.000000 0.000000,0.000000 0.000000,0.000000 0.000000,0.000000 0.000000,0.000000 0.000000,-25.000000 0.000000,0.000000 0.000000,25.000000 0.000000,0.000000 0.000000,0.000000 0.000000,0.000000 0.000000,0.000000 0.000000,0.000000 0.000000,50.000000 0.000000,0.000000 0.000000,-25.000000 0.000000,0.000000 0.000000,25.000000 0.000000,0.000000 0.000000,25.000000 0.000000,0.000000 0.000000,-50.000000 0.000000,0.000000 0.000000,0.000000 0.000000,0.000000 0.000000,0.000000 0.000000,0.000000 0.000000,-25.000000 0.000000,0.000000 0.000000,25.000000 25.000000,0.000000 0.000000,-25.000000-25.000000,0.000000 0.000000,0.000000 0.000000,0.000000 0.000000,25.000000 25.000000,0.000000 0.000000,0.000000-25.000000,0.000000 0.000000,25.000000 0.000000,0.000000 0.000000,-25.000000 25.000000,0.000000 0.000000,0.000000-25.000000,0.000000 0.000000,0.000000 0.000000,0.000000 0.000000,0.000000 0.000000,0.000000 0.000000,-25.000000 0.000000,0.000000 0.000000,0.000000 25.000000,0.000000 0.000000,25.000000-25.000000,0.000000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25.000000,0.000000 0.000000,-25.000000-25.000000,0.000000 0.000000,25.000000 0.000000,0.000000 0.000000,25.000000 0.000000,0.000000 0.000000,0.000000 0.000000,0.000000 0.000000,0.000000 0.000000,0.000000 0.000000,25.000000 0.000000,0.000000 0.000000,-50.000000 0.000000,0.000000 0.000000,-25.000000 0.000000,0.000000 0.000000,25.000000 0.000000,0.000000 0.000000,-25.000000 0.000000,0.000000 0.000000,25.000000 0.000000,0.000000 0.000000,0.000000 0.000000,0.000000 0.000000,-25.000000 0.000000,0.000000 0.000000,50.000000 0.000000,0.000000 0.000000,0.000000 0.000000,0.000000 0.000000,-25.000000 0.000000,0.000000 0.000000,0.000000 25.000000,0.000000 0.000000,0.000000-25.000000,0.000000 0.000000,-25.000000 0.000000,0.000000 0.000000,0.000000 25.000000,0.000000 0.000000,25.000000-25.000000,0.000000 0.000000,0.000000 0.000000,0.000000 0.000000,25.000000 0.000000,0.000000 0.000000,0.000000 0.000000,0.000000 0.000000,-25.000000 0.000000,0.000000 0.000000,25.000000 0.000000,0.000000 0.000000,-25.000000 0.000000,0.000000 0.000000,-25.000000 0.000000,0.000000 0.000000,0.000000 25.000000,0.000000 0.000000,-25.000000-25.000000,0.000000 0.000000,25.000000 0.000000,0.000000 0.000000,-25.000000 0.000000,0.000000 0.000000,50.000000 25.000000,0.000000 0.000000,-25.000000-25.000000,0.000000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25.000000,0.000000 0.000000,50.000000-25.000000,0.000000 0.000000,-25.000000 0.000000,0.000000 0.000000,50.000000 0.000000,0.000000 0.000000,-50.000000 0.000000,0.000000 0.000000,0.000000 0.000000,0.000000 0.000000,-25.000000 25.000000,0.000000 0.000000,0.000000-25.000000,0.000000 0.000000,-25.000000 0.000000,0.000000 0.000000,50.000000 0.000000,0.000000 0.000000,-25.000000 0.000000,0.000000 0.000000,25.000000 0.000000,0.000000 0.000000,0.000000 25.000000,0.000000 0.000000,0.000000-25.000000,0.000000 0.000000,0.000000 0.000000,0.000000 0.000000,-25.000000 0.000000,0.000000 0.000000,-25.000000 25.000000,0.000000 0.000000,0.000000-25.000000,0.000000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25.000000,0.000000 0.000000,25.000000-25.000000,0.000000 0.000000,0.000000 0.000000,0.000000 0.000000,0.000000 0.000000,0.000000 0.000000,0.000000 0.000000,0.000000 0.000000,25.000000 0.000000,0.000000 0.000000,0.000000 0.000000,0.000000 0.000000,0.000000 0.000000,0.000000 0.000000,25.000000 0.000000,0.000000 0.000000,-50.000000-25.000000,0.000000 0.000000,25.000000 25.000000,0.000000 0.000000,-25.000000 0.000000,0.000000 0.000000,0.000000 0.000000,0.000000 0.000000,0.000000 0.000000,0.000000 0.000000,0.000000 0.000000,0.000000 0.000000,25.000000 0.000000,0.000000 0.000000,0.000000 0.000000,0.000000 0.000000,50.000000 0.000000,0.000000 0.000000,-25.000000 0.000000,0.000000 0.000000,0.000000 0.000000,0.000000 0.000000,25.000000 0.000000,0.000000 0.000000,-25.000000 0.000000,0.000000 0.000000,0.000000 0.000000,0.000000 0.000000,0.000000 0.000000,0.000000 0.000000,25.000000 0.000000,0.000000 0.000000,0.000000-25.000000,0.000000 0.000000,25.000000 25.000000,0.000000 0.000000,-25.000000 0.000000,0.000000 0.000000,-25.000000 0.000000,0.000000 0.000000,25.000000 0.000000,0.000000 0.000000,-50.000000 0.000000,0.000000 0.000000,0.000000 25.000000,0.000000 0.000000,50.000000-25.000000,0.000000 0.000000,-25.000000 0.000000,0.000000 0.000000,25.000000 0.000000,0.000000 0.000000,0.000000 25.000000,0.000000 0.000000,-50.000000-25.000000,0.000000 0.000000,0.000000 0.000000,0.000000 0.000000,0.000000 0.000000,0.000000 0.000000,-25.000000 0.000000,0.000000 0.000000,25.000000 0.000000,0.000000 0.000000,0.000000 0.000000,0.000000 0.000000,25.000000 0.000000,0.000000 0.000000,0.000000-25.000000,0.000000 0.000000,0.000000 25.000000,0.000000 0.000000,-25.000000 0.000000,0.000000 0.000000,0.000000 0.000000,0.000000 0.000000,0.000000 0.000000,0.000000 0.000000,-25.000000 0.000000,0.000000 0.000000,0.000000 0.000000,0.000000 0.000000,0.000000-25.000000,0.000000 0.000000,25.000000 25.000000,0.000000 0.000000,25.000000 0.000000,0.000000 0.000000,25.000000 0.000000,0.000000 0.000000,-25.000000 0.000000,0.000000 0.000000,25.000000-25.000000,0.000000 0.000000,-50.000000 25.000000,0.000000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0.000000,-25.000000 25.000000,0.000000 0.000000,25.000000-25.000000,0.000000 0.000000,-25.000000 25.000000</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4: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70250.000000 23550.000000,'50.000000'0.000000,"-25.000000"-25.000000,0.000000 0.000000,25.000000 25.000000,0.000000 0.000000,25.000000 0.000000,0.000000 0.000000,25.000000 0.000000,0.000000 0.000000,75.000000 0.000000,0.000000 0.000000,25.000000 0.000000,0.000000 0.000000,50.000000 25.000000,0.000000 0.000000,-25.000000 0.000000,0.000000 0.000000,0.000000 0.000000,0.000000 0.000000,25.000000 0.000000,0.000000 0.000000,0.000000-25.000000,0.000000 0.000000,25.000000 25.000000,0.000000 0.000000,-25.000000-25.000000,0.000000 0.000000,-50.000000 0.000000,0.000000 0.000000,50.000000 0.000000,0.000000 0.000000,25.000000 0.000000,0.000000 0.000000,-50.000000 0.000000,0.000000 0.000000,-50.000000 25.000000,0.000000 0.000000,75.000000-25.000000,0.000000 0.000000,-50.000000 0.000000,0.000000 0.000000,0.000000 0.000000,0.000000 0.000000,-25.000000 0.000000,0.000000 0.000000,-75.000000 25.000000,0.000000 0.000000,0.000000-25.000000,0.000000 0.000000,25.000000 0.000000,0.000000 0.000000,0.000000 25.000000,0.000000 0.000000,0.000000 0.000000,0.000000 0.000000,-25.000000 0.000000,0.000000 0.000000,0.000000-25.000000,0.000000 0.000000,-50.000000 25.000000,0.000000 0.000000,-25.000000 0.000000,0.000000 0.000000,-50.000000-25.000000,0.000000 0.000000,-25.000000 25.000000,0.000000 0.000000,-25.000000-25.000000,0.000000 0.000000,-25.000000 0.000000,0.000000 0.000000,-50.000000 0.000000,0.000000 0.000000,-25.000000-25.000000,0.000000 0.000000,0.000000 0.000000,0.000000 0.000000,-25.000000 25.000000,0.000000 0.000000,-25.000000-25.000000,0.000000 0.000000,-25.000000 0.000000,0.000000 0.000000,-50.000000 0.000000,0.000000 0.000000,25.000000 0.000000,0.000000 0.000000,0.000000 0.000000,0.000000 0.000000,-25.000000 25.000000,0.000000 0.000000,50.000000 0.000000,0.000000 0.000000,50.000000 0.000000,0.000000 0.000000,25.000000 0.000000,0.000000 0.000000,0.000000 25.000000,0.000000 0.000000,25.000000-25.000000,0.000000 0.000000,-25.000000 0.000000,0.000000 0.000000,25.000000 0.000000,0.000000 0.000000,50.000000 25.000000,0.000000 0.000000,25.000000-25.000000,0.000000 0.000000,25.000000 0.000000,0.000000 0.000000,25.000000 25.000000,0.000000 0.000000,0.000000-25.000000,0.000000 0.000000,0.000000 0.000000,0.000000 0.000000,25.000000 25.000000,0.000000 0.000000,-25.000000-25.000000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34600.000000 45500.000000,'0.000000'50.000000,"0.000000"-25.000000,0.000000 0.000000,0.000000 25.000000,0.000000 0.000000,0.000000-25.000000,0.000000 0.000000,-25.000000 0.000000,0.000000 0.000000,0.000000-25.000000,0.000000 0.000000,0.000000 0.000000,0.000000 0.000000,0.000000 0.000000,0.000000 0.000000,0.000000 0.000000,0.000000 0.000000,0.000000 0.000000,0.000000 0.000000,0.000000 0.000000,0.000000 0.000000,25.000000-25.000000,0.000000 0.000000,0.000000 0.000000,0.000000 0.000000,0.000000-25.000000,0.000000 0.000000,0.000000 0.000000,0.000000 0.000000,50.000000 0.000000,0.000000 0.000000,-25.000000 0.000000,0.000000 0.000000,25.000000 0.000000,0.000000 0.000000,-25.000000 25.000000,0.000000 0.000000,25.000000 25.000000,0.000000 0.000000,-25.000000 0.000000,0.000000 0.000000,0.000000 0.000000,0.000000 0.000000,0.000000 25.000000,0.000000 0.000000,0.000000 25.000000,0.000000 0.000000,-25.000000 25.000000,0.000000 0.000000,25.000000-25.000000,0.000000 0.000000,0.000000-25.000000,0.000000 0.000000,0.000000 25.000000,0.000000 0.000000,0.000000-25.000000,0.000000 0.000000,0.000000 0.000000,0.000000 0.000000,0.000000-25.000000,0.000000 0.000000,25.000000 0.000000,0.000000 0.000000,0.000000 0.000000,0.000000 0.000000,-25.000000 0.000000</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4: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8300.000000 27550.000000,'0.000000'50.000000,"25.000000"-50.000000,0.000000 0.000000,0.000000 0.000000,0.000000 0.000000,25.000000 0.000000,0.000000 0.000000,0.000000 0.000000,0.000000 0.000000,25.000000 0.000000,0.000000 0.000000,50.000000-25.000000,0.000000 0.000000,0.000000 25.000000,0.000000 0.000000,25.000000-25.000000,0.000000 0.000000,0.000000 25.000000,0.000000 0.000000,25.000000-25.000000,0.000000 0.000000,-50.000000 25.000000,0.000000 0.000000,0.000000 0.000000,0.000000 0.000000,-25.000000 0.000000,0.000000 0.000000,25.000000 0.000000,0.000000 0.000000,0.000000 0.000000,0.000000 0.000000,0.000000 0.000000,0.000000 0.000000,25.000000 0.000000,0.000000 0.000000,-25.000000 0.000000,0.000000 0.000000,25.000000 0.000000,0.000000 0.000000,-50.000000 0.000000,0.000000 0.000000,0.000000 0.000000,0.000000 0.000000,25.000000 0.000000,0.000000 0.000000,0.000000-25.000000,0.000000 0.000000,50.000000 25.000000,0.000000 0.000000,25.000000 0.000000,0.000000 0.000000,-25.000000 0.000000,0.000000 0.000000,0.000000 0.000000,0.000000 0.000000,-50.000000-25.000000,0.000000 0.000000,0.000000 25.000000,0.000000 0.000000,25.000000 0.000000,0.000000 0.000000,-25.000000 0.000000,0.000000 0.000000,25.000000 0.000000,0.000000 0.000000,25.000000 0.000000,0.000000 0.000000,-50.000000 0.000000,0.000000 0.000000,0.000000 0.000000,0.000000 0.000000,0.000000 0.000000,0.000000 0.000000,0.000000 0.000000,0.000000 0.000000,25.000000 0.000000,0.000000 0.000000,25.000000 0.000000,0.000000 0.000000,0.000000 0.000000,0.000000 0.000000,-50.000000 0.000000,0.000000 0.000000,25.000000 0.000000,0.000000 0.000000,-75.000000 0.000000,0.000000 0.000000,25.000000 0.000000,0.000000 0.000000,25.000000 0.000000,0.000000 0.000000,0.000000 0.000000,0.000000 0.000000,25.000000 0.000000,0.000000 0.000000,25.000000 0.000000,0.000000 0.000000,-25.000000 25.000000,0.000000 0.000000,-50.000000-25.000000,0.000000 0.000000,25.000000 0.000000,0.000000 0.000000,-25.000000 0.000000,0.000000 0.000000,-25.000000 0.000000,0.000000 0.000000,50.000000 0.000000,0.000000 0.000000,0.000000 0.000000,0.000000 0.000000,0.000000 25.000000,0.000000 0.000000,25.000000-25.000000,0.000000 0.000000,-25.000000 0.000000,0.000000 0.000000,-25.000000 25.000000,0.000000 0.000000,0.000000-25.000000,0.000000 0.000000,-25.000000 0.000000,0.000000 0.000000,0.000000 25.000000,0.000000 0.000000,25.000000-25.000000,0.000000 0.000000,0.000000 0.000000,0.000000 0.000000,0.000000 25.000000,0.000000 0.000000,25.000000-25.000000,0.000000 0.000000,0.000000 0.000000,0.000000 0.000000,-25.000000 0.000000,0.000000 0.000000,25.000000 0.000000,0.000000 0.000000,-25.000000 0.000000,0.000000 0.000000,-25.000000 0.000000,0.000000 0.000000,25.000000 0.000000,0.000000 0.000000,-25.000000 0.000000,0.000000 0.000000,0.000000 25.000000,0.000000 0.000000,25.000000-25.000000,0.000000 0.000000,0.000000 0.000000,0.000000 0.000000,25.000000 0.000000,0.000000 0.000000,0.000000 0.000000,0.000000 0.000000,-25.000000 0.000000,0.000000 0.000000,0.000000 0.000000,0.000000 0.000000,0.000000 25.000000,0.000000 0.000000,-25.000000-25.000000,0.000000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0.000000,-25.000000-25.000000,0.000000 0.000000,0.000000 25.000000,0.000000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0.000000,-50.000000 0.000000,0.000000 0.000000,25.000000 0.000000,0.000000 0.000000,0.000000 25.000000,0.000000 0.000000,0.000000-25.000000,0.000000 0.000000,0.000000 0.000000,0.000000 0.000000,-25.000000 25.000000,0.000000 0.000000,0.000000-25.000000,0.000000 0.000000,-25.000000 25.000000,0.000000 0.000000,25.000000-25.000000,0.000000 0.000000,-50.000000 0.000000,0.000000 0.000000,0.000000 0.000000,0.000000 0.000000,0.000000 0.000000,0.000000 0.000000,0.000000 0.000000,0.000000 0.000000,-25.000000 25.000000,0.000000 0.000000,25.000000-25.000000,0.000000 0.000000,0.000000 0.000000,0.000000 0.000000,-50.000000 0.000000,0.000000 0.000000,0.000000 0.000000,0.000000 0.000000,0.000000 0.000000,0.000000 0.000000,0.000000 0.000000,0.000000 0.000000,0.000000 0.000000,0.000000 0.000000,0.000000 0.000000,0.000000 0.000000,-25.000000 0.000000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5: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66100.000000 37000.000000,'0.000000'50.000000,"25.000000"-50.000000,0.000000 0.000000,0.000000 0.000000,0.000000 0.000000,25.000000 0.000000,0.000000 0.000000,0.000000 0.000000,0.000000 0.000000,25.000000 0.000000,0.000000 0.000000,25.000000 0.000000,0.000000 0.000000,50.000000-25.000000,0.000000 0.000000,0.000000 25.000000,0.000000 0.000000,0.000000-25.000000,0.000000 0.000000,0.000000 0.000000,0.000000 0.000000,-25.000000 25.000000,0.000000 0.000000,0.000000-25.000000,0.000000 0.000000,-25.000000 25.000000,0.000000 0.000000,25.000000 0.000000,0.000000 0.000000,-25.000000-25.000000,0.000000 0.000000,50.000000 25.000000,0.000000 0.000000,25.000000 0.000000,0.000000 0.000000,-50.000000 0.000000,0.000000 0.000000,25.000000 0.000000,0.000000 0.000000,-50.000000 0.000000,0.000000 0.000000,0.000000 0.000000,0.000000 0.000000,0.000000 0.000000,0.000000 0.000000,0.000000 0.000000,0.000000 0.000000,25.000000 0.000000,0.000000 0.000000,25.000000 0.000000,0.000000 0.000000,-25.000000 0.000000,0.000000 0.000000,0.000000-25.000000,0.000000 0.000000,0.000000 25.000000,0.000000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25.000000,0.000000 0.000000,25.000000 0.000000,0.000000 0.000000,-75.000000-25.000000,0.000000 0.000000,0.000000 25.000000,0.000000 0.000000,0.000000 0.000000,0.000000 0.000000,0.000000-25.000000,0.000000 0.000000,0.000000 25.000000,0.000000 0.000000,25.000000-25.000000,0.000000 0.000000,0.000000 0.000000,0.000000 0.000000,25.000000 0.000000,0.000000 0.000000,-25.000000 0.000000,0.000000 0.000000,0.000000 0.000000,0.000000 0.000000,-50.000000 0.000000,0.000000 0.000000,25.000000 0.000000,0.000000 0.000000,-25.000000 0.000000,0.000000 0.000000,0.000000 0.000000,0.000000 0.000000,50.000000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0.000000,25.000000-25.000000,0.000000 0.000000,0.000000 25.000000,0.000000 0.000000,-25.000000 0.000000,0.000000 0.000000,25.000000 0.000000,0.000000 0.000000,0.000000 0.000000,0.000000 0.000000,0.000000 0.000000,0.000000 0.000000,25.000000 0.000000,0.000000 0.000000,-50.000000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25.000000,0.000000 0.000000,0.000000-25.000000,0.000000 0.000000,0.000000 0.000000,0.000000 0.000000,0.000000 0.000000,0.000000 0.000000,25.000000 25.000000,0.000000 0.000000,0.000000-25.000000,0.000000 0.000000,0.000000 25.000000,0.000000 0.000000,0.000000-25.000000,0.000000 0.000000,-25.000000 0.000000,0.000000 0.000000,0.000000 0.000000,0.000000 0.000000,25.000000 0.000000,0.000000 0.000000,-25.000000 0.000000,0.000000 0.000000,0.000000 0.000000,0.000000 0.000000,25.000000 25.000000,0.000000 0.000000,-25.000000-25.000000,0.000000 0.000000,0.000000 0.000000,0.000000 0.000000,25.000000 25.000000,0.000000 0.000000,-25.000000-25.000000,0.000000 0.000000,25.000000 0.000000,0.000000 0.000000,-25.000000 25.000000,0.000000 0.000000,0.000000-25.000000,0.000000 0.000000,25.000000 0.000000,0.000000 0.000000,-25.000000 0.000000,0.000000 0.000000,25.000000 0.000000,0.000000 0.000000,-25.000000 0.000000,0.000000 0.000000,25.000000 0.000000,0.000000 0.000000,-25.000000 0.000000,0.000000 0.000000,25.000000 0.000000,0.000000 0.000000,0.000000 0.000000,0.000000 0.000000,-25.000000 25.000000,0.000000 0.000000,25.000000-25.000000,0.000000 0.000000,25.000000 0.000000,0.000000 0.000000,-25.000000 0.000000,0.000000 0.000000,25.000000 0.000000,0.000000 0.000000,-25.000000 0.000000,0.000000 0.000000,0.000000 0.000000,0.000000 0.000000,25.000000-25.000000,0.000000 0.000000,-25.000000 25.000000,0.000000 0.000000,-25.000000 0.000000,0.000000 0.000000,50.000000 0.000000,0.000000 0.000000,-25.000000 0.000000,0.000000 0.000000,50.000000 0.000000,0.000000 0.000000,-25.000000 0.000000,0.000000 0.000000,0.000000 0.000000,0.000000 0.000000,0.000000 0.000000,0.000000 0.000000,0.000000 0.000000,0.000000 0.000000,-50.000000 0.000000,0.000000 0.000000,25.000000 0.000000,0.000000 0.000000,-25.000000 0.000000,0.000000 0.000000,25.000000 0.000000,0.000000 0.000000,0.000000 0.000000,0.000000 0.000000,50.000000 0.000000,0.000000 0.000000,-25.000000 0.000000,0.000000 0.000000,25.000000 0.000000,0.000000 0.000000,0.000000 0.000000,0.000000 0.000000,-50.000000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25.000000,0.000000 0.000000,-25.000000-25.000000,0.000000 0.000000,0.000000 0.000000,0.000000 0.000000,-25.000000 0.000000,0.000000 0.000000,25.000000 0.000000,0.000000 0.000000,-25.000000 0.000000,0.000000 0.000000,25.000000 0.000000,0.000000 0.000000,0.000000 25.000000,0.000000 0.000000,-25.000000-25.000000,0.000000 0.000000,25.000000 0.000000,0.000000 0.000000,-25.000000 0.000000,0.000000 0.000000,0.000000 0.000000,0.000000 0.000000,25.000000 0.000000,0.000000 0.000000,-25.000000 0.000000,0.000000 0.000000,0.000000 0.000000,0.000000 0.000000,0.000000 0.000000,0.000000 0.000000,-50.000000 0.000000,0.000000 0.000000,0.000000 0.000000,0.000000 0.000000,-25.000000-25.000000</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5: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5850.000000 40100.000000,'0.000000'50.000000,"-25.000000"-50.000000,0.000000 0.000000,50.000000 0.000000,0.000000 0.000000,0.000000 0.000000,0.000000 0.000000,0.000000 0.000000,0.000000 0.000000,0.000000 0.000000,0.000000 0.000000,0.000000 0.000000,0.000000 0.000000,0.000000 0.000000,0.000000 0.000000,25.000000-25.000000,0.000000 0.000000,0.000000 25.000000,0.000000 0.000000,25.000000 0.000000,0.000000 0.000000,0.000000 0.000000,0.000000 0.000000,25.000000-25.000000,0.000000 0.000000,50.000000 25.000000,0.000000 0.000000,0.000000-25.000000,0.000000 0.000000,25.000000 25.000000,0.000000 0.000000,0.000000 0.000000,0.000000 0.000000,-25.000000-25.000000,0.000000 0.000000,0.000000 25.000000,0.000000 0.000000,-25.000000 0.000000,0.000000 0.000000,0.000000 0.000000,0.000000 0.000000,50.000000-25.000000,0.000000 0.000000,-25.000000 25.000000,0.000000 0.000000,-25.000000 0.000000,0.000000 0.000000,25.000000 0.000000,0.000000 0.000000,-50.000000 0.000000,0.000000 0.000000,-25.000000-25.000000,0.000000 0.000000,25.000000 25.000000,0.000000 0.000000,25.000000-25.000000,0.000000 0.000000,25.000000 25.000000,0.000000 0.000000,50.000000-25.000000,0.000000 0.000000,-25.000000 25.000000,0.000000 0.000000,0.000000 0.000000,0.000000 0.000000,-25.000000-25.000000,0.000000 0.000000,-25.000000 25.000000,0.000000 0.000000,25.000000 0.000000,0.000000 0.000000,0.000000 0.000000,0.000000 0.000000,0.000000 0.000000,0.000000 0.000000,-25.000000 0.000000,0.000000 0.000000,25.000000-25.000000,0.000000 0.000000,-50.000000 25.000000,0.000000 0.000000,0.000000 0.000000,0.000000 0.000000,0.000000 0.000000,0.000000 0.000000,0.000000 0.000000,0.000000 0.000000,0.000000-25.000000,0.000000 0.000000,50.000000 25.000000,0.000000 0.000000,-25.000000 0.000000,0.000000 0.000000,0.000000 0.000000,0.000000 0.000000,0.000000 0.000000,0.000000 0.000000,-25.000000 0.000000,0.000000 0.000000,0.000000 0.000000,0.000000 0.000000,-25.000000 0.000000,0.000000 0.000000,25.000000 0.000000,0.000000 0.000000,0.000000 0.000000,0.000000 0.000000,25.000000-25.000000,0.000000 0.000000,0.000000 25.000000,0.000000 0.000000,0.000000 0.000000,0.000000 0.000000,0.000000 0.000000,0.000000 0.000000,-25.000000 0.000000,0.000000 0.000000,0.000000 0.000000,0.000000 0.000000,-25.000000 0.000000,0.000000 0.000000,0.000000 0.000000,0.000000 0.000000,-25.000000 0.000000,0.000000 0.000000,50.000000-25.000000,0.000000 0.000000,-25.000000 25.000000,0.000000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0.000000,0.000000-25.000000,0.000000 0.000000,25.000000 25.000000,0.000000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0.000000,50.000000 0.000000,0.000000 0.000000,0.000000 0.000000,0.000000 0.000000,0.000000 0.000000,0.000000 0.000000,25.000000 0.000000,0.000000 0.000000,-25.000000 0.000000,0.000000 0.000000,0.000000 0.000000,0.000000 0.000000,25.000000 0.000000,0.000000 0.000000,-50.000000 25.000000,0.000000 0.000000,0.000000-25.000000,0.000000 0.000000,0.000000 0.000000,0.000000 0.000000,0.000000 0.000000,0.000000 0.000000,0.000000 0.000000,0.000000 0.000000,0.000000 0.000000,0.000000 0.000000,25.000000 25.000000,0.000000 0.000000,0.000000-25.000000,0.000000 0.000000,0.000000 0.000000,0.000000 0.000000,25.000000 0.000000,0.000000 0.000000,-25.000000 25.000000,0.000000 0.000000,0.000000-25.000000,0.000000 0.000000,0.000000 0.000000,0.000000 0.000000,-25.000000 0.000000,0.000000 0.000000,25.000000 0.000000,0.000000 0.000000,-25.000000 0.000000,0.000000 0.000000,0.000000 25.000000,0.000000 0.000000,25.000000-25.000000,0.000000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0.000000,-50.000000 0.000000,0.000000 0.000000,25.000000 0.000000,0.000000 0.000000,0.000000 0.000000,0.000000 0.000000,-25.000000 0.000000,0.000000 0.000000,0.000000 0.000000,0.000000 0.000000,50.000000 25.000000,0.000000 0.000000,-25.000000-25.000000,0.000000 0.000000,50.000000 0.000000,0.000000 0.000000,0.000000 0.000000,0.000000 0.000000,0.000000 25.000000,0.000000 0.000000,-25.000000-25.000000,0.000000 0.000000,25.000000 25.000000,0.000000 0.000000,-50.000000-25.000000,0.000000 0.000000,50.000000 25.000000,0.000000 0.000000,25.000000-25.000000,0.000000 0.000000,25.000000 25.000000,0.000000 0.000000,25.000000 0.000000,0.000000 0.000000,0.000000 0.000000,0.000000 0.000000,-25.000000-25.000000,0.000000 0.000000,25.000000 25.000000,0.000000 0.000000,50.000000 25.000000,0.000000 0.000000,-25.000000-25.000000,0.000000 0.000000,-75.000000 0.000000,0.000000 0.000000,25.000000 0.000000,0.000000 0.000000,-25.000000-25.000000,0.000000 0.000000,0.000000 25.000000,0.000000 0.000000,0.000000-25.000000,0.000000 0.000000,-50.000000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0.000000,0.000000-25.000000,0.000000 0.000000,0.000000 25.000000,0.000000 0.000000,50.000000 0.000000,0.000000 0.000000,-25.000000 0.000000,0.000000 0.000000,0.000000-25.000000,0.000000 0.000000,25.000000 25.000000,0.000000 0.000000,-25.000000 0.000000,0.000000 0.000000,0.000000-25.000000,0.000000 0.000000,0.000000 25.000000,0.000000 0.000000,-25.000000-25.000000,0.000000 0.000000,0.000000 25.000000,0.000000 0.000000,0.000000 0.000000,0.000000 0.000000,0.000000-25.000000,0.000000 0.000000,0.000000 25.000000,0.000000 0.000000,25.000000 0.000000,0.000000 0.000000,25.000000 0.000000,0.000000 0.000000,-25.000000 0.000000,0.000000 0.000000,0.000000-25.000000,0.000000 0.000000,0.000000 25.000000,0.000000 0.000000,0.000000 0.000000,0.000000 0.000000,0.000000 0.000000,0.000000 0.000000,-50.000000 0.000000,0.000000 0.000000,25.000000 0.000000,0.000000 0.000000,25.000000 0.000000,0.000000 0.000000,0.000000 0.000000,0.000000 0.000000,0.000000-25.000000,0.000000 0.000000,50.000000 25.000000,0.000000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0.000000,50.000000 0.000000,0.000000 0.000000,50.000000 0.000000,0.000000 0.000000,-50.000000 0.000000,0.000000 0.000000,0.000000 0.000000,0.000000 0.000000,0.000000 0.000000,0.000000 0.000000,0.000000 0.000000,0.000000 0.000000,50.000000 25.000000,0.000000 0.000000,-25.000000-25.000000,0.000000 0.000000,-75.000000 0.000000,0.000000 0.000000,25.000000 25.000000,0.000000 0.000000,-25.000000-25.000000,0.000000 0.000000,50.000000 0.000000,0.000000 0.000000,25.000000 25.000000,0.000000 0.000000,-50.000000-25.000000,0.000000 0.000000,-25.000000 0.000000,0.000000 0.000000,0.000000 25.000000,0.000000 0.000000,0.000000-25.000000,0.000000 0.000000,0.000000 25.000000,0.000000 0.000000,50.000000-25.000000,0.000000 0.000000,-25.000000 0.000000,0.000000 0.000000,-50.000000 0.000000,0.000000 0.000000,25.000000 0.000000,0.000000 0.000000,-50.000000 0.000000,0.000000 0.000000,0.000000 25.000000,0.000000 0.000000,50.000000-25.000000,0.000000 0.000000,25.000000 0.000000,0.000000 0.000000,-25.000000 0.000000,0.000000 0.000000,25.000000 0.000000,0.000000 0.000000,-25.000000 0.000000,0.000000 0.000000,-25.000000 0.000000,0.000000 0.000000,0.000000 0.000000,0.000000 0.000000,25.000000 0.000000,0.000000 0.000000,0.000000 0.000000,0.000000 0.000000,50.000000 0.000000,0.000000 0.000000,-25.000000 0.000000,0.000000 0.000000,-25.000000 0.000000,0.000000 0.000000,0.000000 0.000000,0.000000 0.000000,0.000000 0.000000,0.000000 0.000000,25.000000 0.000000,0.000000 0.000000,50.000000 0.000000,0.000000 0.000000,-25.000000-25.000000,0.000000 0.000000,0.000000 25.000000,0.000000 0.000000,-25.000000 0.000000,0.000000 0.000000,-25.000000 0.000000,0.000000 0.000000,-25.000000 0.000000,0.000000 0.000000,50.000000 0.000000,0.000000 0.000000,-50.000000 0.000000,0.000000 0.000000,-25.000000-25.000000,0.000000 0.000000,-25.000000 25.000000,0.000000 0.000000,-50.000000 0.000000,0.000000 0.000000,0.000000 0.000000,0.000000 0.000000,-25.000000-25.000000,0.000000 0.000000,-25.000000 25.000000,0.000000 0.000000,-25.000000 0.000000,0.000000 0.000000,0.000000 0.000000,0.000000 0.000000,-25.000000 0.000000,0.000000 0.000000,-25.000000 0.000000,0.000000 0.000000,-25.000000 0.000000,0.000000 0.000000,-25.000000 0.000000,0.000000 0.000000,0.000000 25.000000,0.000000 0.000000,0.000000-25.000000,0.000000 0.000000,0.000000 0.000000,0.000000 0.000000,0.000000 0.000000,0.000000 0.000000,-25.000000-25.000000,0.000000 0.000000,-25.000000 25.000000,0.000000 0.000000,-25.000000 0.000000,0.000000 0.000000,50.000000-25.000000,0.000000 0.000000,25.000000 0.000000,0.000000 0.000000,0.000000 25.000000,0.000000 0.000000,50.000000 0.000000,0.000000 0.000000,-50.000000-25.000000,0.000000 0.000000,-25.000000 25.000000,0.000000 0.000000,0.000000 0.000000,0.000000 0.000000,0.000000-25.000000,0.000000 0.000000,0.000000 0.000000,0.000000 0.000000,25.000000 25.000000,0.000000 0.000000,0.000000 0.000000,0.000000 0.000000,-25.000000-25.000000,0.000000 0.000000,0.000000 25.000000,0.000000 0.000000,0.000000 0.000000,0.000000 0.000000,25.000000 0.000000,0.000000 0.000000,25.000000 0.000000,0.000000 0.000000,25.000000 0.000000,0.000000 0.000000,-50.000000 25.000000,0.000000 0.000000,-25.000000-25.000000,0.000000 0.000000,-25.000000 0.000000,0.000000 0.000000,-25.000000 0.000000,0.000000 0.000000,50.000000 0.000000,0.000000 0.000000,25.000000 0.000000,0.000000 0.000000,-25.000000 25.000000,0.000000 0.000000,0.000000-25.000000,0.000000 0.000000,0.000000 0.000000,0.000000 0.000000,-25.000000 25.000000,0.000000 0.000000,75.000000-25.000000,0.000000 0.000000,0.000000 0.000000,0.000000 0.000000,0.000000 0.000000,0.000000 0.000000,-25.000000 0.000000,0.000000 0.000000,-25.000000 0.000000,0.000000 0.000000,0.000000 0.000000,0.000000 0.000000,50.000000 25.000000,0.000000 0.000000,0.000000-25.000000,0.000000 0.000000,25.000000 25.000000,0.000000 0.000000,25.000000-25.000000,0.000000 0.000000,0.000000 25.000000,0.000000 0.000000,0.000000-25.000000,0.000000 0.000000,-25.000000 0.000000,0.000000 0.000000,-50.000000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0.000000,-50.000000 0.000000,0.000000 0.000000,0.000000 0.000000,0.000000 0.000000,0.000000 0.000000,0.000000 0.000000,-50.000000 0.000000,0.000000 0.000000,25.000000 0.000000,0.000000 0.000000,0.000000 0.000000,0.000000 0.000000,0.000000 0.000000,0.000000 0.000000,50.000000 0.000000,0.000000 0.000000,0.000000 0.000000,0.000000 0.000000,0.000000 0.000000,0.000000 0.000000,0.000000 0.000000,0.000000 0.000000,0.000000 0.000000,0.000000 0.000000,-50.000000 25.000000,0.000000 0.000000,25.000000-25.000000,0.000000 0.000000,-25.000000 0.000000,0.000000 0.000000,-25.000000 25.000000,0.000000 0.000000,25.000000-25.000000,0.000000 0.000000,25.000000 0.000000,0.000000 0.000000,-25.000000 25.000000,0.000000 0.000000,25.000000-25.000000,0.000000 0.000000,0.000000 25.000000,0.000000 0.000000,-25.000000-25.000000,0.000000 0.000000,0.000000 0.000000,0.000000 0.000000,-25.000000 25.000000,0.000000 0.000000,-25.000000-25.000000,0.000000 0.000000,50.000000 0.000000,0.000000 0.000000,0.000000 0.000000,0.000000 0.000000,0.000000 25.000000,0.000000 0.000000,50.000000-25.000000,0.000000 0.000000,-25.000000 25.000000,0.000000 0.000000,25.000000-25.000000,0.000000 0.000000,0.000000 0.000000,0.000000 0.000000,0.000000 25.000000,0.000000 0.000000,0.000000-25.000000,0.000000 0.000000,25.000000 0.000000,0.000000 0.000000,0.000000 0.000000,0.000000 0.000000,25.000000 0.000000,0.000000 0.000000,-25.000000 0.000000,0.000000 0.000000,0.000000 0.000000,0.000000 0.000000,25.000000-25.000000,0.000000 0.000000,0.000000 25.000000,0.000000 0.000000,-25.000000-25.000000,0.000000 0.000000,25.000000 0.000000,0.000000 0.000000,25.000000 0.000000,0.000000 0.000000,0.000000-25.000000,0.000000 0.000000,25.000000 25.000000,0.000000 0.000000,25.000000 0.000000</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6: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16150.000000 40900.000000,'50.000000'0.000000,"0.000000"-25.000000,0.000000 0.000000,-25.000000 25.000000,0.000000 0.000000,25.000000-25.000000,0.000000 0.000000,0.000000 25.000000,0.000000 0.000000,0.000000 0.000000,0.000000 0.000000,25.000000-25.000000,0.000000 0.000000,0.000000 25.000000,0.000000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0.000000,50.000000 0.000000,0.000000 0.000000,-25.000000 0.000000,0.000000 0.000000,0.000000 0.000000,0.000000 0.000000,-25.000000 25.000000,0.000000 0.000000,0.000000-25.000000,0.000000 0.000000,50.000000 0.000000,0.000000 0.000000,25.000000 25.000000,0.000000 0.000000,0.000000-25.000000,0.000000 0.000000,-50.000000 25.000000,0.000000 0.000000,25.000000-25.000000,0.000000 0.000000,-50.000000 25.000000,0.000000 0.000000,50.000000-25.000000,0.000000 0.000000,0.000000 0.000000,0.000000 0.000000,-50.000000 0.000000,0.000000 0.000000,0.000000 0.000000,0.000000 0.000000,-50.000000 0.000000,0.000000 0.000000,0.000000 0.000000,0.000000 0.000000,25.000000-25.000000,0.000000 0.000000,0.000000 25.000000,0.000000 0.000000,25.000000-25.000000,0.000000 0.000000,0.000000 25.000000,0.000000 0.000000,-25.000000 0.000000,0.000000 0.000000,-25.000000 0.000000,0.000000 0.000000,25.000000 0.000000,0.000000 0.000000,-50.000000 0.000000,0.000000 0.000000,25.000000 0.000000,0.000000 0.000000,25.000000 0.000000,0.000000 0.000000,0.000000 0.000000,0.000000 0.000000,0.000000 0.000000,0.000000 0.000000,50.000000-25.000000,0.000000 0.000000,-50.000000 25.000000,0.000000 0.000000,0.000000-25.000000,0.000000 0.000000,25.000000 0.000000,0.000000 0.000000,-50.000000 0.000000,0.000000 0.000000,50.000000 25.000000,0.000000 0.000000,25.000000-25.000000,0.000000 0.000000,-25.000000 0.000000,0.000000 0.000000,25.000000 25.000000,0.000000 0.000000,-25.000000-25.000000,0.000000 0.000000,-50.000000 25.000000,0.000000 0.000000,0.000000-25.000000,0.000000 0.000000,25.000000 25.000000,0.000000 0.000000,0.000000 0.000000,0.000000 0.000000,25.000000 0.000000,0.000000 0.000000,25.000000-25.000000,0.000000 0.000000,-25.000000 25.000000,0.000000 0.000000,0.000000 0.000000,0.000000 0.000000,-25.000000 0.000000,0.000000 0.000000,-25.000000 0.000000,0.000000 0.000000,0.000000 0.000000,0.000000 0.000000,25.000000 0.000000,0.000000 0.000000,0.000000 0.000000,0.000000 0.000000,0.000000 0.000000,0.000000 0.000000,0.000000 0.000000,0.000000 0.000000,-25.000000 25.000000,0.000000 0.000000,0.000000-25.000000,0.000000 0.000000,-25.000000 25.000000,0.000000 0.000000,-25.000000 0.000000,0.000000 0.000000,-25.000000 0.000000,0.000000 0.000000,50.000000-25.000000,0.000000 0.000000,-25.000000 25.000000,0.000000 0.000000,0.000000 0.000000,0.000000 0.000000,50.000000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25.000000,0.000000 0.000000,25.000000-25.000000,0.000000 0.000000,-25.000000 25.000000,0.000000 0.000000,0.000000 0.000000,0.000000 0.000000,0.000000-25.000000,0.000000 0.000000,0.000000 25.000000,0.000000 0.000000,0.000000 0.000000,0.000000 0.000000,25.000000 0.000000,0.000000 0.000000,-25.000000 0.000000,0.000000 0.000000,50.000000 25.000000,0.000000 0.000000,-25.000000-25.000000,0.000000 0.000000,0.000000 25.000000,0.000000 0.000000,0.000000-25.000000,0.000000 0.000000,-50.000000 0.000000,0.000000 0.000000,0.000000 25.000000,0.000000 0.000000,0.000000 0.000000,0.000000 0.000000,0.000000 0.000000,0.000000 0.000000,-50.000000 0.000000,0.000000 0.000000,0.000000 25.000000,0.000000 0.000000,25.000000-25.000000,0.000000 0.000000,-25.000000 0.000000,0.000000 0.000000,25.000000 0.000000,0.000000 0.000000,-25.000000-25.000000,0.000000 0.000000,0.000000 0.000000,0.000000 0.000000,0.000000 0.000000,0.000000 0.000000,0.000000 0.000000,0.000000 0.000000,0.000000-25.000000,0.000000 0.000000,-25.000000 0.000000,0.000000 0.000000,0.000000 0.000000,0.000000 0.000000,-25.000000 0.000000,0.000000 0.000000,0.000000-25.000000,0.000000 0.000000,-25.000000 25.000000,0.000000 0.000000,0.000000-25.000000,0.000000 0.000000,-25.000000 25.000000,0.000000 0.000000,25.000000-25.000000,0.000000 0.000000,0.000000 25.000000,0.000000 0.000000,0.000000-25.000000,0.000000 0.000000,0.000000 25.000000,0.000000 0.000000,25.000000-25.000000,0.000000 0.000000,-25.000000 0.000000,0.000000 0.000000,0.000000 0.000000,0.000000 0.000000,0.000000 0.000000,0.000000 0.000000,-25.000000 0.000000,0.000000 0.000000,50.000000 25.000000,0.000000 0.000000,-25.000000-25.000000,0.000000 0.000000,25.000000 0.000000,0.000000 0.000000,0.000000 0.000000,0.000000 0.000000,-50.000000 0.000000,0.000000 0.000000,25.000000 0.000000,0.000000 0.000000,-25.000000 0.000000,0.000000 0.000000,0.000000 0.000000,0.000000 0.000000,0.000000 0.000000,0.000000 0.000000,50.000000 0.000000,0.000000 0.000000,-25.000000 0.000000,0.000000 0.000000,25.000000 0.000000,0.000000 0.000000,0.000000 0.000000,0.000000 0.000000,-25.000000 0.000000,0.000000 0.000000,0.000000 0.000000,0.000000 0.000000,-50.000000 0.000000,0.000000 0.000000,-25.000000 0.000000,0.000000 0.000000,50.000000-25.000000,0.000000 0.000000,25.000000 25.000000,0.000000 0.000000,0.000000 0.000000,0.000000 0.000000,25.000000-25.000000,0.000000 0.000000,0.000000 25.000000,0.000000 0.000000,-50.000000 0.000000,0.000000 0.000000,25.000000 0.000000,0.000000 0.000000,-25.000000 0.000000,0.000000 0.000000,0.000000 0.000000,0.000000 0.000000,25.000000 0.000000,0.000000 0.000000,0.000000-25.000000,0.000000 0.000000,-25.000000 25.000000,0.000000 0.000000,-25.000000 0.000000,0.000000 0.000000,-25.000000 0.000000,0.000000 0.000000,25.000000-25.000000,0.000000 0.000000,25.000000 25.000000,0.000000 0.000000,50.000000 0.000000,0.000000 0.000000,-25.000000 0.000000,0.000000 0.000000,25.000000 0.000000,0.000000 0.000000,-50.000000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25.000000,0.000000 0.000000,0.000000-25.000000,0.000000 0.000000,50.000000 0.000000,0.000000 0.000000,-50.000000 25.000000,0.000000 0.000000,25.000000-25.000000,0.000000 0.000000,-50.000000 25.000000,0.000000 0.000000,-25.000000-25.000000,0.000000 0.000000,50.000000 25.000000,0.000000 0.000000,-25.000000-25.000000,0.000000 0.000000,25.000000 0.000000,0.000000 0.000000,25.000000 0.000000,0.000000 0.000000,0.000000 0.000000,0.000000 0.000000,0.000000 0.000000,0.000000 0.000000,25.000000 0.000000,0.000000 0.000000,-50.000000 0.000000,0.000000 0.000000,25.000000 0.000000,0.000000 0.000000,-25.000000 0.000000,0.000000 0.000000,25.000000 25.000000,0.000000 0.000000,-25.000000-25.000000,0.000000 0.000000,25.000000 25.000000,0.000000 0.000000,25.000000-25.000000,0.000000 0.000000,-25.000000 25.000000,0.000000 0.000000,25.000000-25.000000,0.000000 0.000000,25.000000 0.000000,0.000000 0.000000,-25.000000 0.000000,0.000000 0.000000,0.000000 0.000000,0.000000 0.000000,0.000000 0.000000,0.000000 0.000000,0.000000 0.000000,0.000000 0.000000,25.000000 0.000000,0.000000 0.000000,-25.000000 0.000000,0.000000 0.000000,25.000000-25.000000,0.000000 0.000000,0.000000 25.000000,0.000000 0.000000,0.000000 0.000000,0.000000 0.000000,25.000000 0.000000,0.000000 0.000000,0.000000-25.000000,0.000000 0.000000,-25.000000 0.000000,0.000000 0.000000,25.000000 0.000000,0.000000 0.000000,0.000000 0.000000,0.000000 0.000000,0.000000 0.000000,0.000000 0.000000,0.000000-25.000000,0.000000 0.000000,25.000000 25.000000,0.000000 0.000000,-25.000000 0.000000,0.000000 0.000000,25.000000 0.000000,0.000000 0.000000,-25.000000 0.000000,0.000000 0.000000,25.000000 0.000000,0.000000 0.000000,0.000000-25.000000,0.000000 0.000000,-25.000000 25.000000,0.000000 0.000000,25.000000-50.000000,0.000000 0.000000,0.000000 25.000000,0.000000 0.000000,0.000000-25.000000,0.000000 0.000000,25.000000 0.000000,0.000000 0.000000,-25.000000 0.000000,0.000000 0.000000,25.000000 0.000000,0.000000 0.000000,-25.000000 0.000000,0.000000 0.000000,25.000000 0.000000,0.000000 0.000000,-25.000000 25.000000,0.000000 0.000000,25.000000-25.000000,0.000000 0.000000,-25.000000 0.000000,0.000000 0.000000,25.000000 0.000000,0.000000 0.000000,0.000000 0.000000,0.000000 0.000000,0.000000 25.000000,0.000000 0.000000,0.000000 0.000000,0.000000 0.000000,0.000000 0.000000,0.000000 0.000000,0.000000 25.000000,0.000000 0.000000,0.000000-25.000000,0.000000 0.000000,0.000000 0.000000,0.000000 0.000000,0.000000 25.000000,0.000000 0.000000,0.000000 0.000000,0.000000 0.000000,0.000000-25.000000,0.000000 0.000000,25.000000 0.000000,0.000000 0.000000,0.000000 0.000000,0.000000 0.000000,25.000000 0.000000,0.000000 0.000000,0.000000 25.000000,0.000000 0.000000,0.000000 0.000000,0.000000 0.000000,25.000000-25.000000,0.000000 0.000000,-25.000000 50.000000,0.000000 0.000000,0.000000 0.000000,0.000000 0.000000,0.000000-25.000000,0.000000 0.000000,-25.000000 25.000000,0.000000 0.000000,25.000000 0.000000,0.000000 0.000000,0.000000 0.000000,0.000000 0.000000,0.000000 0.000000,0.000000 0.000000,-25.000000 25.000000</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6: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16000.000000 51150.000000,'0.000000'50.000000,"25.000000"-50.000000,0.000000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0.000000,0.000000-25.000000,0.000000 0.000000,25.000000 25.000000,0.000000 0.000000,25.000000 0.000000,0.000000 0.000000,25.000000 0.000000,0.000000 0.000000,-25.000000 0.000000,0.000000 0.000000,0.000000 0.000000,0.000000 0.000000,25.000000 0.000000,0.000000 0.000000,-50.000000 0.000000,0.000000 0.000000,0.000000 0.000000,0.000000 0.000000,0.000000 0.000000,0.000000 0.000000,0.000000 0.000000,0.000000 0.000000,0.000000 0.000000,0.000000 0.000000,25.000000 0.000000,0.000000 0.000000,0.000000 0.000000,0.000000 0.000000,-25.000000 0.000000,0.000000 0.000000,25.000000 0.000000,0.000000 0.000000,-50.000000 0.000000,0.000000 0.000000,25.000000 0.000000,0.000000 0.000000,-25.000000 0.000000,0.000000 0.000000,0.000000 0.000000,0.000000 0.000000,25.000000-25.000000,0.000000 0.000000,0.000000 25.000000,0.000000 0.000000,25.000000 0.000000,0.000000 0.000000,50.000000-25.000000,0.000000 0.000000,-25.000000 25.000000,0.000000 0.000000,-25.000000 0.000000,0.000000 0.000000,25.000000-25.000000,0.000000 0.000000,-50.000000 25.000000,0.000000 0.000000,0.000000 0.000000,0.000000 0.000000,50.000000 0.000000,0.000000 0.000000,-25.000000 0.000000,0.000000 0.000000,50.000000 0.000000,0.000000 0.000000,25.000000-25.000000,0.000000 0.000000,-50.000000 25.000000,0.000000 0.000000,0.000000 0.000000,0.000000 0.000000,0.000000 0.000000,0.000000 0.000000,-25.000000 0.000000,0.000000 0.000000,25.000000 0.000000,0.000000 0.000000,25.000000 0.000000,0.000000 0.000000,-50.000000 0.000000,0.000000 0.000000,0.000000 0.000000,0.000000 0.000000,0.000000 0.000000,0.000000 0.000000,-50.000000 0.000000,0.000000 0.000000,0.000000 25.000000,0.000000 0.000000,0.000000-25.000000,0.000000 0.000000,0.000000 0.000000,0.000000 0.000000,-25.000000 0.000000,0.000000 0.000000,0.000000 0.000000,0.000000 0.000000,0.000000 0.000000,0.000000 0.000000,-50.000000 25.000000,0.000000 0.000000,-25.000000-25.000000,0.000000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0.000000,50.000000 0.000000,0.000000 0.000000,-50.000000 0.000000,0.000000 0.000000,25.000000-25.000000,0.000000 0.000000,-50.000000 25.000000,0.000000 0.000000,0.000000 0.000000,0.000000 0.000000,50.000000 0.000000,0.000000 0.000000,50.000000 0.000000,0.000000 0.000000,-25.000000 0.000000,0.000000 0.000000,-25.000000 0.000000,0.000000 0.000000,0.000000 0.000000,0.000000 0.000000,-25.000000 0.000000,0.000000 0.000000,25.000000 0.000000,0.000000 0.000000,50.000000 0.000000,0.000000 0.000000,-25.000000 25.000000,0.000000 0.000000,25.000000-25.000000,0.000000 0.000000,0.000000 0.000000,0.000000 0.000000,-50.000000 25.000000,0.000000 0.000000,25.000000-25.000000,0.000000 0.000000,25.000000 0.000000,0.000000 0.000000,0.000000 25.000000,0.000000 0.000000,25.000000-25.000000,0.000000 0.000000,25.000000 0.000000,0.000000 0.000000,-25.000000 25.000000,0.000000 0.000000,25.000000-25.000000,0.000000 0.000000,0.000000 0.000000,0.000000 0.000000,-25.000000 0.000000,0.000000 0.000000,25.000000 0.000000,0.000000 0.000000,0.000000 0.000000,0.000000 0.000000,25.000000 0.000000,0.000000 0.000000,0.000000 0.000000,0.000000 0.000000,25.000000 0.000000,0.000000 0.000000,25.000000 25.000000,0.000000 0.000000,25.000000-25.000000,0.000000 0.000000,0.000000 25.000000,0.000000 0.000000,0.000000-25.000000</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6: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30750.000000 51100.000000,'100.000000'0.000000,"-25.000000"0.000000,0.000000 0.000000,50.000000 0.000000,0.000000 0.000000,0.000000-25.000000,0.000000 0.000000,75.000000 25.000000,0.000000 0.000000,25.000000 0.000000,0.000000 0.000000,75.000000-25.000000,0.000000 0.000000,50.000000 25.000000,0.000000 0.000000,-50.000000 0.000000,0.000000 0.000000,0.000000 0.000000,0.000000 0.000000,0.000000 25.000000,0.000000 0.000000,-25.000000 0.000000,0.000000 0.000000,-50.000000-25.000000,0.000000 0.000000,-50.000000 25.000000,0.000000 0.000000,0.000000 0.000000,0.000000 0.000000,0.000000-25.000000,0.000000 0.000000,-25.000000 0.000000,0.000000 0.000000,-25.000000 0.000000,0.000000 0.000000,-25.000000 0.000000,0.000000 0.000000,-50.000000 0.000000,0.000000 0.000000,0.000000 0.000000,0.000000 0.000000,0.000000-25.000000,0.000000 0.000000,0.000000 25.000000,0.000000 0.000000,-25.000000-25.000000,0.000000 0.000000,25.000000 25.000000,0.000000 0.000000,-25.000000 0.000000,0.000000 0.000000,-25.000000-25.000000,0.000000 0.000000,25.000000 25.000000,0.000000 0.000000,-75.000000 0.000000,0.000000 0.000000,-50.000000 0.000000,0.000000 0.000000,0.000000 0.000000,0.000000 0.000000,-75.000000 0.000000,0.000000 0.000000,-50.000000 0.000000,0.000000 0.000000,-75.000000 0.000000,0.000000 0.000000,0.000000 0.000000,0.000000 0.000000,-50.000000 25.000000,0.000000 0.000000,-100.000000 0.000000,0.000000 0.000000,100.000000 25.000000,0.000000 0.000000,75.000000-25.000000,0.000000 0.000000,0.000000 0.000000,0.000000 0.000000,75.000000 0.000000,0.000000 0.000000,50.000000-25.000000,0.000000 0.000000,25.000000 25.000000,0.000000 0.000000,75.000000-25.000000,0.000000 0.000000,25.000000 0.000000,0.000000 0.000000,0.000000 0.000000,0.000000 0.000000,50.000000 0.000000,0.000000 0.000000,25.000000 0.000000,0.000000 0.000000,25.000000-25.000000,0.000000 0.000000,50.000000 25.000000,0.000000 0.000000,75.000000-25.000000,0.000000 0.000000,50.000000 0.000000,0.000000 0.000000,0.000000 0.000000,0.000000 0.000000,50.000000 0.000000,0.000000 0.000000,0.000000 25.000000,0.000000 0.000000,75.000000 0.000000,0.000000 0.000000,-25.000000 0.000000,0.000000 0.000000,-50.000000 0.000000,0.000000 0.000000,-50.000000 25.000000,0.000000 0.000000,0.000000-25.000000,0.000000 0.000000,-125.000000 0.000000,0.000000 0.000000,-50.000000 0.000000,0.000000 0.000000,-25.000000 0.000000,0.000000 0.000000,-25.000000 0.000000,0.000000 0.000000,-25.000000-25.000000,0.000000 0.000000,25.000000 25.000000,0.000000 0.000000,-25.000000-25.000000,0.000000 0.000000,-25.000000 25.000000,0.000000 0.000000,-50.000000 0.000000,0.000000 0.000000,-25.000000-25.000000,0.000000 0.000000,-25.000000 25.000000,0.000000 0.000000,-75.000000 0.000000,0.000000 0.000000,0.000000 0.000000,0.000000 0.000000,-50.000000 0.000000,0.000000 0.000000,50.000000 0.000000,0.000000 0.000000,25.000000 0.000000,0.000000 0.000000,-25.000000 0.000000,0.000000 0.000000,25.000000 25.000000,0.000000 0.000000,25.000000-25.000000,0.000000 0.000000,25.000000 0.000000,0.000000 0.000000,50.000000 0.000000,0.000000 0.000000,25.000000 0.000000,0.000000 0.000000,25.000000 0.000000,0.000000 0.000000,0.000000 0.000000</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6: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10450.000000 51050.000000,'100.000000'0.000000,"-75.000000"-25.000000,0.000000 0.000000,0.000000 25.000000,0.000000 0.000000,0.000000 0.000000,0.000000 0.000000,-75.000000 0.000000,0.000000 0.000000,-25.000000 50.000000,0.000000 0.000000,-25.000000-25.000000,0.000000 0.000000,-50.000000 25.000000,0.000000 0.000000,-25.000000-25.000000,0.000000 0.000000,-50.000000 25.000000,0.000000 0.000000,0.000000-25.000000,0.000000 0.000000,-25.000000 0.000000,0.000000 0.000000,0.000000-25.000000,0.000000 0.000000,-25.000000 25.000000,0.000000 0.000000,25.000000-25.000000,0.000000 0.000000,75.000000-25.000000,0.000000 0.000000,25.000000 0.000000,0.000000 0.000000,25.000000-25.000000,0.000000 0.000000,25.000000 0.000000,0.000000 0.000000,0.000000 0.000000,0.000000 0.000000,0.000000-25.000000,0.000000 0.000000,25.000000 0.000000,0.000000 0.000000,0.000000 0.000000,0.000000 0.000000,50.000000-25.000000,0.000000 0.000000,0.000000 0.000000,0.000000 0.000000,25.000000 0.000000,0.000000 0.000000,0.000000-25.000000,0.000000 0.000000,25.000000 25.000000,0.000000 0.000000,50.000000 0.000000,0.000000 0.000000,0.000000 0.000000,0.000000 0.000000,50.000000 0.000000,0.000000 0.000000,0.000000 50.000000,0.000000 0.000000,25.000000-25.000000,0.000000 0.000000,0.000000 25.000000,0.000000 0.000000,0.000000-25.000000,0.000000 0.000000,50.000000 25.000000,0.000000 0.000000,50.000000 0.000000,0.000000 0.000000,25.000000 0.000000,0.000000 0.000000,-25.000000 0.000000,0.000000 0.000000,-50.000000 50.000000,0.000000 0.000000,25.000000-25.000000,0.000000 0.000000,0.000000 25.000000,0.000000 0.000000,-50.000000 25.000000,0.000000 0.000000,-50.000000 0.000000,0.000000 0.000000,-50.000000 25.000000,0.000000 0.000000,-25.000000 0.000000,0.000000 0.000000,-25.000000-25.000000,0.000000 0.000000,25.000000 25.000000,0.000000 0.000000,-25.000000 0.000000,0.000000 0.000000,0.000000 25.000000,0.000000 0.000000,25.000000-25.000000,0.000000 0.000000,25.000000 25.000000,0.000000 0.000000,0.000000-25.000000,0.000000 0.000000,0.000000 50.000000,0.000000 0.000000,25.000000-25.000000,0.000000 0.000000,0.000000 0.000000,0.000000 0.000000,-50.000000 0.000000,0.000000 0.000000,0.000000 0.000000,0.000000 0.000000,-25.000000-25.000000,0.000000 0.000000,0.000000 0.000000,0.000000 0.000000,-25.000000 0.000000,0.000000 0.000000,0.000000 0.000000,0.000000 0.000000,-50.000000 25.000000,0.000000 0.000000,-25.000000-25.000000,0.000000 0.000000,0.000000 0.000000,0.000000 0.000000,-50.000000 0.000000,0.000000 0.000000,0.000000 25.000000,0.000000 0.000000,0.000000-25.000000,0.000000 0.000000,0.000000 0.000000,0.000000 0.000000,25.000000 25.000000,0.000000 0.000000,-25.000000-25.000000,0.000000 0.000000,25.000000-25.000000,0.000000 0.000000,0.000000 0.000000,0.000000 0.000000,0.000000 0.000000,0.000000 0.000000,-25.000000 0.000000,0.000000 0.000000,0.000000 0.000000,0.000000 0.000000,0.000000-25.000000,0.000000 0.000000,0.000000 0.000000,0.000000 0.000000,50.000000 0.000000,0.000000 0.000000,-25.000000 0.000000,0.000000 0.000000,50.000000-25.000000,0.000000 0.000000,25.000000 0.000000,0.000000 0.000000,0.000000-25.000000,0.000000 0.000000,0.000000 25.000000,0.000000 0.000000,25.000000 0.000000,0.000000 0.000000,0.000000-25.000000,0.000000 0.000000,25.000000 25.000000,0.000000 0.000000,0.000000 0.000000</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6: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41100.000000 51000.000000,'50.000000'0.000000,"-25.000000"0.000000,0.000000 0.000000,25.000000 0.000000,0.000000 0.000000,25.000000 0.000000,0.000000 0.000000,100.000000-25.000000,0.000000 0.000000,25.000000 25.000000,0.000000 0.000000,75.000000-25.000000,0.000000 0.000000,75.000000 25.000000,0.000000 0.000000,25.000000 0.000000,0.000000 0.000000,-25.000000 0.000000,0.000000 0.000000,0.000000 25.000000,0.000000 0.000000,0.000000 0.000000,0.000000 0.000000,-25.000000 0.000000,0.000000 0.000000,-50.000000 0.000000,0.000000 0.000000,0.000000-25.000000,0.000000 0.000000,25.000000 25.000000,0.000000 0.000000,-100.000000-25.000000,0.000000 0.000000,-50.000000 0.000000,0.000000 0.000000,-25.000000 0.000000,0.000000 0.000000,-25.000000-25.000000,0.000000 0.000000,0.000000 25.000000,0.000000 0.000000,0.000000 0.000000,0.000000 0.000000,-25.000000-25.000000,0.000000 0.000000,-25.000000 25.000000,0.000000 0.000000,0.000000 0.000000,0.000000 0.000000,-25.000000 0.000000,0.000000 0.000000,0.000000 0.000000,0.000000 0.000000,-75.000000 0.000000,0.000000 0.000000,-25.000000 0.000000,0.000000 0.000000,-75.000000 0.000000,0.000000 0.000000,-50.000000-25.000000,0.000000 0.000000,0.000000 25.000000,0.000000 0.000000,0.000000 0.000000,0.000000 0.000000,-50.000000 0.000000,0.000000 0.000000,-50.000000 0.000000,0.000000 0.000000,-25.000000 0.000000,0.000000 0.000000,-50.000000 25.000000,0.000000 0.000000,0.000000 0.000000,0.000000 0.000000,0.000000-25.000000,0.000000 0.000000,75.000000 25.000000,0.000000 0.000000,50.000000 0.000000,0.000000 0.000000,-25.000000-25.000000,0.000000 0.000000,25.000000 25.000000,0.000000 0.000000,100.000000-25.000000,0.000000 0.000000,0.000000 25.000000,0.000000 0.000000,-25.000000-25.000000,0.000000 0.000000,-25.000000 0.000000,0.000000 0.000000,25.000000 0.000000,0.000000 0.000000,0.000000 0.000000,0.000000 0.000000,100.000000 0.000000,0.000000 0.000000,25.000000-25.000000,0.000000 0.000000,50.000000 0.000000,0.000000 0.000000,50.000000 0.000000,0.000000 0.000000,25.000000 0.000000,0.000000 0.000000,50.000000 25.000000,0.000000 0.000000,50.000000-25.000000,0.000000 0.000000,50.000000 0.000000,0.000000 0.000000,50.000000 25.000000,0.000000 0.000000,0.000000-25.000000,0.000000 0.000000,50.000000 25.000000,0.000000 0.000000,75.000000 0.000000,0.000000 0.000000,50.000000 0.000000,0.000000 0.000000,-25.000000 25.000000,0.000000 0.000000,-25.000000 0.000000,0.000000 0.000000,-75.000000 25.000000,0.000000 0.000000,-50.000000-25.000000,0.000000 0.000000,-25.000000-25.000000,0.000000 0.000000,-50.000000 25.000000,0.000000 0.000000,-100.000000-25.000000,0.000000 0.000000,-50.000000 0.000000,0.000000 0.000000,-25.000000 0.000000,0.000000 0.000000,-50.000000 0.000000,0.000000 0.000000,0.000000 0.000000,0.000000 0.000000,-25.000000 0.000000,0.000000 0.000000,-50.000000 0.000000,0.000000 0.000000,-50.000000 0.000000,0.000000 0.000000,-75.000000 0.000000,0.000000 0.000000,-50.000000 0.000000,0.000000 0.000000,0.000000 0.000000,0.000000 0.000000,-25.000000 0.000000,0.000000 0.000000,-50.000000-25.000000,0.000000 0.000000,-75.000000 25.000000,0.000000 0.000000,0.000000 0.000000,0.000000 0.000000,0.000000 0.000000,0.000000 0.000000,25.000000 0.000000,0.000000 0.000000,125.000000 0.000000,0.000000 0.000000,-50.000000 0.000000,0.000000 0.000000,25.000000 0.000000,0.000000 0.000000,125.000000 0.000000,0.000000 0.000000,0.000000 0.000000,0.000000 0.000000,25.000000 0.000000,0.000000 0.000000,25.000000 0.000000,0.000000 0.000000,-25.000000 0.000000,0.000000 0.000000,50.000000 0.000000,0.000000 0.000000,25.000000 0.000000,0.000000 0.000000,25.000000 0.000000,0.000000 0.000000,25.000000 0.000000,0.000000 0.000000,100.000000 0.000000,0.000000 0.000000,25.000000-25.000000,0.000000 0.000000,50.000000 0.000000,0.000000 0.000000,50.000000 0.000000,0.000000 0.000000,25.000000 0.000000,0.000000 0.000000,0.000000 25.000000,0.000000 0.000000,0.000000-25.000000,0.000000 0.000000,50.000000 25.000000,0.000000 0.000000,75.000000 0.000000,0.000000 0.000000,-25.000000 0.000000,0.000000 0.000000,25.000000 25.000000,0.000000 0.000000,-50.000000 0.000000,0.000000 0.000000,-75.000000 25.000000,0.000000 0.000000,-50.000000-25.000000,0.000000 0.000000,-125.000000 0.000000,0.000000 0.000000,-100.000000-25.000000,0.000000 0.000000,0.000000 0.000000,0.000000 0.000000,-25.000000-25.000000,0.000000 0.000000,-50.000000 25.000000,0.000000 0.000000,-75.000000-25.000000,0.000000 0.000000,-25.000000 25.000000,0.000000 0.000000,0.000000 0.000000,0.000000 0.000000,-50.000000 0.000000,0.000000 0.000000,25.000000 0.000000,0.000000 0.000000,-50.000000 0.000000,0.000000 0.000000,-25.000000 0.000000,0.000000 0.000000,75.000000-25.000000,0.000000 0.000000,0.000000 25.000000,0.000000 0.000000,0.000000 0.000000,0.000000 0.000000,50.000000 0.000000,0.000000 0.000000,25.000000 0.000000,0.000000 0.000000,50.000000 0.000000,0.000000 0.000000,75.000000 0.000000,0.000000 0.000000,25.000000 0.000000,0.000000 0.000000,50.000000 0.000000,0.000000 0.000000,50.000000-25.000000,0.000000 0.000000,25.000000 25.000000,0.000000 0.000000,50.000000-25.000000,0.000000 0.000000,50.000000 25.000000,0.000000 0.000000,25.000000-25.000000,0.000000 0.000000,25.000000 0.000000,0.000000 0.000000,0.000000 25.000000,0.000000 0.000000,50.000000 0.000000,0.000000 0.000000,75.000000-25.000000,0.000000 0.000000,-75.000000 50.000000,0.000000 0.000000,0.000000 0.000000,0.000000 0.000000,50.000000 0.000000,0.000000 0.000000,-100.000000 25.000000,0.000000 0.000000,-50.000000 0.000000,0.000000 0.000000,-50.000000-25.000000,0.000000 0.000000,-50.000000 0.000000,0.000000 0.000000,-50.000000-25.000000,0.000000 0.000000,0.000000 0.000000,0.000000 0.000000,-75.000000 0.000000,0.000000 0.000000,-25.000000 0.000000,0.000000 0.000000,-50.000000 0.000000,0.000000 0.000000,0.000000 0.000000,0.000000 0.000000,-50.000000 0.000000,0.000000 0.000000,-25.000000 0.000000,0.000000 0.000000,-50.000000 0.000000,0.000000 0.000000,-50.000000-25.000000,0.000000 0.000000,-25.000000 25.000000,0.000000 0.000000,-50.000000-25.000000,0.000000 0.000000,-100.000000 25.000000,0.000000 0.000000,25.000000 0.000000,0.000000 0.000000,25.000000-25.000000,0.000000 0.000000,50.000000 25.000000,0.000000 0.000000,75.000000 0.000000,0.000000 0.000000,150.000000 0.000000,0.000000 0.000000,50.000000 0.000000,0.000000 0.000000,0.000000 0.000000,0.000000 0.000000,0.000000 0.000000,0.000000 0.000000,50.000000 0.000000,0.000000 0.000000,0.000000 0.000000,0.000000 0.000000,25.000000 25.000000,0.000000 0.000000,25.000000-25.000000,0.000000 0.000000,0.000000 0.000000,0.000000 0.000000,25.000000 0.000000,0.000000 0.000000,-25.000000-25.000000</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6: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3750.000000 56350.000000,'0.000000'-50.000000,"-50.000000"-25.000000,0.000000 0.000000,25.000000 25.000000,0.000000 0.000000,0.000000 25.000000,0.000000 0.000000,0.000000 25.000000,0.000000 0.000000,0.000000 0.000000,0.000000 0.000000,25.000000 100.000000,0.000000 0.000000,-25.000000 25.000000,0.000000 0.000000,0.000000 75.000000,0.000000 0.000000,25.000000 50.000000,0.000000 0.000000,0.000000 25.000000,0.000000 0.000000,50.000000 0.000000,0.000000 0.000000,-25.000000-25.000000,0.000000 0.000000,0.000000-50.000000,0.000000 0.000000,-25.000000-100.000000,0.000000 0.000000,0.000000-25.000000,0.000000 0.000000,0.000000 0.000000,0.000000 0.000000,0.000000-50.000000,0.000000 0.000000,0.000000 0.000000,0.000000 0.000000,0.000000 0.000000,0.000000 0.000000,-25.000000-25.000000,0.000000 0.000000,0.000000-50.000000,0.000000 0.000000,0.000000-25.000000,0.000000 0.000000,25.000000-50.000000,0.000000 0.000000,-25.000000-25.000000,0.000000 0.000000,25.000000-25.000000,0.000000 0.000000,-25.000000 0.000000,0.000000 0.000000,25.000000-50.000000,0.000000 0.000000,0.000000-25.000000,0.000000 0.000000,0.000000 0.000000,0.000000 0.000000,-25.000000 75.000000,0.000000 0.000000,25.000000 25.000000,0.000000 0.000000,-25.000000 25.000000,0.000000 0.000000,0.000000 75.000000,0.000000 0.000000,25.000000 25.000000,0.000000 0.000000,-25.000000 25.000000,0.000000 0.000000,25.000000 25.000000,0.000000 0.000000,50.000000-25.000000,0.000000 0.000000,25.000000 25.000000,0.000000 0.000000,50.000000-25.000000,0.000000 0.000000,0.000000 25.000000,0.000000 0.000000,0.000000-25.000000,0.000000 0.000000,25.000000 0.000000,0.000000 0.000000,0.000000 25.000000,0.000000 0.000000,0.000000 0.000000,0.000000 0.000000,0.000000 0.000000,0.000000 0.000000,-75.000000 25.000000,0.000000 0.000000,-50.000000 0.000000,0.000000 0.000000,-50.000000 25.000000,0.000000 0.000000,-100.000000 0.000000,0.000000 0.000000,-100.000000 25.000000,0.000000 0.000000,0.000000 0.000000,0.000000 0.000000,0.000000 0.000000,0.000000 0.000000,-50.000000 25.000000,0.000000 0.000000,-50.000000 0.000000,0.000000 0.000000,50.000000 0.000000,0.000000 0.000000,75.000000-25.000000,0.000000 0.000000,75.000000 0.000000,0.000000 0.000000,75.000000-50.000000,0.000000 0.000000,25.000000-25.000000,0.000000 0.000000,25.000000 0.000000,0.000000 0.000000,25.000000-25.000000,0.000000 0.000000,50.000000-25.000000,0.000000 0.000000,0.000000-50.000000,0.000000 0.000000,25.000000-25.000000,0.000000 0.000000,50.000000-50.000000,0.000000 0.000000,50.000000 0.000000,0.000000 0.000000,0.000000-25.000000,0.000000 0.000000,50.000000-25.000000,0.000000 0.000000,25.000000-75.000000,0.000000 0.000000,-50.000000-25.000000,0.000000 0.000000,50.000000-50.000000,0.000000 0.000000,0.000000 50.000000,0.000000 0.000000,-125.000000 75.000000,0.000000 0.000000,-50.000000 25.000000,0.000000 0.000000,-75.000000 100.000000,0.000000 0.000000,-25.000000 125.000000,0.000000 0.000000,-50.000000 125.000000,0.000000 0.000000,-50.000000 100.000000,0.000000 0.000000,-75.000000 100.000000,0.000000 0.000000,0.000000 50.000000,0.000000 0.000000,-25.000000 0.000000,0.000000 0.000000,25.000000-25.000000,0.000000 0.000000,25.000000 0.000000,0.000000 0.000000,50.000000-75.000000,0.000000 0.000000,50.000000-125.000000,0.000000 0.000000,25.000000-25.000000,0.000000 0.000000,0.000000-75.000000,0.000000 0.000000,25.000000 0.000000,0.000000 0.000000,0.000000-25.000000,0.000000 0.000000,0.000000 0.000000,0.000000 0.000000,0.000000 0.000000,0.000000 0.000000,25.000000-75.000000,0.000000 0.000000,0.000000-25.000000,0.000000 0.000000,0.000000-50.000000,0.000000 0.000000,0.000000 25.000000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9:4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23280.000000 14410.000000,'-20.000000'-21.000000,"20.000000"12.000000,0.000000-1.000000,0.000000 0.000000,0.000000 0.000000,0.000000 0.000000,0.000000 0.000000,10.000000 10.000000,0.000000 0.000000,10.000000 0.000000,-1.000000 0.000000,-9.000000-10.000000,0.000000 0.000000,11.000000 10.000000,-1.000000 0.000000,0.000000 0.000000,-1.000000 0.000000,-9.000000-10.000000,0.000000-1.000000,11.000000 11.000000,-1.000000 0.000000,10.000000 0.000000,-1.000000 0.000000,-8.000000-9.000000,-1.000000-1.000000,10.000000 10.000000,-1.000000 0.000000,11.000000 0.000000,0.000000 0.000000,-9.000000 0.000000,-1.000000 0.000000,20.000000 10.000000,0.000000-1.000000,-10.000000-9.000000,0.000000 0.000000,0.000000 11.000000,-1.000000-1.000000,1.000000-10.000000,0.000000 0.000000,1.000000 0.000000,-1.000000 0.000000,-10.000000 0.000000,0.000000 0.000000,-10.000000 0.000000,0.000000 0.000000,-1.000000-10.000000,1.000000-1.000000,1.000000 11.000000,-1.000000 0.000000,0.000000 0.000000,-1.000000 0.000000,-9.000000 0.000000,0.000000 0.000000,11.000000 0.000000,-1.000000 0.000000,-11.000000 0.000000,2.000000 0.000000,8.000000 11.000000,1.000000-1.000000,1.000000-10.000000,-1.000000 0.000000,0.000000 10.000000,-1.000000 0.000000,12.000000 0.000000,-1.000000 0.000000,-10.000000-10.000000,-1.000000 0.000000,12.000000 0.000000,-1.000000 0.000000,0.000000 0.000000,-1.000000 0.000000,11.000000 0.000000,0.000000 0.000000,1.000000 0.000000,-1.000000 0.000000,-10.000000 0.000000,0.000000 0.000000,10.000000-10.000000,-1.000000 0.000000,1.000000 0.000000,0.000000 0.000000,1.000000 0.000000,-1.000000-1.000000,-10.000000 11.000000,0.000000 0.000000,10.000000-9.000000,-1.000000-1.000000,-9.000000 10.000000,1.000000 0.000000,8.000000 0.000000,2.000000 0.000000,-1.000000 0.000000,0.000000 0.000000,-11.000000 0.000000,1.000000 0.000000,20.000000 0.000000,0.000000 0.000000,-19.000000 0.000000,-1.000000 0.000000,10.000000 0.000000,0.000000 0.000000,-11.000000 0.000000,1.000000 0.000000,1.000000 0.000000,-1.000000 0.000000,0.000000 0.000000,-1.000000 0.000000,11.000000-10.000000,0.000000 0.000000,-9.000000 0.000000,-1.000000 0.000000,10.000000 0.000000,0.000000 0.000000,0.000000 10.000000,-1.000000 0.000000,1.000000-10.000000,0.000000-1.000000,-9.000000 11.000000,-1.000000 0.000000,20.000000 0.000000,0.000000 0.000000,-20.000000 0.000000,-1.000000 0.000000,1.000000 11.000000,1.000000-1.000000,8.000000 0.000000,2.000000 0.000000,-21.000000 0.000000,-1.000000 0.000000,12.000000 0.000000,-1.000000 0.000000,0.000000 0.000000,-1.000000-1.000000,-8.000000 2.000000,-1.000000-1.000000,10.000000-10.000000,-1.000000 0.000000,11.000000 10.000000,0.000000 0.000000,-9.000000-10.000000,-1.000000 0.000000,10.000000 0.000000,0.000000 0.000000,10.000000 0.000000,0.000000 0.000000,-10.000000 0.000000,-1.000000 0.000000,-9.000000 0.000000,1.000000 0.000000,8.000000 0.000000,2.000000 0.000000,-1.000000 0.000000,0.000000 0.000000,0.000000 0.000000,-1.000000 0.000000,-9.000000 10.000000,1.000000 0.000000,8.000000-10.000000,2.000000 0.000000,-1.000000 10.000000,0.000000 0.000000,10.000000-10.000000,0.000000 0.000000,-10.000000 0.000000,-1.000000 0.000000,11.000000 0.000000,0.000000 0.000000,-10.000000 0.000000,0.000000 0.000000,1.000000 0.000000,-1.000000 0.000000,-21.000000 0.000000,1.000000 0.000000,10.000000 0.000000,1.000000 0.000000,-12.000000 0.000000,1.000000 0.000000,1.000000 0.000000,-1.000000 0.000000,10.000000 0.000000,-1.000000 0.000000,-8.000000 0.000000,-1.000000 0.000000,10.000000-10.000000,-1.000000 0.000000,1.000000 10.000000,1.000000 0.000000,-1.000000 0.000000,0.000000 0.000000,10.000000 0.000000,-1.000000 0.000000,1.000000-10.000000,0.000000 0.000000,1.000000 10.000000,-1.000000 0.000000,-1.000000 0.000000,2.000000 0.000000,9.000000 0.000000,0.000000 0.000000,-10.000000 0.000000,0.000000 0.000000,-11.000000 0.000000,1.000000 0.000000,1.000000 0.000000,-1.000000 0.000000,0.000000 10.000000,-1.000000 0.000000,1.000000-10.000000,1.000000 0.000000,-1.000000 10.000000,0.000000 0.000000,-10.000000 0.000000,0.000000-1.000000,10.000000-9.000000,0.000000 0.000000,-1.000000 11.000000,1.000000-1.000000,-10.000000-10.000000,1.000000 0.000000,8.000000 10.000000,1.000000 0.000000,1.000000-10.000000,-1.000000 0.000000,0.000000 0.000000,-1.000000 0.000000,-8.000000 10.000000,-1.000000 0.000000,0.000000-10.000000,-1.000000 0.000000,1.000000 0.000000,1.000000 0.000000,-11.000000 0.000000,0.000000 0.000000,-1.000000 0.000000,2.000000 0.000000,-1.000000 10.000000,-1.000000 0.000000,1.000000 0.000000,0.000000-1.000000,-10.000000 2.000000,0.000000-1.000000,11.000000 0.000000,-1.000000 0.000000,-10.000000 0.000000,0.000000 0.000000,10.000000 0.000000,0.000000 0.000000,-10.000000 0.000000,0.000000-1.000000,0.000000 2.000000,0.000000-1.000000,0.000000 0.000000,0.000000 0.000000,9.000000 0.000000,2.000000 0.000000,-11.000000 0.000000,0.000000 0.000000,0.000000 0.000000,0.000000-1.000000,10.000000 2.000000,-1.000000-1.000000,-9.000000 10.000000,0.000000 0.000000,0.000000-10.000000,0.000000 0.000000,0.000000 0.000000,0.000000-1.000000,0.000000 12.000000,0.000000-1.000000,0.000000-10.000000,0.000000 0.000000,0.000000 9.000000,0.000000 1.000000,0.000000 1.000000,0.000000-1.000000,0.000000-10.000000,0.000000 0.000000,0.000000 9.000000,0.000000 1.000000,0.000000 1.000000,0.000000-1.000000,0.000000 0.000000,0.000000 0.000000,0.000000 0.000000,0.000000 0.000000,0.000000 0.000000,0.000000 0.000000,0.000000-1.000000,0.000000 1.000000,0.000000 10.000000,0.000000 1.000000,-9.000000-12.000000,-1.000000 1.000000,10.000000 1.000000,0.000000-1.000000,-11.000000 10.000000,2.000000-1.000000,9.000000-8.000000,0.000000-1.000000,-10.000000 0.000000,0.000000 0.000000,10.000000 10.000000,0.000000 0.000000,-10.000000-10.000000,-1.000000 0.000000,11.000000 0.000000,0.000000 0.000000,0.000000 10.000000,0.000000 0.000000,0.000000-10.000000,0.000000 0.000000,0.000000 0.000000,0.000000 0.000000,0.000000 0.000000,0.000000 0.000000,0.000000-10.000000,0.000000 0.000000,0.000000 10.000000,0.000000 0.000000,0.000000-10.000000,0.000000 0.000000,0.000000 10.000000,0.000000 0.000000,11.000000-10.000000,-1.000000 0.000000,0.000000 10.000000,0.000000 0.000000,-10.000000-10.000000,0.000000 0.000000,0.000000 0.000000,0.000000 0.000000,9.000000 0.000000,2.000000 0.000000,-11.000000 0.000000,0.000000 0.000000,0.000000 0.000000,0.000000 0.000000,0.000000 0.000000,0.000000 0.000000,0.000000 0.000000,0.000000 0.000000,0.000000 0.000000,0.000000 0.000000,0.000000 0.000000,0.000000 0.000000,-11.000000 0.000000,2.000000 0.000000,9.000000 0.000000,0.000000 0.000000,-10.000000 0.000000,0.000000 0.000000,0.000000 0.000000,-1.000000 0.000000,1.000000 0.000000,0.000000 0.000000,1.000000 0.000000,-1.000000 0.000000,-10.000000 0.000000,0.000000 0.000000,10.000000 0.000000,-1.000000 0.000000,-9.000000 0.000000,1.000000 0.000000,8.000000-10.000000,2.000000 0.000000,-21.000000 10.000000,-1.000000 0.000000,12.000000-10.000000,-1.000000 0.000000,-10.000000 0.000000,-1.000000 0.000000,12.000000 0.000000,-1.000000 0.000000,-21.000000 10.000000,2.000000 0.000000,8.000000-10.000000,1.000000 0.000000,1.000000 0.000000,-1.000000 0.000000,-11.000000 0.000000,2.000000 0.000000,8.000000 0.000000,1.000000 0.000000,1.000000 10.000000,-1.000000 0.000000,0.000000-10.000000,-1.000000 0.000000,1.000000 0.000000,1.000000 0.000000,-1.000000 0.000000,0.000000 0.000000,-1.000000 0.000000,1.000000 0.000000,-9.000000 0.000000,-1.000000 0.000000,0.000000 0.000000,0.000000 0.000000,-1.000000-10.000000,2.000000 0.000000,-1.000000 10.000000,-1.000000 0.000000,1.000000 0.000000,0.000000 0.000000,1.000000-10.000000,-1.000000 0.000000,19.000000 10.000000,1.000000 0.000000,-10.000000-10.000000,1.000000 0.000000,-1.000000 10.000000,0.000000 0.000000,19.000000 0.000000,2.000000 0.000000,-11.000000 0.000000,-1.000000 0.000000,11.000000 0.000000,0.000000 0.000000,-9.000000 0.000000,-1.000000 0.000000,10.000000 0.000000,0.000000 0.000000,-11.000000 0.000000,1.000000 0.000000,1.000000 0.000000,-1.000000 0.000000,0.000000 10.000000,-1.000000 0.000000,-8.000000-10.000000,-1.000000 0.000000,0.000000 0.000000,-1.000000 0.000000,1.000000 10.000000,1.000000 0.000000,-11.000000-10.000000,0.000000 0.000000,-1.000000 0.000000,2.000000 0.000000,-1.000000 0.000000,-1.000000 0.000000,11.000000 10.000000,1.000000 0.000000,-1.000000-10.000000,0.000000 0.000000,-1.000000 0.000000,1.000000 0.000000,1.000000 10.000000,-1.000000 0.000000,10.000000-10.000000,-1.000000 0.000000,-8.000000 0.000000,-1.000000 0.000000,10.000000 10.000000,-1.000000 0.000000,1.000000-10.000000,1.000000 0.000000,-12.000000 0.000000,1.000000 0.000000,10.000000 0.000000,1.000000 0.000000,-12.000000 0.000000,1.000000 0.000000,1.000000 10.000000,-1.000000 0.000000,0.000000-10.000000,-1.000000 0.000000,1.000000 0.000000,1.000000 0.000000,-1.000000 0.000000,0.000000 0.000000,-1.000000 0.000000,1.000000 0.000000,1.000000 0.000000,-1.000000 0.000000,0.000000 0.000000,-1.000000 0.000000,12.000000 0.000000,-1.000000 0.000000,0.000000 0.000000,-1.000000 0.000000,-8.000000 0.000000,-1.000000 0.000000,20.000000 0.000000,0.000000 0.000000,-11.000000 0.000000,1.000000 0.000000,1.000000 0.000000,-1.000000 0.000000,0.000000 0.000000,-1.000000 0.000000,-8.000000 0.000000,-1.000000 0.000000,10.000000 0.000000,-1.000000 0.000000,-8.000000 0.000000,-1.000000 0.000000,0.000000-10.000000,-1.000000 0.000000,-9.000000 10.000000,0.000000 0.000000,11.000000 0.000000,-1.000000 0.000000,0.000000 0.000000,-1.000000 0.000000,1.000000-10.000000,1.000000 0.000000,-1.000000 10.000000,0.000000 0.000000,-1.000000 0.000000,1.000000 0.000000,10.000000 0.000000,1.000000 0.000000,-1.000000 0.000000,0.000000 0.000000,10.000000 0.000000,-1.000000 0.000000,-9.000000 0.000000,1.000000 0.000000,8.000000 0.000000,2.000000 0.000000,-11.000000 0.000000,-1.000000 0.000000,1.000000 0.000000,1.000000 0.000000,-12.000000 0.000000,1.000000 0.000000,1.000000 0.000000,-1.000000 0.000000,0.000000 0.000000,-1.000000 0.000000,-9.000000 0.000000,0.000000 0.000000,1.000000 0.000000,-1.000000 0.000000,0.000000 0.000000,0.000000 0.000000,-1.000000 10.000000,2.000000 0.000000,-1.000000-10.000000,-1.000000 0.000000,1.000000 0.000000,0.000000 0.000000,11.000000 0.000000,-1.000000 0.000000,0.000000 0.000000,-1.000000 0.000000,1.000000 0.000000,1.000000 0.000000,-1.000000 0.000000,0.000000 0.000000,-1.000000 0.000000,1.000000 0.000000,1.000000 0.000000,-1.000000 0.000000,0.000000 0.000000,-1.000000 0.000000,-9.000000-10.000000,0.000000 0.000000,11.000000 10.000000,-1.000000 0.000000,0.000000 0.000000,-1.000000 0.000000,1.000000-10.000000,1.000000 0.000000,-11.000000 10.000000,0.000000 0.000000,20.000000 0.000000,-1.000000 0.000000,-8.000000-10.000000,-1.000000 0.000000,10.000000 10.000000,-1.000000 0.000000,1.000000 0.000000,1.000000 0.000000,8.000000-10.000000,2.000000 0.000000,-1.000000 10.000000,0.000000 0.000000,0.000000 0.000000,-1.000000 0.000000,1.000000 0.000000,0.000000 0.000000,-9.000000 0.000000,-1.000000 0.000000,10.000000 0.000000,0.000000 0.000000,-11.000000 0.000000,1.000000 0.000000,11.000000 0.000000,-1.000000 0.000000,-10.000000 10.000000,0.000000 0.000000,-1.000000-10.000000,1.000000 0.000000,1.000000 0.000000,-1.000000 0.000000,0.000000 0.000000,-1.000000 0.000000,11.000000 0.000000,0.000000 0.000000,-9.000000 0.000000,-1.000000 0.000000,10.000000 0.000000,0.000000 0.000000,0.000000 0.000000,-1.000000 0.000000,-9.000000-10.000000,1.000000 0.000000,19.000000 0.000000,0.000000 0.000000,-11.000000 0.000000,2.000000 0.000000,-1.000000 0.000000,0.000000 0.000000,0.000000 0.000000,-1.000000 0.000000,1.000000-10.000000,0.000000 0.000000,10.000000 0.000000,0.000000 0.000000,-9.000000 10.000000,-1.000000 0.000000,10.000000-10.000000,0.000000 0.000000,-11.000000 0.000000,2.000000 0.000000,9.000000 0.000000,0.000000 0.000000,-10.000000 0.000000,0.000000 0.000000,0.000000-10.000000,-1.000000 0.000000,1.000000 10.000000,0.000000 0.000000,10.000000-10.000000,0.000000 0.000000,-9.000000 0.000000,-1.000000 0.000000,-1.000000 0.000000,2.000000 0.000000,9.000000 0.000000,0.000000 0.000000,0.000000 10.000000,0.000000 0.000000,0.000000-10.000000,0.000000 0.000000,0.000000 10.000000,0.000000 0.000000,0.000000 0.000000,0.000000-1.000000,0.000000 1.000000,0.000000 1.000000,0.000000-1.000000,0.000000 0.000000,-10.000000 10.000000,0.000000-1.000000,10.000000-9.000000,0.000000 1.000000,0.000000-1.000000,0.000000 0.000000,0.000000 0.000000,0.000000 0.000000,0.000000 10.000000,0.000000 0.000000,0.000000-21.000000,0.000000 1.000000,0.000000 10.000000,0.000000 1.000000,0.000000 9.000000,0.000000 0.000000,0.000000-10.000000,0.000000-1.000000,0.000000 12.000000,0.000000-1.000000,0.000000 0.000000,0.000000 0.000000,0.000000 0.000000,0.000000 0.000000,0.000000 0.000000,0.000000 0.000000,0.000000 0.000000,0.000000-1.000000,-10.000000 2.000000,-1.000000-1.000000,11.000000 0.000000,0.000000 0.000000,0.000000 0.000000,0.000000 0.000000,-10.000000 0.000000,0.000000 0.000000,10.000000 0.000000,0.000000-1.000000,0.000000 2.000000,0.000000-1.000000,-9.000000-10.000000,-1.000000 0.000000,10.000000 10.000000,0.000000 0.000000,-11.000000 0.000000,2.000000-1.000000,9.000000 2.000000,0.000000-1.000000,-10.000000 0.000000,0.000000 0.000000,10.000000 0.000000,0.000000 0.000000,0.000000 0.000000,0.000000 0.000000,-10.000000 0.000000,-1.000000-1.000000,11.000000 2.000000,0.000000-1.000000,0.000000 0.000000,0.000000 0.000000,0.000000 0.000000,0.000000 0.000000,0.000000 0.000000,0.000000 0.000000,0.000000 0.000000,0.000000-1.000000,0.000000 2.000000,0.000000-1.000000,0.000000-10.000000,0.000000 0.000000,0.000000 10.000000,0.000000 0.000000,0.000000 0.000000,0.000000-1.000000,0.000000 2.000000,0.000000-1.000000,0.000000 0.000000,0.000000 0.000000,11.000000 0.000000,-1.000000 0.000000,-10.000000 0.000000,0.000000 0.000000,10.000000 0.000000,0.000000-1.000000,-10.000000 2.000000,0.000000-1.000000,9.000000 0.000000,2.000000 0.000000,-1.000000 10.000000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36200.000000 44950.000000,'-50.000000'0.000000,"25.000000"0.000000,0.000000 0.000000,-25.000000 0.000000,0.000000 0.000000,0.000000 0.000000,0.000000 0.000000,-25.000000 0.000000,0.000000 0.000000,0.000000 25.000000,0.000000 0.000000,25.000000-25.000000,0.000000 0.000000,0.000000 0.000000,0.000000 0.000000,0.000000 0.000000,0.000000 0.000000,25.000000 0.000000,0.000000 0.000000,0.000000-25.000000,0.000000 0.000000,0.000000 25.000000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9:44"/>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10080.000000 20070.000000,'0.000000'-20.000000,"0.000000"10.000000,0.000000 0.000000,0.000000 0.000000,0.000000 0.000000,0.000000 0.000000,0.000000-1.000000,0.000000 2.000000,0.000000-1.000000,0.000000 0.000000,0.000000 0.000000,0.000000 0.000000,0.000000 0.000000,9.000000 10.000000,2.000000 0.000000,-1.000000 0.000000,-1.000000 0.000000,1.000000 0.000000,0.000000 0.000000,1.000000 10.000000,-1.000000 0.000000,0.000000-10.000000,0.000000 0.000000,10.000000 10.000000,-1.000000 0.000000,-9.000000-10.000000,0.000000 0.000000,11.000000 10.000000,-1.000000-1.000000,10.000000 2.000000,-1.000000-1.000000,-8.000000 0.000000,-1.000000 0.000000,10.000000 0.000000,-1.000000 0.000000,1.000000-10.000000,1.000000 0.000000,8.000000 10.000000,2.000000 0.000000,-1.000000-10.000000,0.000000 0.000000,-11.000000 0.000000,1.000000 0.000000,11.000000 0.000000,-1.000000 0.000000,-10.000000 0.000000,0.000000 0.000000,-1.000000 0.000000,1.000000 0.000000,1.000000 10.000000,-1.000000-1.000000,-10.000000-9.000000,-1.000000 0.000000,1.000000 0.000000,1.000000 0.000000,-1.000000 0.000000,0.000000 0.000000,10.000000 11.000000,0.000000-1.000000,-10.000000-10.000000,0.000000 0.000000,10.000000 0.000000,0.000000 0.000000,-1.000000 0.000000,1.000000 0.000000,1.000000 0.000000,-1.000000 0.000000,0.000000 0.000000,-1.000000 0.000000,1.000000 0.000000,1.000000 0.000000,-1.000000 0.000000,0.000000 0.000000,-1.000000 0.000000,1.000000 0.000000,1.000000 0.000000,-1.000000 0.000000,-10.000000 0.000000,-1.000000 0.000000,1.000000 0.000000,1.000000 0.000000,-11.000000 0.000000,0.000000 0.000000,-1.000000 0.000000,2.000000 0.000000,-1.000000 0.000000,-1.000000 0.000000,1.000000 0.000000,0.000000 0.000000,1.000000 0.000000,-1.000000 0.000000,10.000000 10.000000,0.000000 0.000000,-10.000000-10.000000,-1.000000 0.000000,1.000000 0.000000,0.000000 0.000000,11.000000 0.000000,-1.000000 0.000000,0.000000 0.000000,-1.000000 0.000000,1.000000 0.000000,1.000000 0.000000,-1.000000 0.000000,0.000000 0.000000,10.000000 0.000000,0.000000 0.000000,-10.000000 0.000000,0.000000 0.000000,10.000000 0.000000,0.000000 0.000000,-1.000000 0.000000,1.000000 0.000000,1.000000 0.000000,-1.000000 0.000000,-10.000000 0.000000,-1.000000 0.000000,12.000000 0.000000,-1.000000 0.000000,-10.000000 0.000000,-1.000000 0.000000,1.000000 0.000000,1.000000 0.000000,-11.000000 0.000000,0.000000 0.000000,-1.000000 0.000000,2.000000 0.000000,8.000000 0.000000,1.000000 0.000000,-9.000000 0.000000,-1.000000 0.000000,0.000000 0.000000,0.000000 0.000000,-1.000000 10.000000,2.000000 0.000000,-1.000000-10.000000,-1.000000 0.000000,1.000000 0.000000,0.000000 0.000000,11.000000 0.000000,-1.000000 0.000000,-11.000000 10.000000,2.000000 0.000000,-1.000000-10.000000,-1.000000 0.000000,11.000000 0.000000,1.000000 0.000000,-11.000000 0.000000,0.000000 0.000000,10.000000 0.000000,-1.000000 0.000000,-9.000000 0.000000,0.000000 0.000000,11.000000 0.000000,-1.000000 0.000000,10.000000 0.000000,-1.000000 0.000000,-8.000000 0.000000,-1.000000 0.000000,0.000000 0.000000,-1.000000 0.000000,12.000000 0.000000,-1.000000 0.000000,-10.000000 0.000000,-1.000000 0.000000,12.000000 10.000000,-1.000000-1.000000,-10.000000-9.000000,-1.000000 0.000000,1.000000 0.000000,1.000000 0.000000,-1.000000 0.000000,0.000000 0.000000,-1.000000 0.000000,1.000000 0.000000,10.000000 0.000000,1.000000 0.000000,-12.000000 0.000000,1.000000 0.000000,-9.000000 0.000000,-1.000000 0.000000,10.000000-9.000000,0.000000-1.000000,-1.000000 10.000000,1.000000 0.000000,1.000000 0.000000,-1.000000 0.000000,0.000000 0.000000,-1.000000 0.000000,1.000000 0.000000,1.000000 0.000000,8.000000-10.000000,1.000000 0.000000,-10.000000 10.000000,1.000000 0.000000,8.000000 0.000000,1.000000 0.000000,1.000000 0.000000,-1.000000 0.000000,-10.000000-10.000000,-1.000000 0.000000,12.000000 10.000000,-1.000000 0.000000,-10.000000 0.000000,-1.000000 0.000000,1.000000 0.000000,1.000000 0.000000,-1.000000-10.000000,0.000000 0.000000,-1.000000 10.000000,1.000000 0.000000,1.000000 0.000000,-1.000000 0.000000,0.000000 0.000000,-1.000000 0.000000,-9.000000 0.000000,0.000000 0.000000,1.000000 0.000000,-1.000000 0.000000,-20.000000 0.000000,-1.000000 0.000000,1.000000 0.000000,0.000000 0.000000,-9.000000 10.000000</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9:4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10660.000000 20730.000000,'20.000000'0.000000,"-11.000000"0.000000,2.000000 0.000000,-1.000000-10.000000,-1.000000 0.000000,1.000000 10.000000,0.000000 0.000000,11.000000 0.000000,-1.000000 0.000000,0.000000-10.000000,-1.000000-1.000000,1.000000 11.000000,1.000000 0.000000,8.000000 0.000000,1.000000 0.000000,-10.000000 0.000000,1.000000 0.000000,8.000000-9.000000,1.000000-1.000000,1.000000 10.000000,-1.000000 0.000000,0.000000 0.000000,-1.000000 0.000000,1.000000 0.000000,1.000000 0.000000,8.000000 0.000000,2.000000 0.000000,-1.000000 0.000000,0.000000 0.000000,0.000000 0.000000,-1.000000 0.000000,1.000000 0.000000,0.000000 0.000000,1.000000 0.000000,-1.000000 0.000000,-1.000000 0.000000,2.000000 0.000000,-1.000000 0.000000,0.000000 0.000000,-11.000000 0.000000,1.000000 0.000000,1.000000 0.000000,-1.000000 0.000000,0.000000 0.000000,-1.000000 0.000000,1.000000 0.000000,1.000000 0.000000,-1.000000 0.000000,0.000000 0.000000,10.000000 0.000000,-1.000000 0.000000,1.000000 0.000000,0.000000 0.000000,1.000000 0.000000,-1.000000 0.000000,10.000000 0.000000,0.000000 0.000000,-11.000000 0.000000,2.000000 0.000000,-11.000000 0.000000,-1.000000 0.000000,1.000000 0.000000,1.000000 0.000000,-1.000000 10.000000,0.000000-1.000000,-10.000000-9.000000,0.000000 0.000000,10.000000 0.000000,0.000000 0.000000,-10.000000 0.000000,0.000000 0.000000,10.000000 0.000000,0.000000 0.000000,-1.000000 0.000000,1.000000 0.000000,1.000000 0.000000,-1.000000 0.000000,0.000000 0.000000,-1.000000 0.000000,11.000000 0.000000,0.000000 0.000000,-9.000000 0.000000,-1.000000 0.000000,10.000000 0.000000,0.000000 0.000000,-11.000000 0.000000,1.000000 0.000000,1.000000 11.000000,-1.000000-1.000000,0.000000-10.000000,-1.000000 0.000000,1.000000 0.000000,1.000000 0.000000,-12.000000 0.000000,1.000000 0.000000,1.000000 0.000000,-1.000000 0.000000,0.000000 0.000000,-1.000000 0.000000,-9.000000 0.000000,0.000000 0.000000,1.000000 0.000000,-1.000000 0.000000,0.000000 0.000000,0.000000 0.000000,-1.000000 0.000000,2.000000 0.000000,-22.000000 10.000000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9:47"/>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9880.000000 21510.000000,'-20.000000'0.000000,"10.000000"0.000000,-1.000000 0.000000,1.000000 0.000000,0.000000 0.000000,20.000000 0.000000,0.000000 0.000000,1.000000 0.000000,-1.000000 0.000000,10.000000 0.000000,0.000000 0.000000,-10.000000 0.000000,-1.000000 0.000000,11.000000-10.000000,1.000000-1.000000,-1.000000 11.000000,0.000000 0.000000,-1.000000-9.000000,1.000000-1.000000,10.000000 0.000000,1.000000 0.000000,-1.000000 10.000000,0.000000 0.000000,10.000000-10.000000,-1.000000 0.000000,-9.000000 10.000000,1.000000 0.000000,19.000000-10.000000,0.000000 0.000000,0.000000 10.000000,0.000000 0.000000,0.000000 0.000000,0.000000 0.000000,0.000000-10.000000,0.000000-1.000000,0.000000 11.000000,0.000000 0.000000,0.000000 0.000000,0.000000 0.000000,-11.000000-9.000000,2.000000-1.000000,-11.000000 10.000000,-1.000000 0.000000,1.000000 0.000000,1.000000 0.000000,8.000000 0.000000,2.000000 0.000000,-1.000000 0.000000,0.000000 0.000000,10.000000-10.000000,0.000000 0.000000,0.000000 10.000000,0.000000 0.000000,0.000000 0.000000,0.000000 0.000000,-10.000000 0.000000,-1.000000 0.000000,11.000000 0.000000,0.000000 0.000000,-20.000000 0.000000,1.000000 0.000000,-12.000000 0.000000,1.000000 0.000000,1.000000 0.000000,-1.000000 0.000000,0.000000 0.000000,-1.000000 0.000000,12.000000 0.000000,-1.000000 0.000000,10.000000 0.000000,0.000000 0.000000,0.000000 0.000000,-1.000000 0.000000,11.000000 0.000000,0.000000 0.000000,11.000000 0.000000,-1.000000 0.000000,0.000000 0.000000,0.000000 0.000000,-10.000000 0.000000,0.000000 0.000000,0.000000 0.000000,0.000000 0.000000,-10.000000 0.000000,0.000000 0.000000,0.000000 0.000000,-1.000000 0.000000,1.000000 0.000000,0.000000 0.000000,10.000000 10.000000,0.000000 0.000000,0.000000-10.000000,0.000000 0.000000,10.000000 0.000000,0.000000 0.000000,-10.000000 0.000000,0.000000 0.000000,0.000000 0.000000,0.000000 0.000000,-10.000000 0.000000,0.000000 0.000000,1.000000 10.000000,-1.000000-1.000000,-1.000000-9.000000,2.000000 0.000000,-11.000000 0.000000,-1.000000 0.000000,11.000000 0.000000,0.000000 0.000000,10.000000 0.000000,0.000000 0.000000,-9.000000 0.000000,-1.000000 0.000000,10.000000 0.000000,0.000000 0.000000,-11.000000 11.000000,2.000000-1.000000,-1.000000-10.000000,0.000000 0.000000,-20.000000 0.000000,0.000000 0.000000,10.000000 10.000000,0.000000 0.000000,-10.000000-10.000000,0.000000 0.000000,-10.000000 0.000000,-1.000000 0.000000,1.000000 0.000000,0.000000 0.000000,1.000000 0.000000,-1.000000 0.000000,0.000000 0.000000,0.000000 0.000000,10.000000 0.000000,-1.000000 0.000000,-9.000000 10.000000,0.000000 0.000000,1.000000-10.000000,-1.000000 0.000000,0.000000 0.000000,0.000000 0.000000,-1.000000 0.000000,2.000000 0.000000,-22.000000 0.000000,2.000000 0.000000,-1.000000 10.000000,0.000000 0.000000,-11.000000-10.000000,1.000000 0.000000,11.000000 10.000000,-1.000000-1.000000,-10.000000-9.000000,0.000000 0.000000,-1.000000 0.000000,1.000000 0.000000,1.000000 0.000000,-1.000000 0.000000,0.000000 0.000000,-1.000000 0.000000,1.000000 0.000000,1.000000 0.000000,-1.000000 0.000000,0.000000 0.000000,-10.000000 0.000000,0.000000 0.000000,-1.000000 0.000000,1.000000 0.000000,1.000000 0.000000,-1.000000 0.000000,-20.000000 0.000000,0.000000 0.000000,0.000000 0.000000,0.000000 0.000000,0.000000 0.000000,0.000000 0.000000,0.000000-9.000000,0.000000-1.000000,9.000000 10.000000,2.000000 0.000000,-1.000000 0.000000,-1.000000 0.000000,1.000000 0.000000,0.000000 0.000000,11.000000 0.000000,-1.000000 0.000000,0.000000-10.000000,-1.000000 0.000000,-19.000000 10.000000,0.000000 0.000000,0.000000 0.000000,0.000000 0.000000,0.000000-10.000000,0.000000 0.000000,-19.000000 0.000000,-1.000000 0.000000,20.000000 10.000000,0.000000 0.000000,-10.000000 0.000000,0.000000 0.000000,10.000000-10.000000,0.000000-1.000000,-10.000000 11.000000,-1.000000 0.000000,-9.000000 0.000000,1.000000 0.000000,-1.000000 0.000000,0.000000 0.000000,-1.000000 0.000000,1.000000 0.000000,1.000000 0.000000,-1.000000 0.000000,10.000000 11.000000,0.000000-1.000000,20.000000-10.000000,0.000000 0.000000,-10.000000 0.000000,0.000000 0.000000,-10.000000 10.000000,0.000000 0.000000,0.000000-10.000000,-1.000000 0.000000,1.000000 0.000000,0.000000 0.000000,10.000000 10.000000,0.000000 0.000000,0.000000-10.000000,0.000000 0.000000,10.000000 10.000000,0.000000 0.000000,1.000000-10.000000,-1.000000 0.000000,0.000000 0.000000,0.000000 0.000000,-1.000000 10.000000,2.000000-1.000000,-11.000000-9.000000,0.000000 0.000000,0.000000 0.000000,0.000000 0.000000,0.000000 0.000000,0.000000 0.000000,10.000000 0.000000,-1.000000 0.000000,11.000000 0.000000,1.000000 0.000000,-1.000000 0.000000,0.000000 0.000000,10.000000 0.000000,0.000000 0.000000,-1.000000 0.000000,1.000000 0.000000,11.000000 0.000000,-1.000000 0.000000,-1.000000 0.000000,2.000000 0.000000,18.000000-9.000000,2.000000-1.000000,-1.000000 10.000000,-1.000000 0.000000,11.000000-10.000000,1.000000 0.000000,-11.000000 0.000000</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0:59:50"/>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13580.000000 25070.000000,'20.000000'0.000000,"-10.000000"0.000000,-1.000000 0.000000,1.000000 0.000000,0.000000 0.000000,1.000000 0.000000,-1.000000 0.000000,0.000000 0.000000,0.000000 0.000000,-1.000000 20.000000,2.000000 0.000000,-11.000000 0.000000,0.000000 0.000000,0.000000 10.000000,0.000000 0.000000,0.000000 0.000000,0.000000 0.000000,-11.000000 0.000000,2.000000 0.000000,-11.000000 0.000000,-1.000000-1.000000,1.000000-8.000000,1.000000-1.000000,-1.000000 0.000000,0.000000 0.000000,-1.000000-20.000000,1.000000 0.000000,-10.000000 10.000000,1.000000-1.000000,-11.000000-9.000000,0.000000 0.000000,-10.000000-9.000000,0.000000-1.000000,0.000000-10.000000,0.000000 0.000000,-20.000000 0.000000,-1.000000-1.000000,21.000000 2.000000,0.000000-1.000000,21.000000 0.000000,-1.000000 0.000000,0.000000 10.000000,-1.000000-1.000000,31.000000 2.000000,0.000000-1.000000,-9.000000 10.000000,-1.000000 0.000000,10.000000 10.000000,0.000000-1.000000,0.000000 2.000000,0.000000-1.000000,0.000000 10.000000,0.000000 0.000000,0.000000-10.000000,0.000000 0.000000,-11.000000 0.000000,2.000000-1.000000,-1.000000 2.000000,0.000000-1.000000,-11.000000-10.000000,1.000000 0.000000,1.000000 0.000000,-1.000000 0.000000,-10.000000 0.000000,-1.000000 0.000000,1.000000-10.000000,1.000000-1.000000,-11.000000 2.000000,0.000000-1.000000,-1.000000 0.000000,2.000000 0.000000,-1.000000 10.000000,-1.000000 0.000000,11.000000 0.000000,1.000000 0.000000,-1.000000 0.000000,0.000000 0.000000,10.000000 0.000000,0.000000 0.000000,-1.000000 0.000000,1.000000 0.000000,1.000000 10.000000,-1.000000 0.000000,0.000000 0.000000,-1.000000-1.000000,1.000000-9.000000,1.000000 0.000000,-12.000000 11.000000,1.000000-1.000000,1.000000 0.000000,-1.000000 0.000000,10.000000-10.000000,-1.000000 0.000000,-18.000000 0.000000,-1.000000 0.000000,10.000000 0.000000,0.000000 0.000000,-1.000000 0.000000,1.000000 0.000000,1.000000 0.000000,-1.000000 0.000000,10.000000-10.000000,-1.000000 0.000000,1.000000 0.000000,1.000000-1.000000,-1.000000 11.000000,0.000000 0.000000,20.000000-9.000000,0.000000-1.000000,-10.000000 10.000000,-1.000000 0.000000,11.000000 10.000000,0.000000-1.000000,-10.000000-9.000000,0.000000 0.000000,1.000000 11.000000,-1.000000-1.000000,-10.000000 0.000000,0.000000 0.000000,-10.000000-10.000000,0.000000 0.000000,-1.000000 10.000000,1.000000 0.000000,-9.000000-10.000000,-1.000000 0.000000,0.000000 0.000000,0.000000 0.000000,-1.000000 0.000000,2.000000 0.000000,-11.000000-10.000000,0.000000 0.000000,10.000000 0.000000,-1.000000 0.000000,1.000000-10.000000,0.000000 0.000000,11.000000 10.000000,-1.000000 0.000000,10.000000 0.000000,-1.000000 0.000000,11.000000 0.000000,0.000000 0.000000,1.000000 10.000000,-1.000000 0.000000,-1.000000 0.000000,2.000000 0.000000,-1.000000 0.000000,0.000000 0.000000,-11.000000 0.000000,1.000000 0.000000,-10.000000 0.000000,1.000000 0.000000,8.000000 0.000000,1.000000 0.000000,-20.000000-10.000000,0.000000-1.000000,11.000000-18.000000,-1.000000-1.000000,0.000000 0.000000,-1.000000 0.000000,1.000000 0.000000,1.000000 0.000000,8.000000-20.000000,1.000000 0.000000,1.000000 0.000000,-1.000000 0.000000,10.000000 10.000000,0.000000 0.000000,10.000000 10.000000,0.000000 0.000000,0.000000 0.000000,0.000000 0.000000,0.000000 20.000000,0.000000-1.000000,0.000000 2.000000,0.000000-1.000000,10.000000 0.000000,0.000000 0.000000,-10.000000 0.000000,0.000000 0.000000,0.000000-10.000000,0.000000-1.000000,9.000000 2.000000,2.000000-1.000000,-11.000000-10.000000,0.000000-1.000000,10.000000 2.000000,-1.000000-1.000000,1.000000 0.000000,0.000000 0.000000,1.000000 10.000000,-1.000000 0.000000,10.000000-10.000000,0.000000 0.000000,-1.000000 10.000000,1.000000 0.000000,10.000000 10.000000,1.000000 0.000000,-1.000000 0.000000,0.000000-1.000000,20.000000 2.000000,0.000000-1.000000,-10.000000 10.000000,-1.000000 0.000000,1.000000 0.000000,0.000000 0.000000,10.000000-10.000000,0.000000 0.000000,-19.000000 0.000000,-1.000000 0.000000,-10.000000 0.000000,-1.000000 0.000000,1.000000-10.000000,1.000000 0.000000,-11.000000 0.000000,0.000000 0.000000,10.000000 10.000000,-1.000000 0.000000,-9.000000-10.000000,0.000000 0.000000,11.000000 10.000000,-1.000000 0.000000,-11.000000 0.000000,2.000000 0.000000,8.000000 0.000000,1.000000 0.000000,1.000000 10.000000,-1.000000 0.000000,0.000000 0.000000,-1.000000 0.000000,22.000000 0.000000,-1.000000 0.000000,-1.000000 0.000000,2.000000 0.000000,9.000000-10.000000,0.000000-1.000000,0.000000 11.000000,0.000000 0.000000,9.000000-9.000000,2.000000-1.000000,-11.000000 0.000000,0.000000 0.000000,0.000000 0.000000,0.000000 0.000000,-20.000000 0.000000,0.000000 0.000000,10.000000 0.000000,-1.000000-1.000000,-9.000000 2.000000,1.000000-1.000000,-1.000000 10.000000,0.000000 0.000000,10.000000 0.000000,-1.000000 0.000000,11.000000 0.000000,0.000000 0.000000,-10.000000 10.000000,0.000000-1.000000,10.000000 2.000000,0.000000-1.000000,0.000000 0.000000,0.000000 0.000000,-9.000000 0.000000,-1.000000 0.000000,-1.000000-10.000000,2.000000 0.000000,-11.000000 0.000000,-1.000000 0.000000,1.000000 0.000000,1.000000 0.000000,-1.000000 0.000000,0.000000 0.000000,-1.000000 0.000000,1.000000 0.000000,1.000000 0.000000,-1.000000 0.000000,0.000000 0.000000,-1.000000 0.000000,1.000000-10.000000,1.000000 0.000000,-1.000000 10.000000,0.000000 0.000000,-1.000000 0.000000,1.000000 0.000000,1.000000 0.000000,-1.000000 0.000000,-10.000000 10.000000,-1.000000 0.000000,12.000000 0.000000,-1.000000 0.000000,0.000000 0.000000,-1.000000-1.000000,1.000000 2.000000,1.000000-1.000000,-12.000000 0.000000,1.000000 0.000000,10.000000 0.000000,1.000000 0.000000,-12.000000-10.000000,1.000000 0.000000,10.000000 10.000000,1.000000 0.000000,-12.000000 0.000000,1.000000-1.000000,10.000000 2.000000,1.000000-1.000000,-12.000000 0.000000,1.000000 0.000000,1.000000 0.000000,-1.000000 0.000000,0.000000 10.000000,-1.000000-1.000000,1.000000 2.000000,1.000000-1.000000,-1.000000 10.000000,0.000000-1.000000,-10.000000-8.000000,-1.000000-1.000000,11.000000 0.000000,1.000000 0.000000,-11.000000 0.000000,0.000000 0.000000,-1.000000-10.000000,2.000000 0.000000,-1.000000 10.000000,-1.000000 0.000000,1.000000 0.000000,0.000000 0.000000,1.000000-10.000000,-1.000000 0.000000,-10.000000 10.000000,0.000000 0.000000,0.000000-10.000000,0.000000-1.000000,10.000000 12.000000,0.000000-1.000000,-10.000000-10.000000,0.000000 0.000000,0.000000 10.000000,0.000000-1.000000,0.000000-8.000000,0.000000-1.000000,9.000000 0.000000,2.000000 0.000000,-11.000000 0.000000,0.000000 0.000000,0.000000 0.000000,0.000000 0.000000,0.000000 10.000000,0.000000 0.000000,0.000000-10.000000,0.000000 0.000000,0.000000 10.000000,0.000000 0.000000,0.000000 0.000000,0.000000 0.000000,0.000000-10.000000,0.000000 0.000000,0.000000 10.000000,0.000000 0.000000,0.000000-10.000000,0.000000-1.000000,0.000000 12.000000,0.000000-1.000000,0.000000 0.000000,0.000000 0.000000,0.000000 0.000000,0.000000 0.000000,-11.000000 0.000000,2.000000 0.000000,-1.000000 0.000000,0.000000-1.000000,0.000000 12.000000,-1.000000-1.000000,1.000000 0.000000,0.000000 0.000000,-9.000000 20.000000,-1.000000 0.000000,0.000000 0.000000,-1.000000 0.000000,1.000000-30.000000,1.000000 0.000000,-1.000000 10.000000,0.000000 0.000000,-10.000000-20.000000,0.000000 0.000000,-10.000000-10.000000,-1.000000 0.000000,1.000000 0.000000,0.000000 0.000000,1.000000 0.000000,-1.000000 0.000000,-10.000000-30.000000,0.000000 0.000000,29.000000 10.000000</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00"/>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17660.000000 19270.000000,'0.000000'-40.000000,"0.000000"30.000000,0.000000 0.000000,-10.000000 0.000000,-1.000000 0.000000,11.000000 0.000000,0.000000 0.000000,11.000000 30.000000,-1.000000 0.000000,-10.000000 10.000000,0.000000 0.000000,10.000000 10.000000,0.000000 0.000000,-1.000000 20.000000,2.000000 0.000000,-1.000000-10.000000,-1.000000 0.000000,1.000000 10.000000,0.000000 0.000000,-10.000000 0.000000,0.000000 0.000000,0.000000-20.000000,0.000000 0.000000,11.000000 0.000000,-1.000000 0.000000,-10.000000-10.000000,0.000000 0.000000,0.000000-20.000000,0.000000 0.000000,0.000000-20.000000,0.000000 0.000000,0.000000-20.000000,0.000000 0.000000,-10.000000 0.000000,-1.000000 0.000000,11.000000-30.000000,0.000000 0.000000,-10.000000-10.000000,0.000000 0.000000,1.000000 0.000000,-1.000000 0.000000,-1.000000 0.000000,2.000000 0.000000,-1.000000 10.000000,0.000000 0.000000,0.000000 10.000000,-1.000000 0.000000,11.000000 10.000000,0.000000 0.000000,-10.000000 10.000000,0.000000 0.000000,1.000000 20.000000,-1.000000 0.000000,-1.000000 10.000000,2.000000 0.000000,9.000000 10.000000,0.000000 0.000000,9.000000 0.000000,2.000000 0.000000,8.000000 0.000000,1.000000 0.000000,20.000000 0.000000,0.000000 0.000000,-9.000000 0.000000,-1.000000 0.000000,10.000000 0.000000,0.000000 0.000000,10.000000-10.000000,0.000000 0.000000,-10.000000 10.000000,-1.000000 0.000000,1.000000 0.000000,0.000000 0.000000,-9.000000-10.000000,-1.000000 0.000000,-21.000000 10.000000,2.000000 0.000000,-1.000000 0.000000,-1.000000 0.000000,-18.000000 10.000000,-1.000000 0.000000,-10.000000-10.000000,0.000000 0.000000,-20.000000 10.000000,0.000000 0.000000,-10.000000 0.000000,0.000000 0.000000,0.000000 0.000000,0.000000 0.000000,0.000000 10.000000,0.000000 0.000000,0.000000-10.000000,0.000000 0.000000,9.000000 10.000000,2.000000 0.000000,8.000000-10.000000,1.000000 0.000000,10.000000 0.000000,1.000000 0.000000,8.000000-10.000000,2.000000 0.000000,18.000000-30.000000,2.000000 0.000000,8.000000 0.000000,1.000000 0.000000,1.000000-10.000000,-1.000000 0.000000,0.000000 0.000000,-1.000000 0.000000,1.000000-10.000000,1.000000 0.000000,8.000000-10.000000,1.000000 0.000000,1.000000-10.000000,-1.000000 0.000000,0.000000-20.000000,-1.000000 0.000000,21.000000-10.000000,0.000000 0.000000,-10.000000-20.000000,0.000000 0.000000,1.000000 40.000000,-1.000000 0.000000,-10.000000 20.000000,0.000000 0.000000,-20.000000 20.000000,0.000000 0.000000,-20.000000 40.000000,0.000000 0.000000,-11.000000 20.000000,1.000000 0.000000,11.000000 0.000000,-1.000000 0.000000,-10.000000 10.000000,0.000000 0.000000,10.000000 10.000000,-1.000000 0.000000,-9.000000 10.000000,1.000000 0.000000,8.000000 10.000000,2.000000 0.000000,-1.000000 0.000000,0.000000 0.000000,0.000000 0.000000,-1.000000 0.000000,11.000000 10.000000,0.000000 0.000000,-10.000000-20.000000,0.000000 0.000000,10.000000 0.000000,0.000000 0.000000,-9.000000-10.000000,-1.000000 0.000000,10.000000-20.000000,0.000000 0.000000,0.000000 0.000000,0.000000 0.000000,0.000000 0.000000,0.000000 0.000000,-11.000000-20.000000,2.000000 0.000000,-1.000000 10.000000,0.000000 0.000000,0.000000-20.000000,-1.000000 0.000000,-9.000000 0.000000,1.000000 0.000000,8.000000 0.000000,2.000000 0.000000,-11.000000-10.000000,-1.000000 0.000000,1.000000 0.000000</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0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24480.000000 19050.000000,'0.000000'-40.000000,"-10.000000"20.000000,0.000000 0.000000,0.000000 10.000000,-1.000000 0.000000,11.000000 20.000000,0.000000 0.000000,0.000000 20.000000,0.000000 0.000000,11.000000 0.000000,-1.000000 0.000000,0.000000 10.000000,0.000000 0.000000,-1.000000 0.000000,2.000000 0.000000,-1.000000-10.000000,-1.000000 0.000000,1.000000 10.000000,0.000000 0.000000,1.000000-10.000000,-1.000000 0.000000,-10.000000-10.000000,0.000000 0.000000,0.000000 0.000000,0.000000 0.000000,10.000000-10.000000,0.000000 0.000000,-10.000000 0.000000,0.000000 0.000000,0.000000-20.000000,0.000000 0.000000,-10.000000-10.000000,0.000000 0.000000,10.000000-10.000000,0.000000 0.000000,-10.000000 0.000000,-1.000000 0.000000,1.000000-10.000000,0.000000 0.000000,10.000000-10.000000,0.000000 0.000000,-9.000000 10.000000,-1.000000 0.000000,10.000000-10.000000,0.000000 0.000000,-11.000000 0.000000,2.000000 0.000000,9.000000 10.000000,0.000000 0.000000,0.000000 10.000000,0.000000 0.000000,0.000000 10.000000,0.000000 0.000000,9.000000 10.000000,2.000000 0.000000,-1.000000 0.000000,-1.000000 0.000000,22.000000 10.000000,-1.000000 0.000000,0.000000 0.000000,-1.000000 0.000000,11.000000 0.000000,0.000000 0.000000,10.000000 0.000000,0.000000 0.000000,0.000000 10.000000,0.000000 0.000000,-19.000000 0.000000,-1.000000 0.000000,0.000000 10.000000,-1.000000 0.000000,-18.000000-10.000000,-1.000000 0.000000,-10.000000 10.000000,0.000000 0.000000,0.000000 10.000000,0.000000 0.000000,-30.000000-10.000000,0.000000 0.000000,-10.000000 20.000000,-1.000000 0.000000,-18.000000 0.000000,-1.000000 0.000000,10.000000-10.000000,0.000000 0.000000,-11.000000 0.000000,2.000000 0.000000,9.000000 0.000000,0.000000 0.000000,0.000000 0.000000,0.000000 0.000000,20.000000-10.000000,-1.000000 0.000000,1.000000-10.000000,1.000000 0.000000,19.000000 0.000000,-1.000000 0.000000,22.000000-20.000000,-1.000000 0.000000,10.000000 0.000000,0.000000 0.000000,-10.000000-20.000000,-1.000000 0.000000,11.000000 0.000000,1.000000 0.000000,8.000000 0.000000,1.000000 0.000000,-10.000000-10.000000,1.000000 0.000000,8.000000-10.000000,1.000000 0.000000,1.000000-10.000000,-1.000000 0.000000,0.000000-20.000000,-1.000000 0.000000,11.000000 0.000000,0.000000 0.000000,-9.000000 10.000000,-1.000000 0.000000,0.000000 20.000000,-1.000000 0.000000,-8.000000 20.000000,-1.000000 0.000000,-20.000000 20.000000,0.000000 0.000000,9.000000 10.000000,2.000000 0.000000,-22.000000 10.000000,2.000000 0.000000,-1.000000 10.000000,0.000000 0.000000,0.000000 10.000000,-1.000000 0.000000,-9.000000 0.000000,1.000000 0.000000,8.000000 20.000000,2.000000 0.000000,9.000000 0.000000,0.000000 0.000000,-10.000000 0.000000,0.000000 0.000000,0.000000 10.000000,-1.000000 0.000000,11.000000 0.000000,0.000000 0.000000,-10.000000-10.000000,0.000000 0.000000,1.000000 0.000000,-1.000000 0.000000,10.000000-10.000000,0.000000 0.000000,-11.000000-10.000000,2.000000 0.000000,9.000000 0.000000,0.000000 0.000000,-10.000000-10.000000,0.000000 0.000000,10.000000-10.000000,0.000000 0.000000,-10.000000 10.000000,-1.000000 0.000000,11.000000-10.000000,0.000000 0.000000,-10.000000 0.000000,0.000000 0.000000,1.000000 0.000000,-1.000000 0.000000,-1.000000 0.000000</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20"/>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41960.000000 20070.000000,'0.000000'-20.000000,"10.000000"20.000000,0.000000 0.000000,-1.000000-10.000000,2.000000 0.000000,-1.000000 10.000000,-1.000000 0.000000,1.000000 0.000000,0.000000 0.000000,11.000000 0.000000,-1.000000 0.000000,10.000000 0.000000,-1.000000 0.000000,1.000000-10.000000,1.000000 0.000000,8.000000 10.000000,2.000000 0.000000,-1.000000 0.000000,0.000000 0.000000,10.000000 0.000000,0.000000 0.000000,0.000000-10.000000,0.000000-1.000000,0.000000 11.000000,0.000000 0.000000,-10.000000 0.000000,-1.000000 0.000000,1.000000 0.000000,0.000000 0.000000,-9.000000 0.000000,-1.000000 0.000000,0.000000 0.000000,-1.000000 0.000000,-8.000000 0.000000,-1.000000 0.000000,10.000000 0.000000,-1.000000 0.000000,11.000000 0.000000,0.000000 0.000000,1.000000 0.000000,-1.000000 0.000000,-1.000000 11.000000,2.000000-1.000000,-1.000000-10.000000,0.000000 0.000000,0.000000 0.000000,-1.000000 0.000000,1.000000 0.000000,0.000000 0.000000,1.000000 0.000000,-1.000000 0.000000,-10.000000 0.000000,0.000000 0.000000,-1.000000 0.000000,1.000000 0.000000,1.000000 0.000000,-1.000000 0.000000,0.000000 0.000000,-1.000000 0.000000,-8.000000 0.000000,-1.000000 0.000000,10.000000 0.000000,-1.000000 0.000000,11.000000 0.000000,0.000000 0.000000,-9.000000 0.000000,-1.000000 0.000000,0.000000-10.000000,-1.000000-1.000000,1.000000 11.000000,1.000000 0.000000,-1.000000 0.000000,0.000000 0.000000,-1.000000 0.000000,1.000000 0.000000,-10.000000 0.000000,1.000000 0.000000,-1.000000 0.000000,0.000000 0.000000,-10.000000 0.000000,-1.000000 0.000000,11.000000 0.000000,1.000000 0.000000,-11.000000 0.000000,0.000000 0.000000,-1.000000 0.000000,2.000000 0.000000,-1.000000 0.000000,-1.000000 0.000000,-18.000000 0.000000,-1.000000 0.000000,-1.000000 0.000000</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2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41239.000000 20789.000000,'-20.000000'21.000000,"11.000000"-21.000000,-1.000000 0.000000,-1.000000 0.000000,2.000000 0.000000,-1.000000 0.000000,0.000000 0.000000,20.000000 0.000000,0.000000 0.000000,-1.000000 0.000000,2.000000 0.000000,-1.000000 0.000000,-1.000000 0.000000,11.000000 0.000000,1.000000 0.000000,-11.000000-10.000000,0.000000-1.000000,20.000000 11.000000,-1.000000 0.000000,1.000000-9.000000,1.000000-1.000000,-1.000000 10.000000,0.000000 0.000000,20.000000 0.000000,0.000000 0.000000,-10.000000-10.000000,-1.000000 0.000000,11.000000 10.000000,0.000000 0.000000,0.000000-10.000000,0.000000 0.000000,-10.000000 10.000000,0.000000 0.000000,1.000000 0.000000,-1.000000 0.000000,-10.000000 0.000000,0.000000 0.000000,10.000000 0.000000,-1.000000 0.000000,1.000000 0.000000,0.000000 0.000000,-9.000000 0.000000,-1.000000 0.000000,20.000000-10.000000,0.000000 0.000000,0.000000 10.000000,0.000000 0.000000,-10.000000 0.000000,0.000000 0.000000,0.000000 0.000000,-1.000000 0.000000,11.000000 0.000000,0.000000 0.000000,-20.000000 0.000000,1.000000 0.000000,-1.000000 0.000000,0.000000 0.000000,-1.000000 0.000000,1.000000 0.000000,-10.000000 0.000000,1.000000 0.000000,8.000000 0.000000,1.000000 0.000000,1.000000 0.000000,-1.000000 0.000000,0.000000-10.000000,-1.000000-1.000000,11.000000 11.000000,0.000000 0.000000,1.000000 0.000000,-1.000000 0.000000,-1.000000 0.000000,2.000000 0.000000,-1.000000 0.000000,0.000000 0.000000,0.000000 0.000000,-1.000000 0.000000,-9.000000 0.000000,1.000000 0.000000,-1.000000-9.000000,0.000000-1.000000,-1.000000 10.000000,1.000000 0.000000,1.000000 0.000000,-1.000000 0.000000,0.000000 0.000000,-1.000000 0.000000,1.000000 0.000000,1.000000 0.000000,-1.000000 0.000000,0.000000 0.000000,10.000000 0.000000,-1.000000 0.000000,1.000000 0.000000,0.000000 0.000000,-9.000000 0.000000,-1.000000 0.000000,10.000000 0.000000,0.000000 0.000000,0.000000 0.000000,-1.000000 0.000000,1.000000 0.000000,0.000000 0.000000,-9.000000 0.000000,-1.000000 0.000000,0.000000 0.000000,-1.000000 0.000000,-8.000000 0.000000,-1.000000 0.000000,10.000000 0.000000,-1.000000 0.000000,1.000000 0.000000,1.000000 0.000000,-12.000000 0.000000,1.000000 0.000000,20.000000 0.000000,0.000000 0.000000,1.000000 0.000000,-1.000000 0.000000,-10.000000 0.000000,0.000000 0.000000,10.000000 0.000000,-1.000000 0.000000,1.000000 0.000000,0.000000 0.000000,-9.000000 0.000000,-1.000000 0.000000,0.000000 0.000000,-1.000000 0.000000,1.000000 0.000000,1.000000 0.000000,-12.000000 0.000000,1.000000 0.000000,-9.000000 0.000000,-1.000000 0.000000,10.000000 0.000000,0.000000 0.000000,-10.000000 0.000000,-1.000000 0.000000,1.000000 0.000000,0.000000 0.000000,1.000000 0.000000,-1.000000 0.000000,-10.000000 10.000000</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23"/>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41700.000000 21430.000000,'-20.000000'0.000000,"10.000000"0.000000,0.000000 0.000000,0.000000 0.000000,-1.000000 0.000000,1.000000 0.000000,0.000000 0.000000,1.000000 0.000000,-1.000000 0.000000,29.000000 0.000000,1.000000 0.000000,-9.000000 0.000000,-1.000000 0.000000,19.000000-10.000000,1.000000 0.000000,-10.000000 10.000000,1.000000 0.000000,8.000000 0.000000,1.000000 0.000000,1.000000-10.000000,-1.000000-1.000000,0.000000 11.000000,-1.000000 0.000000,1.000000-9.000000,1.000000-1.000000,8.000000 10.000000,2.000000 0.000000,-1.000000-10.000000,0.000000 0.000000,0.000000 10.000000,-1.000000 0.000000,11.000000 0.000000,0.000000 0.000000,11.000000 0.000000,-1.000000 0.000000,-10.000000 0.000000,0.000000 0.000000,0.000000 0.000000,0.000000 0.000000,0.000000 0.000000,0.000000 0.000000,-21.000000 0.000000,1.000000 0.000000,11.000000 0.000000,-1.000000 0.000000,-1.000000 0.000000,2.000000 0.000000,-11.000000 0.000000,-1.000000 0.000000,21.000000 0.000000,0.000000 0.000000,0.000000 0.000000,0.000000 0.000000,-10.000000-10.000000,0.000000 0.000000,10.000000 10.000000,0.000000 0.000000,0.000000 0.000000,0.000000 0.000000,-9.000000 0.000000,-1.000000 0.000000,-1.000000 0.000000,2.000000 0.000000,-11.000000 0.000000,-1.000000 0.000000,1.000000 0.000000,1.000000 0.000000,-1.000000 0.000000,0.000000 0.000000,10.000000 0.000000,-1.000000 0.000000,1.000000 0.000000,0.000000 0.000000,1.000000 0.000000,-1.000000 0.000000,-1.000000-10.000000,2.000000 0.000000,-1.000000 10.000000,0.000000 0.000000,-11.000000 0.000000,1.000000 0.000000,11.000000 0.000000,-1.000000 0.000000,-10.000000-10.000000,0.000000-1.000000,-1.000000 11.000000,1.000000 0.000000,-10.000000-9.000000,1.000000-1.000000,-1.000000 10.000000,0.000000 0.000000,-1.000000 0.000000,1.000000 0.000000,1.000000 0.000000,-1.000000 0.000000,0.000000-10.000000,-1.000000 0.000000,-9.000000 10.000000,0.000000 0.000000,11.000000 0.000000,-1.000000 0.000000,0.000000 0.000000,-1.000000 0.000000,-9.000000 0.000000,0.000000 0.000000,11.000000 0.000000,-1.000000 0.000000,-11.000000 0.000000,2.000000 0.000000,-11.000000 10.000000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24"/>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41619.000000 22410.000000,'20.000000'0.000000,"-9.000000"-10.000000,-1.000000-1.000000,10.000000 11.000000,0.000000 0.000000,10.000000 0.000000,0.000000 0.000000,-1.000000-9.000000,1.000000-1.000000,20.000000 0.000000,0.000000 0.000000,0.000000 0.000000,0.000000 0.000000,20.000000 0.000000,1.000000 0.000000,29.000000 10.000000,0.000000 0.000000,0.000000-10.000000,0.000000-1.000000,0.000000 11.000000,0.000000 0.000000,0.000000-9.000000,0.000000-1.000000,0.000000 10.000000,0.000000 0.000000,10.000000 0.000000,0.000000 0.000000,-1.000000 0.000000,2.000000 0.000000,-42.000000-10.000000,1.000000 0.000000,-9.000000 10.000000,-1.000000 0.000000,19.000000 0.000000,1.000000 0.000000,-10.000000-10.000000,1.000000 0.000000,8.000000 10.000000,1.000000 0.000000,-10.000000-10.000000,1.000000 0.000000,-21.000000 10.000000,0.000000 0.000000,-21.000000-10.000000,1.000000-1.000000,1.000000 11.000000,-1.000000 0.000000,0.000000 0.000000,-1.000000 0.000000,1.000000 0.000000,1.000000 0.000000,-1.000000 0.000000,0.000000 0.000000,-1.000000 0.000000,1.000000 0.000000,-10.000000 0.000000,1.000000 0.000000,-11.000000 0.000000,0.000000 0.000000,-1.000000 0.000000,2.000000 0.000000,-1.000000 0.000000,-1.000000 0.000000,-18.000000 0.000000,-1.000000 0.000000,-10.000000 0.000000,0.000000 0.000000,-10.000000 0.000000,0.000000 0.000000,-10.000000 0.000000,-1.000000 0.000000,1.000000 11.000000,0.000000-1.000000,-10.000000-10.000000,0.000000 0.000000,0.000000 10.000000,0.000000 0.000000,-10.000000-10.000000,0.000000 0.000000,-9.000000 10.000000,-1.000000 0.000000,-40.000000 0.000000,0.000000 0.000000,-20.000000 0.000000,0.000000-1.000000,10.000000-9.000000,0.000000 0.000000,-10.000000 11.000000,0.000000-1.000000,10.000000 0.000000,0.000000 0.000000,40.000000-10.000000,0.000000 0.000000,19.000000 10.000000,2.000000 0.000000,9.000000-10.000000,0.000000 0.000000,-10.000000 0.000000,0.000000 0.000000,-20.000000 10.000000,0.000000 0.000000,-10.000000-10.000000,-1.000000 0.000000,22.000000 10.000000,-1.000000-1.000000,0.000000-9.000000,-1.000000 0.000000,11.000000 0.000000,0.000000 0.000000,10.000000 11.000000,0.000000-1.000000,-9.000000-10.000000,-1.000000 0.000000,-10.000000 10.000000,0.000000 0.000000,30.000000-10.000000,0.000000 0.000000,10.000000 10.000000,-1.000000 0.000000,1.000000-10.000000,1.000000 0.000000,8.000000 10.000000,1.000000 0.000000,11.000000-10.000000,-1.000000 0.000000,-1.000000 10.000000,2.000000-1.000000,18.000000-9.000000,2.000000 0.000000,8.000000 0.000000,1.000000 0.000000,10.000000 0.000000,1.000000 0.000000,19.000000 0.000000,0.000000 0.000000,10.000000 0.000000,-1.000000 0.000000,22.000000-9.000000,-1.000000-1.000000,0.000000 0.000000,-1.000000 0.000000,11.000000 0.000000,0.000000 0.000000,20.000000 10.000000,0.000000 0.000000,40.000000-10.000000,0.000000 0.000000,-20.000000 0.000000,1.000000-1.000000,-12.000000 11.000000,1.000000 0.000000,1.000000 0.000000,-1.000000 0.000000,-11.000000 0.000000,2.000000 0.000000,-31.000000 0.000000,0.000000 0.000000,-10.000000 0.000000,0.000000 0.000000,-20.000000 0.000000,0.000000 0.000000,0.000000 0.000000,0.000000 0.000000,0.000000 0.000000,0.000000 0.000000,0.000000-9.000000,0.000000-1.000000,-11.000000 10.000000,2.000000 0.000000,-1.000000 0.000000,0.000000 0.000000,-11.000000 0.000000,1.000000 0.000000,-10.000000-10.000000,1.000000 0.000000,-1.000000 10.000000,0.000000 0.000000,-1.000000 0.000000,1.000000 0.000000,-9.000000 0.000000,-1.000000 0.000000,10.000000 0.000000,0.000000 0.000000,-10.000000 0.000000,-1.000000 0.000000,1.000000-10.000000,0.000000 0.000000,1.000000 10.000000,-1.000000 0.000000,0.000000 0.000000,0.000000 0.000000,-20.000000 0.000000,0.000000 0.000000,0.000000 0.000000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59:1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25700.000000 36350.000000,'50.000000'0.000000,"-25.000000"25.000000,0.000000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0.000000,-25.000000-25.000000,0.000000 0.000000,0.000000 25.000000,0.000000 0.000000,25.000000-25.000000,0.000000 0.000000,0.000000 25.000000,0.000000 0.000000,0.000000 0.000000,0.000000 0.000000,0.000000-25.000000,0.000000 0.000000,0.000000 0.000000,0.000000 0.000000,0.000000 25.000000,0.000000 0.000000,25.000000-25.000000,0.000000 0.000000,-25.000000 0.000000,0.000000 0.000000,25.000000 0.000000,0.000000 0.000000,0.000000-25.000000,0.000000 0.000000,0.000000 25.000000,0.000000 0.000000,0.000000-25.000000,0.000000 0.000000,25.000000 25.000000,0.000000 0.000000,-25.000000 0.000000,0.000000 0.000000,25.000000-25.000000,0.000000 0.000000,0.000000 25.000000,0.000000 0.000000,0.000000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25.000000,0.000000 0.000000,-25.000000-25.000000,0.000000 0.000000,50.000000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0.000000,50.000000 0.000000,0.000000 0.000000,-50.000000 0.000000,0.000000 0.000000,25.000000 0.000000,0.000000 0.000000,-25.000000 0.000000,0.000000 0.000000,0.000000 0.000000,0.000000 0.000000,0.000000 0.000000,0.000000 0.000000,-25.000000 25.000000,0.000000 0.000000,25.000000-25.000000,0.000000 0.000000,0.000000 0.000000,0.000000 0.000000,0.000000 25.000000,0.000000 0.000000,0.000000-25.000000,0.000000 0.000000,0.000000 0.000000,0.000000 0.000000,25.000000 0.000000,0.000000 0.000000,-25.000000 25.000000,0.000000 0.000000,0.000000-25.000000,0.000000 0.000000,25.000000 0.000000,0.000000 0.000000,-50.000000 0.000000,0.000000 0.000000,0.000000 0.000000,0.000000 0.000000,0.000000 0.000000,0.000000 0.000000,0.000000 0.000000,0.000000 0.000000,-25.000000 0.000000,0.000000 0.000000,0.000000 0.000000,0.000000 0.000000,25.000000 0.000000,0.000000 0.000000,-25.000000-25.000000,0.000000 0.000000,25.000000 25.000000,0.000000 0.000000,0.000000 0.000000,0.000000 0.000000,-25.000000 0.000000,0.000000 0.000000,25.000000-25.000000,0.000000 0.000000,0.000000 25.000000,0.000000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35600.000000 44400.000000,'50.000000'0.000000,"-25.000000"0.000000,0.000000 0.000000,-25.000000 25.000000,0.000000 0.000000,25.000000 25.000000,0.000000 0.000000,-25.000000 0.000000,0.000000 0.000000,0.000000 25.000000,0.000000 0.000000,0.000000 0.000000,0.000000 0.000000,0.000000 0.000000,0.000000 0.000000,0.000000-25.000000,0.000000 0.000000,25.000000 25.000000,0.000000 0.000000,-25.000000-25.000000,0.000000 0.000000,25.000000 0.000000,0.000000 0.000000,0.000000-25.000000,0.000000 0.000000,0.000000-25.000000,0.000000 0.000000,0.000000 0.000000,0.000000 0.000000,0.000000 0.000000</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3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45039.000000 24210.000000,'0.000000'-40.000000,"0.000000"20.000000,0.000000 0.000000,-10.000000 10.000000,0.000000 0.000000,10.000000-10.000000,0.000000 0.000000,0.000000 10.000000,0.000000 0.000000,0.000000 0.000000,0.000000 0.000000,0.000000 20.000000,0.000000 0.000000,10.000000 10.000000,0.000000-1.000000,-10.000000 2.000000,0.000000-1.000000,0.000000 0.000000,0.000000 0.000000,0.000000 10.000000,0.000000 0.000000,0.000000 10.000000,0.000000 0.000000,0.000000-10.000000,0.000000 0.000000,0.000000 10.000000,0.000000 0.000000,0.000000-10.000000,0.000000 0.000000,0.000000 10.000000,0.000000-1.000000,0.000000-8.000000,0.000000-1.000000,-10.000000-10.000000,0.000000-1.000000,10.000000 2.000000,0.000000-1.000000,0.000000 0.000000,0.000000 0.000000,0.000000-30.000000,0.000000 0.000000,0.000000-10.000000,0.000000 0.000000,0.000000 10.000000,0.000000-1.000000,0.000000 2.000000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0:32"/>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44819.000000 23970.000000,'0.000000'19.000000,"0.000000"-8.000000,0.000000-1.000000,0.000000 10.000000,0.000000 0.000000,0.000000-10.000000,0.000000 0.000000,0.000000 10.000000,0.000000 0.000000,-9.000000-10.000000,-1.000000 0.000000,10.000000 10.000000,0.000000 0.000000,-11.000000-10.000000,2.000000-1.000000,-1.000000 2.000000,0.000000-1.000000,10.000000 0.000000,0.000000 0.000000,-10.000000-10.000000,-1.000000 0.000000,11.000000-10.000000,0.000000 0.000000,0.000000-10.000000,0.000000 0.000000,0.000000 0.000000,0.000000 0.000000,11.000000-10.000000,-1.000000 0.000000,0.000000-10.000000,0.000000-1.000000,-1.000000 12.000000,2.000000-1.000000,-1.000000-10.000000,-1.000000 0.000000,1.000000 10.000000,0.000000-1.000000,1.000000 2.000000,-1.000000-1.000000,-10.000000 0.000000,0.000000 0.000000,10.000000 10.000000,0.000000 0.000000,-10.000000 10.000000,0.000000 0.000000,9.000000 10.000000,2.000000 0.000000,-11.000000-10.000000,0.000000-1.000000,0.000000 22.000000,0.000000-1.000000,10.000000 0.000000,-1.000000 0.000000,1.000000 0.000000,0.000000 0.000000,1.000000 10.000000,-1.000000-1.000000,10.000000 2.000000,0.000000-1.000000,-1.000000 0.000000,1.000000 0.000000,1.000000 0.000000,-1.000000 0.000000,0.000000 10.000000,-1.000000 0.000000,12.000000-10.000000,-1.000000 0.000000,-21.000000 0.000000,2.000000 0.000000,19.000000-10.000000,0.000000 0.000000,-10.000000 10.000000,0.000000 0.000000,-10.000000-10.000000,-1.000000 0.000000,11.000000 0.000000,1.000000 0.000000,-21.000000 0.000000,0.000000 0.000000,10.000000-10.000000,0.000000 0.000000,-10.000000 10.000000,0.000000-1.000000,-10.000000-9.000000,0.000000 0.000000,10.000000 11.000000,0.000000-1.000000,-10.000000-10.000000,-1.000000 0.000000,1.000000 0.000000,0.000000 0.000000,1.000000 0.000000,-1.000000 0.000000,-10.000000 0.000000,0.000000 0.000000,10.000000 0.000000,-1.000000 0.000000,-9.000000 0.000000,1.000000 0.000000,-12.000000 0.000000,1.000000 0.000000,10.000000 0.000000,1.000000 0.000000,-12.000000 0.000000,1.000000 0.000000,1.000000 0.000000,-1.000000 0.000000,0.000000 0.000000,-1.000000 0.000000,-9.000000 0.000000,0.000000 0.000000,20.000000 0.000000,1.000000 0.000000,-1.000000 10.000000,0.000000 0.000000,10.000000-10.000000,-1.000000 0.000000,1.000000 0.000000,0.000000 0.000000,1.000000 0.000000</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8: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81250.000000 37800.000000,'0.000000'-100.000000,"-50.000000"25.000000,0.000000 0.000000,25.000000 25.000000,0.000000 0.000000,0.000000 25.000000,0.000000 0.000000,25.000000 0.000000,0.000000 0.000000,0.000000 50.000000,0.000000 0.000000,25.000000 25.000000,0.000000 0.000000,25.000000 50.000000,0.000000 0.000000,25.000000 0.000000,0.000000 0.000000,0.000000 25.000000,0.000000 0.000000,0.000000 0.000000,0.000000 0.000000,25.000000 50.000000,0.000000 0.000000,0.000000 0.000000,0.000000 0.000000,-25.000000 25.000000,0.000000 0.000000,25.000000-50.000000,0.000000 0.000000,-50.000000-25.000000,0.000000 0.000000,-25.000000-50.000000,0.000000 0.000000,-25.000000-25.000000,0.000000 0.000000,0.000000-25.000000,0.000000 0.000000,0.000000-50.000000,0.000000 0.000000,-50.000000-25.000000,0.000000 0.000000,0.000000-25.000000,0.000000 0.000000,-25.000000-50.000000,0.000000 0.000000,0.000000-50.000000,0.000000 0.000000,-25.000000-50.000000,0.000000 0.000000,25.000000-25.000000,0.000000 0.000000,0.000000 50.000000,0.000000 0.000000,25.000000 0.000000,0.000000 0.000000,0.000000 50.000000,0.000000 0.000000,25.000000 100.000000,0.000000 0.000000,0.000000 25.000000,0.000000 0.000000,0.000000 25.000000,0.000000 0.000000,50.000000 0.000000,0.000000 0.000000,25.000000 0.000000,0.000000 0.000000,25.000000-50.000000,0.000000 0.000000,25.000000-25.000000,0.000000 0.000000,50.000000-25.000000,0.000000 0.000000,25.000000-25.000000,0.000000 0.000000,0.000000 25.000000,0.000000 0.000000,0.000000-25.000000,0.000000 0.000000,-75.000000 50.000000,0.000000 0.000000,-50.000000 50.000000,0.000000 0.000000,0.000000 25.000000,0.000000 0.000000,-50.000000 25.000000,0.000000 0.000000,-25.000000 75.000000,0.000000 0.000000,-50.000000 75.000000,0.000000 0.000000,0.000000 25.000000,0.000000 0.000000,-25.000000 25.000000,0.000000 0.000000,-50.000000 0.000000,0.000000 0.000000,25.000000 0.000000,0.000000 0.000000,-50.000000 0.000000,0.000000 0.000000,0.000000 25.000000,0.000000 0.000000,50.000000-50.000000,0.000000 0.000000,50.000000-50.000000,0.000000 0.000000,0.000000-50.000000,0.000000 0.000000,75.000000-75.000000,0.000000 0.000000,0.000000-100.000000,0.000000 0.000000,25.000000-75.000000,0.000000 0.000000,25.000000-100.000000,0.000000 0.000000,-25.000000-75.000000,0.000000 0.000000,25.000000-50.000000,0.000000 0.000000,0.000000-100.000000,0.000000 0.000000,50.000000-25.000000,0.000000 0.000000,0.000000 25.000000,0.000000 0.000000,0.000000 50.000000,0.000000 0.000000,-50.000000 225.000000,0.000000 0.000000,-25.000000 100.000000,0.000000 0.000000,-25.000000 50.000000,0.000000 0.000000,-25.000000 50.000000,0.000000 0.000000,0.000000 0.000000,0.000000 0.000000,0.000000 0.000000,0.000000 0.000000,25.000000 25.000000,0.000000 0.000000,0.000000 50.000000,0.000000 0.000000,-25.000000 50.000000,0.000000 0.000000,25.000000 50.000000,0.000000 0.000000,0.000000 50.000000,0.000000 0.000000,25.000000 75.000000,0.000000 0.000000,0.000000-25.000000,0.000000 0.000000,25.000000 25.000000,0.000000 0.000000,-25.000000 75.000000,0.000000 0.000000,25.000000-50.000000,0.000000 0.000000,-25.000000-50.000000,0.000000 0.000000,50.000000-25.000000,0.000000 0.000000,-25.000000-75.000000,0.000000 0.000000,25.000000-25.000000,0.000000 0.000000,-25.000000-25.000000,0.000000 0.000000,0.000000-75.000000,0.000000 0.000000,-25.000000 0.000000,0.000000 0.000000,25.000000 0.000000,0.000000 0.000000,-25.000000-25.000000,0.000000 0.000000,-25.000000 0.000000,0.000000 0.000000,25.000000 0.000000,0.000000 0.000000,0.000000-25.000000,0.000000 0.000000,-25.000000-25.000000,0.000000 0.000000,0.000000-50.000000,0.000000 0.000000,-25.000000 0.000000,0.000000 0.000000,0.000000 25.000000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1:47"/>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30533.000000 15149.000000,'0.000000'-26.000000,"0.000000"13.000000,0.000000-1.000000,14.000000 14.000000,-1.000000 0.000000,27.000000 0.000000,-1.000000 0.000000,14.000000 0.000000,0.000000 0.000000,53.000000-13.000000,0.000000 0.000000,27.000000 13.000000,-1.000000 0.000000,0.000000 0.000000,1.000000 0.000000,-1.000000 0.000000,1.000000 0.000000,12.000000-13.000000,1.000000-1.000000,-14.000000 14.000000,1.000000 0.000000,-14.000000 0.000000,0.000000 0.000000,-13.000000 0.000000,0.000000 0.000000,-27.000000 14.000000,1.000000-1.000000,-14.000000-13.000000,0.000000 0.000000,0.000000 0.000000,1.000000 0.000000,12.000000 13.000000,1.000000 0.000000,-14.000000-13.000000,0.000000 0.000000,0.000000 14.000000,0.000000-1.000000,-26.000000-13.000000,0.000000 0.000000,-14.000000 13.000000,1.000000 0.000000,-14.000000-13.000000,0.000000 0.000000,-39.000000 0.000000,-1.000000 0.000000,-26.000000 0.000000,0.000000 0.000000,-26.000000 0.000000,-1.000000 0.000000,-25.000000 0.000000,-1.000000 0.000000,13.000000 0.000000,0.000000 0.000000,-13.000000 0.000000,0.000000 0.000000,14.000000 0.000000,-1.000000 0.000000,-13.000000 0.000000,0.000000 0.000000,-13.000000 0.000000,0.000000 0.000000,-27.000000 0.000000,0.000000 0.000000,14.000000 0.000000,0.000000 0.000000,12.000000 0.000000,1.000000 0.000000,-26.000000 0.000000,-1.000000 0.000000,27.000000 0.000000,0.000000 0.000000,26.000000 0.000000,0.000000 0.000000,1.000000 14.000000,-1.000000-1.000000,53.000000-13.000000,0.000000 0.000000,14.000000 0.000000,0.000000 0.000000,12.000000 0.000000,1.000000 0.000000,0.000000 0.000000,0.000000 0.000000,26.000000 0.000000,0.000000 0.000000,0.000000 0.000000,1.000000 0.000000,12.000000 0.000000,0.000000 0.000000,14.000000 0.000000,0.000000 0.000000,0.000000 0.000000,-1.000000 0.000000,28.000000 0.000000,-1.000000 0.000000,13.000000 0.000000,1.000000 0.000000,26.000000 0.000000,0.000000 0.000000,13.000000 0.000000,0.000000 0.000000,-13.000000 0.000000,0.000000 0.000000,0.000000 0.000000,0.000000 0.000000,0.000000 0.000000,-1.000000 0.000000,-12.000000 0.000000,0.000000 0.000000,-14.000000 0.000000,1.000000 0.000000,-27.000000 0.000000,0.000000 0.000000,-14.000000 0.000000,1.000000 0.000000,-13.000000 13.000000,-1.000000 0.000000,-13.000000-13.000000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1:50"/>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35115.000000 15202.000000,'-27.000000'0.000000,"14.000000"0.000000,0.000000 0.000000,0.000000 0.000000,-1.000000 0.000000,14.000000-13.000000,0.000000 0.000000,14.000000 13.000000,-1.000000 0.000000,0.000000 0.000000,0.000000 0.000000,27.000000 0.000000,0.000000 0.000000,13.000000 0.000000,0.000000 0.000000,13.000000 0.000000,0.000000 0.000000,14.000000-13.000000,-1.000000-1.000000,14.000000 14.000000,-1.000000 0.000000,1.000000 0.000000,0.000000 0.000000,-1.000000 0.000000,1.000000 0.000000,0.000000 0.000000,0.000000 0.000000,-14.000000-13.000000,0.000000 0.000000,27.000000 13.000000,0.000000 0.000000,0.000000-13.000000,0.000000-1.000000,0.000000 14.000000,0.000000 0.000000,-13.000000-13.000000,-1.000000 0.000000,-25.000000 13.000000,-1.000000 0.000000,0.000000 0.000000,0.000000 0.000000,14.000000 0.000000,-1.000000 0.000000,1.000000-13.000000,-1.000000-1.000000,14.000000 14.000000,-1.000000 0.000000,1.000000 0.000000,0.000000 0.000000,-14.000000 0.000000,1.000000 0.000000,-14.000000-13.000000,0.000000 0.000000,0.000000 13.000000,0.000000 0.000000,1.000000 0.000000,-1.000000 0.000000,0.000000 0.000000,0.000000 0.000000,27.000000-13.000000,0.000000 0.000000,-14.000000 13.000000,1.000000 0.000000,-14.000000 0.000000,0.000000 0.000000,0.000000 0.000000,0.000000 0.000000,1.000000 0.000000,-1.000000 0.000000,-13.000000 0.000000,0.000000 0.000000,13.000000 0.000000,0.000000 0.000000,14.000000 0.000000,-1.000000 0.000000,0.000000 0.000000,1.000000 0.000000,13.000000 0.000000,-1.000000 0.000000,-26.000000 13.000000,1.000000 0.000000,-1.000000-13.000000,0.000000 0.000000,-13.000000 0.000000,0.000000 0.000000,-13.000000 0.000000,-1.000000 0.000000,14.000000 13.000000,0.000000 0.000000,0.000000-13.000000,0.000000 0.000000,0.000000 0.000000,0.000000 0.000000,27.000000 14.000000,-1.000000-1.000000,-26.000000-13.000000,0.000000 0.000000,13.000000 0.000000,0.000000 0.000000,14.000000 0.000000,-1.000000 0.000000,-39.000000 0.000000,0.000000 0.000000,13.000000 13.000000,0.000000 0.000000,-14.000000-13.000000,1.000000 0.000000,0.000000 0.000000,0.000000 0.000000,-1.000000 0.000000,1.000000 0.000000,13.000000 0.000000,0.000000 0.000000,0.000000 14.000000,0.000000-1.000000,0.000000-13.000000,0.000000 0.000000,0.000000 0.000000,0.000000 0.000000,0.000000 13.000000,0.000000 0.000000,0.000000-13.000000,0.000000 0.000000,-14.000000 0.000000,1.000000 0.000000,0.000000 0.000000,0.000000 0.000000,-14.000000 14.000000,0.000000-1.000000,14.000000-13.000000,0.000000 0.000000,-14.000000 0.000000,1.000000 0.000000,-1.000000 0.000000,1.000000 0.000000,13.000000 0.000000,-1.000000 0.000000,1.000000 0.000000,0.000000 0.000000,-1.000000 0.000000,1.000000 0.000000,0.000000 0.000000,0.000000 0.000000,-1.000000 0.000000,1.000000 0.000000,0.000000 0.000000,0.000000 0.000000,-1.000000-13.000000,1.000000-1.000000,0.000000 14.000000,-1.000000 0.000000,1.000000-13.000000,0.000000 0.000000,0.000000 0.000000,-1.000000-1.000000,-12.000000 14.000000,-1.000000 0.000000,1.000000-13.000000,-1.000000 0.000000,1.000000 0.000000,-1.000000-1.000000,-13.000000 1.000000,1.000000 0.000000,-1.000000-13.000000,0.000000-1.000000,14.000000 14.000000,-1.000000 0.000000,-26.000000-1.000000,0.000000 1.000000,13.000000 0.000000,1.000000 0.000000,-14.000000-14.000000,0.000000 1.000000,0.000000 12.000000,0.000000 1.000000,13.000000 0.000000,0.000000 0.000000,-13.000000-14.000000,0.000000 1.000000,0.000000-1.000000,0.000000 1.000000,0.000000-1.000000,0.000000 1.000000,-13.000000 13.000000,0.000000-1.000000,13.000000-25.000000,0.000000-1.000000,-14.000000 13.000000,1.000000 1.000000,0.000000-1.000000,0.000000 1.000000,-14.000000-1.000000,1.000000 1.000000,12.000000-1.000000,1.000000 1.000000,-13.000000-1.000000,-1.000000 1.000000,14.000000 13.000000,0.000000 0.000000,-14.000000-1.000000,1.000000 1.000000,-1.000000-13.000000,1.000000-1.000000,-14.000000 14.000000,0.000000 0.000000,1.000000-1.000000,-1.000000 1.000000,-13.000000 0.000000,0.000000 0.000000,0.000000-1.000000,0.000000 1.000000,0.000000 13.000000,0.000000 0.000000,-13.000000-13.000000,0.000000 0.000000,0.000000-1.000000,-1.000000 1.000000,1.000000 13.000000,0.000000 0.000000,0.000000-13.000000,0.000000 0.000000,-1.000000-1.000000,1.000000 1.000000,13.000000 13.000000,0.000000 0.000000,-13.000000-13.000000,0.000000 0.000000,0.000000 0.000000,-1.000000-1.000000,1.000000 14.000000,0.000000 0.000000,0.000000-13.000000,0.000000 0.000000,13.000000 13.000000,0.000000 0.000000,0.000000 0.000000,0.000000 0.000000,-14.000000 0.000000,1.000000 0.000000,13.000000 0.000000,0.000000 0.000000,0.000000 0.000000,0.000000 0.000000,-26.000000-13.000000,0.000000-1.000000,-1.000000 14.000000,1.000000 0.000000,-1.000000 0.000000,1.000000 0.000000,-14.000000 0.000000,0.000000 0.000000,14.000000 0.000000,-1.000000 0.000000,14.000000 0.000000,0.000000 0.000000,0.000000 0.000000,0.000000 0.000000,13.000000 0.000000,0.000000 0.000000,0.000000 0.000000,0.000000 0.000000,-27.000000 0.000000,1.000000 0.000000,13.000000 0.000000,-1.000000 0.000000,-12.000000 0.000000,0.000000 0.000000,-1.000000 0.000000,1.000000 0.000000,26.000000-13.000000,0.000000 0.000000,0.000000 13.000000,0.000000 0.000000,13.000000 0.000000,0.000000 0.000000,1.000000 0.000000,-1.000000 0.000000,-13.000000 0.000000,0.000000 0.000000,0.000000 0.000000,0.000000 0.000000,0.000000 0.000000,0.000000 0.000000,-13.000000 0.000000,0.000000 0.000000,0.000000 0.000000,-1.000000 0.000000,14.000000 0.000000,0.000000 0.000000,0.000000 0.000000,0.000000 0.000000,1.000000 0.000000,-1.000000 0.000000,13.000000 0.000000,0.000000 0.000000,0.000000 0.000000,1.000000 0.000000,-14.000000 0.000000,0.000000 0.000000,13.000000 0.000000,0.000000 0.000000,-13.000000-13.000000,0.000000-1.000000,0.000000 14.000000,0.000000 0.000000,-13.000000 0.000000,0.000000 0.000000,0.000000 0.000000,0.000000 0.000000,13.000000 0.000000,0.000000 0.000000,0.000000 0.000000,0.000000 0.000000,0.000000 0.000000,0.000000 0.000000,13.000000 0.000000,0.000000 0.000000,1.000000 0.000000,-1.000000 0.000000,0.000000-13.000000,0.000000 0.000000,1.000000 13.000000,-1.000000 0.000000,0.000000 0.000000,1.000000 0.000000,-14.000000 0.000000,0.000000 0.000000,13.000000 0.000000,0.000000 0.000000,-13.000000 0.000000,0.000000 0.000000,0.000000 0.000000,0.000000 0.000000,14.000000 0.000000,-1.000000 0.000000,-13.000000 0.000000,0.000000 0.000000,13.000000 0.000000,1.000000 0.000000,-1.000000 0.000000,0.000000 0.000000,14.000000 0.000000,-1.000000 0.000000,1.000000 0.000000,-1.000000 0.000000,1.000000 0.000000,-1.000000 0.000000,-13.000000 0.000000,1.000000 0.000000,12.000000 13.000000,1.000000 0.000000,-14.000000-13.000000,0.000000 0.000000,1.000000 0.000000,-1.000000 0.000000,0.000000 14.000000,0.000000-1.000000,-13.000000-13.000000,1.000000 0.000000,12.000000 13.000000,0.000000 0.000000,-13.000000-13.000000,0.000000 0.000000,13.000000 14.000000,1.000000-1.000000,-1.000000-13.000000,0.000000 0.000000,14.000000 13.000000,-1.000000 0.000000,1.000000 1.000000,-1.000000-1.000000,1.000000-13.000000,-1.000000 0.000000,1.000000 13.000000,-1.000000 0.000000,14.000000 0.000000,0.000000 1.000000,0.000000-1.000000,-1.000000 0.000000,-12.000000 0.000000,-1.000000 1.000000,14.000000-1.000000,0.000000 0.000000,-13.000000 0.000000,-1.000000 1.000000,1.000000 12.000000,-1.000000 1.000000,1.000000-14.000000,-1.000000 0.000000,1.000000 14.000000,-1.000000-1.000000,14.000000 1.000000,0.000000-1.000000,-14.000000 0.000000,1.000000 1.000000,-1.000000-1.000000,1.000000 1.000000,12.000000-1.000000,1.000000 1.000000,0.000000-1.000000,0.000000 1.000000,13.000000 13.000000,0.000000-1.000000,0.000000-12.000000,0.000000-1.000000,0.000000 1.000000,0.000000-1.000000,0.000000 1.000000,0.000000-1.000000,13.000000-13.000000,0.000000 1.000000,0.000000 12.000000,1.000000 1.000000,12.000000-14.000000,1.000000 0.000000,-14.000000 0.000000,0.000000 1.000000,14.000000-1.000000,-1.000000 0.000000,-13.000000-13.000000,1.000000 0.000000,-1.000000 13.000000,0.000000 1.000000,14.000000-1.000000,-1.000000 0.000000,-13.000000 0.000000,1.000000 1.000000,-1.000000-14.000000,0.000000 0.000000,0.000000 13.000000,1.000000 0.000000,-1.000000-13.000000,0.000000 0.000000,0.000000 13.000000,0.000000 1.000000,1.000000-1.000000,-1.000000 0.000000,0.000000-13.000000,0.000000 0.000000,-13.000000 13.000000,0.000000 0.000000,14.000000-13.000000,-1.000000 0.000000,0.000000 0.000000,0.000000 0.000000,1.000000 14.000000</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1:55"/>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45205.000000 15017.000000,'26.000000'-26.000000,"-13.000000"12.000000,0.000000 1.000000,14.000000 13.000000,-1.000000 0.000000,14.000000-13.000000,0.000000 0.000000,26.000000 13.000000,0.000000 0.000000,0.000000 0.000000,1.000000 0.000000,25.000000 0.000000,1.000000 0.000000,26.000000 0.000000,0.000000 0.000000,14.000000 0.000000,-1.000000 0.000000,-13.000000 0.000000,1.000000 0.000000,-1.000000 13.000000,0.000000 0.000000,-53.000000-13.000000,0.000000 0.000000,14.000000 13.000000,-1.000000 1.000000,1.000000-14.000000,-1.000000 0.000000,-26.000000 0.000000,0.000000 0.000000,0.000000 0.000000,0.000000 0.000000,0.000000 0.000000,0.000000 0.000000,-40.000000 0.000000,0.000000 0.000000,1.000000 0.000000,-1.000000 0.000000,-26.000000 0.000000,-1.000000 0.000000,-39.000000 0.000000,0.000000 0.000000,-39.000000 0.000000,-1.000000 0.000000,0.000000 0.000000,1.000000 0.000000,-14.000000 0.000000,0.000000 0.000000,0.000000 0.000000,0.000000 0.000000,0.000000 0.000000,0.000000 0.000000,-13.000000 13.000000,0.000000 0.000000,-40.000000-13.000000,0.000000 0.000000,40.000000 13.000000,0.000000 0.000000,26.000000-13.000000,0.000000 0.000000,27.000000 0.000000,0.000000 0.000000,39.000000 14.000000,1.000000-1.000000,13.000000-13.000000,-1.000000 0.000000,1.000000 0.000000,0.000000 0.000000,39.000000 0.000000,1.000000 0.000000,-14.000000 0.000000</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1:57"/>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6699.000000 16474.000000,'-26.000000'0.000000,"13.000000"13.000000,0.000000 0.000000,-1.000000-13.000000,1.000000 0.000000,0.000000 0.000000,0.000000 0.000000,-14.000000 13.000000,1.000000 0.000000,-1.000000-13.000000,1.000000 0.000000,12.000000 14.000000,1.000000-1.000000,-13.000000-13.000000,-1.000000 0.000000,14.000000 0.000000,0.000000 0.000000,-14.000000 13.000000,1.000000 0.000000,12.000000-13.000000,1.000000 0.000000,0.000000 0.000000,0.000000 0.000000,0.000000 0.000000,-1.000000 0.000000,28.000000 0.000000,-1.000000 0.000000,0.000000 0.000000,0.000000 0.000000,27.000000 0.000000,0.000000 0.000000,-1.000000 0.000000,1.000000 0.000000,13.000000-13.000000,0.000000 0.000000,0.000000 13.000000,0.000000 0.000000,0.000000-13.000000,0.000000-1.000000,26.000000 1.000000,1.000000 0.000000,-1.000000 13.000000,1.000000 0.000000,26.000000-13.000000,0.000000 0.000000,13.000000-1.000000,0.000000 1.000000,-13.000000 13.000000,0.000000 0.000000,0.000000-13.000000,0.000000 0.000000,0.000000-1.000000,-1.000000 1.000000,15.000000 13.000000,-1.000000 0.000000,13.000000-13.000000,1.000000 0.000000,-14.000000-1.000000,0.000000 1.000000,-40.000000 13.000000,1.000000 0.000000,-1.000000-13.000000,1.000000 0.000000,12.000000 13.000000,1.000000 0.000000,0.000000 0.000000,0.000000 0.000000,-14.000000-14.000000,0.000000 1.000000,14.000000 13.000000,0.000000 0.000000,-14.000000 0.000000,1.000000 0.000000,-27.000000-13.000000,0.000000 0.000000,26.000000 13.000000,0.000000 0.000000,-12.000000 0.000000,-1.000000 0.000000,27.000000 0.000000,-1.000000 0.000000,14.000000 0.000000,0.000000 0.000000,-26.000000-14.000000,-1.000000 1.000000,0.000000 13.000000,1.000000 0.000000,-1.000000 0.000000,1.000000 0.000000,-14.000000-13.000000,0.000000 0.000000,27.000000 13.000000,0.000000 0.000000,13.000000 0.000000,-1.000000 0.000000,-12.000000 0.000000,0.000000 0.000000,0.000000 0.000000,-1.000000 0.000000,-12.000000 0.000000,-1.000000 0.000000,-13.000000 0.000000,1.000000 0.000000,-1.000000 0.000000,0.000000 0.000000,0.000000 0.000000,0.000000 0.000000,27.000000 0.000000,0.000000 0.000000,-14.000000 0.000000,1.000000 0.000000,12.000000 0.000000,1.000000 0.000000,-14.000000 0.000000,1.000000 0.000000,-27.000000 0.000000,0.000000 0.000000,13.000000 0.000000,0.000000 0.000000,0.000000 0.000000,1.000000 0.000000,-1.000000 13.000000,0.000000 0.000000,13.000000-13.000000,1.000000 0.000000,-1.000000 0.000000,1.000000 0.000000,-14.000000 0.000000,0.000000 0.000000,-13.000000 13.000000,0.000000 1.000000,0.000000-14.000000,0.000000 0.000000,-13.000000 0.000000,0.000000 0.000000,12.000000 0.000000,1.000000 0.000000,-13.000000 0.000000,0.000000 0.000000,13.000000 0.000000,0.000000 0.000000,0.000000 0.000000,0.000000 0.000000,-14.000000 0.000000,1.000000 0.000000,0.000000 0.000000,0.000000 0.000000,-14.000000 0.000000,1.000000 0.000000,-14.000000-14.000000,0.000000 1.000000,0.000000 13.000000,1.000000 0.000000,-28.000000 0.000000,1.000000 0.000000,0.000000 0.000000</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2:00"/>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17001.000000 16394.000000,'0.000000'-26.000000,"0.000000"12.000000,0.000000 1.000000,13.000000 13.000000,1.000000 0.000000,-14.000000-13.000000,0.000000 0.000000,13.000000 13.000000,0.000000 0.000000,0.000000 0.000000,0.000000 0.000000,1.000000 0.000000,-1.000000 0.000000,13.000000 0.000000,1.000000 0.000000,-14.000000 0.000000,0.000000 0.000000,14.000000 0.000000,-1.000000 0.000000,1.000000 0.000000,-1.000000 0.000000,14.000000 0.000000,0.000000 0.000000,13.000000 0.000000,0.000000 0.000000,0.000000 0.000000,0.000000 0.000000,26.000000 0.000000,1.000000 0.000000,-1.000000 0.000000,0.000000 0.000000,14.000000 0.000000,0.000000 0.000000,-1.000000 0.000000,1.000000 0.000000,-13.000000-14.000000,-1.000000 1.000000,-13.000000 13.000000,0.000000 0.000000,1.000000 0.000000,-1.000000 0.000000,0.000000 0.000000,0.000000 0.000000,27.000000 0.000000,0.000000 0.000000,-14.000000 0.000000,1.000000 0.000000,12.000000 0.000000,1.000000 0.000000,-14.000000 0.000000,1.000000 0.000000,-1.000000 0.000000,1.000000 0.000000,-1.000000 0.000000,1.000000 0.000000,26.000000-13.000000,-1.000000 0.000000,15.000000 13.000000,-1.000000 0.000000,-13.000000 0.000000,0.000000 0.000000,0.000000 0.000000,0.000000 0.000000,-14.000000 0.000000,1.000000 0.000000,0.000000 0.000000,-1.000000 0.000000,41.000000-14.000000,-1.000000 1.000000,-13.000000 13.000000,0.000000 0.000000,-13.000000 0.000000,0.000000 0.000000,-13.000000 0.000000,0.000000 0.000000,-14.000000 0.000000,1.000000 0.000000,25.000000 0.000000,1.000000 0.000000,14.000000 0.000000,-1.000000 0.000000,-13.000000 13.000000,0.000000 1.000000,-27.000000-14.000000,1.000000 0.000000,12.000000 0.000000,1.000000 0.000000,0.000000 0.000000,-1.000000 0.000000,27.000000 0.000000,1.000000 0.000000,12.000000 0.000000,0.000000 0.000000,-39.000000 0.000000,0.000000 0.000000,-1.000000 0.000000,1.000000 0.000000,-13.000000 0.000000,-1.000000 0.000000,14.000000 0.000000,-1.000000 0.000000,14.000000 0.000000,0.000000 0.000000,13.000000 0.000000,1.000000 0.000000,-41.000000 0.000000,1.000000 0.000000,-1.000000 0.000000,0.000000 0.000000,1.000000 0.000000,-1.000000 0.000000,1.000000 0.000000,-1.000000 0.000000,14.000000 13.000000,0.000000 0.000000,13.000000-13.000000,-1.000000 0.000000,-25.000000 0.000000,-1.000000 0.000000,-12.000000 13.000000,-1.000000 1.000000,0.000000-14.000000,0.000000 0.000000,-13.000000 13.000000,0.000000 0.000000,27.000000-13.000000,-1.000000 0.000000,14.000000 0.000000,-1.000000 0.000000,1.000000 0.000000,0.000000 0.000000,-14.000000 0.000000,1.000000 0.000000,-1.000000 0.000000,1.000000 0.000000,-14.000000 0.000000,0.000000 0.000000,-13.000000 0.000000,0.000000 0.000000,0.000000 0.000000,0.000000 0.000000,0.000000 0.000000,0.000000 0.000000,13.000000 0.000000,0.000000 0.000000,0.000000 0.000000,1.000000 0.000000,-1.000000 0.000000,0.000000 0.000000,0.000000 0.000000,0.000000 0.000000,1.000000 0.000000,-1.000000 0.000000,-13.000000 0.000000,0.000000 0.000000,-14.000000 0.000000,1.000000 0.000000,13.000000-13.000000,0.000000 0.000000,-13.000000-1.000000,0.000000 1.000000,26.000000 0.000000,0.000000 0.000000,0.000000-1.000000,0.000000 1.000000,14.000000 0.000000,-1.000000 0.000000,-13.000000 13.000000,1.000000 0.000000,12.000000-14.000000,1.000000 1.000000,-28.000000 13.000000,1.000000 0.000000,0.000000 0.000000,0.000000 0.000000,0.000000 0.000000,0.000000 0.000000,0.000000 0.000000,0.000000 0.000000,0.000000 0.000000,0.000000 0.000000,13.000000 0.000000,1.000000 0.000000,-1.000000 0.000000,0.000000 0.000000,13.000000 0.000000,1.000000 0.000000,-14.000000 0.000000,0.000000 0.000000,-13.000000 0.000000,0.000000 0.000000,-13.000000 0.000000,0.000000 0.000000,-1.000000 0.000000,1.000000 0.000000,-13.000000 13.000000,-1.000000 1.000000,1.000000-14.000000,-1.000000 0.000000,1.000000 0.000000,-1.000000 0.000000,14.000000 0.000000,-1.000000 0.000000,-12.000000 13.000000,-1.000000 0.000000,1.000000-13.000000,-1.000000 0.000000,1.000000 13.000000,-1.000000 1.000000,-12.000000-14.000000,-1.000000 0.000000,13.000000 0.000000,1.000000 0.000000,-14.000000 0.000000,0.000000 0.000000,1.000000 0.000000,-1.000000 0.000000,0.000000 0.000000,0.000000 0.000000,0.000000 0.000000,1.000000 0.000000,-1.000000 0.000000,0.000000 0.000000,14.000000 0.000000</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1:02:21"/>
    </inkml:context>
    <inkml:brush xml:id="br0">
      <inkml:brushProperty name="width" value="0.0547619052231312" units="cm"/>
      <inkml:brushProperty name="height" value="0.0547619052231312" units="cm"/>
      <inkml:brushProperty name="color" value="#F2395B"/>
      <inkml:brushProperty name="ignorePressure" value="0"/>
    </inkml:brush>
  </inkml:definitions>
  <inkml:trace contextRef="#ctx0" brushRef="#br0">6760.000000 17789.000000,'40.000000'-19.000000,"-30.000000"9.000000,-1.000000 0.000000,32.000000 0.000000,-1.000000 0.000000,20.000000 0.000000,-1.000000 0.000000,32.000000 10.000000,-1.000000 0.000000,40.000000 0.000000,0.000000 0.000000,-10.000000 0.000000,0.000000 0.000000,10.000000 0.000000,0.000000 0.000000,40.000000 0.000000,0.000000 0.000000,-31.000000 0.000000,2.000000 0.000000,18.000000 0.000000,2.000000 0.000000,28.000000 0.000000,2.000000 0.000000,-21.000000 0.000000,-1.000000 0.000000,51.000000 0.000000,1.000000 0.000000,-31.000000 10.000000,-1.000000 0.000000,22.000000 10.000000,-1.000000 0.000000,-20.000000-10.000000,-1.000000-1.000000,1.000000 2.000000,0.000000-1.000000,-40.000000 0.000000,0.000000 0.000000,-30.000000 0.000000,1.000000 0.000000,-1.000000 0.000000,0.000000 0.000000,-20.000000 0.000000,0.000000-1.000000,-40.000000-9.000000,-1.000000 0.000000,-28.000000 0.000000,-1.000000 0.000000,-71.000000 0.000000,2.000000 0.000000,-22.000000 0.000000,2.000000 0.000000,-32.000000 0.000000,2.000000 0.000000,-31.000000-9.000000,0.000000-1.000000,-1.000000 0.000000,1.000000 0.000000,-10.000000 0.000000,1.000000 0.000000,-1.000000 10.000000,0.000000 0.000000,-10.000000-10.000000,-1.000000 0.000000,-39.000000 10.000000,1.000000 0.000000,-21.000000 0.000000,0.000000 0.000000,-10.000000 0.000000,-1.000000 0.000000,-39.000000 0.000000,0.000000 0.000000,30.000000 10.000000,1.000000 0.000000,-21.000000 0.000000,-1.000000 0.000000,11.000000 0.000000,1.000000 0.000000,8.000000 10.000000,1.000000 0.000000,30.000000-10.000000,0.000000 0.000000,11.000000 0.000000,-1.000000 0.000000,70.000000 0.000000,0.000000 0.000000,30.000000 0.000000,0.000000-1.000000,10.000000-9.000000,0.000000 0.000000,30.000000 0.000000,0.000000 0.000000,60.000000 0.000000,-1.000000 0.000000,31.000000 0.000000,0.000000 0.000000,20.000000-19.000000,1.000000-1.000000,19.000000 10.000000,-1.000000 0.000000,1.000000-10.000000,0.000000-1.000000,51.000000 2.000000,-1.000000-1.000000,-1.000000 10.000000,2.000000 0.000000,9.000000-10.000000,0.000000-1.000000,30.000000 12.000000,-1.000000-1.000000,1.000000 10.000000,1.000000 0.000000,19.000000 0.000000,0.000000 0.000000,-31.000000 10.000000,1.000000-1.000000,-30.000000 2.000000,0.000000-1.000000,-9.000000-10.000000,-1.000000 0.000000,-30.000000 10.000000,0.000000 0.000000,-41.000000-10.000000,2.000000 0.000000,-22.000000 10.000000,2.000000 0.000000,-32.000000-10.000000,2.000000 0.000000,-22.000000 0.000000,2.000000 0.000000,-1.000000 0.000000</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9: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20500.000000 26700.000000,'650.000000'-100.000000,"-250.000000"75.000000,0.000000 0.000000,100.000000 25.000000,0.000000 0.000000,-25.000000 0.000000,0.000000 0.000000,150.000000 50.000000,0.000000 0.000000,-125.000000 0.000000,0.000000 0.000000,100.000000-25.000000,0.000000 0.000000,-100.000000 25.000000,0.000000 0.000000,0.000000 0.000000,0.000000 0.000000,-100.000000-25.000000,0.000000 0.000000,50.000000 0.000000,0.000000 0.000000,-75.000000 0.000000,0.000000 0.000000,-75.000000 0.000000,0.000000 0.000000,25.000000 0.000000,0.000000 0.000000,-75.000000 0.000000,0.000000 0.000000,-75.000000-25.000000,0.000000 0.000000,-75.000000 0.000000,0.000000 0.000000,-75.000000 0.000000,0.000000 0.000000,-100.000000 0.000000,0.000000 0.000000,-100.000000 0.000000,0.000000 0.000000,-100.000000-25.000000,0.000000 0.000000,-75.000000-25.000000,0.000000 0.000000,50.000000 0.000000,0.000000 0.000000,-75.000000 0.000000,0.000000 0.000000,0.000000 0.000000,0.000000 0.000000,0.000000 0.000000,0.000000 0.000000,-150.000000 0.000000,0.000000 0.000000,-50.000000-25.000000,0.000000 0.000000,-100.000000 0.000000,0.000000 0.000000,25.000000 25.000000,0.000000 0.000000,25.000000 0.000000,0.000000 0.000000,125.000000 25.000000,0.000000 0.000000,-25.000000 0.000000,0.000000 0.000000,100.000000 25.000000,0.000000 0.000000,-50.000000 0.000000,0.000000 0.000000,100.000000 0.000000,0.000000 0.000000,125.000000 25.000000,0.000000 0.000000,50.000000-25.000000,0.000000 0.000000,50.000000 50.000000,0.000000 0.000000,75.000000-50.000000,0.000000 0.000000,50.000000 25.000000,0.000000 0.000000,50.000000-25.000000,0.000000 0.000000,0.000000 25.000000,0.000000 0.000000,25.000000 0.000000,0.000000 0.000000,-25.000000 0.000000,0.000000 0.000000,25.000000 0.000000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36450.000000 44700.000000,'50.000000'0.000000,"-25.000000"0.000000,0.000000 0.000000,-25.000000 25.000000,0.000000 0.000000,25.000000 0.000000,0.000000 0.000000,-25.000000 0.000000,0.000000 0.000000,0.000000 25.000000,0.000000 0.000000,0.000000 25.000000,0.000000 0.000000,25.000000-25.000000,0.000000 0.000000,-25.000000 25.000000,0.000000 0.000000,0.000000-25.000000,0.000000 0.000000,0.000000-25.000000,0.000000 0.000000,25.000000 25.000000,0.000000 0.000000,-25.000000-25.000000</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9:4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70350.000000 29650.000000,'-50.000000'0.000000,"25.000000"0.000000,0.000000 0.000000,0.000000 0.000000,0.000000 0.000000,50.000000 0.000000,0.000000 0.000000,25.000000 0.000000,0.000000 0.000000,25.000000 0.000000,0.000000 0.000000,50.000000 0.000000,0.000000 0.000000,50.000000 0.000000,0.000000 0.000000,50.000000 0.000000,0.000000 0.000000,50.000000 0.000000,0.000000 0.000000,0.000000-25.000000,0.000000 0.000000,0.000000 25.000000,0.000000 0.000000,50.000000 0.000000,0.000000 0.000000,-25.000000 0.000000,0.000000 0.000000,-75.000000 25.000000,0.000000 0.000000,25.000000-25.000000,0.000000 0.000000,0.000000 0.000000,0.000000 0.000000,25.000000 0.000000,0.000000 0.000000,-50.000000 0.000000,0.000000 0.000000,-50.000000 0.000000,0.000000 0.000000,25.000000 0.000000,0.000000 0.000000,50.000000 0.000000,0.000000 0.000000,-25.000000 0.000000,0.000000 0.000000,-25.000000 0.000000,0.000000 0.000000,-25.000000 0.000000,0.000000 0.000000,-25.000000 0.000000,0.000000 0.000000,50.000000 0.000000,0.000000 0.000000,25.000000 0.000000,0.000000 0.000000,-25.000000 25.000000,0.000000 0.000000,-25.000000-25.000000,0.000000 0.000000,-25.000000 0.000000,0.000000 0.000000,25.000000 0.000000,0.000000 0.000000,0.000000 25.000000,0.000000 0.000000,0.000000-25.000000,0.000000 0.000000,-25.000000 0.000000,0.000000 0.000000,-25.000000 0.000000,0.000000 0.000000,-25.000000 0.000000,0.000000 0.000000,0.000000 0.000000,0.000000 0.000000,0.000000 25.000000,0.000000 0.000000,50.000000-25.000000,0.000000 0.000000,0.000000 25.000000,0.000000 0.000000,0.000000-25.000000,0.000000 0.000000,0.000000 0.000000,0.000000 0.000000,-25.000000 0.000000,0.000000 0.000000,-25.000000 0.000000,0.000000 0.000000,0.000000 0.000000,0.000000 0.000000,-50.000000 25.000000,0.000000 0.000000,50.000000-25.000000,0.000000 0.000000,-25.000000 0.000000,0.000000 0.000000,25.000000 0.000000,0.000000 0.000000,0.000000 0.000000,0.000000 0.000000,25.000000 0.000000,0.000000 0.000000,-25.000000 25.000000,0.000000 0.000000,0.000000-25.000000,0.000000 0.000000,0.000000 0.000000,0.000000 0.000000,-25.000000 0.000000,0.000000 0.000000,0.000000 0.000000,0.000000 0.000000,-25.000000 0.000000,0.000000 0.000000,0.000000 0.000000,0.000000 0.000000,-25.000000 25.000000,0.000000 0.000000,25.000000-25.000000,0.000000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25.000000</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9: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79150.000000 26000.000000,'50.000000'-50.000000,"-50.000000"25.000000,0.000000 0.000000,25.000000 25.000000,0.000000 0.000000,-25.000000-25.000000,0.000000 0.000000,0.000000 0.000000,0.000000 0.000000,25.000000 25.000000,0.000000 0.000000,0.000000 0.000000,0.000000 0.000000,-25.000000 50.000000,0.000000 0.000000,0.000000-25.000000,0.000000 0.000000,0.000000 50.000000,0.000000 0.000000,0.000000 0.000000,0.000000 0.000000,0.000000 0.000000,0.000000 0.000000,0.000000 0.000000,0.000000 0.000000,0.000000 0.000000,0.000000 0.000000,0.000000 0.000000,0.000000 0.000000,0.000000 0.000000,0.000000 0.000000,0.000000-25.000000,0.000000 0.000000,0.000000-25.000000,0.000000 0.000000,0.000000 25.000000,0.000000 0.000000,25.000000-50.000000,0.000000 0.000000,0.000000 25.000000,0.000000 0.000000,0.000000-25.000000,0.000000 0.000000,0.000000-25.000000,0.000000 0.000000,0.000000 25.000000,0.000000 0.000000,0.000000-25.000000,0.000000 0.000000,0.000000 0.000000,0.000000 0.000000,0.000000 0.000000</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9:5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80350.000000 27400.000000,'-50.000000'50.000000,"25.000000"-50.000000,0.000000 0.000000,0.000000 25.000000,0.000000 0.000000,-25.000000 0.000000,0.000000 0.000000,0.000000-25.000000,0.000000 0.000000,0.000000 25.000000,0.000000 0.000000,-25.000000-25.000000,0.000000 0.000000,-25.000000 25.000000,0.000000 0.000000,25.000000-25.000000,0.000000 0.000000,-25.000000 0.000000,0.000000 0.000000,25.000000-25.000000,0.000000 0.000000,25.000000 25.000000,0.000000 0.000000,-25.000000-50.000000,0.000000 0.000000,25.000000 0.000000,0.000000 0.000000,25.000000 0.000000,0.000000 0.000000,0.000000-25.000000,0.000000 0.000000,25.000000 0.000000,0.000000 0.000000,0.000000-25.000000,0.000000 0.000000,25.000000-25.000000,0.000000 0.000000,25.000000 0.000000,0.000000 0.000000,0.000000 0.000000,0.000000 0.000000,0.000000 50.000000,0.000000 0.000000,25.000000 0.000000,0.000000 0.000000,-25.000000 50.000000,0.000000 0.000000,0.000000-25.000000,0.000000 0.000000,0.000000 50.000000,0.000000 0.000000,25.000000-25.000000,0.000000 0.000000,25.000000 25.000000,0.000000 0.000000,0.000000 0.000000,0.000000 0.000000,0.000000 25.000000,0.000000 0.000000,0.000000 0.000000,0.000000 0.000000,-25.000000 50.000000,0.000000 0.000000,0.000000-25.000000,0.000000 0.000000,-50.000000 25.000000,0.000000 0.000000,-25.000000 0.000000,0.000000 0.000000,0.000000 0.000000,0.000000 0.000000,0.000000 0.000000,0.000000 0.000000,0.000000 25.000000,0.000000 0.000000,-50.000000-25.000000,0.000000 0.000000,25.000000 0.000000,0.000000 0.000000,-25.000000 0.000000,0.000000 0.000000,0.000000-25.000000,0.000000 0.000000,0.000000 0.000000,0.000000 0.000000,0.000000 0.000000,0.000000 0.000000,-25.000000-25.000000,0.000000 0.000000,0.000000 0.000000,0.000000 0.000000,0.000000 0.000000,0.000000 0.000000,25.000000-25.000000,0.000000 0.000000,-25.000000 0.000000,0.000000 0.000000,25.000000 0.000000,0.000000 0.000000,0.000000 25.000000</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9:5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91450.000000 29750.000000,'50.000000'-50.000000,"-25.000000"50.000000,0.000000 0.000000,25.000000-25.000000,0.000000 0.000000,50.000000 25.000000,0.000000 0.000000,50.000000 0.000000,0.000000 0.000000,50.000000 0.000000,0.000000 0.000000,25.000000-25.000000,0.000000 0.000000,25.000000 25.000000,0.000000 0.000000,-50.000000 0.000000,0.000000 0.000000,-25.000000 0.000000,0.000000 0.000000,-25.000000 0.000000,0.000000 0.000000,0.000000 0.000000,0.000000 0.000000,25.000000 0.000000,0.000000 0.000000,-25.000000 0.000000,0.000000 0.000000,-25.000000 0.000000,0.000000 0.000000,-25.000000 0.000000,0.000000 0.000000,0.000000 0.000000,0.000000 0.000000,-75.000000 0.000000,0.000000 0.000000,0.000000 0.000000,0.000000 0.000000,0.000000 0.000000,0.000000 0.000000,0.000000 0.000000</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29:5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14100.000000 32400.000000,'-50.000000'0.000000,"25.000000"0.000000,0.000000 0.000000,50.000000 0.000000,0.000000 0.000000,0.000000 0.000000,0.000000 0.000000,0.000000 0.000000,0.000000 0.000000,25.000000 0.000000,0.000000 0.000000,0.000000 0.000000,0.000000 0.000000,0.000000 0.000000,0.000000 0.000000,0.000000 0.000000,0.000000 0.000000,25.000000-25.000000,0.000000 0.000000,25.000000 25.000000,0.000000 0.000000,0.000000 0.000000,0.000000 0.000000,25.000000-25.000000,0.000000 0.000000,0.000000 25.000000,0.000000 0.000000,50.000000 0.000000,0.000000 0.000000,0.000000-25.000000,0.000000 0.000000,0.000000 25.000000,0.000000 0.000000,-50.000000 0.000000,0.000000 0.000000,25.000000-25.000000,0.000000 0.000000,-50.000000 25.000000,0.000000 0.000000,0.000000 0.000000,0.000000 0.000000,50.000000 0.000000,0.000000 0.000000,-25.000000-25.000000,0.000000 0.000000,0.000000 25.000000,0.000000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25.000000,0.000000 0.000000,-50.000000-25.000000,0.000000 0.000000,25.000000 0.000000,0.000000 0.000000,-25.000000 0.000000,0.000000 0.000000,-25.000000 0.000000,0.000000 0.000000,25.000000 0.000000,0.000000 0.000000,0.000000 0.000000,0.000000 0.000000,25.000000 0.000000,0.000000 0.000000,0.000000 0.000000,0.000000 0.000000,50.000000 0.000000,0.000000 0.000000,-25.000000 0.000000,0.000000 0.000000,-25.000000 0.000000,0.000000 0.000000,0.000000 0.000000,0.000000 0.000000,-50.000000 0.000000,0.000000 0.000000,25.000000 0.000000,0.000000 0.000000,25.000000 0.000000,0.000000 0.000000,-25.000000-25.000000,0.000000 0.000000,50.000000 25.000000,0.000000 0.000000,0.000000 0.000000,0.000000 0.000000,0.000000 0.000000,0.000000 0.000000,-25.000000 0.000000,0.000000 0.000000,0.000000 0.000000,0.000000 0.000000,0.000000 0.000000,0.000000 0.000000,0.000000 0.000000,0.000000 0.000000,0.000000 0.000000,0.000000 0.000000,25.000000 0.000000,0.000000 0.000000,0.000000-25.000000,0.000000 0.000000,0.000000 25.000000,0.000000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25.000000,0.000000 0.000000,0.000000-25.000000,0.000000 0.000000,25.000000 0.000000,0.000000 0.000000,-50.000000 0.000000,0.000000 0.000000,50.000000 0.000000,0.000000 0.000000,0.000000 25.000000,0.000000 0.000000,-50.000000-25.000000,0.000000 0.000000,0.000000 0.000000,0.000000 0.000000,0.000000 0.000000,0.000000 0.000000,0.000000 0.000000,0.000000 0.000000,0.000000 0.000000,0.000000 0.000000,0.000000 0.000000,0.000000 0.000000,25.000000 0.000000,0.000000 0.000000,0.000000 0.000000,0.000000 0.000000,-25.000000 25.000000,0.000000 0.000000,0.000000-25.000000,0.000000 0.000000,0.000000 0.000000,0.000000 0.000000,-25.000000 0.000000,0.000000 0.000000,0.000000 0.000000,0.000000 0.000000,0.000000 0.000000,0.000000 0.000000,0.000000 25.000000,0.000000 0.000000,0.000000-25.000000,0.000000 0.000000,0.000000 0.000000,0.000000 0.000000,0.000000 0.000000,0.000000 0.000000,0.000000 0.000000,0.000000 0.000000,0.000000 0.000000,0.000000 0.000000,-25.000000 25.000000,0.000000 0.000000,25.000000-25.000000,0.000000 0.000000,0.000000 0.000000</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93400.000000 27050.000000,'0.000000'-250.000000,"0.000000"175.000000,0.000000 0.000000,25.000000 0.000000,0.000000 0.000000,0.000000 0.000000,0.000000 0.000000,25.000000 0.000000,0.000000 0.000000,0.000000 25.000000,0.000000 0.000000,0.000000 25.000000,0.000000 0.000000,0.000000 0.000000,0.000000 0.000000,-25.000000 0.000000,0.000000 0.000000,25.000000 25.000000,0.000000 0.000000,0.000000 0.000000,0.000000 0.000000,-25.000000 25.000000,0.000000 0.000000,25.000000 0.000000,0.000000 0.000000,-25.000000 25.000000,0.000000 0.000000,0.000000-25.000000,0.000000 0.000000,0.000000 50.000000,0.000000 0.000000,-25.000000 0.000000,0.000000 0.000000,0.000000 0.000000,0.000000 0.000000,0.000000 0.000000,0.000000 0.000000,-50.000000 0.000000,0.000000 0.000000,25.000000 0.000000,0.000000 0.000000,-25.000000-25.000000,0.000000 0.000000,25.000000 0.000000,0.000000 0.000000,0.000000 0.000000,0.000000 0.000000,0.000000 0.000000,0.000000 0.000000,0.000000-25.000000,0.000000 0.000000,25.000000 0.000000,0.000000 0.000000,0.000000 0.000000,0.000000 0.000000,25.000000-25.000000,0.000000 0.000000,25.000000 0.000000,0.000000 0.000000,0.000000 0.000000,0.000000 0.000000,0.000000 0.000000,0.000000 0.000000,25.000000-25.000000,0.000000 0.000000,-25.000000 25.000000,0.000000 0.000000,25.000000-25.000000,0.000000 0.000000,-25.000000 25.000000,0.000000 0.000000,0.000000-25.000000,0.000000 0.000000,-25.000000 25.000000,0.000000 0.000000,25.000000 0.000000,0.000000 0.000000,-25.000000 0.000000,0.000000 0.000000,0.000000 0.000000,0.000000 0.000000,0.000000 0.000000,0.000000 0.000000,-25.000000 25.000000,0.000000 0.000000,-25.000000 0.000000,0.000000 0.000000,0.000000 0.000000,0.000000 0.000000,-50.000000 0.000000,0.000000 0.000000,25.000000 0.000000,0.000000 0.000000,-25.000000 0.000000,0.000000 0.000000,0.000000 0.000000,0.000000 0.000000,0.000000 0.000000,0.000000 0.000000,0.000000 0.000000,0.000000 0.000000,0.000000-25.000000,0.000000 0.000000,25.000000 0.000000,0.000000 0.000000,-25.000000 0.000000,0.000000 0.000000,0.000000-25.000000,0.000000 0.000000,-25.000000-25.000000,0.000000 0.000000,25.000000 0.000000,0.000000 0.000000,0.000000 0.000000,0.000000 0.000000,0.000000 0.000000,0.000000 0.000000,25.000000-25.000000,0.000000 0.000000,0.000000 25.000000,0.000000 0.000000,25.000000-25.000000,0.000000 0.000000,25.000000 0.000000,0.000000 0.000000,0.000000-25.000000,0.000000 0.000000,50.000000 0.000000,0.000000 0.000000,25.000000 0.000000,0.000000 0.000000,0.000000 0.000000,0.000000 0.000000,0.000000 50.000000,0.000000 0.000000,25.000000-25.000000,0.000000 0.000000,0.000000 25.000000,0.000000 0.000000,-25.000000 0.000000,0.000000 0.000000,25.000000 25.000000,0.000000 0.000000,25.000000 0.000000,0.000000 0.000000,0.000000 25.000000,0.000000 0.000000,0.000000 0.000000,0.000000 0.000000,25.000000 0.000000,0.000000 0.000000,-50.000000 25.000000,0.000000 0.000000,0.000000 25.000000,0.000000 0.000000,-25.000000-25.000000,0.000000 0.000000,-25.000000 25.000000,0.000000 0.000000,0.000000 0.000000,0.000000 0.000000,-25.000000 25.000000,0.000000 0.000000,-25.000000 0.000000,0.000000 0.000000,0.000000 0.000000,0.000000 0.000000,0.000000 25.000000,0.000000 0.000000,0.000000 0.000000,0.000000 0.000000,-50.000000-25.000000,0.000000 0.000000,0.000000 25.000000,0.000000 0.000000,0.000000-50.000000,0.000000 0.000000,-25.000000 0.000000,0.000000 0.000000,-25.000000 0.000000,0.000000 0.000000,25.000000 0.000000,0.000000 0.000000,-25.000000-25.000000,0.000000 0.000000,-25.000000 0.000000,0.000000 0.000000,25.000000-25.000000,0.000000 0.000000,0.000000 0.000000,0.000000 0.000000,0.000000 0.000000,0.000000 0.000000,25.000000 0.000000,0.000000 0.000000,25.000000 0.000000,0.000000 0.000000,-25.000000 25.000000,0.000000 0.000000,50.000000-25.000000,0.000000 0.000000,0.000000-25.000000</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0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35050.000000 32150.000000,'-50.000000'0.000000,"25.000000"0.000000,0.000000 0.000000,25.000000 25.000000,0.000000 0.000000,-25.000000-25.000000,0.000000 0.000000,0.000000 0.000000,0.000000 0.000000,0.000000 25.000000,0.000000 0.000000,0.000000-25.000000,0.000000 0.000000,50.000000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0.000000,0.000000-25.000000,0.000000 0.000000,25.000000 25.000000,0.000000 0.000000,25.000000-25.000000,0.000000 0.000000,0.000000 25.000000,0.000000 0.000000,25.000000-25.000000,0.000000 0.000000,-25.000000 25.000000,0.000000 0.000000,-25.000000 0.000000,0.000000 0.000000,25.000000 0.000000,0.000000 0.000000,-50.000000-25.000000,0.000000 0.000000,50.000000 25.000000,0.000000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0.000000,50.000000 0.000000,0.000000 0.000000,25.000000 0.000000,0.000000 0.000000,-50.000000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0.000000,-50.000000 0.000000,0.000000 0.000000,50.000000 0.000000,0.000000 0.000000,0.000000 0.000000,0.000000 0.000000,0.000000 0.000000,0.000000 0.000000,50.000000 0.000000,0.000000 0.000000,-50.000000 0.000000,0.000000 0.000000,0.000000 0.000000,0.000000 0.000000,-25.000000 0.000000,0.000000 0.000000,-25.000000 0.000000,0.000000 0.000000,0.000000 0.000000,0.000000 0.000000,25.000000 0.000000,0.000000 0.000000,0.000000 0.000000,0.000000 0.000000,25.000000 25.000000,0.000000 0.000000,0.000000-25.000000,0.000000 0.000000,0.000000 0.000000,0.000000 0.000000,0.000000 0.000000,0.000000 0.000000,-25.000000 0.000000,0.000000 0.000000,0.000000 0.000000,0.000000 0.000000,-25.000000 0.000000,0.000000 0.000000,0.000000 25.000000,0.000000 0.000000,0.000000-25.000000,0.000000 0.000000,25.000000 0.000000,0.000000 0.000000,0.000000 0.000000,0.000000 0.000000,25.000000 0.000000,0.000000 0.000000,0.000000 25.000000,0.000000 0.000000,0.000000-25.000000,0.000000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25.000000,0.000000 0.000000,0.000000-25.000000,0.000000 0.000000,-25.000000 0.000000,0.000000 0.000000,-25.000000 0.000000,0.000000 0.000000,25.000000 0.000000,0.000000 0.000000,0.000000 25.000000,0.000000 0.000000,-25.000000-25.000000,0.000000 0.000000,25.000000 0.000000,0.000000 0.000000,25.000000 0.000000,0.000000 0.000000,-25.000000 0.000000,0.000000 0.000000,0.000000 25.000000,0.000000 0.000000,0.000000-25.000000,0.000000 0.000000,0.000000 0.000000,0.000000 0.000000,0.000000 0.000000,0.000000 0.000000,-25.000000 0.000000,0.000000 0.000000,25.000000 25.000000,0.000000 0.000000,-25.000000-25.000000,0.000000 0.000000,25.000000 0.000000,0.000000 0.000000,-25.000000 0.000000,0.000000 0.000000,0.000000 0.000000,0.000000 0.000000,25.000000 0.000000,0.000000 0.000000,-25.000000 0.000000,0.000000 0.000000,0.000000 0.000000,0.000000 0.000000,0.000000 0.000000,0.000000 0.000000,-25.000000 25.000000,0.000000 0.000000,25.000000-25.000000,0.000000 0.000000,0.000000 0.000000,0.000000 0.000000,0.000000 0.000000,0.000000 0.000000,0.000000 0.000000,0.000000 0.000000,0.000000 0.000000,0.000000 0.000000,0.000000 0.000000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0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72250.000000 32150.000000,'0.000000'50.000000,"0.000000"-25.000000,0.000000 0.000000,25.000000-25.000000,0.000000 0.000000,0.000000 0.000000,0.000000 0.000000,25.000000 0.000000,0.000000 0.000000,-25.000000 0.000000,0.000000 0.000000,50.000000 0.000000,0.000000 0.000000,25.000000 0.000000,0.000000 0.000000,0.000000-25.000000,0.000000 0.000000,50.000000 25.000000,0.000000 0.000000,25.000000-25.000000,0.000000 0.000000,-25.000000 25.000000,0.000000 0.000000,25.000000 0.000000,0.000000 0.000000,-25.000000 0.000000,0.000000 0.000000,-50.000000 0.000000,0.000000 0.000000,0.000000 0.000000,0.000000 0.000000,25.000000 0.000000,0.000000 0.000000,-25.000000 0.000000,0.000000 0.000000,25.000000 25.000000,0.000000 0.000000,25.000000-25.000000,0.000000 0.000000,-25.000000 25.000000,0.000000 0.000000,0.000000-25.000000,0.000000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25.000000,0.000000 0.000000,25.000000-25.000000,0.000000 0.000000,0.000000 0.000000,0.000000 0.000000,-25.000000 0.000000,0.000000 0.000000,25.000000 0.000000,0.000000 0.000000,-50.000000 0.000000,0.000000 0.000000,0.000000 0.000000,0.000000 0.000000,0.000000 0.000000,0.000000 0.000000,25.000000 0.000000,0.000000 0.000000,-25.000000 0.000000,0.000000 0.000000,50.000000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0.000000,-50.000000 0.000000,0.000000 0.000000,25.000000 0.000000,0.000000 0.000000,-50.000000 25.000000,0.000000 0.000000,25.000000-25.000000,0.000000 0.000000,25.000000 25.000000,0.000000 0.000000,-25.000000-25.000000,0.000000 0.000000,25.000000 0.000000,0.000000 0.000000,0.000000 0.000000,0.000000 0.000000,-25.000000 0.000000,0.000000 0.000000,0.000000 25.000000,0.000000 0.000000,0.000000-25.000000,0.000000 0.000000,0.000000 0.000000,0.000000 0.000000,0.000000 0.000000,0.000000 0.000000,0.000000 0.000000,0.000000 0.000000,25.000000 0.000000,0.000000 0.000000,25.000000 0.000000,0.000000 0.000000,0.000000 25.000000,0.000000 0.000000,-25.000000-25.000000,0.000000 0.000000,-25.000000 25.000000,0.000000 0.000000,-50.000000-25.000000,0.000000 0.000000,25.000000 0.000000,0.000000 0.000000,0.000000 0.000000,0.000000 0.000000,0.000000 0.000000,0.000000 0.000000,0.000000 0.000000,0.000000 0.000000,25.000000 25.000000,0.000000 0.000000,0.000000-25.000000,0.000000 0.000000,0.000000 0.000000,0.000000 0.000000,0.000000 0.000000,0.000000 0.000000,0.000000 0.000000,0.000000 0.000000,0.000000 0.000000,0.000000 0.000000,-25.000000 25.000000,0.000000 0.000000,0.000000-25.000000,0.000000 0.000000,0.000000 0.000000,0.000000 0.000000,0.000000 0.000000,0.000000 0.000000,0.000000 25.000000,0.000000 0.000000,0.000000-25.000000,0.000000 0.000000,-25.000000 0.000000,0.000000 0.000000,50.000000 25.000000,0.000000 0.000000,-25.000000-25.000000,0.000000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25.000000,0.000000 0.000000,0.000000-25.000000,0.000000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0.000000,-25.000000-25.000000,0.000000 0.000000,0.000000 0.000000,0.000000 0.000000,25.000000 0.000000,0.000000 0.000000,-25.000000 0.000000,0.000000 0.000000,0.000000 25.000000,0.000000 0.000000,25.000000-25.000000,0.000000 0.000000,0.000000 0.000000,0.000000 0.000000,0.000000 25.000000,0.000000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25.000000,0.000000 0.000000,0.000000-25.000000,0.000000 0.000000,0.000000 0.000000,0.000000 0.000000,0.000000 0.000000,0.000000 0.000000,0.000000 0.000000,0.000000 0.000000,0.000000 0.000000,0.000000 0.000000,-50.000000 0.000000,0.000000 0.000000,0.000000 0.000000,0.000000 0.000000,0.000000 25.000000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1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14300.000000 35650.000000,'0.000000'-50.000000,"25.000000"50.000000,0.000000 0.000000,-25.000000-25.000000,0.000000 0.000000,25.000000 25.000000,0.000000 0.000000,25.000000-25.000000,0.000000 0.000000,0.000000 25.000000,0.000000 0.000000,50.000000-25.000000,0.000000 0.000000,0.000000 0.000000,0.000000 0.000000,75.000000 0.000000,0.000000 0.000000,50.000000 0.000000,0.000000 0.000000,25.000000 0.000000,0.000000 0.000000,-25.000000 0.000000,0.000000 0.000000,0.000000 0.000000,0.000000 0.000000,0.000000 25.000000,0.000000 0.000000,0.000000 0.000000,0.000000 0.000000,50.000000 0.000000,0.000000 0.000000,-75.000000 0.000000,0.000000 0.000000,-25.000000 0.000000,0.000000 0.000000,-25.000000 0.000000,0.000000 0.000000,25.000000 25.000000,0.000000 0.000000,50.000000-25.000000,0.000000 0.000000,-50.000000 0.000000,0.000000 0.000000,-25.000000 0.000000,0.000000 0.000000,-25.000000 0.000000,0.000000 0.000000,-50.000000 0.000000,0.000000 0.000000,25.000000 0.000000,0.000000 0.000000,0.000000 0.000000,0.000000 0.000000,-25.000000 0.000000,0.000000 0.000000,0.000000 0.000000,0.000000 0.000000,25.000000 0.000000,0.000000 0.000000,-50.000000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34550.000000 30600.000000,'-50.000000'0.000000,"50.000000"-25.000000,0.000000 0.000000,0.000000 0.000000,0.000000 0.000000,50.000000 25.000000,0.000000 0.000000,-25.000000-25.000000,0.000000 0.000000,25.000000 0.000000,0.000000 0.000000,0.000000 25.000000,0.000000 0.000000,-25.000000 0.000000,0.000000 0.000000,0.000000 0.000000,0.000000 0.000000,0.000000 0.000000,0.000000 0.000000,0.000000 50.000000,0.000000 0.000000,-25.000000-25.000000,0.000000 0.000000,-25.000000 25.000000,0.000000 0.000000,0.000000 0.000000,0.000000 0.000000,0.000000-25.000000,0.000000 0.000000,0.000000 25.000000,0.000000 0.000000,0.000000-25.000000,0.000000 0.000000,25.000000 0.000000,0.000000 0.000000,50.000000-25.000000,0.000000 0.000000,0.000000 0.000000,0.000000 0.000000,-25.000000 0.000000,0.000000 0.000000,25.000000 0.000000,0.000000 0.000000,-25.000000 0.000000,0.000000 0.000000,0.000000 0.000000,0.000000 0.000000,-25.000000 25.000000,0.000000 0.000000,0.000000 0.000000,0.000000 0.000000,0.000000 0.000000,0.000000 0.000000,0.000000 0.000000,0.000000 0.000000,-25.000000 25.000000,0.000000 0.000000,-25.000000-25.000000,0.000000 0.000000,0.000000 0.000000,0.000000 0.000000,-25.000000 0.000000,0.000000 0.000000,0.000000 0.000000,0.000000 0.000000,25.000000 0.000000,0.000000 0.000000,-50.000000 0.000000,0.000000 0.000000,50.000000 0.000000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36600.000000 44200.000000,'-50.000000'-50.000000,"50.000000"25.000000,0.000000 0.000000,0.000000 0.000000,0.000000 0.000000,-25.000000 25.000000,0.000000 0.000000,25.000000-25.000000,0.000000 0.000000,0.000000 50.000000,0.000000 0.000000,25.000000 0.000000</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33850.000000 30750.000000,'100.000000'-100.000000,"-50.000000"25.000000,0.000000 0.000000,25.000000 0.000000,0.000000 0.000000,0.000000 25.000000,0.000000 0.000000,25.000000 0.000000,0.000000 0.000000,25.000000 25.000000,0.000000 0.000000,-25.000000 0.000000,0.000000 0.000000,0.000000 25.000000,0.000000 0.000000,0.000000 0.000000,0.000000 0.000000,-50.000000 0.000000,0.000000 0.000000,0.000000 50.000000,0.000000 0.000000,0.000000 0.000000,0.000000 0.000000,-25.000000 0.000000,0.000000 0.000000,0.000000 25.000000,0.000000 0.000000,-25.000000 0.000000,0.000000 0.000000,0.000000 0.000000,0.000000 0.000000,0.000000 0.000000,0.000000 0.000000,0.000000 25.000000,0.000000 0.000000,-50.000000-50.000000,0.000000 0.000000,25.000000 25.000000,0.000000 0.000000,-25.000000 0.000000,0.000000 0.000000,-25.000000-25.000000,0.000000 0.000000,0.000000-25.000000,0.000000 0.000000,0.000000 25.000000,0.000000 0.000000,25.000000 0.000000,0.000000 0.000000,-25.000000-25.000000,0.000000 0.000000,0.000000 0.000000,0.000000 0.000000,0.000000-25.000000,0.000000 0.000000,0.000000 25.000000,0.000000 0.000000,0.000000-25.000000,0.000000 0.000000,25.000000 0.000000,0.000000 0.000000,-25.000000-25.000000,0.000000 0.000000,25.000000 0.000000,0.000000 0.000000,25.000000-25.000000,0.000000 0.000000,0.000000 25.000000,0.000000 0.000000,0.000000-25.000000,0.000000 0.000000,0.000000 0.000000,0.000000 0.000000,25.000000 0.000000,0.000000 0.000000,0.000000 0.000000,0.000000 0.000000,25.000000 0.000000,0.000000 0.000000,0.000000 0.000000,0.000000 0.000000,25.000000 0.000000,0.000000 0.000000,25.000000-25.000000,0.000000 0.000000,0.000000 0.000000,0.000000 0.000000,-25.000000 25.000000,0.000000 0.000000,0.000000-25.000000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71700.000000 31050.000000,'0.000000'-50.000000,"0.000000"25.000000,0.000000 0.000000,0.000000-25.000000,0.000000 0.000000,0.000000 25.000000,0.000000 0.000000,0.000000 0.000000,0.000000 0.000000,25.000000 25.000000,0.000000 0.000000,0.000000 0.000000,0.000000 0.000000,25.000000 50.000000,0.000000 0.000000,-25.000000 0.000000,0.000000 0.000000,0.000000 0.000000,0.000000 0.000000,0.000000 25.000000,0.000000 0.000000,0.000000 0.000000,0.000000 0.000000,-25.000000 0.000000,0.000000 0.000000,25.000000 0.000000,0.000000 0.000000,0.000000-25.000000,0.000000 0.000000,-25.000000 25.000000,0.000000 0.000000,25.000000-25.000000,0.000000 0.000000,0.000000 0.000000,0.000000 0.000000,0.000000-25.000000,0.000000 0.000000,0.000000-25.000000,0.000000 0.000000,0.000000 0.000000,0.000000 0.000000,0.000000 0.000000</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72600.000000 31500.000000,'-50.000000'0.000000,"50.000000"-25.000000,0.000000 0.000000,-25.000000 25.000000,0.000000 0.000000,0.000000-25.000000,0.000000 0.000000,0.000000 25.000000,0.000000 0.000000,0.000000 0.000000,0.000000 0.000000,0.000000 0.000000,0.000000 0.000000,-25.000000 25.000000,0.000000 0.000000,0.000000 25.000000,0.000000 0.000000,0.000000-25.000000,0.000000 0.000000,0.000000 0.000000,0.000000 0.000000,0.000000 0.000000,0.000000 0.000000,25.000000 0.000000,0.000000 0.000000,-25.000000 0.000000,0.000000 0.000000,25.000000 0.000000,0.000000 0.000000,0.000000-25.000000,0.000000 0.000000,0.000000 0.000000,0.000000 0.000000,0.000000 0.000000,0.000000 0.000000,25.000000-50.000000,0.000000 0.000000,0.000000 25.000000,0.000000 0.000000,0.000000-25.000000,0.000000 0.000000,0.000000 0.000000,0.000000 0.000000,0.000000 25.000000,0.000000 0.000000,-25.000000-25.000000,0.000000 0.000000,25.000000 0.000000,0.000000 0.000000,0.000000 0.000000,0.000000 0.000000,0.000000 25.000000,0.000000 0.000000,-25.000000 0.000000</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72000.000000 31800.000000,'0.000000'50.000000,"0.000000"-25.000000,0.000000 0.000000,0.000000 0.000000,0.000000 0.000000,0.000000 0.000000,0.000000 0.000000,0.000000 0.000000,0.000000 0.000000,0.000000 25.000000,0.000000 0.000000,-25.000000-25.000000,0.000000 0.000000,25.000000 0.000000,0.000000 0.000000,-25.000000 0.000000,0.000000 0.000000,-25.000000 0.000000,0.000000 0.000000,25.000000 0.000000,0.000000 0.000000,-50.000000-25.000000,0.000000 0.000000,0.000000 0.000000,0.000000 0.000000,25.000000 0.000000,0.000000 0.000000,-25.000000 0.000000,0.000000 0.000000,0.000000-50.000000,0.000000 0.000000,25.000000 0.000000,0.000000 0.000000,0.000000-25.000000,0.000000 0.000000,0.000000 25.000000,0.000000 0.000000,50.000000-25.000000,0.000000 0.000000,-25.000000 0.000000,0.000000 0.000000,25.000000-25.000000,0.000000 0.000000,25.000000 0.000000,0.000000 0.000000,25.000000 25.000000,0.000000 0.000000,25.000000-25.000000,0.000000 0.000000,0.000000 50.000000,0.000000 0.000000,25.000000 0.000000,0.000000 0.000000,0.000000 25.000000,0.000000 0.000000,-25.000000 25.000000,0.000000 0.000000,0.000000 0.000000,0.000000 0.000000,25.000000 0.000000,0.000000 0.000000,-50.000000 50.000000,0.000000 0.000000,25.000000 0.000000,0.000000 0.000000,0.000000 25.000000,0.000000 0.000000,-25.000000 0.000000,0.000000 0.000000,0.000000-25.000000,0.000000 0.000000,-25.000000 25.000000,0.000000 0.000000,0.000000 0.000000,0.000000 0.000000,-25.000000-25.000000,0.000000 0.000000,0.000000 25.000000,0.000000 0.000000,-25.000000-50.000000,0.000000 0.000000,0.000000 25.000000,0.000000 0.000000,-50.000000 0.000000,0.000000 0.000000,0.000000-25.000000,0.000000 0.000000,-50.000000 0.000000,0.000000 0.000000,0.000000 0.000000,0.000000 0.000000,-25.000000 25.000000,0.000000 0.000000,0.000000-25.000000,0.000000 0.000000,50.000000 0.000000</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12650.000000 34650.000000,'50.000000'-50.000000,"-25.000000"25.000000,0.000000 0.000000,-25.000000 0.000000,0.000000 0.000000,25.000000 25.000000,0.000000 0.000000,-25.000000-25.000000,0.000000 0.000000,-25.000000 50.000000,0.000000 0.000000,-25.000000 0.000000,0.000000 0.000000,0.000000 25.000000,0.000000 0.000000,0.000000-25.000000,0.000000 0.000000,0.000000 0.000000,0.000000 0.000000,25.000000 0.000000,0.000000 0.000000,-25.000000 0.000000,0.000000 0.000000,25.000000 0.000000,0.000000 0.000000,0.000000-25.000000,0.000000 0.000000,0.000000 0.000000,0.000000 0.000000,0.000000 0.000000,0.000000 0.000000,25.000000 25.000000,0.000000 0.000000,25.000000-25.000000,0.000000 0.000000,25.000000 25.000000,0.000000 0.000000,-25.000000 25.000000,0.000000 0.000000,25.000000-25.000000,0.000000 0.000000,0.000000 25.000000,0.000000 0.000000,-25.000000 0.000000,0.000000 0.000000,0.000000 0.000000,0.000000 0.000000,0.000000-25.000000,0.000000 0.000000,0.000000 25.000000,0.000000 0.000000,0.000000 0.000000,0.000000 0.000000,-25.000000-25.000000,0.000000 0.000000,0.000000 0.000000,0.000000 0.000000,0.000000 0.000000,0.000000 0.000000,0.000000-50.000000,0.000000 0.000000,25.000000 0.000000,0.000000 0.000000,0.000000-25.000000,0.000000 0.000000,25.000000 25.000000,0.000000 0.000000,0.000000-25.000000,0.000000 0.000000,-25.000000 25.000000,0.000000 0.000000,25.000000 0.000000,0.000000 0.000000,0.000000 25.000000,0.000000 0.000000,0.000000 0.000000,0.000000 0.000000,-25.000000 0.000000,0.000000 0.000000,25.000000 25.000000,0.000000 0.000000,-50.000000 0.000000,0.000000 0.000000,0.000000 50.000000,0.000000 0.000000,0.000000-25.000000,0.000000 0.000000,0.000000 25.000000,0.000000 0.000000,-50.000000 0.000000,0.000000 0.000000,0.000000-25.000000,0.000000 0.000000,-25.000000 25.000000,0.000000 0.000000,25.000000-25.000000,0.000000 0.000000,-25.000000-25.000000,0.000000 0.000000,25.000000 25.000000,0.000000 0.000000,-25.000000-25.000000,0.000000 0.000000,25.000000-25.000000,0.000000 0.000000,0.000000 0.000000,0.000000 0.000000,0.000000 0.000000,0.000000 0.000000,-25.000000-25.000000,0.000000 0.000000,0.000000-25.000000,0.000000 0.000000,0.000000 0.000000,0.000000 0.000000,25.000000 0.000000,0.000000 0.000000,0.000000-25.000000,0.000000 0.000000,0.000000 0.000000,0.000000 0.000000,0.000000 25.000000,0.000000 0.000000,25.000000-25.000000,0.000000 0.000000,25.000000 0.000000,0.000000 0.000000,0.000000 0.000000,0.000000 0.000000,0.000000 0.000000,0.000000 0.000000,0.000000 0.000000,0.000000 0.000000,25.000000 0.000000,0.000000 0.000000,0.000000 0.000000,0.000000 0.000000,25.000000-25.000000,0.000000 0.000000,0.000000 50.000000,0.000000 0.000000,0.000000 0.000000,0.000000 0.000000,25.000000 0.000000,0.000000 0.000000,0.000000 25.000000,0.000000 0.000000,0.000000 0.000000,0.000000 0.000000,0.000000 25.000000,0.000000 0.000000,0.000000 0.000000,0.000000 0.000000,0.000000 0.000000,0.000000 0.000000,0.000000 25.000000,0.000000 0.000000,0.000000 25.000000,0.000000 0.000000,-25.000000 25.000000,0.000000 0.000000,25.000000 25.000000,0.000000 0.000000,-50.000000 0.000000,0.000000 0.000000,25.000000 0.000000,0.000000 0.000000,0.000000 0.000000,0.000000 0.000000,-50.000000-25.000000,0.000000 0.000000,25.000000 0.000000,0.000000 0.000000,-25.000000 0.000000,0.000000 0.000000,0.000000 0.000000,0.000000 0.000000,-25.000000-25.000000,0.000000 0.000000,-25.000000 0.000000,0.000000 0.000000,25.000000 0.000000,0.000000 0.000000,0.000000 0.000000,0.000000 0.000000,-25.000000 0.000000,0.000000 0.000000,0.000000-25.000000,0.000000 0.000000,0.000000 25.000000,0.000000 0.000000,0.000000-25.000000,0.000000 0.000000,25.000000 0.000000,0.000000 0.000000,-25.000000-25.000000,0.000000 0.000000,0.000000 25.000000,0.000000 0.000000,25.000000-25.000000,0.000000 0.000000,-25.000000 0.000000,0.000000 0.000000,0.000000-25.000000,0.000000 0.000000,25.000000-25.000000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55050.000000 33600.000000,'0.000000'-50.000000,"-25.000000"25.000000,0.000000 0.000000,25.000000 0.000000,0.000000 0.000000,-25.000000 25.000000,0.000000 0.000000,25.000000-25.000000,0.000000 0.000000,0.000000 50.000000,0.000000 0.000000,0.000000 0.000000,0.000000 0.000000,0.000000 50.000000,0.000000 0.000000,0.000000 0.000000,0.000000 0.000000,0.000000 25.000000,0.000000 0.000000,25.000000-25.000000,0.000000 0.000000,0.000000 25.000000,0.000000 0.000000,25.000000-25.000000,0.000000 0.000000,0.000000 25.000000,0.000000 0.000000,0.000000 0.000000,0.000000 0.000000,0.000000-25.000000,0.000000 0.000000,25.000000 0.000000,0.000000 0.000000,0.000000-25.000000,0.000000 0.000000,25.000000-50.000000,0.000000 0.000000,0.000000 0.000000,0.000000 0.000000,-25.000000 0.000000,0.000000 0.000000,-25.000000 0.000000</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56600.000000 34850.000000,'50.000000'0.000000,"-50.000000"-25.000000,0.000000 0.000000,25.000000 25.000000,0.000000 0.000000,0.000000-25.000000,0.000000 0.000000,50.000000 25.000000,0.000000 0.000000,-25.000000-25.000000,0.000000 0.000000,25.000000 25.000000,0.000000 0.000000,0.000000 0.000000,0.000000 0.000000,-25.000000 0.000000,0.000000 0.000000,0.000000 25.000000,0.000000 0.000000,0.000000-25.000000,0.000000 0.000000,-25.000000 25.000000,0.000000 0.000000,0.000000 0.000000,0.000000 0.000000,-25.000000 0.000000,0.000000 0.000000,0.000000 25.000000,0.000000 0.000000,0.000000-25.000000,0.000000 0.000000,0.000000 0.000000,0.000000 0.000000,-25.000000 25.000000,0.000000 0.000000,-25.000000 0.000000,0.000000 0.000000,0.000000 0.000000,0.000000 0.000000,0.000000 0.000000,0.000000 0.000000,0.000000-25.000000,0.000000 0.000000,0.000000 25.000000,0.000000 0.000000,0.000000-25.000000,0.000000 0.000000,0.000000 0.000000,0.000000 0.000000,0.000000 0.000000,0.000000 0.000000,-25.000000 0.000000,0.000000 0.000000,50.000000-25.000000,0.000000 0.000000,-25.000000 0.000000,0.000000 0.000000,0.000000 25.000000,0.000000 0.000000,25.000000-25.000000,0.000000 0.000000,0.000000 0.000000,0.000000 0.000000,25.000000-25.000000,0.000000 0.000000,0.000000 0.000000,0.000000 0.000000,0.000000 0.000000,0.000000 0.000000,0.000000-25.000000,0.000000 0.000000,25.000000 0.000000,0.000000 0.000000,0.000000-25.000000,0.000000 0.000000,0.000000 0.000000,0.000000 0.000000,-25.000000 0.000000,0.000000 0.000000,25.000000 0.000000,0.000000 0.000000,0.000000 0.000000,0.000000 0.000000,0.000000 25.000000,0.000000 0.000000,-25.000000 0.000000,0.000000 0.000000,25.000000 0.000000,0.000000 0.000000,-25.000000 25.000000,0.000000 0.000000,25.000000 0.000000</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58400.000000 34200.000000,'0.000000'-50.000000,"0.000000"25.000000,0.000000 0.000000,0.000000 0.000000,0.000000 0.000000,0.000000-25.000000,0.000000 0.000000,25.000000 25.000000,0.000000 0.000000,-25.000000-25.000000,0.000000 0.000000,25.000000 25.000000,0.000000 0.000000,-25.000000 0.000000,0.000000 0.000000,0.000000 50.000000,0.000000 0.000000,0.000000 25.000000,0.000000 0.000000,25.000000 25.000000,0.000000 0.000000,-25.000000 0.000000,0.000000 0.000000,50.000000 0.000000,0.000000 0.000000,-25.000000 25.000000,0.000000 0.000000,25.000000 0.000000,0.000000 0.000000,0.000000 0.000000,0.000000 0.000000,-25.000000 25.000000,0.000000 0.000000,25.000000-25.000000,0.000000 0.000000,-50.000000 0.000000,0.000000 0.000000,0.000000-25.000000,0.000000 0.000000,0.000000 0.000000,0.000000 0.000000,-25.000000-25.000000,0.000000 0.000000,0.000000 0.000000,0.000000 0.000000,0.000000-25.000000,0.000000 0.000000,-25.000000 0.000000,0.000000 0.000000,25.000000-25.000000,0.000000 0.000000,-25.000000 25.000000,0.000000 0.000000,25.000000-25.000000,0.000000 0.000000,-25.000000 0.000000,0.000000 0.000000,25.000000 0.000000,0.000000 0.000000,0.000000-25.000000,0.000000 0.000000,-25.000000-25.000000,0.000000 0.000000,25.000000 25.000000,0.000000 0.000000,0.000000-25.000000,0.000000 0.000000,25.000000 0.000000,0.000000 0.000000,-25.000000 0.000000,0.000000 0.000000,25.000000-25.000000,0.000000 0.000000,0.000000 25.000000,0.000000 0.000000,0.000000 0.000000,0.000000 0.000000,0.000000 0.000000,0.000000 0.000000,25.000000-25.000000,0.000000 0.000000,25.000000 50.000000,0.000000 0.000000,25.000000 0.000000,0.000000 0.000000,0.000000 0.000000,0.000000 0.000000,0.000000 25.000000,0.000000 0.000000,0.000000 0.000000,0.000000 0.000000,-25.000000 25.000000,0.000000 0.000000,0.000000 0.000000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59600.000000 35200.000000,'0.000000'-50.000000,"0.000000"25.000000,0.000000 0.000000,0.000000-25.000000,0.000000 0.000000,0.000000 25.000000,0.000000 0.000000,0.000000 50.000000,0.000000 0.000000,0.000000 50.000000,0.000000 0.000000,0.000000-25.000000,0.000000 0.000000,0.000000 0.000000,0.000000 0.000000,0.000000 25.000000,0.000000 0.000000,0.000000-25.000000,0.000000 0.000000,0.000000 0.000000,0.000000 0.000000,25.000000 0.000000,0.000000 0.000000,-25.000000 0.000000,0.000000 0.000000,25.000000-25.000000,0.000000 0.000000,0.000000 0.000000,0.000000 0.000000,0.000000-25.000000,0.000000 0.000000,0.000000 0.000000,0.000000 0.000000,0.000000 0.000000,0.000000 0.000000,0.000000-50.000000,0.000000 0.000000,0.000000 0.000000,0.000000 0.000000,0.000000-25.000000,0.000000 0.000000,0.000000 25.000000,0.000000 0.000000,-25.000000-25.000000,0.000000 0.000000,25.000000 0.000000,0.000000 0.000000,-25.000000 0.000000,0.000000 0.000000,25.000000 25.000000,0.000000 0.000000,-25.000000 0.000000,0.000000 0.000000,0.000000 25.000000,0.000000 0.000000,0.000000-25.000000,0.000000 0.000000,25.000000 25.000000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60850.000000 34750.000000,'0.000000'-50.000000,"0.000000"25.000000,0.000000 0.000000,-25.000000 25.000000,0.000000 0.000000,0.000000 25.000000,0.000000 0.000000,-25.000000 25.000000,0.000000 0.000000,25.000000 25.000000,0.000000 0.000000,0.000000 0.000000,0.000000 0.000000,0.000000 0.000000,0.000000 0.000000,0.000000 0.000000,0.000000 0.000000,25.000000 0.000000,0.000000 0.000000,0.000000-25.000000,0.000000 0.000000,0.000000 0.000000,0.000000 0.000000,25.000000 0.000000,0.000000 0.000000,25.000000-25.000000,0.000000 0.000000,0.000000 0.000000,0.000000 0.000000,0.000000-25.000000,0.000000 0.000000,0.000000 0.000000,0.000000 0.000000,25.000000 0.000000,0.000000 0.000000,0.000000 0.000000,0.000000 0.000000,-25.000000 0.000000,0.000000 0.000000,0.000000-25.000000,0.000000 0.000000,0.000000 25.000000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37500.000000 44550.000000,'100.000000'50.000000,"-75.000000"-50.000000,0.000000 0.000000,0.000000 25.000000,0.000000 0.000000,25.000000 0.000000,0.000000 0.000000,-25.000000 0.000000,0.000000 0.000000,0.000000 0.000000,0.000000 0.000000,-25.000000 25.000000,0.000000 0.000000,0.000000 0.000000,0.000000 0.000000,25.000000 0.000000,0.000000 0.000000,-25.000000 0.000000,0.000000 0.000000,0.000000 0.000000,0.000000 0.000000,-25.000000-25.000000,0.000000 0.000000,0.000000 25.000000,0.000000 0.000000,-25.000000-25.000000,0.000000 0.000000,25.000000-25.000000,0.000000 0.000000,0.000000 0.000000,0.000000 0.000000,-25.000000 0.000000,0.000000 0.000000,25.000000 0.000000,0.000000 0.000000,0.000000 0.000000,0.000000 0.000000,0.000000 0.000000,0.000000 0.000000,0.000000 0.000000,0.000000 0.000000,0.000000-25.000000,0.000000 0.000000,0.000000 0.000000,0.000000 0.000000,25.000000-25.000000,0.000000 0.000000,0.000000 0.000000,0.000000 0.000000,0.000000 0.000000,0.000000 0.000000,0.000000 0.000000,0.000000 0.000000,25.000000 0.000000,0.000000 0.000000,0.000000 0.000000,0.000000 0.000000,25.000000 25.000000,0.000000 0.000000,-25.000000-25.000000,0.000000 0.000000,0.000000 25.000000,0.000000 0.000000,0.000000 0.000000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60700.000000 34900.000000,'0.000000'-50.000000,"0.000000"25.000000,0.000000 0.000000,25.000000-25.000000,0.000000 0.000000,25.000000 25.000000,0.000000 0.000000,0.000000-25.000000,0.000000 0.000000,0.000000 50.000000,0.000000 0.000000,0.000000 0.000000,0.000000 0.000000,0.000000 0.000000,0.000000 0.000000,-25.000000 25.000000,0.000000 0.000000,25.000000 0.000000,0.000000 0.000000,-25.000000 50.000000,0.000000 0.000000,-25.000000-25.000000,0.000000 0.000000,25.000000 25.000000,0.000000 0.000000,-25.000000 0.000000,0.000000 0.000000,0.000000-25.000000,0.000000 0.000000,0.000000-25.000000,0.000000 0.000000,-25.000000 25.000000,0.000000 0.000000,0.000000-25.000000,0.000000 0.000000,-25.000000 0.000000,0.000000 0.000000,0.000000-25.000000,0.000000 0.000000,-25.000000 0.000000,0.000000 0.000000,25.000000 0.000000,0.000000 0.000000,-25.000000 0.000000,0.000000 0.000000,50.000000 0.000000,0.000000 0.000000,-25.000000-25.000000</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63400.000000 34850.000000,'50.000000'0.000000,"-25.000000"0.000000,0.000000 0.000000,25.000000-25.000000,0.000000 0.000000,-25.000000 25.000000,0.000000 0.000000,0.000000 0.000000,0.000000 0.000000,0.000000 0.000000,0.000000 0.000000,-50.000000 25.000000,0.000000 0.000000,-25.000000 0.000000,0.000000 0.000000,-50.000000 0.000000,0.000000 0.000000,-25.000000 25.000000,0.000000 0.000000,0.000000-25.000000,0.000000 0.000000,25.000000 0.000000,0.000000 0.000000,0.000000 0.000000,0.000000 0.000000,0.000000 0.000000,0.000000 0.000000,50.000000 0.000000,0.000000 0.000000,0.000000-25.000000,0.000000 0.000000,50.000000 25.000000</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63000.000000 34500.000000,'0.000000'-50.000000,"25.000000"0.000000,0.000000 0.000000,0.000000 25.000000,0.000000 0.000000,-25.000000 0.000000,0.000000 0.000000,0.000000 0.000000,0.000000 0.000000,25.000000 25.000000,0.000000 0.000000,-25.000000 25.000000,0.000000 0.000000,0.000000 25.000000,0.000000 0.000000,0.000000 50.000000,0.000000 0.000000,0.000000 0.000000,0.000000 0.000000,0.000000 0.000000,0.000000 0.000000,-25.000000 0.000000,0.000000 0.000000,25.000000 0.000000,0.000000 0.000000,-25.000000 0.000000,0.000000 0.000000,0.000000 0.000000,0.000000 0.000000,0.000000-25.000000,0.000000 0.000000,0.000000 0.000000,0.000000 0.000000,25.000000-25.000000,0.000000 0.000000,-25.000000-25.000000,0.000000 0.000000,25.000000 0.000000,0.000000 0.000000,75.000000-50.000000,0.000000 0.000000,0.000000-25.000000,0.000000 0.000000,0.000000-25.000000,0.000000 0.000000,25.000000 0.000000,0.000000 0.000000,0.000000 25.000000,0.000000 0.000000,-25.000000-25.000000,0.000000 0.000000,0.000000 25.000000,0.000000 0.000000,-25.000000 25.000000,0.000000 0.000000,0.000000 25.000000,0.000000 0.000000,-25.000000 0.000000,0.000000 0.000000,-25.000000 50.000000,0.000000 0.000000,0.000000 0.000000,0.000000 0.000000,0.000000 0.000000,0.000000 0.000000,-25.000000 25.000000,0.000000 0.000000,0.000000-25.000000,0.000000 0.000000,0.000000 0.000000,0.000000 0.000000,0.000000-25.000000,0.000000 0.000000,-25.000000 0.000000,0.000000 0.000000,25.000000 0.000000,0.000000 0.000000,0.000000-25.000000,0.000000 0.000000,0.000000 0.000000,0.000000 0.000000,0.000000 0.000000,0.000000 0.000000,25.000000-50.000000,0.000000 0.000000,-25.000000 25.000000,0.000000 0.000000,25.000000-50.000000,0.000000 0.000000,0.000000 0.000000,0.000000 0.000000,25.000000 0.000000,0.000000 0.000000,0.000000 25.000000,0.000000 0.000000,0.000000 0.000000</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65950.000000 35650.000000,'0.000000'-100.000000,"0.000000"50.000000,0.000000 0.000000,25.000000-50.000000,0.000000 0.000000,0.000000 25.000000,0.000000 0.000000,0.000000 0.000000,0.000000 0.000000,0.000000 25.000000,0.000000 0.000000,-25.000000 25.000000,0.000000 0.000000,25.000000 0.000000,0.000000 0.000000,-25.000000 100.000000,0.000000 0.000000,0.000000 25.000000,0.000000 0.000000,0.000000 25.000000,0.000000 0.000000,-25.000000-25.000000,0.000000 0.000000,0.000000 25.000000,0.000000 0.000000,0.000000 0.000000,0.000000 0.000000,0.000000-25.000000,0.000000 0.000000,0.000000 0.000000,0.000000 0.000000,0.000000-25.000000,0.000000 0.000000,25.000000 0.000000,0.000000 0.000000,-25.000000 0.000000,0.000000 0.000000,25.000000-25.000000,0.000000 0.000000,25.000000-50.000000,0.000000 0.000000,0.000000-75.000000,0.000000 0.000000,25.000000-25.000000,0.000000 0.000000,0.000000-25.000000,0.000000 0.000000,0.000000 0.000000,0.000000 0.000000,0.000000 25.000000,0.000000 0.000000,25.000000 0.000000,0.000000 0.000000,-25.000000 25.000000,0.000000 0.000000,0.000000 25.000000,0.000000 0.000000,-25.000000 25.000000,0.000000 0.000000,25.000000 25.000000,0.000000 0.000000,-25.000000 25.000000,0.000000 0.000000,0.000000 25.000000,0.000000 0.000000,0.000000 25.000000,0.000000 0.000000,-25.000000 0.000000,0.000000 0.000000,0.000000-25.000000,0.000000 0.000000,-25.000000 25.000000,0.000000 0.000000,-25.000000-25.000000,0.000000 0.000000,0.000000 0.000000,0.000000 0.000000,25.000000-25.000000,0.000000 0.000000,-25.000000 0.000000,0.000000 0.000000,25.000000 0.000000,0.000000 0.000000,0.000000-25.000000,0.000000 0.000000,0.000000 0.000000,0.000000 0.000000,0.000000 0.000000,0.000000 0.000000,25.000000-50.000000,0.000000 0.000000,0.000000 0.000000,0.000000 0.000000,25.000000 0.000000,0.000000 0.000000,0.000000-25.000000,0.000000 0.000000,25.000000 0.000000,0.000000 0.000000,-25.000000 50.000000,0.000000 0.000000,25.000000-25.000000</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68000.000000 35350.000000,'-100.000000'50.000000,"75.000000"-50.000000,0.000000 0.000000,0.000000 25.000000,0.000000 0.000000,-25.000000 0.000000,0.000000 0.000000,0.000000 0.000000,0.000000 0.000000,25.000000 25.000000,0.000000 0.000000,-25.000000 0.000000,0.000000 0.000000,25.000000-25.000000,0.000000 0.000000,25.000000 0.000000,0.000000 0.000000,0.000000 0.000000,0.000000 0.000000,25.000000-25.000000,0.000000 0.000000,25.000000 25.000000,0.000000 0.000000,0.000000-25.000000,0.000000 0.000000,0.000000 0.000000,0.000000 0.000000,0.000000 25.000000,0.000000 0.000000,-25.000000 0.000000,0.000000 0.000000,0.000000 0.000000,0.000000 0.000000,-25.000000 0.000000,0.000000 0.000000,25.000000 0.000000,0.000000 0.000000,-25.000000 25.000000,0.000000 0.000000,-25.000000-25.000000,0.000000 0.000000,0.000000 0.000000,0.000000 0.000000,-25.000000 0.000000,0.000000 0.000000,0.000000-25.000000,0.000000 0.000000,0.000000 0.000000,0.000000 0.000000,0.000000 0.000000,0.000000 0.000000,0.000000 0.000000,0.000000 0.000000,25.000000 0.000000,0.000000 0.000000,0.000000-25.000000</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68350.000000 35450.000000,'50.000000'-50.000000,"-25.000000"50.000000,0.000000 0.000000,-25.000000 25.000000,0.000000 0.000000,-25.000000 25.000000,0.000000 0.000000,0.000000-25.000000,0.000000 0.000000,0.000000 25.000000,0.000000 0.000000,0.000000 0.000000,0.000000 0.000000,0.000000-25.000000,0.000000 0.000000,25.000000 25.000000,0.000000 0.000000,0.000000-25.000000,0.000000 0.000000,0.000000 0.000000,0.000000 0.000000,0.000000 0.000000,0.000000 0.000000,50.000000-25.000000,0.000000 0.000000,-25.000000 25.000000,0.000000 0.000000,25.000000 0.000000,0.000000 0.000000,-25.000000 0.000000,0.000000 0.000000,25.000000-25.000000,0.000000 0.000000,-50.000000 25.000000,0.000000 0.000000,0.000000 0.000000,0.000000 0.000000,0.000000 0.000000,0.000000 0.000000,0.000000 0.000000,0.000000 0.000000,-50.000000 0.000000,0.000000 0.000000,25.000000 0.000000,0.000000 0.000000,-25.000000-25.000000,0.000000 0.000000,25.000000 0.000000,0.000000 0.000000,-25.000000 25.000000,0.000000 0.000000,25.000000-25.000000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70050.000000 35600.000000,'50.000000'0.000000,"-25.000000"0.000000,0.000000 0.000000,0.000000 50.000000,0.000000 0.000000,-25.000000 0.000000,0.000000 0.000000,0.000000 0.000000,0.000000 0.000000,0.000000 0.000000,0.000000 0.000000,0.000000 0.000000,0.000000 0.000000,-25.000000 0.000000,0.000000 0.000000,-25.000000 0.000000,0.000000 0.000000,25.000000-25.000000,0.000000 0.000000,-25.000000 0.000000,0.000000 0.000000,0.000000-25.000000,0.000000 0.000000,25.000000 0.000000,0.000000 0.000000,-25.000000 0.000000,0.000000 0.000000,25.000000-25.000000,0.000000 0.000000,0.000000 0.000000,0.000000 0.000000,25.000000-25.000000,0.000000 0.000000,0.000000 0.000000,0.000000 0.000000,25.000000 0.000000,0.000000 0.000000,25.000000-25.000000,0.000000 0.000000,-25.000000 50.000000,0.000000 0.000000,25.000000-25.000000</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70900.000000 35050.000000,'-50.000000'0.000000,"25.000000"0.000000,0.000000 0.000000,0.000000 0.000000,0.000000 0.000000,0.000000 25.000000,0.000000 0.000000,-25.000000 0.000000,0.000000 0.000000,25.000000 25.000000,0.000000 0.000000,0.000000 25.000000,0.000000 0.000000,0.000000 0.000000,0.000000 0.000000,0.000000 25.000000,0.000000 0.000000,0.000000-25.000000,0.000000 0.000000,25.000000 25.000000,0.000000 0.000000,-25.000000-25.000000,0.000000 0.000000,25.000000 0.000000,0.000000 0.000000,-25.000000 0.000000,0.000000 0.000000,25.000000-25.000000,0.000000 0.000000,0.000000 0.000000,0.000000 0.000000,-25.000000 25.000000,0.000000 0.000000,25.000000-50.000000,0.000000 0.000000,0.000000 0.000000,0.000000 0.000000,0.000000 0.000000</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0: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70900.000000 36050.000000,'0.000000'50.000000,"-25.000000"-25.000000,0.000000 0.000000,0.000000-25.000000,0.000000 0.000000,0.000000 25.000000,0.000000 0.000000,-25.000000 0.000000,0.000000 0.000000,0.000000 0.000000,0.000000 0.000000,25.000000-25.000000,0.000000 0.000000,-25.000000 25.000000</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72650.000000 35550.000000,'0.000000'-50.000000,"0.000000"25.000000,0.000000 0.000000,0.000000 0.000000,0.000000 0.000000,0.000000 50.000000,0.000000 0.000000,-25.000000 50.000000,0.000000 0.000000,25.000000 0.000000,0.000000 0.000000,0.000000 25.000000,0.000000 0.000000,0.000000 0.000000,0.000000 0.000000,0.000000 0.000000,0.000000 0.000000,0.000000-25.000000,0.000000 0.000000,0.000000 25.000000,0.000000 0.000000,0.000000 0.000000,0.000000 0.000000,0.000000-50.000000,0.000000 0.000000,0.000000 25.000000,0.000000 0.000000,0.000000-50.000000,0.000000 0.000000,0.000000 0.000000,0.000000 0.000000,25.000000-50.000000,0.000000 0.000000,-25.000000 0.000000,0.000000 0.000000,0.000000 0.000000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1: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38150.000000 44400.000000,'0.000000'50.000000,"25.000000"-50.000000,0.000000 0.000000,-25.000000 25.000000,0.000000 0.000000,25.000000 0.000000,0.000000 0.000000,-25.000000 0.000000,0.000000 0.000000,25.000000 25.000000,0.000000 0.000000,-25.000000 0.000000,0.000000 0.000000,0.000000 25.000000,0.000000 0.000000,0.000000 0.000000,0.000000 0.000000,0.000000 0.000000,0.000000 0.000000,0.000000 0.000000,0.000000 0.000000,25.000000 0.000000,0.000000 0.000000,-25.000000-25.000000,0.000000 0.000000,0.000000 0.000000,0.000000 0.000000,0.000000-25.000000,0.000000 0.000000,0.000000 0.000000,0.000000 0.000000,0.000000-50.000000,0.000000 0.000000,0.000000-25.000000,0.000000 0.000000,0.000000 25.000000,0.000000 0.000000,0.000000-25.000000,0.000000 0.000000,25.000000 0.000000,0.000000 0.000000,-25.000000 0.000000,0.000000 0.000000,25.000000-25.000000,0.000000 0.000000,-25.000000 25.000000,0.000000 0.000000,25.000000-25.000000,0.000000 0.000000,-25.000000 25.000000,0.000000 0.000000,25.000000 0.000000,0.000000 0.000000,0.000000 25.000000,0.000000 0.000000,-25.000000-25.000000,0.000000 0.000000,25.000000 25.000000,0.000000 0.000000,0.000000 0.000000,0.000000 0.000000,0.000000 0.000000,0.000000 0.000000,0.000000 25.000000,0.000000 0.000000,25.000000 0.000000,0.000000 0.000000,-25.000000 0.000000,0.000000 0.000000,0.000000 0.000000,0.000000 0.000000,-25.000000 25.000000,0.000000 0.000000,25.000000 0.000000,0.000000 0.000000,0.000000 25.000000,0.000000 0.000000,-25.000000 0.000000,0.000000 0.000000,25.000000 0.000000,0.000000 0.000000,-25.000000 0.000000,0.000000 0.000000,25.000000 0.000000,0.000000 0.000000,-25.000000 0.000000,0.000000 0.000000,0.000000 0.000000,0.000000 0.000000,25.000000 25.000000,0.000000 0.000000,-25.000000-25.000000,0.000000 0.000000,25.000000-25.000000,0.000000 0.000000,-25.000000 25.000000,0.000000 0.000000,25.000000-25.000000,0.000000 0.000000,-25.000000 0.000000,0.000000 0.000000,25.000000 0.000000,0.000000 0.000000,0.000000-25.000000,0.000000 0.000000,0.000000 25.000000</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73000.000000 36200.000000,'0.000000'-50.000000,"0.000000"25.000000,0.000000 0.000000,0.000000-25.000000,0.000000 0.000000,0.000000 25.000000,0.000000 0.000000,0.000000 0.000000,0.000000 0.000000,25.000000 25.000000,0.000000 0.000000,0.000000 25.000000,0.000000 0.000000,-25.000000 50.000000,0.000000 0.000000,0.000000-25.000000,0.000000 0.000000,0.000000 25.000000,0.000000 0.000000,0.000000 25.000000,0.000000 0.000000,0.000000-25.000000,0.000000 0.000000,0.000000 0.000000,0.000000 0.000000,0.000000-25.000000,0.000000 0.000000,0.000000 0.000000,0.000000 0.000000,0.000000 0.000000,0.000000 0.000000,0.000000-25.000000,0.000000 0.000000,0.000000-50.000000,0.000000 0.000000,0.000000-25.000000,0.000000 0.000000,25.000000-25.000000,0.000000 0.000000,0.000000 0.000000,0.000000 0.000000,0.000000-25.000000,0.000000 0.000000,25.000000 0.000000,0.000000 0.000000,-25.000000 0.000000,0.000000 0.000000,25.000000 25.000000,0.000000 0.000000,-25.000000 25.000000,0.000000 0.000000,0.000000 0.000000,0.000000 0.000000,0.000000 50.000000,0.000000 0.000000,0.000000 0.000000,0.000000 0.000000,-25.000000 50.000000,0.000000 0.000000,25.000000 0.000000,0.000000 0.000000,-25.000000 0.000000,0.000000 0.000000,0.000000 25.000000,0.000000 0.000000,25.000000-25.000000,0.000000 0.000000,-25.000000 0.000000,0.000000 0.000000,0.000000-25.000000,0.000000 0.000000,0.000000 25.000000,0.000000 0.000000,0.000000-25.000000,0.000000 0.000000,0.000000 0.000000,0.000000 0.000000,25.000000-25.000000,0.000000 0.000000,0.000000-25.000000,0.000000 0.000000,0.000000-25.000000,0.000000 0.000000,0.000000-25.000000,0.000000 0.000000,0.000000 25.000000,0.000000 0.000000,0.000000-25.000000,0.000000 0.000000,0.000000 25.000000,0.000000 0.000000,0.000000 25.000000,0.000000 0.000000,0.000000-25.000000,0.000000 0.000000,0.000000 50.000000,0.000000 0.000000,-25.000000-25.000000,0.000000 0.000000,25.000000 25.000000,0.000000 0.000000,-25.000000 25.000000,0.000000 0.000000,25.000000 0.000000,0.000000 0.000000,-25.000000 0.000000,0.000000 0.000000,25.000000 25.000000,0.000000 0.000000,-25.000000 0.000000,0.000000 0.000000,0.000000 0.000000,0.000000 0.000000,25.000000 0.000000,0.000000 0.000000,-25.000000-25.000000,0.000000 0.000000,0.000000 25.000000,0.000000 0.000000,0.000000 0.000000,0.000000 0.000000,0.000000-25.000000,0.000000 0.000000,0.000000 0.000000,0.000000 0.000000,0.000000 0.000000,0.000000 0.000000,0.000000 0.000000,0.000000 0.000000,0.000000 0.000000</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74750.000000 35900.000000,'0.000000'50.000000,"25.000000"-25.000000,0.000000 0.000000,-25.000000 0.000000,0.000000 0.000000,0.000000 25.000000,0.000000 0.000000,0.000000 0.000000,0.000000 0.000000,0.000000 25.000000,0.000000 0.000000,0.000000 0.000000,0.000000 0.000000,0.000000-25.000000,0.000000 0.000000,0.000000 0.000000,0.000000 0.000000,0.000000 0.000000,0.000000 0.000000,0.000000-25.000000,0.000000 0.000000,0.000000 0.000000,0.000000 0.000000,0.000000-50.000000,0.000000 0.000000,0.000000-25.000000,0.000000 0.000000,0.000000 0.000000,0.000000 0.000000,0.000000-25.000000,0.000000 0.000000,0.000000 25.000000,0.000000 0.000000,25.000000-50.000000,0.000000 0.000000,-25.000000 25.000000,0.000000 0.000000,25.000000 0.000000,0.000000 0.000000,0.000000 25.000000,0.000000 0.000000,0.000000 0.000000,0.000000 0.000000,-25.000000 0.000000,0.000000 0.000000,25.000000 25.000000,0.000000 0.000000,0.000000 25.000000,0.000000 0.000000,0.000000 25.000000,0.000000 0.000000,0.000000 0.000000,0.000000 0.000000,0.000000 25.000000,0.000000 0.000000,-25.000000 0.000000,0.000000 0.000000,25.000000 0.000000,0.000000 0.000000,-25.000000 25.000000,0.000000 0.000000,0.000000-25.000000,0.000000 0.000000,25.000000 0.000000,0.000000 0.000000,-25.000000-25.000000,0.000000 0.000000,0.000000 25.000000,0.000000 0.000000,0.000000-25.000000,0.000000 0.000000,0.000000 0.000000,0.000000 0.000000,0.000000-50.000000,0.000000 0.000000,0.000000-25.000000,0.000000 0.000000,0.000000 0.000000,0.000000 0.000000,25.000000-25.000000,0.000000 0.000000,0.000000 0.000000,0.000000 0.000000,0.000000 25.000000,0.000000 0.000000,0.000000-25.000000,0.000000 0.000000,0.000000 0.000000,0.000000 0.000000,0.000000 25.000000,0.000000 0.000000,0.000000 25.000000,0.000000 0.000000,-25.000000 0.000000,0.000000 0.000000,25.000000 25.000000,0.000000 0.000000,-25.000000-25.000000,0.000000 0.000000,25.000000 25.000000,0.000000 0.000000,-25.000000 25.000000,0.000000 0.000000,0.000000 0.000000,0.000000 0.000000,25.000000 25.000000,0.000000 0.000000,-25.000000 0.000000,0.000000 0.000000,0.000000 25.000000,0.000000 0.000000,0.000000 0.000000,0.000000 0.000000,0.000000-25.000000,0.000000 0.000000,0.000000 25.000000,0.000000 0.000000,0.000000-25.000000,0.000000 0.000000,0.000000 0.000000,0.000000 0.000000,0.000000-25.000000,0.000000 0.000000,0.000000 25.000000,0.000000 0.000000,0.000000-25.000000,0.000000 0.000000,25.000000-25.000000,0.000000 0.000000,-25.000000-25.000000</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76450.000000 35500.000000,'0.000000'-50.000000,"0.000000"100.000000,0.000000 0.000000,0.000000 0.000000,0.000000 0.000000,0.000000 25.000000,0.000000 0.000000,-25.000000 0.000000,0.000000 0.000000,25.000000 0.000000,0.000000 0.000000,0.000000-25.000000,0.000000 0.000000,0.000000 25.000000,0.000000 0.000000,0.000000-25.000000,0.000000 0.000000,0.000000 0.000000,0.000000 0.000000,25.000000-25.000000,0.000000 0.000000,-25.000000 0.000000,0.000000 0.000000,25.000000 0.000000,0.000000 0.000000,0.000000-25.000000,0.000000 0.000000,0.000000 0.000000,0.000000 0.000000,0.000000 0.000000,0.000000 0.000000,0.000000-25.000000,0.000000 0.000000,0.000000-25.000000,0.000000 0.000000,0.000000 0.000000,0.000000 0.000000,0.000000 0.000000,0.000000 0.000000,0.000000-25.000000,0.000000 0.000000,0.000000 0.000000,0.000000 0.000000,-25.000000 25.000000,0.000000 0.000000,25.000000 0.000000,0.000000 0.000000,-25.000000 0.000000,0.000000 0.000000,0.000000 25.000000,0.000000 0.000000,0.000000 0.000000,0.000000 0.000000,0.000000 0.000000,0.000000 0.000000,0.000000 0.000000</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77150.000000 35450.000000,'50.000000'0.000000,"-50.000000"-25.000000,0.000000 0.000000,0.000000 0.000000,0.000000 0.000000,25.000000 25.000000,0.000000 0.000000,0.000000 50.000000,0.000000 0.000000,-25.000000 0.000000,0.000000 0.000000,25.000000 25.000000,0.000000 0.000000,-25.000000 0.000000,0.000000 0.000000,0.000000 0.000000,0.000000 0.000000,0.000000 0.000000,0.000000 0.000000,0.000000-25.000000,0.000000 0.000000,0.000000 25.000000,0.000000 0.000000,0.000000-25.000000,0.000000 0.000000,0.000000 0.000000,0.000000 0.000000,0.000000-25.000000,0.000000 0.000000,0.000000 0.000000,0.000000 0.000000,0.000000 0.000000,0.000000 0.000000,0.000000-50.000000,0.000000 0.000000,25.000000-25.000000,0.000000 0.000000,0.000000 25.000000,0.000000 0.000000,-25.000000-50.000000,0.000000 0.000000,25.000000 25.000000,0.000000 0.000000,0.000000-25.000000,0.000000 0.000000,25.000000 0.000000,0.000000 0.000000,-25.000000 0.000000,0.000000 0.000000,25.000000 25.000000,0.000000 0.000000,-25.000000 0.000000,0.000000 0.000000,25.000000 0.000000,0.000000 0.000000,-25.000000 25.000000,0.000000 0.000000,0.000000 0.000000,0.000000 0.000000,0.000000 25.000000,0.000000 0.000000,-25.000000-25.000000,0.000000 0.000000,25.000000 25.000000,0.000000 0.000000,0.000000 0.000000,0.000000 0.000000,0.000000 50.000000,0.000000 0.000000,-25.000000-25.000000,0.000000 0.000000,0.000000 25.000000,0.000000 0.000000,0.000000 25.000000,0.000000 0.000000,0.000000-25.000000,0.000000 0.000000,0.000000 25.000000,0.000000 0.000000,0.000000-25.000000,0.000000 0.000000,0.000000 0.000000,0.000000 0.000000,0.000000 25.000000,0.000000 0.000000,0.000000-25.000000,0.000000 0.000000,0.000000-25.000000,0.000000 0.000000,25.000000 25.000000,0.000000 0.000000,-25.000000-25.000000,0.000000 0.000000,0.000000 0.000000,0.000000 0.000000,25.000000-25.000000</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78750.000000 35800.000000,'50.000000'0.000000,"-50.000000"-25.000000,0.000000 0.000000,25.000000 0.000000,0.000000 0.000000,0.000000 25.000000,0.000000 0.000000,0.000000 0.000000,0.000000 0.000000,0.000000 0.000000,0.000000 0.000000,-25.000000 25.000000,0.000000 0.000000,25.000000 25.000000,0.000000 0.000000,-25.000000 0.000000,0.000000 0.000000,0.000000 0.000000,0.000000 0.000000,0.000000 0.000000,0.000000 0.000000,0.000000 0.000000,0.000000 0.000000,0.000000 0.000000,0.000000 0.000000,-25.000000 0.000000,0.000000 0.000000,0.000000-25.000000,0.000000 0.000000,0.000000 0.000000,0.000000 0.000000,0.000000 0.000000,0.000000 0.000000,0.000000 0.000000,0.000000 0.000000,0.000000-25.000000,0.000000 0.000000,0.000000 0.000000,0.000000 0.000000,0.000000-25.000000,0.000000 0.000000,25.000000 0.000000,0.000000 0.000000,0.000000-25.000000,0.000000 0.000000,0.000000-25.000000,0.000000 0.000000,0.000000 25.000000,0.000000 0.000000,0.000000-25.000000,0.000000 0.000000,0.000000 0.000000,0.000000 0.000000,25.000000 25.000000,0.000000 0.000000,-25.000000 25.000000,0.000000 0.000000,25.000000-25.000000</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80250.000000 35500.000000,'0.000000'-50.000000,"0.000000"0.000000,0.000000 0.000000,0.000000-25.000000,0.000000 0.000000,25.000000 25.000000,0.000000 0.000000,-25.000000 0.000000,0.000000 0.000000,25.000000 25.000000,0.000000 0.000000,-25.000000 0.000000,0.000000 0.000000,0.000000 0.000000,0.000000 0.000000,-25.000000 25.000000,0.000000 0.000000,25.000000 25.000000,0.000000 0.000000,-25.000000 25.000000,0.000000 0.000000,25.000000 0.000000,0.000000 0.000000,0.000000 0.000000,0.000000 0.000000,25.000000 25.000000,0.000000 0.000000,-25.000000 0.000000,0.000000 0.000000,25.000000 25.000000,0.000000 0.000000,0.000000 0.000000,0.000000 0.000000,0.000000-25.000000,0.000000 0.000000,0.000000 25.000000,0.000000 0.000000,0.000000-25.000000,0.000000 0.000000,0.000000 0.000000,0.000000 0.000000,-25.000000 25.000000,0.000000 0.000000,0.000000-50.000000,0.000000 0.000000,0.000000 25.000000,0.000000 0.000000,-25.000000-25.000000,0.000000 0.000000,-25.000000 0.000000,0.000000 0.000000,0.000000 0.000000,0.000000 0.000000,0.000000-25.000000,0.000000 0.000000,-25.000000 0.000000,0.000000 0.000000,0.000000 0.000000,0.000000 0.000000,25.000000-25.000000,0.000000 0.000000,-25.000000 0.000000,0.000000 0.000000,25.000000 0.000000,0.000000 0.000000,0.000000-25.000000,0.000000 0.000000,25.000000-25.000000,0.000000 0.000000,0.000000 0.000000,0.000000 0.000000,0.000000 0.000000,0.000000 0.000000,0.000000 0.000000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80000.000000 35650.000000,'0.000000'-100.000000,"0.000000"50.000000,0.000000 0.000000,25.000000 0.000000,0.000000 0.000000,-25.000000 25.000000,0.000000 0.000000,0.000000 0.000000,0.000000 0.000000,-50.000000 25.000000,0.000000 0.000000,25.000000 0.000000,0.000000 0.000000,-25.000000 25.000000,0.000000 0.000000,-25.000000 25.000000,0.000000 0.000000,25.000000 0.000000,0.000000 0.000000,0.000000 0.000000,0.000000 0.000000,25.000000 0.000000,0.000000 0.000000,0.000000 0.000000,0.000000 0.000000,25.000000 0.000000,0.000000 0.000000,0.000000 25.000000,0.000000 0.000000,0.000000-50.000000,0.000000 0.000000,0.000000 25.000000,0.000000 0.000000,50.000000 0.000000,0.000000 0.000000,0.000000-25.000000,0.000000 0.000000,0.000000-25.000000,0.000000 0.000000,0.000000 25.000000,0.000000 0.000000,25.000000-25.000000,0.000000 0.000000,-25.000000 0.000000,0.000000 0.000000,25.000000-25.000000,0.000000 0.000000,-25.000000-25.000000,0.000000 0.000000,0.000000 0.000000,0.000000 0.000000,-25.000000 0.000000,0.000000 0.000000,0.000000-25.000000,0.000000 0.000000,25.000000 0.000000,0.000000 0.000000,-25.000000 0.000000,0.000000 0.000000,0.000000-25.000000,0.000000 0.000000,0.000000-25.000000,0.000000 0.000000,0.000000 50.000000,0.000000 0.000000,-25.000000-25.000000,0.000000 0.000000,25.000000 50.000000,0.000000 0.000000,-25.000000 0.000000,0.000000 0.000000,0.000000 25.000000,0.000000 0.000000,0.000000 0.000000,0.000000 0.000000,0.000000 0.000000,0.000000 0.000000,25.000000 25.000000,0.000000 0.000000,-25.000000-25.000000,0.000000 0.000000,25.000000 25.000000,0.000000 0.000000,-25.000000-25.000000,0.000000 0.000000,0.000000 50.000000,0.000000 0.000000,25.000000 0.000000,0.000000 0.000000,-25.000000 25.000000,0.000000 0.000000,0.000000 50.000000,0.000000 0.000000,25.000000-25.000000,0.000000 0.000000,-25.000000 25.000000,0.000000 0.000000,0.000000 0.000000,0.000000 0.000000,0.000000 0.000000,0.000000 0.000000,0.000000-25.000000,0.000000 0.000000,0.000000 25.000000,0.000000 0.000000,0.000000-25.000000,0.000000 0.000000,0.000000 0.000000,0.000000 0.000000,0.000000-25.000000,0.000000 0.000000,25.000000 25.000000,0.000000 0.000000,-25.000000-50.000000,0.000000 0.000000,0.000000 25.000000,0.000000 0.000000,25.000000-25.000000,0.000000 0.000000,-25.000000 0.000000,0.000000 0.000000,0.000000 0.000000,0.000000 0.000000,25.000000 0.000000,0.000000 0.000000,-25.000000 0.000000,0.000000 0.000000,0.000000 0.000000,0.000000 0.000000,25.000000-50.000000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81600.000000 35350.000000,'0.000000'-50.000000,"0.000000"25.000000,0.000000 0.000000,0.000000 0.000000,0.000000 0.000000,0.000000 50.000000,0.000000 0.000000,0.000000 25.000000,0.000000 0.000000,0.000000 0.000000,0.000000 0.000000,0.000000 25.000000,0.000000 0.000000,0.000000 0.000000,0.000000 0.000000,0.000000-25.000000,0.000000 0.000000,0.000000 25.000000,0.000000 0.000000,0.000000-25.000000,0.000000 0.000000,0.000000 0.000000,0.000000 0.000000,25.000000 0.000000,0.000000 0.000000,0.000000-25.000000,0.000000 0.000000,0.000000 0.000000,0.000000 0.000000,0.000000 0.000000,0.000000 0.000000,25.000000-25.000000,0.000000 0.000000,-25.000000 0.000000,0.000000 0.000000,0.000000-25.000000,0.000000 0.000000,25.000000 0.000000,0.000000 0.000000,-25.000000 0.000000,0.000000 0.000000,0.000000-25.000000,0.000000 0.000000,-25.000000 0.000000,0.000000 0.000000,25.000000 0.000000,0.000000 0.000000,0.000000-25.000000,0.000000 0.000000,-25.000000 25.000000,0.000000 0.000000,0.000000 0.000000,0.000000 0.000000,0.000000-25.000000,0.000000 0.000000,0.000000 50.000000,0.000000 0.000000,0.000000-25.000000,0.000000 0.000000,0.000000 25.000000,0.000000 0.000000,0.000000 0.000000,0.000000 0.000000,-25.000000 25.000000,0.000000 0.000000,0.000000 0.000000,0.000000 0.000000,25.000000 25.000000,0.000000 0.000000,-25.000000 0.000000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82750.000000 34600.000000,'0.000000'-50.000000,"0.000000"0.000000,0.000000 0.000000,0.000000 25.000000,0.000000 0.000000,0.000000 0.000000,0.000000 0.000000,0.000000 0.000000,0.000000 0.000000,0.000000 50.000000,0.000000 0.000000,0.000000 0.000000,0.000000 0.000000,0.000000 25.000000,0.000000 0.000000,0.000000 25.000000,0.000000 0.000000,-25.000000 0.000000,0.000000 0.000000,25.000000 25.000000,0.000000 0.000000,0.000000 0.000000,0.000000 0.000000,0.000000 0.000000,0.000000 0.000000,0.000000-25.000000,0.000000 0.000000,0.000000 25.000000,0.000000 0.000000,0.000000-25.000000,0.000000 0.000000,0.000000-25.000000,0.000000 0.000000,25.000000 25.000000,0.000000 0.000000,0.000000-50.000000,0.000000 0.000000,0.000000 0.000000,0.000000 0.000000,0.000000 0.000000,0.000000 0.000000,0.000000 0.000000,0.000000 0.000000,0.000000-25.000000,0.000000 0.000000,0.000000 0.000000,0.000000 0.000000,0.000000-25.000000,0.000000 0.000000,0.000000 0.000000,0.000000 0.000000,0.000000 0.000000,0.000000 0.000000,-25.000000-25.000000,0.000000 0.000000,25.000000 0.000000,0.000000 0.000000,-25.000000 0.000000,0.000000 0.000000,0.000000 0.000000,0.000000 0.000000,0.000000 0.000000,0.000000 0.000000,0.000000 0.000000,0.000000 0.000000,0.000000 25.000000,0.000000 0.000000,0.000000 0.000000,0.000000 0.000000,-25.000000 0.000000,0.000000 0.000000,0.000000 25.000000,0.000000 0.000000,0.000000 0.000000,0.000000 0.000000,-25.000000 0.000000,0.000000 0.000000,25.000000 0.000000,0.000000 0.000000,-25.000000 25.000000,0.000000 0.000000,25.000000 0.000000,0.000000 0.000000,25.000000 0.000000,0.000000 0.000000,-25.000000 0.000000,0.000000 0.000000,25.000000 0.000000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83800.000000 35100.000000,'0.000000'-50.000000,"25.000000"25.000000,0.000000 0.000000,-25.000000 0.000000,0.000000 0.000000,0.000000 0.000000,0.000000 0.000000,0.000000 0.000000,0.000000 0.000000,0.000000 0.000000,0.000000 0.000000,0.000000 0.000000,0.000000 0.000000,25.000000 0.000000,0.000000 0.000000,-25.000000 0.000000,0.000000 0.000000,0.000000 50.000000,0.000000 0.000000,0.000000 25.000000,0.000000 0.000000,-25.000000 0.000000,0.000000 0.000000,25.000000 50.000000,0.000000 0.000000,0.000000-25.000000,0.000000 0.000000,0.000000 25.000000,0.000000 0.000000,0.000000-25.000000,0.000000 0.000000,0.000000 25.000000,0.000000 0.000000,0.000000-25.000000,0.000000 0.000000,0.000000 0.000000,0.000000 0.000000,25.000000-25.000000,0.000000 0.000000,-25.000000 0.000000,0.000000 0.000000,0.000000 0.000000,0.000000 0.000000,0.000000-25.000000,0.000000 0.000000,25.000000 0.000000,0.000000 0.000000,0.000000-25.000000,0.000000 0.000000,-25.000000-25.000000,0.000000 0.000000,0.000000 0.000000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41350.000000 45500.000000,'0.000000'-50.000000,"50.000000"0.000000,0.000000 0.000000,-25.000000 25.000000,0.000000 0.000000,25.000000-25.000000,0.000000 0.000000,-50.000000 25.000000,0.000000 0.000000,-25.000000 25.000000,0.000000 0.000000,-25.000000 0.000000,0.000000 0.000000,0.000000 0.000000,0.000000 0.000000,0.000000 25.000000,0.000000 0.000000,0.000000 0.000000,0.000000 0.000000,25.000000 25.000000,0.000000 0.000000,-25.000000-25.000000,0.000000 0.000000,25.000000 0.000000,0.000000 0.000000,0.000000 25.000000,0.000000 0.000000,0.000000-25.000000,0.000000 0.000000,0.000000 25.000000,0.000000 0.000000,25.000000 0.000000,0.000000 0.000000,0.000000-25.000000,0.000000 0.000000,0.000000 0.000000,0.000000 0.000000,0.000000 0.000000,0.000000 0.000000,50.000000 0.000000,0.000000 0.000000,-25.000000-25.000000,0.000000 0.000000,50.000000 0.000000,0.000000 0.000000,-25.000000 0.000000,0.000000 0.000000,25.000000 0.000000,0.000000 0.000000,0.000000-25.000000,0.000000 0.000000,0.000000 0.000000,0.000000 0.000000,0.000000 0.000000,0.000000 0.000000,-50.000000 25.000000,0.000000 0.000000,25.000000-25.000000</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84600.000000 35450.000000,'-50.000000'0.000000,"25.000000"0.000000,0.000000 0.000000,25.000000 25.000000,0.000000 0.000000,0.000000 25.000000,0.000000 0.000000,25.000000 0.000000,0.000000 0.000000,-25.000000 0.000000,0.000000 0.000000,25.000000 0.000000,0.000000 0.000000,-25.000000 0.000000,0.000000 0.000000,25.000000 0.000000,0.000000 0.000000,-25.000000 0.000000,0.000000 0.000000,25.000000-25.000000,0.000000 0.000000,-25.000000 0.000000,0.000000 0.000000,25.000000-25.000000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84500.000000 34800.000000,'0.000000'-50.000000,"0.000000"25.000000,0.000000 0.000000,-25.000000 0.000000,0.000000 0.000000,25.000000 0.000000,0.000000 0.000000,25.000000 25.000000,0.000000 0.000000,-25.000000 25.000000,0.000000 0.000000,25.000000 0.000000,0.000000 0.000000,0.000000 0.000000,0.000000 0.000000,0.000000 0.000000,0.000000 0.000000,0.000000 0.000000</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85300.000000 35300.000000,'0.000000'100.000000,"0.000000"-75.000000,0.000000 0.000000,25.000000 25.000000,0.000000 0.000000,-25.000000-25.000000,0.000000 0.000000,25.000000 25.000000,0.000000 0.000000,-25.000000 0.000000,0.000000 0.000000,0.000000 0.000000,0.000000 0.000000,25.000000 0.000000,0.000000 0.000000,-25.000000 0.000000,0.000000 0.000000,0.000000 0.000000,0.000000 0.000000,0.000000-25.000000,0.000000 0.000000,0.000000 0.000000,0.000000 0.000000,0.000000-50.000000,0.000000 0.000000,0.000000-25.000000,0.000000 0.000000,0.000000 0.000000,0.000000 0.000000,50.000000-25.000000,0.000000 0.000000,-25.000000-25.000000,0.000000 0.000000,0.000000 25.000000,0.000000 0.000000,25.000000-25.000000,0.000000 0.000000,-25.000000 0.000000,0.000000 0.000000,25.000000 50.000000,0.000000 0.000000,-25.000000 0.000000,0.000000 0.000000,0.000000 25.000000,0.000000 0.000000,0.000000 25.000000,0.000000 0.000000,0.000000 25.000000,0.000000 0.000000,-25.000000 50.000000,0.000000 0.000000,25.000000 0.000000,0.000000 0.000000,-25.000000 25.000000,0.000000 0.000000,0.000000-25.000000,0.000000 0.000000,25.000000 0.000000,0.000000 0.000000,0.000000 0.000000,0.000000 0.000000,-25.000000-25.000000,0.000000 0.000000,25.000000 0.000000,0.000000 0.000000,0.000000 0.000000,0.000000 0.000000,25.000000-25.000000,0.000000 0.000000,0.000000 0.000000,0.000000 0.000000,-25.000000 0.000000</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1: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72000.000000 33150.000000,'0.000000'-50.000000,"-25.000000"50.000000,0.000000 0.000000,0.000000 0.000000,0.000000 0.000000,-25.000000 25.000000,0.000000 0.000000,25.000000 0.000000,0.000000 0.000000,-50.000000-25.000000,0.000000 0.000000,0.000000 50.000000,0.000000 0.000000,-50.000000-50.000000,0.000000 0.000000,25.000000 50.000000,0.000000 0.000000,-25.000000-50.000000,0.000000 0.000000,0.000000 25.000000,0.000000 0.000000,25.000000 0.000000,0.000000 0.000000,0.000000-25.000000,0.000000 0.000000,0.000000 0.000000,0.000000 0.000000,25.000000 25.000000,0.000000 0.000000,0.000000-25.000000,0.000000 0.000000,-25.000000 0.000000,0.000000 0.000000,0.000000 25.000000,0.000000 0.000000,25.000000-25.000000,0.000000 0.000000,-25.000000 0.000000,0.000000 0.000000,0.000000 25.000000,0.000000 0.000000,25.000000-25.000000,0.000000 0.000000,25.000000 0.000000,0.000000 0.000000,-25.000000 25.000000,0.000000 0.000000,25.000000-25.000000,0.000000 0.000000,-25.000000 0.000000,0.000000 0.000000,25.000000 0.000000,0.000000 0.000000,-25.000000 0.000000,0.000000 0.000000,0.000000 25.000000,0.000000 0.000000,-25.000000-25.000000,0.000000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25.000000,0.000000 0.000000,0.000000-25.000000,0.000000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25.000000,0.000000 0.000000,-25.000000-25.000000,0.000000 0.000000,0.000000 0.000000,0.000000 0.000000,0.000000 0.000000,0.000000 0.000000,-25.000000 0.000000,0.000000 0.000000,25.000000 0.000000,0.000000 0.000000,-25.000000 0.000000,0.000000 0.000000,0.000000 0.000000,0.000000 0.000000,25.000000 0.000000,0.000000 0.000000,0.000000 0.000000,0.000000 0.000000,0.000000 25.000000,0.000000 0.000000,0.000000-25.000000,0.000000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0.000000,25.000000-25.000000,0.000000 0.000000,0.000000 25.000000,0.000000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25.000000,0.000000 0.000000,-25.000000-25.000000,0.000000 0.000000,25.000000 0.000000,0.000000 0.000000,0.000000 0.000000,0.000000 0.000000,0.000000 0.000000,0.000000 0.000000,-25.000000 0.000000,0.000000 0.000000,25.000000 0.000000,0.000000 0.000000,0.000000 25.000000,0.000000 0.000000,0.000000-25.000000,0.000000 0.000000,0.000000 0.000000,0.000000 0.000000,25.000000 0.000000,0.000000 0.000000,-25.000000 0.000000,0.000000 0.000000,25.000000 0.000000,0.000000 0.000000,0.000000 25.000000,0.000000 0.000000,0.000000-25.000000,0.000000 0.000000,0.000000 0.000000,0.000000 0.000000,0.000000 0.000000,0.000000 0.000000,25.000000 25.000000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18850.000000 36450.000000,'-50.000000'-50.000000,"25.000000"25.000000,0.000000 0.000000,25.000000 0.000000,0.000000 0.000000,0.000000 0.000000,0.000000 0.000000,0.000000 50.000000,0.000000 0.000000,0.000000 25.000000,0.000000 0.000000,-25.000000 0.000000,0.000000 0.000000,25.000000 25.000000,0.000000 0.000000,0.000000-25.000000,0.000000 0.000000,0.000000 50.000000,0.000000 0.000000,25.000000-25.000000,0.000000 0.000000,0.000000 0.000000,0.000000 0.000000,25.000000 25.000000,0.000000 0.000000,-25.000000-25.000000,0.000000 0.000000,25.000000 0.000000,0.000000 0.000000,25.000000-25.000000,0.000000 0.000000,0.000000 25.000000,0.000000 0.000000,0.000000-25.000000,0.000000 0.000000,0.000000-25.000000,0.000000 0.000000,25.000000 25.000000,0.000000 0.000000,-25.000000-25.000000,0.000000 0.000000,0.000000 0.000000,0.000000 0.000000,-25.000000 0.000000,0.000000 0.000000,0.000000-25.000000,0.000000 0.000000,-25.000000 25.000000,0.000000 0.000000,0.000000-25.000000,0.000000 0.000000,0.000000 0.000000,0.000000 0.000000,0.000000 0.000000,0.000000 0.000000,0.000000 0.000000,0.000000 0.000000,0.000000 0.000000,0.000000 0.000000,-25.000000-25.000000,0.000000 0.000000,0.000000 0.000000,0.000000 0.000000,25.000000 0.000000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20750.000000 37800.000000,'0.000000'-50.000000,"25.000000"50.000000,0.000000 0.000000,25.000000 0.000000,0.000000 0.000000,0.000000 0.000000,0.000000 0.000000,25.000000 0.000000,0.000000 0.000000,-25.000000 25.000000,0.000000 0.000000,25.000000-25.000000,0.000000 0.000000,0.000000 25.000000,0.000000 0.000000,0.000000-25.000000,0.000000 0.000000,-25.000000 0.000000,0.000000 0.000000,25.000000 25.000000,0.000000 0.000000,-25.000000-25.000000,0.000000 0.000000,0.000000 0.000000,0.000000 0.000000,-25.000000 0.000000,0.000000 0.000000,0.000000 0.000000,0.000000 0.000000,0.000000 0.000000,0.000000 0.000000,-25.000000 25.000000,0.000000 0.000000,-25.000000 0.000000,0.000000 0.000000,-25.000000 0.000000,0.000000 0.000000,0.000000 0.000000,0.000000 0.000000,-25.000000 25.000000,0.000000 0.000000,25.000000 0.000000,0.000000 0.000000,-25.000000 0.000000,0.000000 0.000000,25.000000-25.000000,0.000000 0.000000,0.000000 25.000000,0.000000 0.000000,0.000000 0.000000,0.000000 0.000000,0.000000 0.000000,0.000000 0.000000,0.000000 0.000000,0.000000 0.000000,25.000000 0.000000,0.000000 0.000000,0.000000 0.000000,0.000000 0.000000,0.000000-25.000000,0.000000 0.000000,0.000000 0.000000,0.000000 0.000000,0.000000 0.000000,0.000000 0.000000,25.000000-50.000000,0.000000 0.000000,0.000000 0.000000,0.000000 0.000000,0.000000 0.000000,0.000000 0.000000,0.000000-25.000000,0.000000 0.000000,0.000000 0.000000,0.000000 0.000000,0.000000 0.000000,0.000000 0.000000,0.000000 0.000000,0.000000 0.000000,0.000000 0.000000,0.000000 0.000000,0.000000-25.000000,0.000000 0.000000,0.000000 25.000000,0.000000 0.000000,0.000000 0.000000,0.000000 0.000000,0.000000 25.000000,0.000000 0.000000,0.000000-25.000000,0.000000 0.000000,0.000000 0.000000,0.000000 0.000000,0.000000 25.000000,0.000000 0.000000,0.000000 0.000000,0.000000 0.000000,0.000000-25.000000,0.000000 0.000000,50.000000 25.000000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23800.000000 37950.000000,'100.000000'0.000000,"-75.000000"0.000000,0.000000 0.000000,0.000000-25.000000,0.000000 0.000000,0.000000 25.000000,0.000000 0.000000,0.000000-25.000000,0.000000 0.000000,0.000000 25.000000,0.000000 0.000000,-50.000000 0.000000,0.000000 0.000000,0.000000 0.000000,0.000000 0.000000,-25.000000 0.000000,0.000000 0.000000,-25.000000 0.000000,0.000000 0.000000,0.000000 0.000000,0.000000 0.000000,0.000000 25.000000,0.000000 0.000000,0.000000-25.000000,0.000000 0.000000,25.000000 25.000000,0.000000 0.000000,-25.000000 0.000000,0.000000 0.000000,25.000000-25.000000,0.000000 0.000000,25.000000 0.000000,0.000000 0.000000,0.000000 25.000000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23350.000000 37450.000000,'0.000000'-100.000000,"0.000000"25.000000,0.000000 0.000000,25.000000 25.000000,0.000000 0.000000,-25.000000 25.000000,0.000000 0.000000,25.000000-25.000000,0.000000 0.000000,0.000000 25.000000,0.000000 0.000000,-25.000000 50.000000,0.000000 0.000000,0.000000 25.000000,0.000000 0.000000,0.000000 25.000000,0.000000 0.000000,0.000000 0.000000,0.000000 0.000000,0.000000 0.000000,0.000000 0.000000,0.000000 25.000000,0.000000 0.000000,0.000000 0.000000,0.000000 0.000000,0.000000 0.000000,0.000000 0.000000,0.000000 0.000000,0.000000 0.000000,0.000000 0.000000,0.000000 0.000000,0.000000 0.000000,0.000000 0.000000,0.000000-25.000000,0.000000 0.000000,0.000000 25.000000,0.000000 0.000000,0.000000-25.000000,0.000000 0.000000,0.000000 0.000000,0.000000 0.000000,0.000000-25.000000,0.000000 0.000000,0.000000-25.000000,0.000000 0.000000,0.000000 0.000000,0.000000 0.000000,0.000000-75.000000,0.000000 0.000000,0.000000 25.000000,0.000000 0.000000,25.000000-50.000000,0.000000 0.000000,0.000000 0.000000,0.000000 0.000000,25.000000 0.000000,0.000000 0.000000,0.000000 0.000000,0.000000 0.000000,0.000000 0.000000,0.000000 0.000000,0.000000 25.000000,0.000000 0.000000,25.000000 0.000000,0.000000 0.000000,-25.000000 0.000000,0.000000 0.000000,0.000000 50.000000,0.000000 0.000000,0.000000 0.000000,0.000000 0.000000,-25.000000 0.000000,0.000000 0.000000,0.000000 50.000000,0.000000 0.000000,-25.000000 0.000000,0.000000 0.000000,0.000000 0.000000,0.000000 0.000000,0.000000 25.000000,0.000000 0.000000,0.000000-25.000000,0.000000 0.000000,-25.000000 0.000000,0.000000 0.000000,0.000000-25.000000,0.000000 0.000000,0.000000 0.000000,0.000000 0.000000,0.000000 0.000000,0.000000 0.000000,-25.000000 0.000000,0.000000 0.000000,25.000000-25.000000,0.000000 0.000000,-25.000000 0.000000,0.000000 0.000000,25.000000 0.000000,0.000000 0.000000,0.000000 0.000000,0.000000 0.000000,0.000000-50.000000,0.000000 0.000000,25.000000 0.000000,0.000000 0.000000,-25.000000 0.000000,0.000000 0.000000,25.000000 0.000000,0.000000 0.000000,25.000000-25.000000,0.000000 0.000000,0.000000 25.000000,0.000000 0.000000,25.000000 0.000000,0.000000 0.000000,0.000000 0.000000,0.000000 0.000000,25.000000 0.000000,0.000000 0.000000,-50.000000 50.000000,0.000000 0.000000,0.000000-25.000000</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25750.000000 37800.000000,'-50.000000'-50.000000,"50.000000"25.000000,0.000000 0.000000,-25.000000 0.000000,0.000000 0.000000,25.000000 0.000000,0.000000 0.000000,0.000000 75.000000,0.000000 0.000000,0.000000 0.000000,0.000000 0.000000,0.000000 25.000000,0.000000 0.000000,0.000000 25.000000,0.000000 0.000000,0.000000-25.000000,0.000000 0.000000,0.000000 25.000000,0.000000 0.000000,0.000000-25.000000,0.000000 0.000000,0.000000 25.000000,0.000000 0.000000,0.000000-25.000000,0.000000 0.000000,0.000000 0.000000,0.000000 0.000000,0.000000 0.000000,0.000000 0.000000,0.000000-25.000000,0.000000 0.000000,0.000000-25.000000,0.000000 0.000000,0.000000 0.000000,0.000000 0.000000,0.000000-50.000000,0.000000 0.000000,0.000000 0.000000</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26350.000000 38250.000000,'50.000000'0.000000,"-25.000000"0.000000,0.000000 0.000000,0.000000 0.000000,0.000000 0.000000,0.000000 0.000000,0.000000 0.000000,25.000000 0.000000,0.000000 0.000000,-25.000000 0.000000,0.000000 0.000000,0.000000 0.000000,0.000000 0.000000,0.000000 25.000000,0.000000 0.000000,-25.000000 25.000000,0.000000 0.000000,25.000000 0.000000,0.000000 0.000000,-25.000000 0.000000,0.000000 0.000000,0.000000 25.000000,0.000000 0.000000,-25.000000 0.000000,0.000000 0.000000,-25.000000-25.000000,0.000000 0.000000,25.000000 0.000000,0.000000 0.000000,-25.000000-25.000000,0.000000 0.000000,0.000000 25.000000,0.000000 0.000000,0.000000-50.000000,0.000000 0.000000,0.000000 0.000000,0.000000 0.000000,25.000000 0.000000,0.000000 0.000000,0.000000 0.000000,0.000000 0.000000,0.000000-25.000000,0.000000 0.000000,0.000000 0.000000,0.000000 0.000000,0.000000-25.000000,0.000000 0.000000,25.000000-25.000000,0.000000 0.000000,0.000000 25.000000,0.000000 0.000000,0.000000-25.000000,0.000000 0.000000,0.000000 0.000000,0.000000 0.000000,25.000000 25.000000,0.000000 0.000000,25.000000 0.000000,0.000000 0.000000,0.000000 0.000000,0.000000 0.000000,0.000000 25.000000,0.000000 0.000000,25.000000 0.000000,0.000000 0.000000,-25.000000 0.000000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1: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42300.000000 45700.000000,'-50.000000'0.000000,"25.000000"25.000000,0.000000 0.000000,0.000000-25.000000,0.000000 0.000000,0.000000 0.000000,0.000000 0.000000,0.000000 25.000000,0.000000 0.000000,0.000000-25.000000,0.000000 0.000000,0.000000 0.000000,0.000000 0.000000,0.000000 0.000000,0.000000 0.000000,25.000000-25.000000,0.000000 0.000000,0.000000 0.000000,0.000000 0.000000,25.000000 0.000000,0.000000 0.000000,0.000000 0.000000,0.000000 0.000000,0.000000 0.000000,0.000000 0.000000,25.000000 25.000000,0.000000 0.000000,-25.000000-25.000000,0.000000 0.000000,25.000000 25.000000,0.000000 0.000000,-25.000000 0.000000,0.000000 0.000000,25.000000 25.000000,0.000000 0.000000,-25.000000 0.000000,0.000000 0.000000,25.000000 0.000000,0.000000 0.000000,-25.000000 25.000000,0.000000 0.000000,25.000000-25.000000,0.000000 0.000000,-25.000000-25.000000,0.000000 0.000000,0.000000 25.000000,0.000000 0.000000,0.000000 0.000000,0.000000 0.000000,0.000000-25.000000</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27100.000000 38050.000000,'-50.000000'0.000000,"75.000000"25.000000,0.000000 0.000000,-25.000000 0.000000,0.000000 0.000000,25.000000 25.000000,0.000000 0.000000,0.000000 0.000000,0.000000 0.000000,0.000000 0.000000,0.000000 0.000000,0.000000 0.000000,0.000000 0.000000,-25.000000 0.000000,0.000000 0.000000,25.000000 0.000000,0.000000 0.000000,0.000000 0.000000,0.000000 0.000000,-25.000000-25.000000,0.000000 0.000000,25.000000 0.000000,0.000000 0.000000,-25.000000 0.000000,0.000000 0.000000,25.000000-25.000000,0.000000 0.000000,0.000000 0.000000,0.000000 0.000000,-25.000000-25.000000,0.000000 0.000000,0.000000 0.000000,0.000000 0.000000,25.000000-25.000000,0.000000 0.000000,0.000000 0.000000,0.000000 0.000000,-25.000000-25.000000,0.000000 0.000000,0.000000 50.000000,0.000000 0.000000,25.000000-25.000000,0.000000 0.000000,-25.000000 25.000000,0.000000 0.000000,0.000000 0.000000,0.000000 0.000000,25.000000 25.000000,0.000000 0.000000,-25.000000-25.000000,0.000000 0.000000,25.000000 50.000000,0.000000 0.000000,-25.000000 0.000000,0.000000 0.000000,0.000000 25.000000,0.000000 0.000000,25.000000 0.000000,0.000000 0.000000,-25.000000 0.000000,0.000000 0.000000,25.000000 0.000000,0.000000 0.000000,-25.000000-25.000000,0.000000 0.000000,0.000000 25.000000,0.000000 0.000000,0.000000-25.000000,0.000000 0.000000,25.000000 0.000000,0.000000 0.000000,-25.000000 0.000000,0.000000 0.000000,25.000000-25.000000,0.000000 0.000000,-25.000000-50.000000,0.000000 0.000000,0.000000 25.000000,0.000000 0.000000,25.000000-25.000000,0.000000 0.000000,0.000000 0.000000,0.000000 0.000000,-25.000000 0.000000,0.000000 0.000000,25.000000 0.000000,0.000000 0.000000,-25.000000 0.000000,0.000000 0.000000,25.000000 25.000000,0.000000 0.000000,-25.000000-25.000000,0.000000 0.000000,25.000000 25.000000,0.000000 0.000000,-25.000000 0.000000,0.000000 0.000000,25.000000 0.000000</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29700.000000 37950.000000,'0.000000'-50.000000,"-25.000000"25.000000,0.000000 0.000000,25.000000-25.000000,0.000000 0.000000,0.000000 25.000000,0.000000 0.000000,-25.000000-25.000000,0.000000 0.000000,25.000000 25.000000,0.000000 0.000000,0.000000 50.000000,0.000000 0.000000,0.000000 25.000000,0.000000 0.000000,0.000000 0.000000,0.000000 0.000000,25.000000 50.000000,0.000000 0.000000,-25.000000 0.000000,0.000000 0.000000,0.000000 0.000000,0.000000 0.000000,0.000000 0.000000,0.000000 0.000000,0.000000 0.000000,0.000000 0.000000,0.000000 0.000000,0.000000 0.000000,0.000000-25.000000,0.000000 0.000000,25.000000 25.000000,0.000000 0.000000,-25.000000-50.000000,0.000000 0.000000,0.000000-25.000000,0.000000 0.000000,25.000000 0.000000,0.000000 0.000000,0.000000-25.000000,0.000000 0.000000,0.000000-25.000000,0.000000 0.000000,0.000000 0.000000,0.000000 0.000000,0.000000-50.000000,0.000000 0.000000,0.000000 0.000000,0.000000 0.000000,0.000000 0.000000,0.000000 0.000000,0.000000-25.000000,0.000000 0.000000,-25.000000 50.000000,0.000000 0.000000,0.000000 0.000000,0.000000 0.000000,0.000000 25.000000,0.000000 0.000000,0.000000 0.000000,0.000000 0.000000,-50.000000 25.000000,0.000000 0.000000,25.000000 0.000000,0.000000 0.000000,0.000000 25.000000,0.000000 0.000000,-25.000000 0.000000,0.000000 0.000000,50.000000 0.000000,0.000000 0.000000,-25.000000 0.000000,0.000000 0.000000,25.000000 0.000000</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30350.000000 37550.000000,'0.000000'-50.000000,"0.000000"25.000000,0.000000 0.000000,0.000000-25.000000,0.000000 0.000000,0.000000 25.000000,0.000000 0.000000,0.000000 0.000000,0.000000 0.000000,25.000000 50.000000,0.000000 0.000000,-25.000000 25.000000,0.000000 0.000000,0.000000 0.000000,0.000000 0.000000,0.000000 50.000000,0.000000 0.000000,0.000000 0.000000,0.000000 0.000000,0.000000-25.000000,0.000000 0.000000,0.000000 25.000000,0.000000 0.000000,0.000000 0.000000,0.000000 0.000000,0.000000 0.000000,0.000000 0.000000,0.000000-25.000000,0.000000 0.000000,0.000000 25.000000,0.000000 0.000000,0.000000-25.000000,0.000000 0.000000,0.000000 0.000000,0.000000 0.000000,0.000000-25.000000,0.000000 0.000000,0.000000-25.000000,0.000000 0.000000,0.000000 0.000000,0.000000 0.000000,25.000000 0.000000,0.000000 0.000000,-25.000000-50.000000,0.000000 0.000000,25.000000 0.000000</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31100.000000 38300.000000,'50.000000'0.000000,"-25.000000"-25.000000,0.000000 0.000000,0.000000 25.000000,0.000000 0.000000,0.000000 0.000000,0.000000 0.000000,0.000000 25.000000,0.000000 0.000000,-25.000000 0.000000,0.000000 0.000000,25.000000 25.000000,0.000000 0.000000,-25.000000 0.000000,0.000000 0.000000,0.000000 25.000000,0.000000 0.000000,0.000000 0.000000,0.000000 0.000000,-25.000000 0.000000,0.000000 0.000000,0.000000-25.000000,0.000000 0.000000,0.000000 25.000000,0.000000 0.000000,0.000000-50.000000,0.000000 0.000000,-25.000000 0.000000,0.000000 0.000000,25.000000 0.000000,0.000000 0.000000,0.000000-25.000000,0.000000 0.000000,0.000000 0.000000,0.000000 0.000000,0.000000 0.000000,0.000000 0.000000,25.000000-25.000000,0.000000 0.000000,-25.000000-25.000000,0.000000 0.000000,25.000000 0.000000,0.000000 0.000000,0.000000-25.000000,0.000000 0.000000,25.000000-25.000000,0.000000 0.000000,0.000000 25.000000,0.000000 0.000000,25.000000 25.000000,0.000000 0.000000,25.000000-25.000000,0.000000 0.000000,-25.000000 25.000000,0.000000 0.000000,0.000000 25.000000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31950.000000 38250.000000,'50.000000'0.000000,"-25.000000"0.000000,0.000000 0.000000,0.000000 0.000000,0.000000 0.000000,0.000000 25.000000,0.000000 0.000000,0.000000-25.000000,0.000000 0.000000,0.000000 25.000000,0.000000 0.000000,-25.000000 0.000000,0.000000 0.000000,0.000000 25.000000,0.000000 0.000000,25.000000 0.000000,0.000000 0.000000,-25.000000 0.000000,0.000000 0.000000,-25.000000 0.000000,0.000000 0.000000,0.000000 25.000000,0.000000 0.000000,0.000000-50.000000,0.000000 0.000000,-25.000000 25.000000,0.000000 0.000000,25.000000-25.000000,0.000000 0.000000,-25.000000 0.000000,0.000000 0.000000,25.000000 0.000000,0.000000 0.000000,0.000000-25.000000,0.000000 0.000000,0.000000 0.000000,0.000000 0.000000,0.000000 0.000000,0.000000 0.000000,25.000000-50.000000,0.000000 0.000000,0.000000 0.000000,0.000000 0.000000,0.000000 0.000000,0.000000 0.000000,0.000000-25.000000,0.000000 0.000000,25.000000 0.000000,0.000000 0.000000,25.000000 0.000000,0.000000 0.000000,0.000000 0.000000,0.000000 0.000000,-25.000000 25.000000</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32800.000000 37200.000000,'0.000000'-100.000000,"0.000000"75.000000,0.000000 0.000000,0.000000 0.000000,0.000000 0.000000,0.000000 0.000000,0.000000 0.000000,0.000000 50.000000,0.000000 0.000000,0.000000 25.000000,0.000000 0.000000,0.000000 25.000000,0.000000 0.000000,25.000000 25.000000,0.000000 0.000000,0.000000-25.000000,0.000000 0.000000,0.000000 25.000000,0.000000 0.000000,-25.000000 0.000000,0.000000 0.000000,25.000000-25.000000,0.000000 0.000000,0.000000 0.000000,0.000000 0.000000,0.000000 0.000000,0.000000 0.000000,-25.000000 0.000000,0.000000 0.000000,0.000000-25.000000,0.000000 0.000000,0.000000 25.000000,0.000000 0.000000,0.000000-50.000000,0.000000 0.000000,-25.000000 25.000000,0.000000 0.000000,0.000000-25.000000,0.000000 0.000000,-25.000000 0.000000,0.000000 0.000000,0.000000-25.000000,0.000000 0.000000,25.000000 0.000000,0.000000 0.000000,-25.000000 0.000000,0.000000 0.000000,25.000000 0.000000,0.000000 0.000000,-25.000000-25.000000,0.000000 0.000000,25.000000 0.000000,0.000000 0.000000,0.000000 0.000000,0.000000 0.000000,25.000000 0.000000,0.000000 0.000000,0.000000-25.000000,0.000000 0.000000,0.000000 25.000000,0.000000 0.000000,0.000000 0.000000,0.000000 0.000000,25.000000-25.000000,0.000000 0.000000,0.000000 25.000000,0.000000 0.000000,25.000000-25.000000,0.000000 0.000000,0.000000 25.000000,0.000000 0.000000,25.000000-25.000000,0.000000 0.000000,-25.000000 25.000000,0.000000 0.000000,0.000000 25.000000,0.000000 0.000000,25.000000-25.000000,0.000000 0.000000,-50.000000 25.000000,0.000000 0.000000,0.000000 0.000000,0.000000 0.000000,0.000000 25.000000</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35350.000000 37700.000000,'-50.000000'-100.000000,"50.000000"50.000000,0.000000 0.000000,0.000000 0.000000,0.000000 0.000000,-25.000000 25.000000,0.000000 0.000000,0.000000 50.000000,0.000000 0.000000,0.000000 25.000000,0.000000 0.000000,0.000000 25.000000,0.000000 0.000000,0.000000 0.000000,0.000000 0.000000,0.000000 25.000000,0.000000 0.000000,0.000000 0.000000,0.000000 0.000000,0.000000 0.000000,0.000000 0.000000,0.000000-25.000000,0.000000 0.000000,0.000000 25.000000,0.000000 0.000000,0.000000-25.000000,0.000000 0.000000,0.000000-25.000000,0.000000 0.000000,25.000000 0.000000,0.000000 0.000000,-25.000000-25.000000,0.000000 0.000000,25.000000 0.000000,0.000000 0.000000,-25.000000-25.000000,0.000000 0.000000,0.000000-25.000000,0.000000 0.000000,25.000000 0.000000,0.000000 0.000000,-25.000000 0.000000,0.000000 0.000000,25.000000-25.000000,0.000000 0.000000,-25.000000 0.000000,0.000000 0.000000,0.000000-25.000000,0.000000 0.000000,25.000000 0.000000,0.000000 0.000000,-25.000000 25.000000,0.000000 0.000000,25.000000-25.000000,0.000000 0.000000,-25.000000 25.000000,0.000000 0.000000,25.000000 0.000000,0.000000 0.000000,-25.000000 0.000000,0.000000 0.000000,25.000000 0.000000,0.000000 0.000000,0.000000 25.000000,0.000000 0.000000,-25.000000 0.000000,0.000000 0.000000,25.000000 0.000000,0.000000 0.000000,0.000000 0.000000,0.000000 0.000000,25.000000 25.000000,0.000000 0.000000,0.000000 0.000000</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35500.000000 38150.000000,'50.000000'0.000000,"-25.000000"25.000000,0.000000 0.000000,25.000000 0.000000,0.000000 0.000000,-25.000000 25.000000,0.000000 0.000000,0.000000-25.000000,0.000000 0.000000,0.000000 25.000000,0.000000 0.000000,-25.000000 0.000000,0.000000 0.000000,0.000000 0.000000,0.000000 0.000000,0.000000 0.000000,0.000000 0.000000,0.000000-25.000000,0.000000 0.000000,-25.000000 25.000000,0.000000 0.000000,0.000000-25.000000,0.000000 0.000000,0.000000 25.000000,0.000000 0.000000,-25.000000-50.000000,0.000000 0.000000,25.000000 25.000000,0.000000 0.000000,-25.000000-25.000000,0.000000 0.000000,25.000000 0.000000,0.000000 0.000000,-25.000000-25.000000,0.000000 0.000000,0.000000 0.000000,0.000000 0.000000,25.000000 0.000000,0.000000 0.000000,0.000000-50.000000,0.000000 0.000000,0.000000 25.000000,0.000000 0.000000,0.000000-25.000000,0.000000 0.000000,25.000000 0.000000,0.000000 0.000000,25.000000 0.000000,0.000000 0.000000,25.000000 0.000000,0.000000 0.000000,0.000000 25.000000,0.000000 0.000000,25.000000 0.000000,0.000000 0.000000,0.000000 25.000000,0.000000 0.000000,-50.000000 25.000000</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36100.000000 38750.000000,'0.000000'-50.000000,"0.000000"25.000000,0.000000 0.000000,0.000000 0.000000,0.000000 0.000000,0.000000-25.000000,0.000000 0.000000,0.000000-25.000000,0.000000 0.000000,0.000000 25.000000,0.000000 0.000000,0.000000-25.000000,0.000000 0.000000,0.000000-25.000000,0.000000 0.000000,0.000000 0.000000,0.000000 0.000000,0.000000-25.000000,0.000000 0.000000,0.000000 25.000000,0.000000 0.000000,25.000000 0.000000,0.000000 0.000000,-25.000000 25.000000,0.000000 0.000000,0.000000 50.000000,0.000000 0.000000,25.000000 0.000000,0.000000 0.000000,-25.000000 50.000000,0.000000 0.000000,0.000000 25.000000,0.000000 0.000000,0.000000 50.000000,0.000000 0.000000,0.000000 0.000000,0.000000 0.000000,0.000000 0.000000,0.000000 0.000000,0.000000 0.000000,0.000000 0.000000,0.000000 0.000000,0.000000 0.000000,0.000000-25.000000,0.000000 0.000000,0.000000 0.000000,0.000000 0.000000,0.000000 25.000000,0.000000 0.000000,0.000000-50.000000,0.000000 0.000000,0.000000 25.000000,0.000000 0.000000,0.000000-25.000000,0.000000 0.000000,0.000000-25.000000,0.000000 0.000000,0.000000 0.000000,0.000000 0.000000,0.000000 0.000000,0.000000 0.000000,25.000000-25.000000,0.000000 0.000000,0.000000-25.000000</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36700.000000 37950.000000,'-50.000000'0.000000,"25.000000"25.000000,0.000000 0.000000,25.000000 25.000000,0.000000 0.000000,-25.000000 0.000000,0.000000 0.000000,25.000000 0.000000,0.000000 0.000000,0.000000 25.000000,0.000000 0.000000,0.000000-25.000000,0.000000 0.000000,0.000000 25.000000,0.000000 0.000000,0.000000-25.000000,0.000000 0.000000,25.000000 0.000000,0.000000 0.000000,0.000000 0.000000,0.000000 0.000000,0.000000 0.000000,0.000000 0.000000,25.000000-25.000000,0.000000 0.000000,0.000000-25.000000,0.000000 0.000000,-25.000000 0.000000,0.000000 0.000000,25.000000 0.000000,0.000000 0.000000,-25.000000 0.000000,0.000000 0.000000,0.000000 0.000000,0.000000 0.000000,-25.000000-25.000000,0.000000 0.000000,25.000000 25.000000,0.000000 0.000000,-25.000000-25.000000,0.000000 0.000000,0.000000 0.000000,0.000000 0.000000,-25.000000 0.000000,0.000000 0.000000,0.000000 25.000000,0.000000 0.000000,0.000000-25.000000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42750.000000 44800.000000,'0.000000'-50.000000,"0.000000"25.000000,0.000000 0.000000,0.000000 0.000000,0.000000 0.000000,0.000000 0.000000,0.000000 0.000000,25.000000 50.000000,0.000000 0.000000,-25.000000 25.000000,0.000000 0.000000,25.000000 25.000000,0.000000 0.000000,0.000000-25.000000,0.000000 0.000000,-25.000000 25.000000,0.000000 0.000000,25.000000 0.000000,0.000000 0.000000,0.000000 0.000000,0.000000 0.000000,0.000000-25.000000,0.000000 0.000000,-25.000000 25.000000,0.000000 0.000000,25.000000-50.000000,0.000000 0.000000,0.000000 25.000000,0.000000 0.000000,0.000000-25.000000,0.000000 0.000000,0.000000-25.000000,0.000000 0.000000,0.000000 25.000000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36450.000000 38250.000000,'0.000000'-50.000000,"0.000000"25.000000,0.000000 0.000000,0.000000 0.000000,0.000000 0.000000,0.000000 0.000000,0.000000 0.000000,0.000000 50.000000,0.000000 0.000000,0.000000 0.000000,0.000000 0.000000,0.000000 25.000000,0.000000 0.000000,0.000000 25.000000,0.000000 0.000000,0.000000-25.000000,0.000000 0.000000,0.000000 25.000000,0.000000 0.000000,25.000000-25.000000,0.000000 0.000000,0.000000 0.000000,0.000000 0.000000,0.000000 0.000000,0.000000 0.000000,-25.000000 0.000000,0.000000 0.000000,25.000000 0.000000,0.000000 0.000000,0.000000-25.000000,0.000000 0.000000,0.000000 0.000000,0.000000 0.000000,0.000000-25.000000,0.000000 0.000000,0.000000 0.000000,0.000000 0.000000,0.000000 0.000000,0.000000 0.000000,0.000000-25.000000,0.000000 0.000000,-25.000000 0.000000,0.000000 0.000000,25.000000 0.000000,0.000000 0.000000,-25.000000 0.000000,0.000000 0.000000,25.000000 0.000000,0.000000 0.000000,-25.000000 0.000000,0.000000 0.000000,25.000000 0.000000,0.000000 0.000000,-25.000000 0.000000,0.000000 0.000000,0.000000 0.000000,0.000000 0.000000,25.000000-25.000000,0.000000 0.000000,-25.000000 25.000000,0.000000 0.000000,0.000000-25.000000,0.000000 0.000000,25.000000 0.000000,0.000000 0.000000,-25.000000 25.000000,0.000000 0.000000,0.000000-25.000000,0.000000 0.000000,25.000000 0.000000,0.000000 0.000000,-25.000000 25.000000,0.000000 0.000000,0.000000-25.000000,0.000000 0.000000,0.000000 25.000000,0.000000 0.000000,0.000000 0.000000,0.000000 0.000000,0.000000 0.000000,0.000000 0.000000,0.000000 0.000000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37700.000000 38050.000000,'0.000000'-50.000000,"0.000000"100.000000,0.000000 0.000000,0.000000 0.000000,0.000000 0.000000,0.000000 25.000000,0.000000 0.000000,0.000000 0.000000,0.000000 0.000000,0.000000 25.000000,0.000000 0.000000,0.000000 0.000000,0.000000 0.000000,25.000000-25.000000,0.000000 0.000000,-25.000000-25.000000,0.000000 0.000000,25.000000 0.000000,0.000000 0.000000,-25.000000-25.000000,0.000000 0.000000,0.000000-50.000000,0.000000 0.000000,0.000000 0.000000,0.000000 0.000000,0.000000-25.000000,0.000000 0.000000,0.000000-25.000000,0.000000 0.000000,0.000000 0.000000,0.000000 0.000000,0.000000-25.000000,0.000000 0.000000,25.000000 25.000000,0.000000 0.000000,0.000000 0.000000,0.000000 0.000000,0.000000 0.000000,0.000000 0.000000,0.000000 25.000000,0.000000 0.000000,0.000000 0.000000,0.000000 0.000000,0.000000 50.000000,0.000000 0.000000,0.000000-25.000000,0.000000 0.000000,0.000000 75.000000,0.000000 0.000000,0.000000 0.000000,0.000000 0.000000,-25.000000 25.000000,0.000000 0.000000,0.000000 0.000000,0.000000 0.000000,25.000000 0.000000,0.000000 0.000000,-25.000000-25.000000,0.000000 0.000000,0.000000 0.000000,0.000000 0.000000,25.000000 0.000000,0.000000 0.000000,-25.000000-25.000000,0.000000 0.000000,0.000000 0.000000,0.000000 0.000000,0.000000-50.000000,0.000000 0.000000,0.000000-25.000000,0.000000 0.000000,0.000000 0.000000,0.000000 0.000000,0.000000-25.000000,0.000000 0.000000,25.000000 0.000000,0.000000 0.000000,0.000000 0.000000,0.000000 0.000000,0.000000 25.000000,0.000000 0.000000,0.000000 0.000000,0.000000 0.000000,25.000000 0.000000,0.000000 0.000000,-25.000000 25.000000,0.000000 0.000000,0.000000 25.000000,0.000000 0.000000,0.000000 25.000000,0.000000 0.000000,-25.000000 25.000000,0.000000 0.000000,25.000000 0.000000,0.000000 0.000000,-25.000000 25.000000,0.000000 0.000000,25.000000 0.000000,0.000000 0.000000,-25.000000-25.000000,0.000000 0.000000,0.000000 0.000000,0.000000 0.000000,0.000000-25.000000,0.000000 0.000000,25.000000 25.000000,0.000000 0.000000,-25.000000-25.000000,0.000000 0.000000,25.000000-25.000000,0.000000 0.000000,25.000000 0.000000,0.000000 0.000000,-25.000000 0.000000,0.000000 0.000000,25.000000-25.000000,0.000000 0.000000,-25.000000 0.000000,0.000000 0.000000,0.000000-25.000000</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39700.000000 38050.000000,'-50.000000'0.000000,"25.000000"0.000000,0.000000 0.000000,0.000000 0.000000,0.000000 0.000000,0.000000 0.000000,0.000000 0.000000,0.000000 25.000000,0.000000 0.000000,25.000000 0.000000,0.000000 0.000000,-25.000000 25.000000,0.000000 0.000000,25.000000 25.000000,0.000000 0.000000,0.000000-25.000000,0.000000 0.000000,25.000000 25.000000,0.000000 0.000000,25.000000-25.000000,0.000000 0.000000,-25.000000 25.000000,0.000000 0.000000,50.000000-25.000000,0.000000 0.000000,-25.000000 0.000000,0.000000 0.000000,0.000000-25.000000,0.000000 0.000000,0.000000-25.000000,0.000000 0.000000,0.000000 25.000000,0.000000 0.000000,0.000000-25.000000,0.000000 0.000000,-25.000000 0.000000,0.000000 0.000000,-25.000000-25.000000,0.000000 0.000000,-25.000000 25.000000,0.000000 0.000000,0.000000-25.000000,0.000000 0.000000,-25.000000 25.000000,0.000000 0.000000,25.000000 0.000000,0.000000 0.000000,-25.000000-25.000000,0.000000 0.000000,25.000000 0.000000,0.000000 0.000000,-25.000000 0.000000,0.000000 0.000000,0.000000 0.000000,0.000000 0.000000,0.000000-25.000000,0.000000 0.000000,0.000000 0.000000,0.000000 0.000000,0.000000 0.000000,0.000000 0.000000,25.000000-25.000000,0.000000 0.000000,25.000000 0.000000,0.000000 0.000000,0.000000-25.000000,0.000000 0.000000,0.000000 0.000000,0.000000 0.000000,50.000000 25.000000,0.000000 0.000000,25.000000 0.000000,0.000000 0.000000,0.000000 50.000000,0.000000 0.000000,-25.000000 0.000000,0.000000 0.000000,0.000000 25.000000,0.000000 0.000000,0.000000 0.000000,0.000000 0.000000,-25.000000 25.000000,0.000000 0.000000,-25.000000 50.000000,0.000000 0.000000,0.000000-25.000000,0.000000 0.000000,0.000000 25.000000,0.000000 0.000000,0.000000-25.000000,0.000000 0.000000,-25.000000 0.000000,0.000000 0.000000,-25.000000 25.000000,0.000000 0.000000,25.000000-50.000000,0.000000 0.000000,-25.000000 25.000000,0.000000 0.000000,0.000000-25.000000,0.000000 0.000000,0.000000 0.000000,0.000000 0.000000,25.000000-25.000000,0.000000 0.000000,-25.000000 0.000000,0.000000 0.000000,0.000000 0.000000,0.000000 0.000000,25.000000 0.000000,0.000000 0.000000,0.000000-25.000000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41600.000000 38300.000000,'0.000000'-50.000000,"0.000000"25.000000,0.000000 0.000000,25.000000-25.000000,0.000000 0.000000,-25.000000 25.000000,0.000000 0.000000,0.000000 0.000000,0.000000 0.000000,0.000000 0.000000,0.000000 0.000000,0.000000 0.000000,0.000000 0.000000,0.000000 0.000000,0.000000 0.000000,0.000000 50.000000,0.000000 0.000000,0.000000 0.000000,0.000000 0.000000,25.000000 50.000000,0.000000 0.000000,-25.000000-25.000000,0.000000 0.000000,0.000000 0.000000,0.000000 0.000000,0.000000 25.000000,0.000000 0.000000,25.000000-25.000000,0.000000 0.000000,-25.000000-25.000000,0.000000 0.000000,25.000000 25.000000,0.000000 0.000000,-25.000000-25.000000,0.000000 0.000000,25.000000 0.000000,0.000000 0.000000,0.000000-25.000000,0.000000 0.000000,0.000000 0.000000,0.000000 0.000000,0.000000-25.000000,0.000000 0.000000,0.000000-25.000000,0.000000 0.000000,-25.000000 0.000000,0.000000 0.000000,25.000000 0.000000,0.000000 0.000000,0.000000 0.000000,0.000000 0.000000,0.000000 0.000000,0.000000 0.000000,-25.000000 0.000000,0.000000 0.000000,25.000000 25.000000,0.000000 0.000000,-25.000000 0.000000,0.000000 0.000000,25.000000 0.000000,0.000000 0.000000,0.000000 50.000000,0.000000 0.000000,-25.000000 0.000000,0.000000 0.000000,25.000000 0.000000,0.000000 0.000000,-25.000000 25.000000,0.000000 0.000000,25.000000 0.000000,0.000000 0.000000,-25.000000-25.000000,0.000000 0.000000,25.000000 25.000000,0.000000 0.000000,-25.000000-25.000000,0.000000 0.000000,25.000000 0.000000,0.000000 0.000000,-25.000000 0.000000,0.000000 0.000000,25.000000-25.000000,0.000000 0.000000,-25.000000-25.000000,0.000000 0.000000,0.000000 0.000000,0.000000 0.000000,25.000000-25.000000,0.000000 0.000000,-25.000000 0.000000,0.000000 0.000000,0.000000 0.000000,0.000000 0.000000,25.000000 0.000000,0.000000 0.000000,-25.000000 25.000000,0.000000 0.000000,0.000000 0.000000,0.000000 0.000000,0.000000 0.000000,0.000000 0.000000,0.000000 0.000000,0.000000 0.000000,-25.000000 0.000000</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42950.000000 37450.000000,'0.000000'-50.000000,"0.000000"25.000000,0.000000 0.000000,0.000000 0.000000,0.000000 0.000000,0.000000-25.000000,0.000000 0.000000,0.000000 25.000000,0.000000 0.000000,-25.000000-25.000000,0.000000 0.000000,25.000000 25.000000,0.000000 0.000000,0.000000 0.000000,0.000000 0.000000,0.000000 0.000000,0.000000 0.000000,0.000000 50.000000,0.000000 0.000000,0.000000 25.000000,0.000000 0.000000,25.000000 25.000000,0.000000 0.000000,-25.000000 0.000000,0.000000 0.000000,25.000000 0.000000,0.000000 0.000000,0.000000 0.000000,0.000000 0.000000,0.000000 0.000000,0.000000 0.000000,0.000000 25.000000,0.000000 0.000000,0.000000-50.000000,0.000000 0.000000,0.000000 25.000000,0.000000 0.000000,-25.000000-25.000000,0.000000 0.000000,25.000000 0.000000,0.000000 0.000000,-25.000000-25.000000,0.000000 0.000000,0.000000 0.000000,0.000000 0.000000,-25.000000-50.000000,0.000000 0.000000,25.000000-25.000000,0.000000 0.000000,0.000000 25.000000,0.000000 0.000000,0.000000-25.000000,0.000000 0.000000,0.000000 0.000000,0.000000 0.000000,25.000000 0.000000,0.000000 0.000000,0.000000 0.000000,0.000000 0.000000,0.000000 0.000000,0.000000 0.000000,0.000000 25.000000,0.000000 0.000000,0.000000 0.000000,0.000000 0.000000,0.000000 25.000000,0.000000 0.000000,0.000000 0.000000,0.000000 0.000000,0.000000 50.000000,0.000000 0.000000,0.000000 0.000000,0.000000 0.000000,-25.000000 0.000000,0.000000 0.000000,25.000000 0.000000,0.000000 0.000000,-25.000000 0.000000,0.000000 0.000000,25.000000 0.000000,0.000000 0.000000,-25.000000-25.000000,0.000000 0.000000,25.000000 0.000000,0.000000 0.000000,-25.000000 0.000000,0.000000 0.000000,25.000000-25.000000,0.000000 0.000000,0.000000 0.000000,0.000000 0.000000,0.000000-50.000000,0.000000 0.000000,0.000000 25.000000,0.000000 0.000000,-25.000000-25.000000,0.000000 0.000000,25.000000 0.000000,0.000000 0.000000,-25.000000 0.000000,0.000000 0.000000,25.000000 0.000000,0.000000 0.000000,-25.000000 25.000000,0.000000 0.000000,0.000000 0.000000,0.000000 0.000000,0.000000 0.000000,0.000000 0.000000,25.000000 25.000000,0.000000 0.000000,-25.000000 25.000000,0.000000 0.000000,0.000000 0.000000,0.000000 0.000000,0.000000 25.000000,0.000000 0.000000,0.000000 0.000000,0.000000 0.000000,25.000000-25.000000,0.000000 0.000000,-25.000000 25.000000,0.000000 0.000000,25.000000-25.000000,0.000000 0.000000,-25.000000 0.000000,0.000000 0.000000,25.000000 0.000000,0.000000 0.000000,-25.000000 0.000000,0.000000 0.000000,25.000000 0.000000,0.000000 0.000000,0.000000-25.000000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44100.000000 37350.000000,'-50.000000'-50.000000,"50.000000"25.000000,0.000000 0.000000,0.000000 0.000000,0.000000 0.000000,0.000000 0.000000,0.000000 0.000000,25.000000 75.000000,0.000000 0.000000,0.000000 0.000000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44900.000000 37900.000000,'0.000000'-50.000000,"0.000000"25.000000,0.000000 0.000000,-25.000000 25.000000,0.000000 0.000000,0.000000 25.000000,0.000000 0.000000,25.000000 25.000000,0.000000 0.000000,-25.000000 0.000000,0.000000 0.000000,25.000000 0.000000,0.000000 0.000000,0.000000-25.000000,0.000000 0.000000,0.000000 25.000000,0.000000 0.000000,0.000000-25.000000,0.000000 0.000000,0.000000 0.000000,0.000000 0.000000,0.000000 0.000000,0.000000 0.000000,25.000000 0.000000,0.000000 0.000000,0.000000-25.000000,0.000000 0.000000,0.000000 0.000000,0.000000 0.000000,0.000000 25.000000,0.000000 0.000000,25.000000-25.000000,0.000000 0.000000,-25.000000 0.000000,0.000000 0.000000,25.000000 0.000000,0.000000 0.000000,-25.000000-50.000000,0.000000 0.000000,-25.000000 25.000000,0.000000 0.000000,25.000000 0.000000,0.000000 0.000000,-25.000000 0.000000</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45250.000000 37750.000000,'0.000000'-200.000000,"0.000000"125.000000,0.000000 0.000000,0.000000-25.000000,0.000000 0.000000,0.000000 50.000000,0.000000 0.000000,0.000000-25.000000,0.000000 0.000000,0.000000 50.000000,0.000000 0.000000,0.000000 0.000000,0.000000 0.000000,0.000000 0.000000,0.000000 0.000000,0.000000 75.000000,0.000000 0.000000,0.000000 25.000000,0.000000 0.000000,25.000000 0.000000,0.000000 0.000000,0.000000 25.000000,0.000000 0.000000,-25.000000 0.000000,0.000000 0.000000,25.000000-25.000000,0.000000 0.000000,0.000000 25.000000,0.000000 0.000000,0.000000-50.000000,0.000000 0.000000,0.000000 25.000000,0.000000 0.000000,0.000000-25.000000,0.000000 0.000000,-25.000000-25.000000,0.000000 0.000000,25.000000-25.000000,0.000000 0.000000,0.000000 0.000000,0.000000 0.000000,0.000000-25.000000,0.000000 0.000000,-25.000000-25.000000,0.000000 0.000000,25.000000 0.000000,0.000000 0.000000,25.000000 0.000000,0.000000 0.000000,-25.000000 0.000000,0.000000 0.000000,0.000000 0.000000,0.000000 0.000000,0.000000 0.000000,0.000000 0.000000,0.000000 0.000000,0.000000 0.000000,0.000000 25.000000,0.000000 0.000000,0.000000 25.000000,0.000000 0.000000,0.000000 25.000000,0.000000 0.000000,-25.000000 25.000000,0.000000 0.000000,25.000000 0.000000,0.000000 0.000000,0.000000 0.000000,0.000000 0.000000,-25.000000 0.000000,0.000000 0.000000,25.000000-25.000000,0.000000 0.000000,0.000000 25.000000,0.000000 0.000000,0.000000-25.000000,0.000000 0.000000,-25.000000 0.000000,0.000000 0.000000,25.000000 0.000000,0.000000 0.000000,0.000000-25.000000,0.000000 0.000000,0.000000 25.000000,0.000000 0.000000,0.000000-25.000000,0.000000 0.000000,0.000000 0.000000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47500.000000 37550.000000,'0.000000'-50.000000,"0.000000"25.000000,0.000000 0.000000,-25.000000 0.000000,0.000000 0.000000,25.000000 0.000000,0.000000 0.000000,25.000000 25.000000,0.000000 0.000000,-25.000000 25.000000,0.000000 0.000000,0.000000-50.000000,0.000000 0.000000,0.000000 0.000000,0.000000 0.000000,0.000000 0.000000,0.000000 0.000000,0.000000 0.000000,0.000000 0.000000,0.000000 0.000000,0.000000 0.000000,0.000000 0.000000,0.000000 0.000000,0.000000 0.000000,0.000000 0.000000,0.000000 0.000000,0.000000 0.000000,0.000000 50.000000,0.000000 0.000000,25.000000 0.000000,0.000000 0.000000,-25.000000 50.000000,0.000000 0.000000,25.000000 25.000000,0.000000 0.000000,-25.000000 0.000000,0.000000 0.000000,25.000000-25.000000,0.000000 0.000000,-25.000000 25.000000,0.000000 0.000000,25.000000-25.000000,0.000000 0.000000,-25.000000 0.000000,0.000000 0.000000,25.000000-25.000000,0.000000 0.000000,-25.000000-25.000000,0.000000 0.000000,25.000000 25.000000,0.000000 0.000000,-25.000000-25.000000,0.000000 0.000000,25.000000-25.000000,0.000000 0.000000,0.000000 0.000000,0.000000 0.000000,0.000000 0.000000,0.000000 0.000000,0.000000-25.000000,0.000000 0.000000,0.000000 0.000000,0.000000 0.000000,0.000000-25.000000,0.000000 0.000000,25.000000 0.000000,0.000000 0.000000,-25.000000 0.000000,0.000000 0.000000,0.000000 0.000000,0.000000 0.000000,0.000000 0.000000,0.000000 0.000000,0.000000 0.000000,0.000000 0.000000,-25.000000 25.000000,0.000000 0.000000,0.000000 0.000000,0.000000 0.000000,0.000000 0.000000,0.000000 0.000000,0.000000 75.000000,0.000000 0.000000,0.000000 0.000000,0.000000 0.000000,0.000000 0.000000,0.000000 0.000000,0.000000 0.000000,0.000000 0.000000,0.000000 0.000000,0.000000 0.000000,0.000000 0.000000,0.000000 0.000000,25.000000 0.000000,0.000000 0.000000,0.000000 0.000000,0.000000 0.000000,25.000000-25.000000,0.000000 0.000000,-25.000000 0.000000,0.000000 0.000000,0.000000 0.000000,0.000000 0.000000,0.000000-25.000000,0.000000 0.000000,0.000000 0.000000,0.000000 0.000000,0.000000 0.000000</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48600.000000 37850.000000,'0.000000'-50.000000,"25.000000"25.000000,0.000000 0.000000,-25.000000 0.000000,0.000000 0.000000,25.000000 0.000000,0.000000 0.000000,0.000000 0.000000,0.000000 0.000000,0.000000 25.000000,0.000000 0.000000,0.000000 0.000000,0.000000 0.000000,0.000000 0.000000,0.000000 0.000000,0.000000 0.000000,0.000000 0.000000,-25.000000 25.000000,0.000000 0.000000,0.000000 25.000000,0.000000 0.000000,0.000000 0.000000,0.000000 0.000000,-25.000000 0.000000,0.000000 0.000000,0.000000-25.000000,0.000000 0.000000,0.000000 25.000000,0.000000 0.000000,0.000000-25.000000,0.000000 0.000000,0.000000 0.000000,0.000000 0.000000,0.000000 0.000000,0.000000 0.000000,0.000000 0.000000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1: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43550.000000 44700.000000,'-50.000000'-50.000000,"50.000000"25.000000,0.000000 0.000000,0.000000 0.000000,0.000000 0.000000,-25.000000 25.000000,0.000000 0.000000,25.000000-25.000000,0.000000 0.000000,25.000000 25.000000,0.000000 0.000000,-25.000000 25.000000,0.000000 0.000000,0.000000 25.000000,0.000000 0.000000,25.000000-25.000000,0.000000 0.000000,-25.000000 25.000000,0.000000 0.000000,25.000000 0.000000,0.000000 0.000000,-25.000000 25.000000,0.000000 0.000000,0.000000-25.000000,0.000000 0.000000,25.000000 0.000000,0.000000 0.000000,-25.000000 0.000000,0.000000 0.000000,25.000000 0.000000,0.000000 0.000000,-25.000000 0.000000,0.000000 0.000000,25.000000 0.000000,0.000000 0.000000,-25.000000-25.000000,0.000000 0.000000,25.000000 0.000000,0.000000 0.000000,0.000000 0.000000,0.000000 0.000000,0.000000-25.000000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49350.000000 38200.000000,'0.000000'50.000000,"25.000000"-50.000000,0.000000 0.000000,-25.000000 25.000000,0.000000 0.000000,0.000000 0.000000,0.000000 0.000000,0.000000 0.000000,0.000000 0.000000,0.000000 0.000000,0.000000 0.000000,-25.000000-25.000000,0.000000 0.000000,0.000000 0.000000,0.000000 0.000000,0.000000-25.000000,0.000000 0.000000,0.000000 0.000000,0.000000 0.000000,0.000000 0.000000,0.000000 0.000000,0.000000 0.000000,0.000000 0.000000,25.000000-25.000000,0.000000 0.000000,0.000000 25.000000,0.000000 0.000000,0.000000-25.000000,0.000000 0.000000,0.000000 0.000000,0.000000 0.000000,25.000000 25.000000,0.000000 0.000000,-25.000000 0.000000,0.000000 0.000000,25.000000 25.000000,0.000000 0.000000,0.000000 0.000000,0.000000 0.000000,0.000000 0.000000,0.000000 0.000000,0.000000 25.000000,0.000000 0.000000,0.000000 0.000000,0.000000 0.000000,0.000000 25.000000,0.000000 0.000000,0.000000 0.000000,0.000000 0.000000,25.000000 0.000000,0.000000 0.000000,-25.000000 0.000000,0.000000 0.000000,0.000000-25.000000,0.000000 0.000000,0.000000 0.000000,0.000000 0.000000,0.000000-25.000000,0.000000 0.000000,0.000000 0.000000,0.000000 0.000000,0.000000 0.000000,0.000000 0.000000,0.000000-25.000000,0.000000 0.000000,0.000000 0.000000,0.000000 0.000000,-25.000000-25.000000,0.000000 0.000000,25.000000 0.000000,0.000000 0.000000,0.000000-25.000000,0.000000 0.000000,0.000000-25.000000,0.000000 0.000000,0.000000 0.000000,0.000000 0.000000,-25.000000 0.000000,0.000000 0.000000,25.000000 0.000000,0.000000 0.000000,-25.000000 0.000000,0.000000 0.000000,0.000000 25.000000,0.000000 0.000000,0.000000 50.000000,0.000000 0.000000,0.000000 0.000000,0.000000 0.000000,0.000000 50.000000,0.000000 0.000000,25.000000 25.000000,0.000000 0.000000,-25.000000 25.000000,0.000000 0.000000,25.000000 0.000000,0.000000 0.000000,-25.000000 25.000000,0.000000 0.000000,25.000000-25.000000,0.000000 0.000000,-25.000000 25.000000,0.000000 0.000000,25.000000-25.000000,0.000000 0.000000,-25.000000 0.000000,0.000000 0.000000,0.000000 0.000000,0.000000 0.000000,25.000000-25.000000,0.000000 0.000000,-25.000000 0.000000,0.000000 0.000000,0.000000 0.000000,0.000000 0.000000,0.000000-25.000000,0.000000 0.000000,-25.000000 0.000000,0.000000 0.000000,0.000000-25.000000,0.000000 0.000000,0.000000 0.000000,0.000000 0.000000,0.000000 0.000000,0.000000 0.000000,0.000000 0.000000,0.000000 0.000000,0.000000-25.000000,0.000000 0.000000,0.000000 0.000000,0.000000 0.000000,0.000000 0.000000,0.000000 0.000000,0.000000 0.000000,0.000000 0.000000,25.000000 0.000000,0.000000 0.000000,-25.000000 0.000000,0.000000 0.000000,25.000000 0.000000,0.000000 0.000000,0.000000 0.000000,0.000000 0.000000,0.000000 0.000000,0.000000 0.000000,0.000000-25.000000,0.000000 0.000000,25.000000 25.000000,0.000000 0.000000,25.000000 0.000000,0.000000 0.000000,25.000000-25.000000,0.000000 0.000000,-50.000000 50.000000,0.000000 0.000000,0.000000-25.000000</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39050.000000 40150.000000,'50.000000'0.000000,"-25.000000"0.000000,0.000000 0.000000,25.000000-25.000000,0.000000 0.000000,-25.000000 25.000000,0.000000 0.000000,-25.000000-25.000000,0.000000 0.000000,25.000000 25.000000,0.000000 0.000000,-50.000000 0.000000,0.000000 0.000000,-25.000000 0.000000,0.000000 0.000000,-25.000000 0.000000,0.000000 0.000000,0.000000 0.000000,0.000000 0.000000,0.000000 0.000000,0.000000 0.000000,0.000000 0.000000,0.000000 0.000000,0.000000 25.000000,0.000000 0.000000,25.000000-25.000000,0.000000 0.000000,0.000000 25.000000,0.000000 0.000000,0.000000-25.000000,0.000000 0.000000,0.000000 0.000000,0.000000 0.000000,50.000000 25.000000</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38400.000000 39850.000000,'0.000000'-50.000000,"0.000000"0.000000,0.000000 0.000000,25.000000 50.000000,0.000000 0.000000,-25.000000-25.000000,0.000000 0.000000,25.000000 25.000000,0.000000 0.000000,0.000000 50.000000,0.000000 0.000000,0.000000 25.000000,0.000000 0.000000,-25.000000 0.000000,0.000000 0.000000,0.000000 25.000000,0.000000 0.000000,0.000000-25.000000,0.000000 0.000000,0.000000 25.000000,0.000000 0.000000,0.000000-25.000000,0.000000 0.000000,0.000000 0.000000,0.000000 0.000000,-25.000000 25.000000,0.000000 0.000000,25.000000-50.000000,0.000000 0.000000,0.000000 0.000000,0.000000 0.000000,0.000000 0.000000,0.000000 0.000000,25.000000-50.000000,0.000000 0.000000,0.000000-50.000000,0.000000 0.000000,25.000000 0.000000,0.000000 0.000000,0.000000-25.000000,0.000000 0.000000,25.000000 25.000000,0.000000 0.000000,-25.000000 0.000000,0.000000 0.000000,25.000000 0.000000,0.000000 0.000000,-25.000000 25.000000,0.000000 0.000000,0.000000 0.000000,0.000000 0.000000,-25.000000 25.000000,0.000000 0.000000,25.000000 0.000000,0.000000 0.000000,-50.000000 50.000000,0.000000 0.000000,0.000000-25.000000,0.000000 0.000000,0.000000 0.000000,0.000000 0.000000,0.000000 0.000000,0.000000 0.000000,-25.000000 0.000000,0.000000 0.000000,0.000000 0.000000,0.000000 0.000000,0.000000-25.000000,0.000000 0.000000,-25.000000 0.000000,0.000000 0.000000,0.000000 0.000000,0.000000 0.000000,0.000000 0.000000,0.000000 0.000000,25.000000 0.000000,0.000000 0.000000,-25.000000 0.000000,0.000000 0.000000,0.000000-25.000000,0.000000 0.000000,50.000000 0.000000,0.000000 0.000000,-25.000000-25.000000,0.000000 0.000000,25.000000 25.000000,0.000000 0.000000,25.000000-25.000000,0.000000 0.000000,25.000000 25.000000,0.000000 0.000000,25.000000-25.000000,0.000000 0.000000,0.000000 25.000000</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40700.000000 39800.000000,'0.000000'-50.000000,"0.000000"25.000000,0.000000 0.000000,0.000000 0.000000,0.000000 0.000000,0.000000 75.000000,0.000000 0.000000,25.000000 0.000000,0.000000 0.000000,-25.000000 0.000000,0.000000 0.000000,25.000000 25.000000,0.000000 0.000000,-25.000000 0.000000,0.000000 0.000000,25.000000 25.000000,0.000000 0.000000,-25.000000-25.000000,0.000000 0.000000,0.000000 0.000000,0.000000 0.000000,0.000000 0.000000,0.000000 0.000000,0.000000 0.000000,0.000000 0.000000,0.000000-25.000000,0.000000 0.000000,0.000000 0.000000,0.000000 0.000000,0.000000-25.000000,0.000000 0.000000,25.000000 0.000000,0.000000 0.000000,0.000000-25.000000,0.000000 0.000000,0.000000-25.000000</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41650.000000 40800.000000,'0.000000'50.000000,"0.000000"0.000000,0.000000 0.000000,0.000000-25.000000,0.000000 0.000000,-25.000000 25.000000,0.000000 0.000000,25.000000 0.000000,0.000000 0.000000,-25.000000 0.000000,0.000000 0.000000,0.000000 0.000000,0.000000 0.000000,0.000000 0.000000,0.000000 0.000000,0.000000-25.000000,0.000000 0.000000,0.000000 0.000000,0.000000 0.000000,25.000000 0.000000,0.000000 0.000000,-50.000000-25.000000,0.000000 0.000000,25.000000 0.000000,0.000000 0.000000,-25.000000 0.000000,0.000000 0.000000,25.000000 0.000000,0.000000 0.000000,-25.000000-25.000000,0.000000 0.000000,0.000000 0.000000,0.000000 0.000000,25.000000 0.000000,0.000000 0.000000,-25.000000 0.000000,0.000000 0.000000,25.000000 0.000000,0.000000 0.000000,0.000000 25.000000,0.000000 0.000000,25.000000-25.000000,0.000000 0.000000,-25.000000 25.000000,0.000000 0.000000,0.000000-25.000000,0.000000 0.000000,25.000000 0.000000,0.000000 0.000000,0.000000 0.000000,0.000000 0.000000,25.000000 0.000000,0.000000 0.000000,0.000000 0.000000,0.000000 0.000000,0.000000 25.000000,0.000000 0.000000,0.000000-25.000000,0.000000 0.000000,0.000000 25.000000,0.000000 0.000000,0.000000-25.000000,0.000000 0.000000,25.000000 25.000000,0.000000 0.000000,-25.000000-25.000000,0.000000 0.000000,25.000000 25.000000,0.000000 0.000000,-25.000000 0.000000,0.000000 0.000000,25.000000-25.000000,0.000000 0.000000,0.000000 25.000000,0.000000 0.000000,-25.000000 0.000000,0.000000 0.000000,0.000000 0.000000,0.000000 0.000000,25.000000-25.000000</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42600.000000 40450.000000,'0.000000'-50.000000,"0.000000"25.000000,0.000000 0.000000,-25.000000 0.000000,0.000000 0.000000,25.000000 0.000000,0.000000 0.000000,0.000000 0.000000,0.000000 0.000000,0.000000 50.000000,0.000000 0.000000,0.000000 25.000000,0.000000 0.000000,0.000000 25.000000,0.000000 0.000000,25.000000 0.000000,0.000000 0.000000,0.000000 0.000000,0.000000 0.000000,0.000000 0.000000,0.000000 0.000000,0.000000 0.000000,0.000000 0.000000,-25.000000-25.000000,0.000000 0.000000,25.000000 0.000000,0.000000 0.000000,0.000000-25.000000,0.000000 0.000000,-25.000000 0.000000,0.000000 0.000000,25.000000 0.000000,0.000000 0.000000,0.000000-25.000000,0.000000 0.000000,-25.000000-25.000000,0.000000 0.000000,25.000000-25.000000,0.000000 0.000000,0.000000-25.000000,0.000000 0.000000,-25.000000 25.000000,0.000000 0.000000,25.000000-25.000000,0.000000 0.000000,0.000000 25.000000,0.000000 0.000000,0.000000 0.000000,0.000000 0.000000,-25.000000 0.000000,0.000000 0.000000,25.000000 50.000000,0.000000 0.000000,0.000000 0.000000,0.000000 0.000000,0.000000 25.000000,0.000000 0.000000,0.000000 0.000000,0.000000 0.000000,0.000000 25.000000,0.000000 0.000000,25.000000 0.000000,0.000000 0.000000,-25.000000 0.000000,0.000000 0.000000,0.000000-25.000000,0.000000 0.000000,0.000000 0.000000,0.000000 0.000000,-25.000000 0.000000,0.000000 0.000000,25.000000-25.000000,0.000000 0.000000,0.000000 0.000000,0.000000 0.000000,0.000000 0.000000,0.000000 0.000000,-25.000000-50.000000,0.000000 0.000000,25.000000 25.000000,0.000000 0.000000,0.000000-25.000000,0.000000 0.000000,-25.000000 0.000000,0.000000 0.000000,25.000000 0.000000,0.000000 0.000000,0.000000 25.000000,0.000000 0.000000,-25.000000-25.000000,0.000000 0.000000,25.000000 50.000000,0.000000 0.000000,0.000000-25.000000,0.000000 0.000000,0.000000 25.000000,0.000000 0.000000,25.000000-25.000000</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44650.000000 40900.000000,'0.000000'50.000000,"0.000000"-25.000000,0.000000 0.000000,0.000000 0.000000,0.000000 0.000000,0.000000 0.000000,0.000000 0.000000,-25.000000 0.000000,0.000000 0.000000,0.000000-25.000000,0.000000 0.000000,0.000000 0.000000,0.000000 0.000000,0.000000-25.000000,0.000000 0.000000,25.000000-25.000000,0.000000 0.000000,0.000000 25.000000,0.000000 0.000000,0.000000-25.000000,0.000000 0.000000,0.000000 0.000000,0.000000 0.000000,0.000000 0.000000,0.000000 0.000000,25.000000 25.000000,0.000000 0.000000,-25.000000 0.000000,0.000000 0.000000,25.000000 0.000000,0.000000 0.000000,0.000000 0.000000,0.000000 0.000000,0.000000 25.000000,0.000000 0.000000,0.000000 25.000000,0.000000 0.000000,0.000000 0.000000,0.000000 0.000000,0.000000 25.000000,0.000000 0.000000,0.000000 0.000000,0.000000 0.000000,-25.000000 0.000000,0.000000 0.000000,25.000000-25.000000,0.000000 0.000000,0.000000 25.000000,0.000000 0.000000,0.000000-50.000000,0.000000 0.000000,0.000000 25.000000,0.000000 0.000000,0.000000-25.000000,0.000000 0.000000,0.000000 0.000000,0.000000 0.000000,0.000000 0.000000</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45650.000000 40600.000000,'-50.000000'0.000000,"25.000000"0.000000,0.000000 0.000000,-25.000000 0.000000,0.000000 0.000000,25.000000 0.000000,0.000000 0.000000,-25.000000 25.000000,0.000000 0.000000,25.000000-25.000000,0.000000 0.000000,-25.000000 0.000000,0.000000 0.000000,0.000000 0.000000,0.000000 0.000000,0.000000 0.000000,0.000000 0.000000,25.000000 0.000000,0.000000 0.000000,0.000000 0.000000,0.000000 0.000000,0.000000 0.000000,0.000000 0.000000,0.000000 0.000000,0.000000 0.000000,0.000000-25.000000</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45300.000000 39950.000000,'0.000000'50.000000,"0.000000"-25.000000,0.000000 0.000000,0.000000 0.000000,0.000000 0.000000,0.000000 25.000000,0.000000 0.000000,0.000000 0.000000,0.000000 0.000000,0.000000 25.000000,0.000000 0.000000,-25.000000-25.000000,0.000000 0.000000,25.000000 0.000000,0.000000 0.000000,0.000000 0.000000,0.000000 0.000000,0.000000-25.000000,0.000000 0.000000,0.000000 25.000000,0.000000 0.000000,25.000000-50.000000,0.000000 0.000000,0.000000 0.000000,0.000000 0.000000,25.000000 0.000000,0.000000 0.000000,0.000000 0.000000,0.000000 0.000000,25.000000 0.000000,0.000000 0.000000,-25.000000-25.000000,0.000000 0.000000,0.000000 25.000000,0.000000 0.000000,-25.000000-25.000000,0.000000 0.000000,0.000000 25.000000,0.000000 0.000000,0.000000 0.000000,0.000000 0.000000,0.000000 25.000000,0.000000 0.000000,0.000000 0.000000,0.000000 0.000000,0.000000 25.000000,0.000000 0.000000,0.000000-50.000000,0.000000 0.000000,-25.000000 25.000000,0.000000 0.000000,25.000000 0.000000,0.000000 0.000000,0.000000 0.000000,0.000000 0.000000,-25.000000 0.000000,0.000000 0.000000,25.000000-25.000000,0.000000 0.000000,-50.000000 0.000000,0.000000 0.000000,-25.000000 0.000000,0.000000 0.000000,25.000000-25.000000,0.000000 0.000000,0.000000 0.000000,0.000000 0.000000,-25.000000 0.000000,0.000000 0.000000,25.000000-25.000000,0.000000 0.000000,0.000000 25.000000,0.000000 0.000000,0.000000-25.000000,0.000000 0.000000,0.000000 0.000000,0.000000 0.000000,25.000000 0.000000,0.000000 0.000000,0.000000 25.000000,0.000000 0.000000,0.000000-50.000000,0.000000 0.000000,25.000000 50.000000,0.000000 0.000000,25.000000-25.000000,0.000000 0.000000,0.000000 50.000000,0.000000 0.000000,-25.000000-25.000000,0.000000 0.000000,25.000000 25.000000,0.000000 0.000000,-25.000000 25.000000,0.000000 0.000000,0.000000 0.000000,0.000000 0.000000,-25.000000 25.000000,0.000000 0.000000,0.000000 25.000000,0.000000 0.000000,0.000000-25.000000,0.000000 0.000000,0.000000-25.000000,0.000000 0.000000,0.000000 25.000000,0.000000 0.000000,-25.000000-25.000000,0.000000 0.000000,0.000000 0.000000,0.000000 0.000000,50.000000-75.000000,0.000000 0.000000,0.000000 25.000000,0.000000 0.000000,25.000000-25.000000,0.000000 0.000000,0.000000 25.000000,0.000000 0.000000,0.000000 0.000000,0.000000 0.000000,0.000000 0.000000,0.000000 0.000000,-25.000000 25.000000,0.000000 0.000000,25.000000 0.000000,0.000000 0.000000,-25.000000 50.000000,0.000000 0.000000,-25.000000 0.000000,0.000000 0.000000,0.000000 0.000000,0.000000 0.000000,0.000000 0.000000,0.000000 0.000000,0.000000 0.000000,0.000000 0.000000,0.000000-25.000000,0.000000 0.000000,0.000000 25.000000,0.000000 0.000000,-25.000000-50.000000,0.000000 0.000000,0.000000 25.000000,0.000000 0.000000,25.000000-50.000000,0.000000 0.000000,-25.000000 0.000000,0.000000 0.000000,25.000000 0.000000,0.000000 0.000000,0.000000-25.000000,0.000000 0.000000,0.000000-25.000000,0.000000 0.000000,0.000000 25.000000,0.000000 0.000000,25.000000-25.000000,0.000000 0.000000,25.000000 0.000000,0.000000 0.000000,-25.000000 0.000000,0.000000 0.000000,25.000000 25.000000,0.000000 0.000000,-25.000000 0.000000,0.000000 0.000000,0.000000 25.000000,0.000000 0.000000,0.000000 0.000000,0.000000 0.000000,0.000000 25.000000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48650.000000 40300.000000,'-50.000000'0.000000,"25.000000"25.000000,0.000000 0.000000,0.000000 25.000000,0.000000 0.000000,0.000000 25.000000,0.000000 0.000000,0.000000 25.000000,0.000000 0.000000,0.000000 25.000000,0.000000 0.000000,0.000000-25.000000,0.000000 0.000000,25.000000 0.000000,0.000000 0.000000,-25.000000-25.000000,0.000000 0.000000,25.000000-25.000000,0.000000 0.000000,-25.000000-50.000000,0.000000 0.000000,25.000000-25.000000,0.000000 0.000000,0.000000-25.000000,0.000000 0.000000,0.000000 0.000000,0.000000 0.000000,0.000000 0.000000,0.000000 0.000000,25.000000-25.000000,0.000000 0.000000,-25.000000-25.000000,0.000000 0.000000,25.000000 25.000000,0.000000 0.000000,0.000000-25.000000,0.000000 0.000000,25.000000 0.000000,0.000000 0.000000,-25.000000 25.000000,0.000000 0.000000,25.000000 0.000000,0.000000 0.000000,-25.000000 25.000000,0.000000 0.000000,0.000000 25.000000,0.000000 0.000000,0.000000 25.000000,0.000000 0.000000,-25.000000 50.000000,0.000000 0.000000,0.000000 25.000000,0.000000 0.000000,0.000000 0.000000,0.000000 0.000000,0.000000 0.000000,0.000000 0.000000,25.000000 0.000000,0.000000 0.000000,0.000000 0.000000,0.000000 0.000000,0.000000 0.000000,0.000000 0.000000,0.000000 0.000000,0.000000 0.000000,0.000000-25.000000,0.000000 0.000000,-25.000000-25.000000,0.000000 0.000000,25.000000 25.000000,0.000000 0.000000,-25.000000-25.000000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44550.000000 44950.000000,'-50.000000'0.000000,"50.000000"25.000000,0.000000 0.000000,-25.000000-25.000000,0.000000 0.000000,25.000000 25.000000,0.000000 0.000000,0.000000 25.000000,0.000000 0.000000,0.000000 0.000000,0.000000 0.000000,0.000000 0.000000,0.000000 0.000000,0.000000 0.000000,0.000000 0.000000,0.000000 25.000000,0.000000 0.000000,25.000000-25.000000,0.000000 0.000000,0.000000 0.000000,0.000000 0.000000,0.000000 0.000000,0.000000 0.000000,0.000000-25.000000,0.000000 0.000000,25.000000 0.000000,0.000000 0.000000,-25.000000 0.000000,0.000000 0.000000,0.000000-25.000000,0.000000 0.000000,25.000000 0.000000,0.000000 0.000000,-25.000000 0.000000</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48350.000000 41100.000000,'-50.000000'0.000000,"25.000000"0.000000,0.000000 0.000000,25.000000-25.000000,0.000000 0.000000,25.000000 25.000000,0.000000 0.000000,50.000000 0.000000,0.000000 0.000000,-25.000000 0.000000,0.000000 0.000000,25.000000 0.000000,0.000000 0.000000,0.000000 0.000000,0.000000 0.000000,-25.000000 0.000000,0.000000 0.000000,-25.000000 0.000000,0.000000 0.000000,0.000000 0.000000,0.000000 0.000000,0.000000 0.000000,0.000000 0.000000,0.000000 25.000000</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49300.000000 40050.000000,'0.000000'-50.000000,"0.000000"25.000000,0.000000 0.000000,0.000000 0.000000,0.000000 0.000000,0.000000 0.000000,0.000000 0.000000,0.000000 0.000000,0.000000 0.000000,0.000000 75.000000,0.000000 0.000000,0.000000 0.000000,0.000000 0.000000,0.000000 25.000000,0.000000 0.000000,0.000000 0.000000,0.000000 0.000000,0.000000 25.000000,0.000000 0.000000,0.000000 0.000000,0.000000 0.000000,0.000000 0.000000,0.000000 0.000000,0.000000-25.000000,0.000000 0.000000,25.000000 0.000000,0.000000 0.000000,-25.000000 0.000000,0.000000 0.000000,0.000000-25.000000,0.000000 0.000000,25.000000-25.000000,0.000000 0.000000,-25.000000 0.000000,0.000000 0.000000,25.000000-25.000000,0.000000 0.000000,0.000000 0.000000,0.000000 0.000000,-25.000000-50.000000,0.000000 0.000000,50.000000 0.000000,0.000000 0.000000,-25.000000 0.000000,0.000000 0.000000,0.000000-50.000000,0.000000 0.000000,0.000000 50.000000,0.000000 0.000000,0.000000-25.000000,0.000000 0.000000,0.000000 50.000000,0.000000 0.000000,-25.000000 0.000000,0.000000 0.000000,0.000000 0.000000,0.000000 0.000000,-50.000000 25.000000,0.000000 0.000000,0.000000 25.000000,0.000000 0.000000,0.000000 25.000000,0.000000 0.000000,0.000000 0.000000,0.000000 0.000000,0.000000-25.000000,0.000000 0.000000,25.000000 0.000000,0.000000 0.000000,0.000000 0.000000,0.000000 0.000000,25.000000 0.000000</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50400.000000 40250.000000,'-50.000000'0.000000,"25.000000"0.000000,0.000000 0.000000,0.000000 0.000000,0.000000 0.000000,0.000000 25.000000,0.000000 0.000000,0.000000 0.000000,0.000000 0.000000,25.000000 0.000000,0.000000 0.000000,0.000000 0.000000,0.000000 0.000000,0.000000 0.000000,0.000000 0.000000,25.000000 0.000000,0.000000 0.000000,25.000000 0.000000,0.000000 0.000000,0.000000 0.000000,0.000000 0.000000,-25.000000 25.000000,0.000000 0.000000,25.000000-25.000000,0.000000 0.000000,-25.000000 50.000000,0.000000 0.000000,0.000000-25.000000,0.000000 0.000000,-25.000000 0.000000,0.000000 0.000000,0.000000 25.000000,0.000000 0.000000,-25.000000-25.000000,0.000000 0.000000,-25.000000 0.000000,0.000000 0.000000,0.000000-25.000000,0.000000 0.000000,0.000000 0.000000,0.000000 0.000000,0.000000-25.000000,0.000000 0.000000,25.000000 0.000000,0.000000 0.000000,0.000000 0.000000,0.000000 0.000000,25.000000-25.000000,0.000000 0.000000,0.000000 0.000000,0.000000 0.000000,0.000000-25.000000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51050.000000 40900.000000,'0.000000'100.000000,"0.000000"-75.000000,0.000000 0.000000,0.000000 25.000000,0.000000 0.000000,0.000000-25.000000,0.000000 0.000000,-25.000000 25.000000,0.000000 0.000000,25.000000-25.000000,0.000000 0.000000,-25.000000 0.000000,0.000000 0.000000,25.000000 0.000000,0.000000 0.000000,-25.000000 0.000000,0.000000 0.000000,0.000000-25.000000,0.000000 0.000000,25.000000-50.000000,0.000000 0.000000,0.000000 25.000000,0.000000 0.000000,0.000000-25.000000,0.000000 0.000000,25.000000-25.000000,0.000000 0.000000,0.000000 25.000000,0.000000 0.000000,25.000000-25.000000,0.000000 0.000000,0.000000 25.000000,0.000000 0.000000,-25.000000 0.000000,0.000000 0.000000,25.000000 25.000000,0.000000 0.000000,-25.000000 25.000000,0.000000 0.000000,0.000000 0.000000,0.000000 0.000000,0.000000 75.000000,0.000000 0.000000,0.000000 0.000000,0.000000 0.000000,-25.000000 25.000000,0.000000 0.000000,0.000000-25.000000,0.000000 0.000000,0.000000 0.000000,0.000000 0.000000,-25.000000-25.000000,0.000000 0.000000,0.000000-25.000000,0.000000 0.000000,25.000000 0.000000,0.000000 0.000000,-25.000000-25.000000,0.000000 0.000000,0.000000 0.000000,0.000000 0.000000,25.000000-25.000000,0.000000 0.000000,0.000000-25.000000,0.000000 0.000000,0.000000-25.000000,0.000000 0.000000,0.000000 0.000000,0.000000 0.000000,25.000000 0.000000,0.000000 0.000000,25.000000-25.000000,0.000000 0.000000,0.000000 0.000000,0.000000 0.000000,0.000000 0.000000,0.000000 0.000000,25.000000 0.000000,0.000000 0.000000,0.000000 75.000000,0.000000 0.000000,-50.000000 0.000000,0.000000 0.000000,0.000000 25.000000,0.000000 0.000000,-25.000000 50.000000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52300.000000 40400.000000,'0.000000'100.000000,"-25.000000"-50.000000,0.000000 0.000000,0.000000 0.000000,0.000000 0.000000,0.000000 0.000000,0.000000 0.000000,25.000000 25.000000,0.000000 0.000000,-25.000000-25.000000,0.000000 0.000000,25.000000 25.000000,0.000000 0.000000,0.000000 0.000000,0.000000 0.000000,0.000000 0.000000,0.000000 0.000000,0.000000-25.000000,0.000000 0.000000,0.000000 0.000000,0.000000 0.000000,0.000000-25.000000,0.000000 0.000000,0.000000 0.000000,0.000000 0.000000,-25.000000-25.000000,0.000000 0.000000,0.000000-25.000000,0.000000 0.000000,0.000000 0.000000,0.000000 0.000000,25.000000 0.000000,0.000000 0.000000,-25.000000-25.000000,0.000000 0.000000,25.000000 0.000000,0.000000 0.000000,0.000000-25.000000,0.000000 0.000000,0.000000 0.000000,0.000000 0.000000,0.000000 0.000000,0.000000 0.000000,50.000000-25.000000,0.000000 0.000000,0.000000 0.000000,0.000000 0.000000,25.000000 0.000000,0.000000 0.000000,0.000000 25.000000,0.000000 0.000000,0.000000 0.000000,0.000000 0.000000,0.000000 25.000000,0.000000 0.000000,-25.000000 25.000000,0.000000 0.000000,-25.000000 25.000000,0.000000 0.000000,0.000000 25.000000,0.000000 0.000000,-25.000000 50.000000,0.000000 0.000000,-25.000000 0.000000,0.000000 0.000000,0.000000 0.000000,0.000000 0.000000,-25.000000-25.000000,0.000000 0.000000,25.000000 25.000000,0.000000 0.000000,-25.000000-25.000000,0.000000 0.000000,25.000000-25.000000,0.000000 0.000000,-25.000000 0.000000,0.000000 0.000000,0.000000 0.000000,0.000000 0.000000,25.000000-25.000000,0.000000 0.000000,0.000000 0.000000,0.000000 0.000000,0.000000 0.000000,0.000000 0.000000,25.000000-25.000000,0.000000 0.000000,0.000000-25.000000,0.000000 0.000000,25.000000 25.000000,0.000000 0.000000,0.000000 0.000000</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53400.000000 40150.000000,'50.000000'0.000000,"-50.000000"25.000000,0.000000 0.000000,-25.000000-25.000000,0.000000 0.000000,0.000000 25.000000,0.000000 0.000000,-25.000000-25.000000,0.000000 0.000000,0.000000 0.000000,0.000000 0.000000,25.000000 0.000000,0.000000 0.000000,-25.000000 0.000000</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53250.000000 39550.000000,'0.000000'-50.000000,"0.000000"75.000000,0.000000 0.000000,0.000000 50.000000,0.000000 0.000000,0.000000 0.000000,0.000000 0.000000,0.000000 25.000000,0.000000 0.000000,25.000000 0.000000,0.000000 0.000000,-25.000000 0.000000,0.000000 0.000000,0.000000-25.000000,0.000000 0.000000,0.000000 25.000000,0.000000 0.000000,0.000000-50.000000,0.000000 0.000000,0.000000 0.000000,0.000000 0.000000,0.000000-25.000000,0.000000 0.000000,25.000000-50.000000,0.000000 0.000000,0.000000-25.000000</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53800.000000 40000.000000,'50.000000'-50.000000,"-25.000000"25.000000,0.000000 0.000000,-25.000000 75.000000,0.000000 0.000000,0.000000 25.000000,0.000000 0.000000,0.000000 0.000000,0.000000 0.000000,0.000000 0.000000,0.000000 0.000000,0.000000 25.000000,0.000000 0.000000,0.000000-25.000000,0.000000 0.000000,0.000000 25.000000,0.000000 0.000000,0.000000-50.000000,0.000000 0.000000,0.000000 25.000000,0.000000 0.000000,0.000000-25.000000,0.000000 0.000000,0.000000-25.000000,0.000000 0.000000,0.000000 0.000000,0.000000 0.000000,0.000000-50.000000</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54250.000000 40550.000000,'50.000000'0.000000,"-50.000000"25.000000,0.000000 0.000000,-25.000000-25.000000,0.000000 0.000000,0.000000 0.000000,0.000000 0.000000,-25.000000 0.000000,0.000000 0.000000,0.000000 0.000000,0.000000 0.000000,-25.000000 0.000000,0.000000 0.000000,25.000000 0.000000,0.000000 0.000000,0.000000 25.000000,0.000000 0.000000,0.000000-25.000000,0.000000 0.000000,25.000000 0.000000,0.000000 0.000000,0.000000 0.000000,0.000000 0.000000,0.000000 0.000000</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54750.000000 40200.000000,'50.000000'0.000000,"-25.000000"0.000000,0.000000 0.000000,0.000000 0.000000,0.000000 0.000000,0.000000 0.000000,0.000000 0.000000,0.000000 25.000000,0.000000 0.000000,-25.000000 0.000000,0.000000 0.000000,25.000000 25.000000,0.000000 0.000000,-25.000000-25.000000,0.000000 0.000000,0.000000 25.000000,0.000000 0.000000,0.000000-25.000000,0.000000 0.000000,0.000000 25.000000,0.000000 0.000000,-25.000000-25.000000,0.000000 0.000000,0.000000-25.000000,0.000000 0.000000,0.000000 25.000000,0.000000 0.000000,-25.000000-25.000000,0.000000 0.000000,25.000000 0.000000,0.000000 0.000000,-25.000000 0.000000,0.000000 0.000000,25.000000-25.000000,0.000000 0.000000,-25.000000 0.000000,0.000000 0.000000,25.000000-25.000000,0.000000 0.000000,25.000000 25.000000,0.000000 0.000000,0.000000-25.000000,0.000000 0.000000,25.000000 25.000000,0.000000 0.000000,-25.000000 0.000000,0.000000 0.000000,25.000000 0.000000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59:1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38300.000000 36550.000000,'50.000000'0.000000,"-25.000000"0.000000,0.000000 0.000000,-25.000000-25.000000,0.000000 0.000000,25.000000 25.000000,0.000000 0.000000,0.000000-25.000000,0.000000 0.000000,0.000000 25.000000,0.000000 0.000000,0.000000-25.000000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1: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44650.000000 45050.000000,'0.000000'-100.000000,"25.000000"75.000000,0.000000 0.000000,-25.000000 0.000000,0.000000 0.000000,25.000000 0.000000,0.000000 0.000000,0.000000 25.000000,0.000000 0.000000,-25.000000-25.000000,0.000000 0.000000,25.000000 25.000000,0.000000 0.000000,0.000000 0.000000,0.000000 0.000000,-25.000000 25.000000,0.000000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0.000000,0.000000-25.000000,0.000000 0.000000,0.000000 25.000000</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55150.000000 39950.000000,'0.000000'-50.000000,"25.000000"50.000000,0.000000 0.000000,0.000000 0.000000,0.000000 0.000000,-25.000000 50.000000,0.000000 0.000000,25.000000-25.000000,0.000000 0.000000,-25.000000 50.000000,0.000000 0.000000,0.000000-25.000000,0.000000 0.000000,0.000000 0.000000,0.000000 0.000000,0.000000 0.000000,0.000000 0.000000,0.000000 0.000000,0.000000 0.000000,0.000000-25.000000,0.000000 0.000000,0.000000 0.000000,0.000000 0.000000,0.000000-50.000000,0.000000 0.000000,0.000000 0.000000,0.000000 0.000000,25.000000-25.000000,0.000000 0.000000,0.000000 0.000000,0.000000 0.000000,0.000000 0.000000,0.000000 0.000000,0.000000-25.000000,0.000000 0.000000,0.000000 25.000000,0.000000 0.000000,0.000000-25.000000,0.000000 0.000000,0.000000 25.000000,0.000000 0.000000,0.000000 0.000000,0.000000 0.000000,-25.000000 25.000000,0.000000 0.000000,25.000000 25.000000,0.000000 0.000000,-25.000000 50.000000,0.000000 0.000000,0.000000 0.000000,0.000000 0.000000,-25.000000 25.000000,0.000000 0.000000,25.000000-25.000000,0.000000 0.000000,0.000000 25.000000,0.000000 0.000000,0.000000-25.000000,0.000000 0.000000,0.000000 0.000000,0.000000 0.000000,0.000000 0.000000,0.000000 0.000000,0.000000 0.000000,0.000000 0.000000,-25.000000-25.000000,0.000000 0.000000,0.000000 25.000000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56450.000000 41450.000000,'100.000000'0.000000,"-75.000000"0.000000,0.000000 0.000000,25.000000 0.000000,0.000000 0.000000,-25.000000 25.000000,0.000000 0.000000,-50.000000 0.000000,0.000000 0.000000,-25.000000 0.000000,0.000000 0.000000,-75.000000 0.000000,0.000000 0.000000,-25.000000 0.000000,0.000000 0.000000,-25.000000 0.000000,0.000000 0.000000,-50.000000 0.000000,0.000000 0.000000,-75.000000 0.000000,0.000000 0.000000,-100.000000-25.000000,0.000000 0.000000,-50.000000 0.000000,0.000000 0.000000,-25.000000-25.000000,0.000000 0.000000,-25.000000 0.000000,0.000000 0.000000,-100.000000 0.000000,0.000000 0.000000,75.000000 25.000000,0.000000 0.000000,0.000000 0.000000,0.000000 0.000000,50.000000 0.000000,0.000000 0.000000,275.000000 25.000000,0.000000 0.000000,50.000000 0.000000,0.000000 0.000000,25.000000 0.000000,0.000000 0.000000,75.000000-25.000000,0.000000 0.000000,0.000000 25.000000,0.000000 0.000000,50.000000 0.000000,0.000000 0.000000,50.000000-25.000000,0.000000 0.000000,25.000000 0.000000,0.000000 0.000000,50.000000 0.000000,0.000000 0.000000,50.000000 0.000000,0.000000 0.000000,25.000000 0.000000,0.000000 0.000000,0.000000-25.000000,0.000000 0.000000,0.000000 0.000000,0.000000 0.000000,-75.000000 0.000000,0.000000 0.000000,25.000000 0.000000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30350.000000 47200.000000,'50.000000'0.000000,"-25.000000"0.000000,0.000000 0.000000,0.000000 0.000000,0.000000 0.000000,-25.000000-25.000000,0.000000 0.000000,-25.000000 25.000000,0.000000 0.000000,-25.000000-25.000000,0.000000 0.000000,-50.000000 25.000000,0.000000 0.000000,-25.000000 0.000000,0.000000 0.000000,-50.000000 0.000000,0.000000 0.000000,-50.000000 0.000000,0.000000 0.000000,-50.000000 0.000000,0.000000 0.000000,25.000000 0.000000,0.000000 0.000000,25.000000 25.000000,0.000000 0.000000,25.000000-25.000000,0.000000 0.000000,0.000000 25.000000,0.000000 0.000000,-25.000000 0.000000,0.000000 0.000000,25.000000 0.000000,0.000000 0.000000,50.000000 0.000000,0.000000 0.000000,25.000000-25.000000,0.000000 0.000000,75.000000 0.000000,0.000000 0.000000,0.000000 25.000000,0.000000 0.000000,25.000000-25.000000,0.000000 0.000000,0.000000 0.000000,0.000000 0.000000,75.000000 0.000000,0.000000 0.000000,25.000000 0.000000,0.000000 0.000000,25.000000 0.000000,0.000000 0.000000,0.000000-25.000000,0.000000 0.000000,75.000000 0.000000,0.000000 0.000000,25.000000 25.000000,0.000000 0.000000,0.000000-25.000000,0.000000 0.000000,25.000000 0.000000,0.000000 0.000000,0.000000 0.000000,0.000000 0.000000,-25.000000 25.000000,0.000000 0.000000,25.000000-25.000000,0.000000 0.000000,0.000000 25.000000,0.000000 0.000000,-75.000000 0.000000,0.000000 0.000000,-50.000000 0.000000,0.000000 0.000000,-25.000000 0.000000,0.000000 0.000000,-50.000000-25.000000,0.000000 0.000000,-50.000000 0.000000,0.000000 0.000000,0.000000 25.000000,0.000000 0.000000,-50.000000-25.000000,0.000000 0.000000,-25.000000 25.000000,0.000000 0.000000,-50.000000 0.000000,0.000000 0.000000,0.000000 0.000000,0.000000 0.000000,-25.000000 0.000000,0.000000 0.000000,0.000000-25.000000,0.000000 0.000000,0.000000 25.000000,0.000000 0.000000,25.000000 0.000000,0.000000 0.000000,0.000000 0.000000,0.000000 0.000000,-25.000000 0.000000,0.000000 0.000000,0.000000 25.000000,0.000000 0.000000,0.000000-25.000000,0.000000 0.000000,50.000000 25.000000,0.000000 0.000000,25.000000-25.000000,0.000000 0.000000,25.000000 0.000000,0.000000 0.000000,50.000000 0.000000,0.000000 0.000000,25.000000 25.000000,0.000000 0.000000,25.000000-25.000000,0.000000 0.000000,25.000000 0.000000,0.000000 0.000000,0.000000 0.000000,0.000000 0.000000,50.000000 0.000000,0.000000 0.000000,50.000000 0.000000,0.000000 0.000000,0.000000 0.000000,0.000000 0.000000,25.000000-25.000000,0.000000 0.000000,0.000000 25.000000,0.000000 0.000000,-25.000000-25.000000,0.000000 0.000000,-25.000000 25.000000,0.000000 0.000000,25.000000 0.000000,0.000000 0.000000,-50.000000-25.000000,0.000000 0.000000,-25.000000 25.000000,0.000000 0.000000,-50.000000 0.000000,0.000000 0.000000,-50.000000 0.000000,0.000000 0.000000,0.000000 0.000000,0.000000 0.000000,-25.000000 0.000000,0.000000 0.000000,50.000000 25.000000,0.000000 0.000000,-50.000000 0.000000</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27800.000000 50500.000000,'50.000000'-50.000000,"-25.000000"50.000000,0.000000 0.000000,75.000000-25.000000,0.000000 0.000000,50.000000 25.000000,0.000000 0.000000,25.000000-25.000000,0.000000 0.000000,75.000000 0.000000,0.000000 0.000000,0.000000 25.000000,0.000000 0.000000,-25.000000 0.000000,0.000000 0.000000,75.000000-25.000000,0.000000 0.000000,75.000000 25.000000,0.000000 0.000000,-100.000000 0.000000,0.000000 0.000000,0.000000 0.000000,0.000000 0.000000,25.000000 0.000000,0.000000 0.000000,-100.000000 0.000000,0.000000 0.000000,-50.000000 0.000000,0.000000 0.000000,-75.000000 0.000000,0.000000 0.000000,-50.000000 25.000000,0.000000 0.000000,0.000000-25.000000,0.000000 0.000000,-50.000000 0.000000,0.000000 0.000000,-25.000000 0.000000,0.000000 0.000000,-50.000000 0.000000,0.000000 0.000000,-50.000000 0.000000,0.000000 0.000000,-50.000000-25.000000,0.000000 0.000000,-75.000000 25.000000,0.000000 0.000000,0.000000-25.000000,0.000000 0.000000,-25.000000 0.000000,0.000000 0.000000,-50.000000 0.000000,0.000000 0.000000,-50.000000 0.000000,0.000000 0.000000,0.000000-25.000000,0.000000 0.000000,-50.000000 25.000000,0.000000 0.000000,125.000000 0.000000,0.000000 0.000000,125.000000 25.000000,0.000000 0.000000,0.000000-25.000000,0.000000 0.000000,25.000000 25.000000,0.000000 0.000000,25.000000 0.000000,0.000000 0.000000,50.000000 0.000000,0.000000 0.000000,50.000000 0.000000,0.000000 0.000000,25.000000 0.000000,0.000000 0.000000,50.000000 25.000000,0.000000 0.000000,25.000000-25.000000,0.000000 0.000000,25.000000 25.000000,0.000000 0.000000,75.000000-25.000000,0.000000 0.000000,25.000000 25.000000,0.000000 0.000000,25.000000-25.000000,0.000000 0.000000,50.000000 25.000000,0.000000 0.000000,25.000000-25.000000,0.000000 0.000000,75.000000 0.000000,0.000000 0.000000,50.000000 25.000000,0.000000 0.000000,75.000000 0.000000,0.000000 0.000000,-25.000000 25.000000,0.000000 0.000000,-100.000000-25.000000,0.000000 0.000000,-50.000000-25.000000,0.000000 0.000000,-50.000000 25.000000,0.000000 0.000000,-50.000000-25.000000,0.000000 0.000000,-75.000000 0.000000,0.000000 0.000000,-50.000000 0.000000,0.000000 0.000000,-50.000000 25.000000,0.000000 0.000000,0.000000-25.000000,0.000000 0.000000,-50.000000 0.000000,0.000000 0.000000,-25.000000 0.000000,0.000000 0.000000,-75.000000 0.000000,0.000000 0.000000,-100.000000 0.000000,0.000000 0.000000,-50.000000 0.000000,0.000000 0.000000,-50.000000 0.000000,0.000000 0.000000,25.000000-25.000000,0.000000 0.000000,-100.000000 0.000000,0.000000 0.000000,-25.000000 0.000000,0.000000 0.000000,-25.000000 0.000000,0.000000 0.000000,50.000000 25.000000,0.000000 0.000000,125.000000 0.000000,0.000000 0.000000,125.000000 0.000000,0.000000 0.000000,125.000000 0.000000,0.000000 0.000000,50.000000 0.000000,0.000000 0.000000,25.000000-25.000000,0.000000 0.000000,-25.000000 25.000000,0.000000 0.000000,25.000000 0.000000</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25500.000000 53750.000000,'-100.000000'0.000000,"75.000000"-25.000000,0.000000 0.000000,-25.000000 25.000000,0.000000 0.000000,25.000000-25.000000,0.000000 0.000000,0.000000 0.000000,0.000000 0.000000,25.000000 0.000000,0.000000 0.000000,25.000000 25.000000,0.000000 0.000000,0.000000 0.000000,0.000000 0.000000,25.000000 0.000000,0.000000 0.000000,0.000000 0.000000,0.000000 0.000000,75.000000-25.000000,0.000000 0.000000,50.000000 25.000000,0.000000 0.000000,75.000000-25.000000,0.000000 0.000000,50.000000 25.000000,0.000000 0.000000,0.000000 0.000000,0.000000 0.000000,25.000000 0.000000,0.000000 0.000000,-25.000000 0.000000,0.000000 0.000000,0.000000 25.000000,0.000000 0.000000,-125.000000-25.000000,0.000000 0.000000,-25.000000 25.000000,0.000000 0.000000,-25.000000-25.000000,0.000000 0.000000,-50.000000 0.000000,0.000000 0.000000,25.000000 25.000000,0.000000 0.000000,-50.000000-25.000000,0.000000 0.000000,-100.000000 0.000000,0.000000 0.000000,-50.000000 0.000000,0.000000 0.000000,-50.000000 0.000000,0.000000 0.000000,-25.000000 0.000000,0.000000 0.000000,0.000000 0.000000,0.000000 0.000000,-50.000000 0.000000,0.000000 0.000000,-25.000000 0.000000,0.000000 0.000000,-25.000000 0.000000,0.000000 0.000000,0.000000 25.000000,0.000000 0.000000,-50.000000-25.000000,0.000000 0.000000,25.000000 0.000000,0.000000 0.000000,50.000000 25.000000,0.000000 0.000000,50.000000-25.000000,0.000000 0.000000,150.000000 0.000000,0.000000 0.000000,25.000000 0.000000,0.000000 0.000000,50.000000 0.000000,0.000000 0.000000,25.000000 0.000000,0.000000 0.000000,25.000000 0.000000,0.000000 0.000000,25.000000-25.000000,0.000000 0.000000,75.000000 25.000000,0.000000 0.000000,50.000000-25.000000,0.000000 0.000000,25.000000 0.000000,0.000000 0.000000,-25.000000 25.000000,0.000000 0.000000,-25.000000 0.000000,0.000000 0.000000,25.000000 0.000000,0.000000 0.000000,0.000000 0.000000,0.000000 0.000000,0.000000 0.000000,0.000000 0.000000,-50.000000 0.000000,0.000000 0.000000,-75.000000 25.000000,0.000000 0.000000,-75.000000 0.000000,0.000000 0.000000,0.000000-25.000000,0.000000 0.000000,-50.000000 0.000000,0.000000 0.000000,-25.000000 0.000000,0.000000 0.000000,-50.000000 0.000000,0.000000 0.000000,-50.000000 25.000000,0.000000 0.000000,-50.000000-25.000000,0.000000 0.000000,-50.000000 0.000000,0.000000 0.000000,25.000000 0.000000,0.000000 0.000000,0.000000 0.000000,0.000000 0.000000,-25.000000 0.000000,0.000000 0.000000,-25.000000 0.000000,0.000000 0.000000,25.000000 0.000000,0.000000 0.000000,50.000000 0.000000,0.000000 0.000000,100.000000 0.000000,0.000000 0.000000,75.000000 0.000000,0.000000 0.000000,50.000000 0.000000,0.000000 0.000000,25.000000 0.000000,0.000000 0.000000,0.000000 0.000000</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2: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43050.000000 55000.000000,'0.000000'-100.000000,"0.000000"75.000000,0.000000 0.000000,0.000000-25.000000,0.000000 0.000000,0.000000 25.000000,0.000000 0.000000,0.000000 0.000000,0.000000 0.000000,0.000000 75.000000,0.000000 0.000000,0.000000 50.000000,0.000000 0.000000,0.000000-25.000000,0.000000 0.000000,0.000000 50.000000,0.000000 0.000000,0.000000 0.000000,0.000000 0.000000,0.000000 0.000000,0.000000 0.000000,0.000000 0.000000,0.000000 0.000000,-25.000000 0.000000,0.000000 0.000000,25.000000-25.000000,0.000000 0.000000,-25.000000-25.000000,0.000000 0.000000,0.000000-25.000000,0.000000 0.000000,0.000000-25.000000,0.000000 0.000000,25.000000-50.000000,0.000000 0.000000,0.000000-25.000000,0.000000 0.000000,0.000000-25.000000,0.000000 0.000000,50.000000 0.000000,0.000000 0.000000,-25.000000-50.000000,0.000000 0.000000,25.000000 0.000000,0.000000 0.000000,0.000000-25.000000,0.000000 0.000000,0.000000 0.000000,0.000000 0.000000,25.000000 0.000000,0.000000 0.000000,0.000000 25.000000,0.000000 0.000000,0.000000 75.000000,0.000000 0.000000,-50.000000 0.000000,0.000000 0.000000,25.000000 50.000000,0.000000 0.000000,-50.000000 25.000000,0.000000 0.000000,25.000000 25.000000,0.000000 0.000000,0.000000 25.000000,0.000000 0.000000,-25.000000 0.000000,0.000000 0.000000,25.000000 25.000000,0.000000 0.000000,-25.000000 0.000000,0.000000 0.000000,25.000000 0.000000,0.000000 0.000000,-25.000000 0.000000,0.000000 0.000000,0.000000 0.000000,0.000000 0.000000,0.000000 0.000000,0.000000 0.000000,0.000000-25.000000,0.000000 0.000000,0.000000 0.000000,0.000000 0.000000,0.000000-25.000000,0.000000 0.000000,0.000000-25.000000,0.000000 0.000000,0.000000 0.000000,0.000000 0.000000,0.000000-50.000000,0.000000 0.000000,25.000000 0.000000,0.000000 0.000000,0.000000-25.000000,0.000000 0.000000,0.000000-25.000000,0.000000 0.000000,0.000000-25.000000,0.000000 0.000000,25.000000-25.000000,0.000000 0.000000,-25.000000 25.000000,0.000000 0.000000,0.000000 0.000000,0.000000 0.000000,25.000000 0.000000,0.000000 0.000000,-25.000000 25.000000,0.000000 0.000000,25.000000 25.000000,0.000000 0.000000,-25.000000 0.000000,0.000000 0.000000,0.000000 50.000000,0.000000 0.000000,0.000000 25.000000,0.000000 0.000000,0.000000 50.000000,0.000000 0.000000,-25.000000-25.000000,0.000000 0.000000,25.000000 50.000000,0.000000 0.000000,-25.000000-25.000000,0.000000 0.000000,0.000000 25.000000,0.000000 0.000000,0.000000 0.000000,0.000000 0.000000,0.000000-25.000000,0.000000 0.000000,-25.000000-25.000000,0.000000 0.000000,-25.000000 0.000000,0.000000 0.000000,25.000000 0.000000,0.000000 0.000000,-25.000000-50.000000,0.000000 0.000000,25.000000 25.000000,0.000000 0.000000,0.000000-25.000000,0.000000 0.000000,-25.000000-25.000000,0.000000 0.000000,25.000000 0.000000,0.000000 0.000000,0.000000-25.000000,0.000000 0.000000,25.000000 0.000000,0.000000 0.000000,0.000000-50.000000,0.000000 0.000000,0.000000 0.000000,0.000000 0.000000,25.000000 0.000000,0.000000 0.000000,0.000000-25.000000,0.000000 0.000000,50.000000 25.000000,0.000000 0.000000,-25.000000 0.000000,0.000000 0.000000,0.000000 0.000000,0.000000 0.000000,0.000000 50.000000,0.000000 0.000000,-25.000000 0.000000</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46550.000000 55500.000000,'0.000000'-50.000000,"0.000000"0.000000,0.000000 0.000000,0.000000 25.000000,0.000000 0.000000,0.000000-25.000000,0.000000 0.000000,0.000000 0.000000,0.000000 0.000000,0.000000 25.000000,0.000000 0.000000,0.000000 0.000000,0.000000 0.000000,0.000000-25.000000,0.000000 0.000000,0.000000 25.000000,0.000000 0.000000,0.000000 0.000000,0.000000 0.000000,0.000000 50.000000,0.000000 0.000000,0.000000 0.000000,0.000000 0.000000,25.000000 50.000000,0.000000 0.000000,-25.000000 0.000000,0.000000 0.000000,0.000000 25.000000,0.000000 0.000000,25.000000 0.000000,0.000000 0.000000,-25.000000 0.000000,0.000000 0.000000,0.000000-25.000000,0.000000 0.000000,0.000000 0.000000,0.000000 0.000000,0.000000 0.000000,0.000000 0.000000,0.000000-25.000000,0.000000 0.000000,0.000000-25.000000,0.000000 0.000000,0.000000 0.000000,0.000000 0.000000,0.000000-50.000000,0.000000 0.000000,0.000000 0.000000,0.000000 0.000000,25.000000-50.000000,0.000000 0.000000,-25.000000 25.000000,0.000000 0.000000,25.000000-50.000000,0.000000 0.000000,0.000000 25.000000,0.000000 0.000000,0.000000 0.000000,0.000000 0.000000,-25.000000 25.000000,0.000000 0.000000,25.000000 25.000000,0.000000 0.000000,0.000000 0.000000,0.000000 0.000000,-25.000000 0.000000,0.000000 0.000000,0.000000 50.000000,0.000000 0.000000,25.000000 25.000000,0.000000 0.000000,-25.000000 25.000000,0.000000 0.000000,0.000000 0.000000,0.000000 0.000000,0.000000 25.000000,0.000000 0.000000,0.000000-25.000000,0.000000 0.000000,0.000000-25.000000,0.000000 0.000000,25.000000 0.000000,0.000000 0.000000,-25.000000-25.000000,0.000000 0.000000,0.000000 0.000000,0.000000 0.000000,25.000000-25.000000,0.000000 0.000000,-25.000000-25.000000,0.000000 0.000000,0.000000-25.000000,0.000000 0.000000,25.000000 0.000000,0.000000 0.000000,-25.000000 0.000000,0.000000 0.000000,25.000000 0.000000,0.000000 0.000000,0.000000 0.000000,0.000000 0.000000,-25.000000 0.000000,0.000000 0.000000,25.000000 25.000000,0.000000 0.000000,-25.000000-25.000000,0.000000 0.000000,25.000000 25.000000,0.000000 0.000000,0.000000 25.000000,0.000000 0.000000,0.000000-25.000000</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47700.000000 55300.000000,'0.000000'-50.000000,"0.000000"25.000000,0.000000 0.000000,0.000000-25.000000,0.000000 0.000000,25.000000 25.000000,0.000000 0.000000,0.000000 25.000000,0.000000 0.000000,0.000000 50.000000,0.000000 0.000000,-25.000000 0.000000,0.000000 0.000000,25.000000 25.000000,0.000000 0.000000,-25.000000 0.000000,0.000000 0.000000,0.000000 25.000000,0.000000 0.000000,0.000000 0.000000,0.000000 0.000000,0.000000-25.000000,0.000000 0.000000,-25.000000 0.000000,0.000000 0.000000,25.000000 0.000000,0.000000 0.000000,-25.000000-25.000000,0.000000 0.000000,0.000000-25.000000,0.000000 0.000000,0.000000 0.000000,0.000000 0.000000,0.000000-25.000000,0.000000 0.000000,0.000000 25.000000</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47950.000000 54850.000000,'0.000000'-50.000000,"0.000000"0.000000,0.000000 0.000000,0.000000 25.000000,0.000000 0.000000,0.000000 0.000000,0.000000 0.000000,25.000000 25.000000,0.000000 0.000000,0.000000 25.000000,0.000000 0.000000,0.000000 0.000000</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48600.000000 55800.000000,'0.000000'-150.000000,"-25.000000"75.000000,0.000000 0.000000,25.000000 0.000000,0.000000 0.000000,0.000000 0.000000,0.000000 0.000000,0.000000-25.000000,0.000000 0.000000,25.000000 25.000000,0.000000 0.000000,0.000000 0.000000,0.000000 0.000000,-25.000000 25.000000,0.000000 0.000000,25.000000 25.000000,0.000000 0.000000,-25.000000 0.000000,0.000000 0.000000,25.000000 75.000000,0.000000 0.000000,-25.000000 25.000000,0.000000 0.000000,0.000000 25.000000,0.000000 0.000000,0.000000 25.000000,0.000000 0.000000,0.000000 0.000000,0.000000 0.000000,0.000000 0.000000,0.000000 0.000000,0.000000 0.000000,0.000000 0.000000,0.000000-25.000000,0.000000 0.000000,0.000000-25.000000,0.000000 0.000000,0.000000 0.000000,0.000000 0.000000,0.000000 0.000000,0.000000 0.000000,0.000000-50.000000,0.000000 0.000000,0.000000 0.000000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1: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45700.000000 44500.000000,'-50.000000'-50.000000,"50.000000"25.000000,0.000000 0.000000,0.000000 50.000000,0.000000 0.000000,25.000000 0.000000,0.000000 0.000000,-25.000000 0.000000,0.000000 0.000000,25.000000 25.000000,0.000000 0.000000,0.000000 25.000000,0.000000 0.000000,0.000000-25.000000,0.000000 0.000000,0.000000 25.000000,0.000000 0.000000,0.000000 0.000000,0.000000 0.000000,-25.000000-25.000000,0.000000 0.000000,25.000000 50.000000,0.000000 0.000000,0.000000-50.000000,0.000000 0.000000,-25.000000 25.000000,0.000000 0.000000,25.000000-25.000000,0.000000 0.000000,-25.000000-25.000000,0.000000 0.000000,0.000000 0.000000,0.000000 0.000000,25.000000 25.000000,0.000000 0.000000,-50.000000-50.000000,0.000000 0.000000,0.000000 0.000000,0.000000 0.000000,0.000000 0.000000,0.000000 0.000000,0.000000 0.000000,0.000000 0.000000,0.000000 0.000000,0.000000 0.000000,0.000000-25.000000,0.000000 0.000000,0.000000 25.000000,0.000000 0.000000,-25.000000-25.000000,0.000000 0.000000,25.000000 25.000000,0.000000 0.000000,0.000000-25.000000,0.000000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25.000000,0.000000 0.000000,-25.000000 0.000000,0.000000 0.000000,25.000000 0.000000,0.000000 0.000000,0.000000 0.000000,0.000000 0.000000,0.000000 0.000000,0.000000 0.000000,-25.000000 25.000000</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49050.000000 54750.000000,'0.000000'-150.000000,"0.000000"100.000000,0.000000 0.000000,0.000000 25.000000,0.000000 0.000000,0.000000 0.000000,0.000000 0.000000,0.000000 50.000000,0.000000 0.000000,0.000000 25.000000,0.000000 0.000000,0.000000 0.000000,0.000000 0.000000,0.000000 50.000000,0.000000 0.000000,0.000000 0.000000,0.000000 0.000000,0.000000 0.000000,0.000000 0.000000,0.000000 0.000000,0.000000 0.000000,0.000000 0.000000,0.000000 0.000000,0.000000 0.000000,0.000000 0.000000,0.000000 0.000000,0.000000 0.000000,0.000000 0.000000,0.000000 0.000000,0.000000-50.000000,0.000000 0.000000,0.000000 0.000000,0.000000 0.000000,25.000000-25.000000</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50500.000000 54900.000000,'50.000000'-50.000000,"-50.000000"25.000000,0.000000 0.000000,25.000000 0.000000,0.000000 0.000000,-25.000000 0.000000,0.000000 0.000000,0.000000 0.000000,0.000000 0.000000,25.000000 0.000000,0.000000 0.000000,-25.000000 0.000000,0.000000 0.000000,0.000000 50.000000,0.000000 0.000000,0.000000 50.000000,0.000000 0.000000,0.000000 0.000000,0.000000 0.000000,-25.000000 25.000000,0.000000 0.000000,25.000000 25.000000,0.000000 0.000000,-25.000000 0.000000,0.000000 0.000000,25.000000-25.000000,0.000000 0.000000,0.000000 0.000000,0.000000 0.000000,-25.000000 0.000000,0.000000 0.000000,25.000000-50.000000,0.000000 0.000000,0.000000 25.000000,0.000000 0.000000,0.000000-50.000000,0.000000 0.000000,0.000000 0.000000,0.000000 0.000000,0.000000 0.000000</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51200.000000 55350.000000,'0.000000'50.000000,"0.000000"-25.000000,0.000000 0.000000,0.000000 25.000000,0.000000 0.000000,0.000000 0.000000,0.000000 0.000000,0.000000 0.000000,0.000000 0.000000,0.000000 25.000000,0.000000 0.000000,0.000000 0.000000,0.000000 0.000000,0.000000-25.000000,0.000000 0.000000,25.000000 0.000000,0.000000 0.000000,-25.000000 0.000000,0.000000 0.000000,25.000000 0.000000,0.000000 0.000000,-25.000000-25.000000,0.000000 0.000000,25.000000 0.000000,0.000000 0.000000,0.000000 0.000000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51300.000000 55450.000000,'0.000000'-50.000000,"-25.000000"25.000000,0.000000 0.000000,25.000000-25.000000,0.000000 0.000000,0.000000 25.000000,0.000000 0.000000,25.000000 25.000000,0.000000 0.000000,0.000000-25.000000,0.000000 0.000000,0.000000 25.000000,0.000000 0.000000,25.000000 0.000000,0.000000 0.000000,-25.000000 25.000000,0.000000 0.000000,0.000000 0.000000,0.000000 0.000000,0.000000 25.000000,0.000000 0.000000,-25.000000 0.000000,0.000000 0.000000,0.000000-25.000000,0.000000 0.000000,0.000000 25.000000,0.000000 0.000000,-25.000000-25.000000,0.000000 0.000000,0.000000 0.000000,0.000000 0.000000,0.000000 0.000000,0.000000 0.000000,25.000000 0.000000,0.000000 0.000000,-25.000000-25.000000,0.000000 0.000000,0.000000 0.000000,0.000000 0.000000,25.000000 25.000000</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52450.000000 55950.000000,'-50.000000'50.000000,"50.000000"-25.000000,0.000000 0.000000,-25.000000 0.000000,0.000000 0.000000,0.000000-25.000000,0.000000 0.000000,0.000000 25.000000,0.000000 0.000000,0.000000-25.000000,0.000000 0.000000,0.000000 0.000000,0.000000 0.000000,0.000000 0.000000,0.000000 0.000000,0.000000 0.000000,0.000000 0.000000,25.000000-50.000000,0.000000 0.000000,0.000000 25.000000,0.000000 0.000000,25.000000-25.000000,0.000000 0.000000,25.000000 0.000000,0.000000 0.000000,0.000000-25.000000,0.000000 0.000000,-25.000000 25.000000,0.000000 0.000000,25.000000 25.000000,0.000000 0.000000,0.000000 0.000000,0.000000 0.000000,-25.000000 0.000000,0.000000 0.000000,0.000000 25.000000,0.000000 0.000000,0.000000 25.000000,0.000000 0.000000,0.000000 0.000000,0.000000 0.000000,0.000000 50.000000,0.000000 0.000000,-25.000000-25.000000,0.000000 0.000000,25.000000 0.000000,0.000000 0.000000,-25.000000-25.000000,0.000000 0.000000,0.000000 25.000000,0.000000 0.000000,25.000000-50.000000,0.000000 0.000000,0.000000 0.000000,0.000000 0.000000,-25.000000-25.000000,0.000000 0.000000,25.000000-25.000000,0.000000 0.000000,0.000000 0.000000,0.000000 0.000000,0.000000-25.000000,0.000000 0.000000,0.000000 0.000000,0.000000 0.000000,0.000000 0.000000,0.000000 0.000000,-25.000000-25.000000,0.000000 0.000000,25.000000 0.000000,0.000000 0.000000,0.000000 0.000000,0.000000 0.000000,0.000000 25.000000,0.000000 0.000000,-25.000000-25.000000,0.000000 0.000000,25.000000 50.000000,0.000000 0.000000,-25.000000 25.000000,0.000000 0.000000,0.000000 0.000000,0.000000 0.000000,25.000000 0.000000,0.000000 0.000000,0.000000 50.000000,0.000000 0.000000,0.000000 0.000000,0.000000 0.000000,0.000000 25.000000,0.000000 0.000000,0.000000 0.000000,0.000000 0.000000,0.000000 25.000000,0.000000 0.000000,0.000000 0.000000,0.000000 0.000000,-25.000000 25.000000,0.000000 0.000000,25.000000 0.000000,0.000000 0.000000,-25.000000-25.000000,0.000000 0.000000,0.000000 25.000000,0.000000 0.000000,-25.000000 0.000000,0.000000 0.000000,0.000000-25.000000,0.000000 0.000000,-25.000000 25.000000,0.000000 0.000000,25.000000-50.000000,0.000000 0.000000,-25.000000 0.000000,0.000000 0.000000,25.000000 0.000000,0.000000 0.000000,-25.000000-25.000000,0.000000 0.000000,25.000000-25.000000,0.000000 0.000000,0.000000 0.000000,0.000000 0.000000,0.000000 0.000000,0.000000 0.000000,0.000000 0.000000,0.000000 0.000000,0.000000-25.000000,0.000000 0.000000,0.000000 0.000000,0.000000 0.000000,25.000000-25.000000,0.000000 0.000000,0.000000 0.000000,0.000000 0.000000,0.000000 0.000000,0.000000 0.000000,0.000000-25.000000,0.000000 0.000000,50.000000 0.000000,0.000000 0.000000,0.000000 0.000000,0.000000 0.000000,0.000000 0.000000,0.000000 0.000000,0.000000 25.000000,0.000000 0.000000,0.000000-25.000000</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56200.000000 55150.000000,'-100.000000'0.000000,"50.000000"0.000000,0.000000 0.000000,25.000000 0.000000,0.000000 0.000000,-25.000000 25.000000,0.000000 0.000000,0.000000-25.000000,0.000000 0.000000,0.000000 0.000000,0.000000 0.000000,0.000000 25.000000,0.000000 0.000000,0.000000-25.000000,0.000000 0.000000,0.000000 25.000000,0.000000 0.000000,25.000000-25.000000,0.000000 0.000000,-25.000000 0.000000,0.000000 0.000000,25.000000 0.000000,0.000000 0.000000,0.000000 25.000000</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55500.000000 54450.000000,'50.000000'-50.000000,"-50.000000"25.000000,0.000000 0.000000,25.000000 75.000000,0.000000 0.000000,-25.000000 25.000000,0.000000 0.000000,0.000000 25.000000,0.000000 0.000000,0.000000 0.000000,0.000000 0.000000,0.000000 25.000000,0.000000 0.000000,0.000000 0.000000,0.000000 0.000000,0.000000 25.000000,0.000000 0.000000,0.000000-25.000000,0.000000 0.000000,-25.000000-25.000000,0.000000 0.000000,0.000000 0.000000,0.000000 0.000000,0.000000-25.000000,0.000000 0.000000,0.000000-25.000000,0.000000 0.000000,0.000000-25.000000,0.000000 0.000000,0.000000-25.000000,0.000000 0.000000,25.000000-25.000000,0.000000 0.000000,0.000000-25.000000,0.000000 0.000000,25.000000 0.000000,0.000000 0.000000,25.000000 0.000000,0.000000 0.000000,0.000000-25.000000,0.000000 0.000000,25.000000 0.000000,0.000000 0.000000,-25.000000 0.000000,0.000000 0.000000,25.000000 0.000000,0.000000 0.000000,0.000000 25.000000,0.000000 0.000000,0.000000 25.000000,0.000000 0.000000,-50.000000 25.000000,0.000000 0.000000,0.000000 50.000000,0.000000 0.000000,-25.000000 25.000000,0.000000 0.000000,-25.000000 25.000000,0.000000 0.000000,0.000000-25.000000,0.000000 0.000000,-25.000000 0.000000,0.000000 0.000000,0.000000-25.000000,0.000000 0.000000,0.000000 0.000000,0.000000 0.000000,25.000000-25.000000,0.000000 0.000000,0.000000-25.000000,0.000000 0.000000,0.000000 0.000000,0.000000 0.000000,0.000000 0.000000,0.000000 0.000000,25.000000-25.000000,0.000000 0.000000,0.000000 0.000000,0.000000 0.000000,0.000000-25.000000,0.000000 0.000000,0.000000-25.000000,0.000000 0.000000,25.000000 0.000000,0.000000 0.000000,0.000000-25.000000,0.000000 0.000000,0.000000 50.000000,0.000000 0.000000,0.000000-25.000000</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57750.000000 55150.000000,'0.000000'-50.000000,"0.000000"25.000000,0.000000 0.000000,0.000000 0.000000,0.000000 0.000000,0.000000 75.000000,0.000000 0.000000,0.000000 0.000000,0.000000 0.000000,0.000000 25.000000,0.000000 0.000000,25.000000 25.000000,0.000000 0.000000,-25.000000 0.000000,0.000000 0.000000,0.000000 0.000000,0.000000 0.000000,0.000000-25.000000,0.000000 0.000000,0.000000 0.000000,0.000000 0.000000,-25.000000 0.000000,0.000000 0.000000,25.000000-25.000000,0.000000 0.000000,-25.000000-25.000000,0.000000 0.000000,25.000000 0.000000,0.000000 0.000000,-25.000000-25.000000,0.000000 0.000000,25.000000-50.000000,0.000000 0.000000,0.000000 25.000000,0.000000 0.000000,0.000000-25.000000,0.000000 0.000000,0.000000 0.000000,0.000000 0.000000,0.000000-25.000000,0.000000 0.000000,0.000000 0.000000,0.000000 0.000000,25.000000-25.000000,0.000000 0.000000,0.000000 0.000000,0.000000 0.000000,25.000000-25.000000,0.000000 0.000000,0.000000 0.000000,0.000000 0.000000,0.000000 25.000000,0.000000 0.000000,0.000000 25.000000,0.000000 0.000000,0.000000 25.000000,0.000000 0.000000,-25.000000 25.000000,0.000000 0.000000,25.000000 25.000000,0.000000 0.000000,-25.000000 0.000000,0.000000 0.000000,25.000000 0.000000,0.000000 0.000000,-25.000000 0.000000,0.000000 0.000000,25.000000 25.000000,0.000000 0.000000,-25.000000 0.000000,0.000000 0.000000,0.000000 25.000000,0.000000 0.000000,-25.000000 0.000000,0.000000 0.000000,0.000000 0.000000,0.000000 0.000000,0.000000 25.000000,0.000000 0.000000,-50.000000-25.000000,0.000000 0.000000,0.000000 25.000000,0.000000 0.000000,0.000000-25.000000,0.000000 0.000000,0.000000 25.000000,0.000000 0.000000,-25.000000-25.000000,0.000000 0.000000,25.000000 0.000000,0.000000 0.000000,0.000000 0.000000,0.000000 0.000000,0.000000-25.000000,0.000000 0.000000,25.000000 0.000000,0.000000 0.000000,0.000000-25.000000,0.000000 0.000000,50.000000-50.000000,0.000000 0.000000,0.000000 0.000000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58600.000000 55150.000000,'50.000000'-50.000000,"-50.000000"25.000000,0.000000 0.000000,0.000000 0.000000,0.000000 0.000000,25.000000 25.000000,0.000000 0.000000,-25.000000-25.000000,0.000000 0.000000,25.000000 50.000000,0.000000 0.000000,-25.000000 50.000000,0.000000 0.000000,0.000000 0.000000,0.000000 0.000000,25.000000 0.000000,0.000000 0.000000,-25.000000 25.000000,0.000000 0.000000,0.000000 0.000000,0.000000 0.000000,0.000000-25.000000,0.000000 0.000000,25.000000 0.000000,0.000000 0.000000,-25.000000 0.000000,0.000000 0.000000,0.000000-50.000000,0.000000 0.000000,25.000000 25.000000,0.000000 0.000000,0.000000-50.000000,0.000000 0.000000,0.000000 0.000000,0.000000 0.000000,0.000000-25.000000,0.000000 0.000000,0.000000 0.000000,0.000000 0.000000,0.000000-25.000000,0.000000 0.000000,0.000000-25.000000,0.000000 0.000000,25.000000 0.000000,0.000000 0.000000,-25.000000 0.000000,0.000000 0.000000,0.000000 25.000000,0.000000 0.000000,-25.000000-25.000000,0.000000 0.000000,25.000000 25.000000,0.000000 0.000000,-25.000000 25.000000,0.000000 0.000000,0.000000-25.000000,0.000000 0.000000,25.000000 50.000000,0.000000 0.000000,-25.000000-25.000000,0.000000 0.000000,0.000000 0.000000,0.000000 0.000000,25.000000 25.000000</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60400.000000 55250.000000,'50.000000'0.000000,"-75.000000"0.000000,0.000000 0.000000,0.000000 0.000000,0.000000 0.000000,-25.000000 25.000000,0.000000 0.000000,0.000000 0.000000,0.000000 0.000000,0.000000-25.000000,0.000000 0.000000,0.000000 25.000000,0.000000 0.000000,0.000000-25.000000,0.000000 0.000000,0.000000 0.000000,0.000000 0.000000,25.000000 0.000000,0.000000 0.000000,0.000000 0.000000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47700.000000 44950.000000,'0.000000'-50.000000,"0.000000"25.000000,0.000000 0.000000,0.000000 0.000000,0.000000 0.000000,0.000000 0.000000,0.000000 0.000000,0.000000 0.000000,0.000000 0.000000,25.000000 25.000000,0.000000 0.000000,-25.000000 25.000000,0.000000 0.000000,0.000000 25.000000,0.000000 0.000000,0.000000 0.000000,0.000000 0.000000,0.000000 25.000000,0.000000 0.000000,25.000000 25.000000,0.000000 0.000000,-25.000000-25.000000,0.000000 0.000000,0.000000 0.000000,0.000000 0.000000,0.000000 0.000000,0.000000 0.000000,0.000000 0.000000,0.000000 0.000000,0.000000-25.000000,0.000000 0.000000,0.000000 0.000000,0.000000 0.000000,0.000000-25.000000,0.000000 0.000000,0.000000 0.000000,0.000000 0.000000,-25.000000-25.000000,0.000000 0.000000,25.000000-25.000000,0.000000 0.000000,0.000000 0.000000,0.000000 0.000000,0.000000 0.000000,0.000000 0.000000,0.000000-25.000000,0.000000 0.000000,0.000000 0.000000,0.000000 0.000000,0.000000 0.000000,0.000000 0.000000,0.000000-25.000000,0.000000 0.000000,25.000000 0.000000,0.000000 0.000000,0.000000 25.000000,0.000000 0.000000,0.000000-25.000000,0.000000 0.000000,25.000000 0.000000,0.000000 0.000000,0.000000 25.000000,0.000000 0.000000,0.000000 25.000000,0.000000 0.000000,0.000000-25.000000,0.000000 0.000000,-25.000000 50.000000,0.000000 0.000000,25.000000-25.000000,0.000000 0.000000,-25.000000 25.000000,0.000000 0.000000,0.000000 0.000000,0.000000 0.000000,0.000000 0.000000,0.000000 0.000000,0.000000 25.000000,0.000000 0.000000,0.000000 0.000000,0.000000 0.000000,0.000000 25.000000,0.000000 0.000000,-25.000000-25.000000,0.000000 0.000000,0.000000 0.000000,0.000000 0.000000,0.000000 25.000000,0.000000 0.000000,-25.000000-25.000000,0.000000 0.000000,25.000000 25.000000,0.000000 0.000000,-25.000000 0.000000,0.000000 0.000000,-25.000000-25.000000,0.000000 0.000000,25.000000 0.000000,0.000000 0.000000,0.000000 0.000000,0.000000 0.000000,-25.000000 0.000000,0.000000 0.000000,25.000000 0.000000,0.000000 0.000000,0.000000 0.000000,0.000000 0.000000,0.000000-25.000000,0.000000 0.000000,50.000000 0.000000,0.000000 0.000000,0.000000 0.000000,0.000000 0.000000,25.000000-25.000000,0.000000 0.000000,0.000000 25.000000,0.000000 0.000000,-25.000000-25.000000,0.000000 0.000000,0.000000 25.000000,0.000000 0.000000,25.000000 0.000000,0.000000 0.000000,-25.000000 0.000000,0.000000 0.000000,0.000000 0.000000,0.000000 0.000000,0.000000 25.000000,0.000000 0.000000,0.000000 0.000000,0.000000 0.000000,-25.000000 0.000000,0.000000 0.000000,25.000000 0.000000,0.000000 0.000000,-25.000000 25.000000,0.000000 0.000000,0.000000-25.000000,0.000000 0.000000,0.000000 25.000000,0.000000 0.000000,-25.000000-25.000000,0.000000 0.000000,0.000000 0.000000,0.000000 0.000000,0.000000 0.000000,0.000000 0.000000,-25.000000 0.000000,0.000000 0.000000,25.000000 0.000000,0.000000 0.000000,-25.000000 0.000000,0.000000 0.000000,0.000000 0.000000,0.000000 0.000000,0.000000-25.000000,0.000000 0.000000,0.000000 0.000000,0.000000 0.000000,25.000000 25.000000,0.000000 0.000000,0.000000-25.000000,0.000000 0.000000,-25.000000 0.000000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59950.000000 54450.000000,'0.000000'-50.000000,"0.000000"25.000000,0.000000 0.000000,0.000000 50.000000,0.000000 0.000000,0.000000 25.000000,0.000000 0.000000,0.000000 25.000000,0.000000 0.000000,0.000000 0.000000,0.000000 0.000000,-25.000000 25.000000,0.000000 0.000000,0.000000 0.000000,0.000000 0.000000,25.000000 0.000000,0.000000 0.000000,0.000000 0.000000,0.000000 0.000000,0.000000-25.000000,0.000000 0.000000,0.000000 0.000000,0.000000 0.000000,0.000000 0.000000,0.000000 0.000000,0.000000-25.000000,0.000000 0.000000,25.000000-25.000000,0.000000 0.000000,0.000000 0.000000</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61700.000000 55150.000000,'0.000000'-50.000000,"0.000000"25.000000,0.000000 0.000000,-25.000000 25.000000,0.000000 0.000000,25.000000 50.000000,0.000000 0.000000,0.000000 25.000000,0.000000 0.000000,25.000000 0.000000,0.000000 0.000000,-25.000000 25.000000,0.000000 0.000000,0.000000 25.000000,0.000000 0.000000,25.000000-50.000000,0.000000 0.000000,-25.000000 0.000000,0.000000 0.000000,0.000000 0.000000,0.000000 0.000000,0.000000-25.000000,0.000000 0.000000,0.000000-25.000000,0.000000 0.000000,0.000000-50.000000,0.000000 0.000000,0.000000-25.000000,0.000000 0.000000,0.000000-25.000000,0.000000 0.000000,0.000000 0.000000,0.000000 0.000000,0.000000-25.000000,0.000000 0.000000,0.000000 0.000000,0.000000 0.000000,25.000000-25.000000,0.000000 0.000000,0.000000 25.000000,0.000000 0.000000,0.000000 0.000000,0.000000 0.000000,0.000000 25.000000,0.000000 0.000000,0.000000 50.000000,0.000000 0.000000,-25.000000 0.000000,0.000000 0.000000,25.000000 25.000000,0.000000 0.000000,-25.000000 50.000000,0.000000 0.000000,25.000000 50.000000,0.000000 0.000000,-25.000000 0.000000,0.000000 0.000000,25.000000-25.000000,0.000000 0.000000,0.000000 0.000000,0.000000 0.000000,-25.000000 0.000000,0.000000 0.000000,25.000000-25.000000,0.000000 0.000000,-25.000000 0.000000,0.000000 0.000000,25.000000-25.000000,0.000000 0.000000,0.000000-75.000000,0.000000 0.000000,0.000000 0.000000,0.000000 0.000000,0.000000 0.000000,0.000000 0.000000,0.000000-25.000000,0.000000 0.000000,0.000000 0.000000,0.000000 0.000000,25.000000 0.000000,0.000000 0.000000,0.000000 0.000000,0.000000 0.000000,0.000000 25.000000,0.000000 0.000000,-25.000000 25.000000,0.000000 0.000000,-25.000000 0.000000,0.000000 0.000000,25.000000 25.000000,0.000000 0.000000,-25.000000 25.000000,0.000000 0.000000,0.000000 50.000000,0.000000 0.000000,0.000000 0.000000,0.000000 0.000000,0.000000 0.000000,0.000000 0.000000,0.000000 0.000000,0.000000 0.000000,0.000000 0.000000,0.000000 0.000000,0.000000-25.000000,0.000000 0.000000,0.000000 0.000000,0.000000 0.000000,0.000000 0.000000,0.000000 0.000000,0.000000-25.000000,0.000000 0.000000,25.000000 0.000000,0.000000 0.000000,0.000000-25.000000,0.000000 0.000000,0.000000 0.000000,0.000000 0.000000,0.000000-25.000000</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63650.000000 55100.000000,'0.000000'50.000000,"0.000000"0.000000,0.000000 0.000000,25.000000 0.000000,0.000000 0.000000,-25.000000 25.000000,0.000000 0.000000,25.000000 0.000000,0.000000 0.000000,-25.000000 0.000000,0.000000 0.000000,0.000000 0.000000,0.000000 0.000000,-25.000000-25.000000,0.000000 0.000000,0.000000 0.000000,0.000000 0.000000,0.000000-25.000000,0.000000 0.000000,0.000000-25.000000,0.000000 0.000000,0.000000 0.000000,0.000000 0.000000,0.000000 0.000000,0.000000 0.000000,25.000000-25.000000,0.000000 0.000000,-25.000000 0.000000,0.000000 0.000000,25.000000-25.000000,0.000000 0.000000,0.000000-25.000000,0.000000 0.000000,0.000000 0.000000,0.000000 0.000000,25.000000 0.000000,0.000000 0.000000,25.000000 0.000000,0.000000 0.000000,0.000000 0.000000,0.000000 0.000000,0.000000 0.000000,0.000000 0.000000,25.000000 50.000000,0.000000 0.000000,-50.000000 0.000000,0.000000 0.000000,25.000000 25.000000,0.000000 0.000000,-25.000000 0.000000,0.000000 0.000000,0.000000 50.000000,0.000000 0.000000,0.000000 25.000000,0.000000 0.000000,0.000000 0.000000,0.000000 0.000000,-25.000000 25.000000,0.000000 0.000000,25.000000-25.000000,0.000000 0.000000,-25.000000 0.000000,0.000000 0.000000,0.000000-25.000000,0.000000 0.000000,0.000000 0.000000,0.000000 0.000000,0.000000-25.000000,0.000000 0.000000,-25.000000 0.000000,0.000000 0.000000,0.000000-25.000000,0.000000 0.000000,25.000000-50.000000,0.000000 0.000000,0.000000 25.000000,0.000000 0.000000,0.000000-50.000000,0.000000 0.000000,0.000000 0.000000,0.000000 0.000000,0.000000 0.000000,0.000000 0.000000,25.000000 0.000000,0.000000 0.000000,25.000000-25.000000,0.000000 0.000000,25.000000-25.000000,0.000000 0.000000,25.000000 25.000000,0.000000 0.000000,0.000000 0.000000,0.000000 0.000000,-25.000000 50.000000,0.000000 0.000000,0.000000 25.000000,0.000000 0.000000,-25.000000 25.000000,0.000000 0.000000,-25.000000 0.000000,0.000000 0.000000,-25.000000 50.000000,0.000000 0.000000,0.000000-25.000000,0.000000 0.000000,-25.000000 25.000000,0.000000 0.000000,0.000000 0.000000,0.000000 0.000000,-25.000000 0.000000,0.000000 0.000000,0.000000 0.000000,0.000000 0.000000,25.000000 25.000000,0.000000 0.000000,-25.000000 0.000000,0.000000 0.000000,25.000000-25.000000,0.000000 0.000000,0.000000 25.000000,0.000000 0.000000,0.000000-25.000000,0.000000 0.000000,25.000000 0.000000,0.000000 0.000000,0.000000 0.000000,0.000000 0.000000,50.000000-25.000000,0.000000 0.000000,-25.000000 0.000000,0.000000 0.000000,50.000000 0.000000,0.000000 0.000000,-50.000000-25.000000,0.000000 0.000000,25.000000 0.000000,0.000000 0.000000,0.000000 25.000000,0.000000 0.000000,-25.000000-25.000000,0.000000 0.000000,0.000000 0.000000,0.000000 0.000000,-50.000000 0.000000,0.000000 0.000000,0.000000 0.000000,0.000000 0.000000,-25.000000 0.000000,0.000000 0.000000,0.000000 0.000000,0.000000 0.000000,0.000000-25.000000,0.000000 0.000000,0.000000 0.000000,0.000000 0.000000,0.000000-25.000000,0.000000 0.000000,0.000000 0.000000,0.000000 0.000000,25.000000-25.000000,0.000000 0.000000,25.000000 0.000000,0.000000 0.000000,0.000000-25.000000,0.000000 0.000000,25.000000 25.000000,0.000000 0.000000,25.000000-25.000000,0.000000 0.000000,25.000000 50.000000,0.000000 0.000000,0.000000 0.000000,0.000000 0.000000,-25.000000 25.000000,0.000000 0.000000,25.000000 0.000000,0.000000 0.000000,-25.000000 25.000000,0.000000 0.000000,-25.000000 0.000000,0.000000 0.000000,0.000000 25.000000,0.000000 0.000000,25.000000 25.000000,0.000000 0.000000,-50.000000 0.000000,0.000000 0.000000,0.000000 0.000000,0.000000 0.000000,0.000000 25.000000,0.000000 0.000000,0.000000-25.000000,0.000000 0.000000,-50.000000 0.000000,0.000000 0.000000,25.000000 25.000000,0.000000 0.000000,-25.000000-50.000000,0.000000 0.000000,-25.000000 25.000000,0.000000 0.000000,25.000000-25.000000,0.000000 0.000000,-25.000000 0.000000,0.000000 0.000000,25.000000-25.000000,0.000000 0.000000,0.000000 0.000000,0.000000 0.000000,25.000000 0.000000,0.000000 0.000000,0.000000-25.000000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67550.000000 54950.000000,'0.000000'-50.000000,"0.000000"0.000000,0.000000 0.000000,0.000000 25.000000,0.000000 0.000000,0.000000 0.000000,0.000000 0.000000,0.000000 0.000000,0.000000 0.000000,0.000000 0.000000,0.000000 0.000000,-25.000000 25.000000,0.000000 0.000000,25.000000 25.000000,0.000000 0.000000,-25.000000 25.000000,0.000000 0.000000,25.000000 25.000000,0.000000 0.000000,0.000000 25.000000,0.000000 0.000000,0.000000 25.000000,0.000000 0.000000,0.000000-25.000000,0.000000 0.000000,0.000000 25.000000,0.000000 0.000000,0.000000-25.000000,0.000000 0.000000,0.000000 0.000000,0.000000 0.000000,0.000000-25.000000,0.000000 0.000000,0.000000 25.000000,0.000000 0.000000,0.000000-50.000000,0.000000 0.000000,0.000000-25.000000,0.000000 0.000000,-25.000000 0.000000,0.000000 0.000000,25.000000-50.000000,0.000000 0.000000,-25.000000-25.000000,0.000000 0.000000,25.000000 0.000000,0.000000 0.000000,0.000000 0.000000,0.000000 0.000000,0.000000 0.000000,0.000000 0.000000,0.000000-50.000000,0.000000 0.000000,25.000000 0.000000,0.000000 0.000000,0.000000-25.000000,0.000000 0.000000,25.000000 0.000000,0.000000 0.000000,0.000000-25.000000,0.000000 0.000000,0.000000 25.000000,0.000000 0.000000,25.000000 0.000000,0.000000 0.000000,-25.000000 50.000000,0.000000 0.000000,-25.000000 50.000000,0.000000 0.000000,0.000000 0.000000,0.000000 0.000000,0.000000 25.000000,0.000000 0.000000,0.000000 25.000000,0.000000 0.000000,-25.000000 0.000000,0.000000 0.000000,25.000000 0.000000,0.000000 0.000000,-25.000000 25.000000,0.000000 0.000000,25.000000 0.000000,0.000000 0.000000,0.000000 25.000000,0.000000 0.000000,-25.000000 0.000000,0.000000 0.000000,0.000000 0.000000,0.000000 0.000000,0.000000-25.000000,0.000000 0.000000,0.000000 25.000000,0.000000 0.000000,-25.000000 0.000000,0.000000 0.000000,-25.000000-25.000000,0.000000 0.000000,0.000000 0.000000,0.000000 0.000000,-25.000000-25.000000,0.000000 0.000000,25.000000 0.000000,0.000000 0.000000,25.000000-25.000000,0.000000 0.000000,0.000000 0.000000,0.000000 0.000000,0.000000 0.000000,0.000000 0.000000,25.000000-50.000000,0.000000 0.000000,25.000000 25.000000,0.000000 0.000000,0.000000-25.000000</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68600.000000 54800.000000,'0.000000'50.000000,"0.000000"-25.000000,0.000000 0.000000,0.000000 25.000000,0.000000 0.000000,0.000000 0.000000,0.000000 0.000000,25.000000 0.000000,0.000000 0.000000,0.000000 25.000000,0.000000 0.000000,0.000000 0.000000,0.000000 0.000000,0.000000 0.000000,0.000000 0.000000,0.000000 25.000000,0.000000 0.000000,-25.000000-50.000000,0.000000 0.000000,0.000000 25.000000,0.000000 0.000000,0.000000-25.000000,0.000000 0.000000,0.000000-25.000000,0.000000 0.000000,-25.000000 0.000000,0.000000 0.000000,25.000000-50.000000,0.000000 0.000000,0.000000-25.000000,0.000000 0.000000,0.000000 0.000000,0.000000 0.000000,25.000000-25.000000,0.000000 0.000000,-25.000000 0.000000,0.000000 0.000000,25.000000-25.000000,0.000000 0.000000,0.000000 0.000000,0.000000 0.000000,25.000000 0.000000,0.000000 0.000000,0.000000 0.000000,0.000000 0.000000,25.000000 25.000000,0.000000 0.000000,0.000000 0.000000,0.000000 0.000000,0.000000 50.000000,0.000000 0.000000,0.000000 0.000000,0.000000 0.000000,-25.000000 25.000000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70050.000000 54750.000000,'-50.000000'50.000000,"25.000000"-50.000000,0.000000 0.000000,0.000000 0.000000,0.000000 0.000000,0.000000 50.000000,0.000000 0.000000,25.000000-25.000000,0.000000 0.000000,-25.000000 25.000000,0.000000 0.000000,0.000000 0.000000,0.000000 0.000000,25.000000 25.000000,0.000000 0.000000,0.000000-25.000000,0.000000 0.000000,0.000000 25.000000,0.000000 0.000000,0.000000-25.000000,0.000000 0.000000,25.000000 0.000000,0.000000 0.000000,0.000000-25.000000,0.000000 0.000000,25.000000 0.000000,0.000000 0.000000,-25.000000-25.000000,0.000000 0.000000,25.000000 0.000000,0.000000 0.000000,0.000000 0.000000,0.000000 0.000000,-25.000000 0.000000,0.000000 0.000000,0.000000 0.000000,0.000000 0.000000,0.000000-25.000000</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70000.000000 55000.000000,'0.000000'-50.000000,"0.000000"25.000000,0.000000 0.000000,0.000000 0.000000,0.000000 0.000000,0.000000 0.000000,0.000000 0.000000,0.000000 0.000000,0.000000 0.000000,50.000000 25.000000,0.000000 0.000000,-25.000000 0.000000,0.000000 0.000000,0.000000 0.000000,0.000000 0.000000,0.000000 25.000000,0.000000 0.000000,0.000000 0.000000,0.000000 0.000000,-25.000000 0.000000,0.000000 0.000000,0.000000 25.000000,0.000000 0.000000,0.000000-25.000000,0.000000 0.000000,-25.000000 0.000000,0.000000 0.000000,0.000000 0.000000,0.000000 0.000000,0.000000 0.000000,0.000000 0.000000,-25.000000-25.000000,0.000000 0.000000,25.000000 25.000000,0.000000 0.000000,0.000000-25.000000,0.000000 0.000000,0.000000 25.000000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71050.000000 54700.000000,'-50.000000'0.000000,"25.000000"0.000000,0.000000 0.000000,0.000000 0.000000,0.000000 0.000000,-25.000000 25.000000,0.000000 0.000000,0.000000 25.000000,0.000000 0.000000,25.000000-25.000000,0.000000 0.000000,0.000000 25.000000,0.000000 0.000000,0.000000 0.000000,0.000000 0.000000,25.000000-25.000000,0.000000 0.000000,25.000000 0.000000,0.000000 0.000000,0.000000 0.000000,0.000000 0.000000,25.000000 0.000000,0.000000 0.000000,0.000000 0.000000,0.000000 0.000000,0.000000 0.000000,0.000000 0.000000,0.000000 0.000000,0.000000 0.000000,0.000000 25.000000,0.000000 0.000000,-25.000000 0.000000,0.000000 0.000000,-25.000000 0.000000,0.000000 0.000000,0.000000-25.000000,0.000000 0.000000,-25.000000 25.000000,0.000000 0.000000,-25.000000-50.000000,0.000000 0.000000,0.000000 25.000000,0.000000 0.000000,0.000000-25.000000,0.000000 0.000000,0.000000 0.000000,0.000000 0.000000,25.000000 0.000000,0.000000 0.000000,-25.000000-25.000000,0.000000 0.000000,50.000000 0.000000,0.000000 0.000000,-25.000000 0.000000</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71750.000000 54700.000000,'0.000000'-50.000000,"-25.000000"50.000000,0.000000 0.000000,0.000000 25.000000,0.000000 0.000000,0.000000 0.000000,0.000000 0.000000,0.000000 0.000000,0.000000 0.000000,25.000000 0.000000,0.000000 0.000000,0.000000 0.000000,0.000000 0.000000,0.000000 0.000000,0.000000 0.000000,25.000000 0.000000,0.000000 0.000000,0.000000 25.000000,0.000000 0.000000,0.000000-25.000000,0.000000 0.000000,0.000000 25.000000,0.000000 0.000000,0.000000-25.000000,0.000000 0.000000,-25.000000 25.000000,0.000000 0.000000,0.000000 0.000000,0.000000 0.000000,0.000000 0.000000,0.000000 0.000000,-50.000000-25.000000,0.000000 0.000000,0.000000 25.000000,0.000000 0.000000,0.000000-50.000000,0.000000 0.000000,0.000000 25.000000,0.000000 0.000000,25.000000-25.000000,0.000000 0.000000,0.000000 0.000000,0.000000 0.000000,0.000000-50.000000</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72100.000000 54950.000000,'0.000000'50.000000,"-25.000000"-25.000000,0.000000 0.000000,25.000000 0.000000,0.000000 0.000000,-25.000000 25.000000,0.000000 0.000000,25.000000-25.000000,0.000000 0.000000,0.000000 25.000000,0.000000 0.000000,25.000000-25.000000,0.000000 0.000000,0.000000 0.000000,0.000000 0.000000,0.000000 0.000000,0.000000 0.000000,0.000000-25.000000,0.000000 0.000000,0.000000 0.000000,0.000000 0.000000,0.000000 0.000000,0.000000 0.000000,0.000000 0.000000,0.000000 0.000000,0.000000 0.000000,0.000000 0.000000,-25.000000-25.000000,0.000000 0.000000,25.000000-25.000000,0.000000 0.000000,-25.000000 0.000000,0.000000 0.000000,25.000000 25.000000,0.000000 0.000000,-25.000000-25.000000,0.000000 0.000000,25.000000 25.000000,0.000000 0.000000,-25.000000-25.000000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49450.000000 45200.000000,'50.000000'0.000000,"0.000000"0.000000,0.000000 0.000000,-25.000000-25.000000,0.000000 0.000000,0.000000 25.000000,0.000000 0.000000,0.000000 0.000000,0.000000 0.000000,-25.000000 25.000000,0.000000 0.000000,25.000000 0.000000,0.000000 0.000000,-25.000000 0.000000,0.000000 0.000000,25.000000 25.000000,0.000000 0.000000,-25.000000 0.000000,0.000000 0.000000,0.000000 0.000000,0.000000 0.000000,-25.000000-25.000000,0.000000 0.000000,0.000000 25.000000,0.000000 0.000000,0.000000 0.000000,0.000000 0.000000,-25.000000-25.000000,0.000000 0.000000,25.000000 0.000000,0.000000 0.000000,-25.000000 0.000000,0.000000 0.000000,25.000000-25.000000,0.000000 0.000000,-25.000000 25.000000,0.000000 0.000000,25.000000-25.000000,0.000000 0.000000,0.000000 0.000000,0.000000 0.000000,0.000000 0.000000,0.000000 0.000000,0.000000 0.000000,0.000000 0.000000,0.000000-50.000000,0.000000 0.000000,25.000000 25.000000,0.000000 0.000000,0.000000-25.000000,0.000000 0.000000,0.000000 0.000000,0.000000 0.000000,0.000000 0.000000,0.000000 0.000000,0.000000 0.000000,0.000000 0.000000,0.000000 0.000000,0.000000 0.000000,50.000000 25.000000,0.000000 0.000000,-25.000000-25.000000,0.000000 0.000000,25.000000 25.000000,0.000000 0.000000,0.000000 0.000000</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72700.000000 54800.000000,'50.000000'0.000000,"-25.000000"0.000000,0.000000 0.000000,-25.000000 25.000000,0.000000 0.000000,25.000000 0.000000,0.000000 0.000000,0.000000 0.000000,0.000000 0.000000,0.000000 25.000000,0.000000 0.000000,0.000000 0.000000,0.000000 0.000000,0.000000 25.000000,0.000000 0.000000,-25.000000-25.000000,0.000000 0.000000,25.000000 0.000000,0.000000 0.000000,-25.000000 0.000000,0.000000 0.000000,0.000000-25.000000,0.000000 0.000000,0.000000 0.000000,0.000000 0.000000,-25.000000-25.000000,0.000000 0.000000,25.000000-25.000000,0.000000 0.000000,0.000000-25.000000,0.000000 0.000000,0.000000 0.000000,0.000000 0.000000,0.000000 0.000000,0.000000 0.000000,25.000000-25.000000,0.000000 0.000000,25.000000 0.000000,0.000000 0.000000,0.000000 0.000000,0.000000 0.000000,0.000000-25.000000,0.000000 0.000000,25.000000 25.000000,0.000000 0.000000,0.000000 25.000000,0.000000 0.000000,-25.000000 0.000000</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74200.000000 54450.000000,'-50.000000'0.000000,"25.000000"-25.000000,0.000000 0.000000,0.000000 25.000000,0.000000 0.000000,0.000000 0.000000,0.000000 0.000000,25.000000 25.000000,0.000000 0.000000,-25.000000 0.000000,0.000000 0.000000,0.000000 25.000000,0.000000 0.000000,25.000000 25.000000,0.000000 0.000000,0.000000 0.000000,0.000000 0.000000,0.000000 0.000000,0.000000 0.000000,0.000000-25.000000,0.000000 0.000000,0.000000 25.000000,0.000000 0.000000,0.000000 0.000000,0.000000 0.000000,25.000000-25.000000,0.000000 0.000000,0.000000-25.000000,0.000000 0.000000,0.000000 25.000000,0.000000 0.000000,0.000000-25.000000,0.000000 0.000000,25.000000-25.000000,0.000000 0.000000,-25.000000 0.000000,0.000000 0.000000,0.000000 0.000000,0.000000 0.000000,0.000000-25.000000</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74050.000000 54750.000000,'0.000000'-50.000000,"0.000000"25.000000,0.000000 0.000000,0.000000 0.000000,0.000000 0.000000,25.000000 0.000000,0.000000 0.000000,0.000000 25.000000,0.000000 0.000000,25.000000 0.000000,0.000000 0.000000,0.000000-25.000000,0.000000 0.000000,0.000000 25.000000,0.000000 0.000000,-25.000000 25.000000,0.000000 0.000000,0.000000 25.000000,0.000000 0.000000,0.000000 0.000000,0.000000 0.000000,-25.000000-25.000000,0.000000 0.000000,0.000000 25.000000,0.000000 0.000000,-25.000000-25.000000,0.000000 0.000000,0.000000 0.000000,0.000000 0.000000,-25.000000 0.000000,0.000000 0.000000,25.000000 0.000000,0.000000 0.000000,-25.000000-25.000000,0.000000 0.000000,25.000000 0.000000,0.000000 0.000000,0.000000 25.000000,0.000000 0.000000,0.000000-25.000000</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76100.000000 55100.000000,'50.000000'-100.000000,"-25.000000"75.000000,0.000000 0.000000,0.000000-25.000000,0.000000 0.000000,25.000000 25.000000,0.000000 0.000000,25.000000 0.000000,0.000000 0.000000,0.000000 25.000000,0.000000 0.000000,-25.000000 0.000000,0.000000 0.000000,0.000000 25.000000,0.000000 0.000000,-25.000000 25.000000,0.000000 0.000000,-25.000000 25.000000,0.000000 0.000000,0.000000 0.000000,0.000000 0.000000,0.000000 0.000000,0.000000 0.000000,-50.000000-25.000000,0.000000 0.000000,25.000000 0.000000,0.000000 0.000000,-25.000000 0.000000,0.000000 0.000000,0.000000-25.000000,0.000000 0.000000,0.000000 0.000000,0.000000 0.000000,25.000000-25.000000,0.000000 0.000000,0.000000 0.000000,0.000000 0.000000,0.000000 0.000000,0.000000 0.000000,0.000000 0.000000,0.000000 0.000000,0.000000-50.000000,0.000000 0.000000,25.000000 25.000000,0.000000 0.000000,0.000000-50.000000,0.000000 0.000000,0.000000 25.000000,0.000000 0.000000,25.000000-25.000000,0.000000 0.000000,25.000000 0.000000,0.000000 0.000000,0.000000 25.000000</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77150.000000 54200.000000,'-50.000000'50.000000,"50.000000"0.000000,0.000000 0.000000,0.000000 0.000000,0.000000 0.000000,0.000000 50.000000,0.000000 0.000000,0.000000-25.000000,0.000000 0.000000,0.000000 0.000000,0.000000 0.000000,0.000000 0.000000,0.000000 0.000000,0.000000 0.000000,0.000000 0.000000,0.000000-25.000000,0.000000 0.000000,0.000000 0.000000,0.000000 0.000000,0.000000-25.000000,0.000000 0.000000,0.000000-50.000000,0.000000 0.000000,0.000000 0.000000,0.000000 0.000000,0.000000-25.000000,0.000000 0.000000,25.000000 0.000000,0.000000 0.000000,0.000000-25.000000,0.000000 0.000000,0.000000 0.000000,0.000000 0.000000,25.000000 0.000000,0.000000 0.000000,0.000000 0.000000,0.000000 0.000000,0.000000 0.000000,0.000000 0.000000,0.000000 25.000000,0.000000 0.000000,-25.000000 25.000000,0.000000 0.000000,0.000000 25.000000,0.000000 0.000000,0.000000 0.000000,0.000000 0.000000,0.000000 50.000000,0.000000 0.000000,-25.000000 25.000000,0.000000 0.000000,0.000000 0.000000,0.000000 0.000000,0.000000 0.000000,0.000000 0.000000,0.000000 0.000000,0.000000 0.000000,0.000000 0.000000,0.000000 0.000000,25.000000 0.000000,0.000000 0.000000,0.000000-25.000000,0.000000 0.000000,0.000000 0.000000,0.000000 0.000000,25.000000-25.000000,0.000000 0.000000,-25.000000-25.000000,0.000000 0.000000,25.000000 25.000000</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80350.000000 54850.000000,'150.000000'-100.000000,"-100.000000"100.000000,0.000000 0.000000,25.000000-50.000000,0.000000 0.000000,0.000000 25.000000,0.000000 0.000000,-50.000000 0.000000,0.000000 0.000000,25.000000 25.000000,0.000000 0.000000,-100.000000 0.000000,0.000000 0.000000,25.000000 25.000000,0.000000 0.000000,-25.000000 0.000000,0.000000 0.000000,-25.000000 0.000000,0.000000 0.000000,0.000000 0.000000,0.000000 0.000000,0.000000 0.000000,0.000000 0.000000,0.000000-25.000000,0.000000 0.000000,0.000000 25.000000,0.000000 0.000000,0.000000 0.000000,0.000000 0.000000,0.000000-25.000000,0.000000 0.000000,25.000000 25.000000,0.000000 0.000000,0.000000-25.000000,0.000000 0.000000,25.000000 0.000000</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80600.000000 53900.000000,'0.000000'-50.000000,"0.000000"75.000000,0.000000 0.000000,-25.000000 25.000000,0.000000 0.000000,25.000000 50.000000,0.000000 0.000000,-25.000000 0.000000,0.000000 0.000000,0.000000 0.000000,0.000000 0.000000,25.000000 0.000000,0.000000 0.000000,0.000000 0.000000,0.000000 0.000000,0.000000-25.000000,0.000000 0.000000,0.000000 0.000000,0.000000 0.000000,0.000000-50.000000,0.000000 0.000000,0.000000 0.000000,0.000000 0.000000,-25.000000-25.000000</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81050.000000 53600.000000,'0.000000'-50.000000,"0.000000"25.000000,0.000000 0.000000,25.000000 0.000000,0.000000 0.000000,-25.000000 50.000000,0.000000 0.000000,25.000000 75.000000,0.000000 0.000000,-25.000000 0.000000,0.000000 0.000000,0.000000 25.000000,0.000000 0.000000,0.000000 0.000000,0.000000 0.000000,0.000000-25.000000,0.000000 0.000000,0.000000 25.000000,0.000000 0.000000,0.000000-25.000000,0.000000 0.000000,0.000000-25.000000,0.000000 0.000000,0.000000 0.000000,0.000000 0.000000,-25.000000-25.000000,0.000000 0.000000,25.000000-25.000000,0.000000 0.000000,0.000000-50.000000,0.000000 0.000000,0.000000 0.000000,0.000000 0.000000,25.000000-25.000000,0.000000 0.000000,-25.000000 0.000000,0.000000 0.000000,50.000000-25.000000,0.000000 0.000000,-25.000000 0.000000,0.000000 0.000000,25.000000 0.000000,0.000000 0.000000,0.000000 25.000000,0.000000 0.000000,0.000000 0.000000,0.000000 0.000000,0.000000 0.000000,0.000000 0.000000,-25.000000 25.000000,0.000000 0.000000,0.000000 25.000000,0.000000 0.000000,0.000000 25.000000,0.000000 0.000000,-25.000000 25.000000,0.000000 0.000000,0.000000 25.000000,0.000000 0.000000,-25.000000-25.000000,0.000000 0.000000,0.000000 25.000000,0.000000 0.000000,25.000000-25.000000,0.000000 0.000000,-25.000000 0.000000,0.000000 0.000000,25.000000-25.000000,0.000000 0.000000,0.000000 0.000000,0.000000 0.000000,25.000000 0.000000,0.000000 0.000000,0.000000-25.000000,0.000000 0.000000,50.000000 0.000000,0.000000 0.000000,-25.000000 0.000000</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82650.000000 54550.000000,'-100.000000'0.000000,"50.000000"0.000000,0.000000 0.000000,0.000000 25.000000,0.000000 0.000000,25.000000 0.000000,0.000000 0.000000,0.000000 25.000000,0.000000 0.000000,25.000000 0.000000,0.000000 0.000000,0.000000 0.000000,0.000000 0.000000,25.000000-25.000000,0.000000 0.000000,0.000000 25.000000,0.000000 0.000000,25.000000-25.000000,0.000000 0.000000,0.000000 25.000000,0.000000 0.000000,-25.000000-50.000000,0.000000 0.000000,25.000000 25.000000,0.000000 0.000000,0.000000-25.000000,0.000000 0.000000,-25.000000 25.000000,0.000000 0.000000,25.000000-25.000000,0.000000 0.000000,-25.000000 0.000000,0.000000 0.000000,0.000000 0.000000,0.000000 0.000000,0.000000-25.000000,0.000000 0.000000,-25.000000 0.000000</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82600.000000 54500.000000,'0.000000'-50.000000,"0.000000"25.000000,0.000000 0.000000,50.000000-25.000000,0.000000 0.000000,-25.000000 50.000000,0.000000 0.000000,0.000000-25.000000,0.000000 0.000000,0.000000 25.000000,0.000000 0.000000,-25.000000 25.000000,0.000000 0.000000,25.000000 0.000000,0.000000 0.000000,-25.000000 50.000000,0.000000 0.000000,0.000000-25.000000,0.000000 0.000000,-25.000000 0.000000,0.000000 0.000000,0.000000-25.000000,0.000000 0.000000,25.000000 0.000000,0.000000 0.000000,-25.000000 0.000000,0.000000 0.000000,0.000000 0.000000,0.000000 0.000000,0.000000-25.000000,0.000000 0.000000,25.000000 25.000000,0.000000 0.000000,-25.000000-25.000000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50150.000000 45100.000000,'50.000000'0.000000,"-25.000000"0.000000,0.000000 0.000000,0.000000 0.000000,0.000000 0.000000,-25.000000 25.000000,0.000000 0.000000,25.000000 25.000000,0.000000 0.000000,-25.000000 0.000000,0.000000 0.000000,25.000000 25.000000,0.000000 0.000000,0.000000-25.000000,0.000000 0.000000,0.000000 25.000000,0.000000 0.000000,-25.000000-25.000000,0.000000 0.000000,25.000000-25.000000,0.000000 0.000000,-25.000000 0.000000,0.000000 0.000000,25.000000 0.000000,0.000000 0.000000,-25.000000 0.000000,0.000000 0.000000,25.000000-25.000000,0.000000 0.000000,-25.000000-25.000000,0.000000 0.000000,25.000000 0.000000,0.000000 0.000000,-25.000000 0.000000,0.000000 0.000000,25.000000-25.000000,0.000000 0.000000,-25.000000 0.000000,0.000000 0.000000,25.000000 0.000000,0.000000 0.000000,0.000000 25.000000,0.000000 0.000000,0.000000-25.000000,0.000000 0.000000,0.000000 25.000000,0.000000 0.000000,-25.000000 0.000000,0.000000 0.000000,25.000000 0.000000,0.000000 0.000000,0.000000 25.000000,0.000000 0.000000,-25.000000-25.000000,0.000000 0.000000,25.000000 25.000000,0.000000 0.000000,0.000000 50.000000,0.000000 0.000000,-25.000000-25.000000,0.000000 0.000000,25.000000 25.000000,0.000000 0.000000,-25.000000 0.000000,0.000000 0.000000,0.000000-25.000000,0.000000 0.000000,25.000000 25.000000,0.000000 0.000000,-25.000000-25.000000,0.000000 0.000000,0.000000 0.000000,0.000000 0.000000,25.000000-25.000000,0.000000 0.000000,-25.000000 25.000000,0.000000 0.000000,25.000000-25.000000,0.000000 0.000000,-25.000000-25.000000,0.000000 0.000000,0.000000 0.000000,0.000000 0.000000,25.000000-25.000000,0.000000 0.000000,-25.000000 0.000000,0.000000 0.000000,0.000000-25.000000,0.000000 0.000000,25.000000 0.000000,0.000000 0.000000,-25.000000 0.000000,0.000000 0.000000,25.000000 0.000000,0.000000 0.000000,-25.000000 25.000000,0.000000 0.000000,25.000000 25.000000,0.000000 0.000000,-25.000000 0.000000,0.000000 0.000000,0.000000 50.000000,0.000000 0.000000,0.000000 0.000000</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84300.000000 53650.000000,'50.000000'-100.000000,"-50.000000"75.000000,0.000000 0.000000,25.000000 0.000000,0.000000 0.000000,0.000000 0.000000,0.000000 0.000000,-25.000000 75.000000,0.000000 0.000000,0.000000 25.000000,0.000000 0.000000,0.000000 25.000000,0.000000 0.000000,0.000000 25.000000,0.000000 0.000000,-25.000000-25.000000,0.000000 0.000000,0.000000 0.000000,0.000000 0.000000,0.000000 0.000000,0.000000 0.000000,25.000000 0.000000,0.000000 0.000000,-25.000000-25.000000,0.000000 0.000000,25.000000 0.000000,0.000000 0.000000,0.000000 0.000000,0.000000 0.000000,0.000000-50.000000,0.000000 0.000000,0.000000 0.000000,0.000000 0.000000,25.000000 0.000000,0.000000 0.000000,0.000000-25.000000,0.000000 0.000000,25.000000 0.000000,0.000000 0.000000,0.000000-25.000000</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85250.000000 54250.000000,'0.000000'-50.000000,"-25.000000"50.000000,0.000000 0.000000,-25.000000 25.000000,0.000000 0.000000,0.000000 25.000000,0.000000 0.000000,0.000000 0.000000,0.000000 0.000000,25.000000 0.000000,0.000000 0.000000,0.000000 0.000000,0.000000 0.000000,0.000000 0.000000,0.000000 0.000000,0.000000-25.000000,0.000000 0.000000,25.000000 0.000000,0.000000 0.000000,50.000000-25.000000,0.000000 0.000000,-25.000000 0.000000,0.000000 0.000000,50.000000 0.000000,0.000000 0.000000,-25.000000-25.000000,0.000000 0.000000,0.000000 0.000000,0.000000 0.000000,-25.000000 0.000000,0.000000 0.000000,25.000000 0.000000,0.000000 0.000000,-25.000000 0.000000,0.000000 0.000000,0.000000 0.000000,0.000000 0.000000,0.000000 0.000000,0.000000 0.000000,-25.000000 50.000000,0.000000 0.000000,0.000000 0.000000,0.000000 0.000000,0.000000 25.000000,0.000000 0.000000,0.000000-25.000000,0.000000 0.000000,0.000000 25.000000,0.000000 0.000000,0.000000 0.000000,0.000000 0.000000,0.000000-25.000000,0.000000 0.000000,0.000000 0.000000,0.000000 0.000000,0.000000 0.000000,0.000000 0.000000,0.000000 0.000000,0.000000 0.000000,0.000000 0.000000,0.000000 0.000000,25.000000-25.000000,0.000000 0.000000,-25.000000-25.000000,0.000000 0.000000,25.000000 0.000000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85650.000000 54100.000000,'0.000000'-50.000000,"-25.000000"25.000000,0.000000 0.000000,0.000000 25.000000,0.000000 0.000000,25.000000-25.000000,0.000000 0.000000,0.000000 50.000000,0.000000 0.000000,0.000000 0.000000,0.000000 0.000000,-25.000000 0.000000</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86500.000000 54150.000000,'0.000000'-50.000000,"25.000000"25.000000,0.000000 0.000000,-25.000000 0.000000,0.000000 0.000000,25.000000 0.000000,0.000000 0.000000,0.000000 0.000000,0.000000 0.000000,-25.000000-25.000000,0.000000 0.000000,25.000000 25.000000,0.000000 0.000000,0.000000 0.000000,0.000000 0.000000,-25.000000 0.000000,0.000000 0.000000,25.000000 25.000000,0.000000 0.000000,-25.000000 25.000000,0.000000 0.000000,-25.000000 25.000000,0.000000 0.000000,0.000000 25.000000,0.000000 0.000000,0.000000 0.000000,0.000000 0.000000,0.000000 0.000000,0.000000 0.000000,25.000000 25.000000,0.000000 0.000000,-25.000000 0.000000,0.000000 0.000000,0.000000 0.000000,0.000000 0.000000,25.000000-25.000000,0.000000 0.000000,0.000000 0.000000,0.000000 0.000000,0.000000 0.000000,0.000000 0.000000,-25.000000 0.000000,0.000000 0.000000,25.000000-50.000000,0.000000 0.000000,0.000000 25.000000,0.000000 0.000000,-25.000000-50.000000,0.000000 0.000000,0.000000 25.000000,0.000000 0.000000,0.000000-25.000000,0.000000 0.000000,0.000000-25.000000,0.000000 0.000000,0.000000 25.000000,0.000000 0.000000,-25.000000-50.000000,0.000000 0.000000,25.000000 25.000000,0.000000 0.000000,0.000000-25.000000,0.000000 0.000000,25.000000 0.000000,0.000000 0.000000,0.000000 25.000000,0.000000 0.000000,0.000000-25.000000,0.000000 0.000000,0.000000 0.000000,0.000000 0.000000,25.000000 25.000000,0.000000 0.000000,25.000000-25.000000,0.000000 0.000000,25.000000 25.000000,0.000000 0.000000,0.000000-25.000000,0.000000 0.000000,0.000000 25.000000,0.000000 0.000000,-25.000000 0.000000</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87000.000000 54400.000000,'-50.000000'0.000000,"25.000000"0.000000,0.000000 0.000000,0.000000 50.000000,0.000000 0.000000,25.000000 0.000000,0.000000 0.000000,0.000000 0.000000,0.000000 0.000000,0.000000 0.000000,0.000000 0.000000,0.000000 25.000000,0.000000 0.000000,0.000000-25.000000,0.000000 0.000000,0.000000 0.000000,0.000000 0.000000,25.000000-25.000000,0.000000 0.000000,-25.000000 0.000000,0.000000 0.000000,0.000000 0.000000,0.000000 0.000000,25.000000-25.000000,0.000000 0.000000,0.000000 0.000000,0.000000 0.000000,0.000000-25.000000,0.000000 0.000000,0.000000 0.000000,0.000000 0.000000,0.000000-25.000000,0.000000 0.000000,0.000000-25.000000,0.000000 0.000000,25.000000 0.000000,0.000000 0.000000,-25.000000 25.000000,0.000000 0.000000,0.000000 0.000000,0.000000 0.000000,0.000000 0.000000,0.000000 0.000000,0.000000 25.000000,0.000000 0.000000,-25.000000 75.000000,0.000000 0.000000,0.000000 0.000000,0.000000 0.000000,0.000000 0.000000,0.000000 0.000000,0.000000 0.000000,0.000000 0.000000,0.000000 0.000000,0.000000 0.000000,0.000000 0.000000,0.000000 0.000000,0.000000-25.000000,0.000000 0.000000,0.000000 25.000000,0.000000 0.000000,25.000000-25.000000,0.000000 0.000000,0.000000-25.000000,0.000000 0.000000,0.000000 0.000000,0.000000 0.000000,0.000000 0.000000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88050.000000 54600.000000,'0.000000'-50.000000,"-25.000000"50.000000,0.000000 0.000000,0.000000 25.000000,0.000000 0.000000,25.000000 0.000000,0.000000 0.000000,-25.000000 0.000000,0.000000 0.000000,25.000000 0.000000,0.000000 0.000000,0.000000 25.000000,0.000000 0.000000,0.000000 0.000000,0.000000 0.000000,0.000000-25.000000,0.000000 0.000000,50.000000 25.000000,0.000000 0.000000,-25.000000-25.000000,0.000000 0.000000,0.000000 0.000000,0.000000 0.000000,0.000000 0.000000,0.000000 0.000000,0.000000-25.000000,0.000000 0.000000,0.000000 25.000000,0.000000 0.000000,-75.000000-25.000000,0.000000 0.000000,25.000000-25.000000,0.000000 0.000000,0.000000 25.000000,0.000000 0.000000,0.000000-25.000000,0.000000 0.000000,0.000000-25.000000,0.000000 0.000000,0.000000 25.000000,0.000000 0.000000,25.000000 0.000000,0.000000 0.000000,0.000000-25.000000,0.000000 0.000000,0.000000 0.000000,0.000000 0.000000,25.000000 0.000000,0.000000 0.000000,0.000000 0.000000,0.000000 0.000000,25.000000 25.000000,0.000000 0.000000,-25.000000 0.000000,0.000000 0.000000,0.000000 0.000000,0.000000 0.000000,0.000000 25.000000,0.000000 0.000000,0.000000 0.000000,0.000000 0.000000,-25.000000 50.000000,0.000000 0.000000,0.000000-25.000000,0.000000 0.000000,0.000000 25.000000,0.000000 0.000000,-25.000000 0.000000,0.000000 0.000000,0.000000-25.000000,0.000000 0.000000,0.000000 0.000000,0.000000 0.000000,25.000000 0.000000,0.000000 0.000000,0.000000 0.000000,0.000000 0.000000,-25.000000-25.000000</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89400.000000 54050.000000,'50.000000'-50.000000,"-50.000000"25.000000,0.000000 0.000000,0.000000 0.000000,0.000000 0.000000,25.000000 25.000000,0.000000 0.000000,-25.000000 50.000000,0.000000 0.000000,0.000000 0.000000,0.000000 0.000000,-25.000000-25.000000,0.000000 0.000000,0.000000 50.000000,0.000000 0.000000,25.000000-25.000000,0.000000 0.000000,-25.000000 0.000000,0.000000 0.000000,0.000000 0.000000,0.000000 0.000000,0.000000 0.000000,0.000000 0.000000,-25.000000-25.000000,0.000000 0.000000,25.000000 0.000000,0.000000 0.000000,-25.000000 0.000000,0.000000 0.000000,25.000000-25.000000,0.000000 0.000000,0.000000 0.000000,0.000000 0.000000,-25.000000 0.000000,0.000000 0.000000,25.000000-25.000000,0.000000 0.000000,0.000000 0.000000,0.000000 0.000000,0.000000-25.000000,0.000000 0.000000,25.000000 25.000000,0.000000 0.000000,0.000000-25.000000,0.000000 0.000000,0.000000 0.000000,0.000000 0.000000,0.000000 0.000000,0.000000 0.000000,25.000000 25.000000,0.000000 0.000000,0.000000 0.000000,0.000000 0.000000,0.000000 25.000000,0.000000 0.000000,25.000000 0.000000,0.000000 0.000000,-25.000000 0.000000,0.000000 0.000000,0.000000 50.000000,0.000000 0.000000,-25.000000 0.000000,0.000000 0.000000,25.000000 25.000000,0.000000 0.000000,-25.000000 0.000000,0.000000 0.000000,0.000000 25.000000,0.000000 0.000000,0.000000-25.000000,0.000000 0.000000,-25.000000 25.000000,0.000000 0.000000,-25.000000 0.000000,0.000000 0.000000,0.000000-25.000000,0.000000 0.000000,-25.000000 0.000000,0.000000 0.000000,0.000000-25.000000,0.000000 0.000000,0.000000 0.000000,0.000000 0.000000,0.000000-50.000000,0.000000 0.000000,0.000000 0.000000,0.000000 0.000000,25.000000 0.000000,0.000000 0.000000,25.000000 0.000000,0.000000 0.000000,25.000000-25.000000,0.000000 0.000000,0.000000 0.000000,0.000000 0.000000,25.000000 0.000000</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90150.000000 54200.000000,'-50.000000'0.000000,"0.000000"0.000000,0.000000 0.000000,25.000000 0.000000,0.000000 0.000000,0.000000 25.000000,0.000000 0.000000,0.000000 25.000000,0.000000 0.000000,0.000000 0.000000,0.000000 0.000000,0.000000 0.000000,0.000000 0.000000,0.000000 0.000000,0.000000 0.000000,25.000000-25.000000,0.000000 0.000000,0.000000 25.000000,0.000000 0.000000,0.000000-25.000000,0.000000 0.000000,25.000000 0.000000,0.000000 0.000000,0.000000-25.000000,0.000000 0.000000,25.000000 25.000000,0.000000 0.000000,-25.000000-25.000000,0.000000 0.000000,0.000000 25.000000,0.000000 0.000000,0.000000 0.000000,0.000000 0.000000,0.000000 0.000000,0.000000 0.000000,-25.000000 25.000000,0.000000 0.000000,0.000000-25.000000,0.000000 0.000000,0.000000 0.000000,0.000000 0.000000,0.000000 0.000000,0.000000 0.000000,-50.000000 0.000000,0.000000 0.000000,25.000000 0.000000,0.000000 0.000000,-25.000000-25.000000,0.000000 0.000000,25.000000 25.000000,0.000000 0.000000,-25.000000-25.000000,0.000000 0.000000,25.000000 0.000000,0.000000 0.000000,0.000000 0.000000,0.000000 0.000000,0.000000 0.000000</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3: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90750.000000 54850.000000,'0.000000'-50.000000,"0.000000"25.000000,0.000000 0.000000,0.000000 0.000000,0.000000 0.000000,25.000000 50.000000</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4:5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69500.000000 25200.000000,'50.000000'0.000000,"-25.000000"0.000000,0.000000 0.000000,0.000000-25.000000,0.000000 0.000000,0.000000 25.000000,0.000000 0.000000,25.000000 0.000000,0.000000 0.000000,0.000000 0.000000,0.000000 0.000000,0.000000 0.000000,0.000000 0.000000,0.000000 0.000000,0.000000 0.000000,-25.000000 25.000000,0.000000 0.000000,25.000000-25.000000,0.000000 0.000000,-25.000000 25.000000,0.000000 0.000000,25.000000-25.000000,0.000000 0.000000,-25.000000 25.000000,0.000000 0.000000,0.000000 0.000000,0.000000 0.000000,25.000000-25.000000,0.000000 0.000000,0.000000 0.000000,0.000000 0.000000,0.000000 25.000000,0.000000 0.000000,25.000000-25.000000,0.000000 0.000000,25.000000 0.000000,0.000000 0.000000,0.000000 0.000000,0.000000 0.000000,50.000000 0.000000,0.000000 0.000000,-25.000000 0.000000,0.000000 0.000000,0.000000 0.000000,0.000000 0.000000,0.000000 0.000000,0.000000 0.000000,-25.000000 0.000000,0.000000 0.000000,-25.000000 0.000000,0.000000 0.000000,0.000000 0.000000,0.000000 0.000000,25.000000 0.000000,0.000000 0.000000,-25.000000-25.000000,0.000000 0.000000,0.000000 25.000000,0.000000 0.000000,25.000000 0.000000,0.000000 0.000000,0.000000 0.000000,0.000000 0.000000,0.000000-25.000000,0.000000 0.000000,0.000000 25.000000,0.000000 0.000000,-25.000000 0.000000,0.000000 0.000000,25.000000-25.000000,0.000000 0.000000,-25.000000 25.000000,0.000000 0.000000,0.000000 0.000000,0.000000 0.000000,0.000000 0.000000,0.000000 0.000000,25.000000 0.000000,0.000000 0.000000,0.000000 0.000000,0.000000 0.000000,25.000000 0.000000,0.000000 0.000000,0.000000 0.000000,0.000000 0.000000,25.000000-25.000000,0.000000 0.000000,-25.000000 25.000000,0.000000 0.000000,-25.000000 0.000000,0.000000 0.000000,0.000000 0.000000,0.000000 0.000000,-25.000000 0.000000,0.000000 0.000000,25.000000-25.000000,0.000000 0.000000,-25.000000 25.000000,0.000000 0.000000,25.000000 0.000000,0.000000 0.000000,25.000000 0.000000,0.000000 0.000000,0.000000 0.000000,0.000000 0.000000,25.000000 0.000000,0.000000 0.000000,0.000000 0.000000,0.000000 0.000000,-50.000000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25.000000,0.000000 0.000000,0.000000-25.000000,0.000000 0.000000,-25.000000 0.000000,0.000000 0.000000,0.000000 0.000000,0.000000 0.000000,-25.000000 0.000000,0.000000 0.000000,25.000000 25.000000,0.000000 0.000000,-50.000000-25.000000,0.000000 0.000000,25.000000 0.000000,0.000000 0.000000,25.000000 0.000000,0.000000 0.000000,0.000000 0.000000,0.000000 0.000000,0.000000 0.000000,0.000000 0.000000,25.000000 0.000000,0.000000 0.000000,-25.000000 0.000000,0.000000 0.000000,0.000000 0.000000,0.000000 0.000000,0.000000 25.000000,0.000000 0.000000,-25.000000-25.000000,0.000000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0.000000,25.000000 25.000000,0.000000 0.000000,-25.000000-25.000000,0.000000 0.000000,0.000000 0.000000,0.000000 0.000000,25.000000 0.000000,0.000000 0.000000,-25.000000 0.000000,0.000000 0.000000,25.000000 0.000000,0.000000 0.000000,0.000000 0.000000,0.000000 0.000000,0.000000 0.000000,0.000000 0.000000,-25.000000 0.000000,0.000000 0.000000,25.000000 0.000000,0.000000 0.000000,-50.000000 0.000000,0.000000 0.000000,0.000000 0.000000,0.000000 0.000000,0.000000 0.000000,0.000000 0.000000,0.000000 0.000000,0.000000 0.000000,-25.000000 0.000000,0.000000 0.000000,25.000000 0.000000,0.000000 0.000000,0.000000-25.000000,0.000000 0.000000,-25.000000 25.000000,0.000000 0.000000,25.000000 0.000000,0.000000 0.000000,0.000000 0.000000,0.000000 0.000000,0.000000-25.000000,0.000000 0.000000,25.000000 25.000000,0.000000 0.000000,0.000000 0.000000,0.000000 0.000000,-25.000000 0.000000,0.000000 0.000000,50.000000 0.000000,0.000000 0.000000,-50.000000-25.000000,0.000000 0.000000,25.000000 25.000000,0.000000 0.000000,-25.000000 0.000000,0.000000 0.000000,25.000000 0.000000,0.000000 0.000000,-50.000000 0.000000,0.000000 0.000000,25.000000 0.000000,0.000000 0.000000,0.000000 0.000000,0.000000 0.000000,-25.000000 0.000000,0.000000 0.000000,25.000000-25.000000,0.000000 0.000000,-25.000000 25.000000,0.000000 0.000000,25.000000 0.000000,0.000000 0.000000,0.000000 0.000000,0.000000 0.000000,-25.000000 0.000000,0.000000 0.000000,25.000000 0.000000,0.000000 0.000000,0.000000 0.000000,0.000000 0.000000,-25.000000-25.000000,0.000000 0.000000,25.000000 25.000000,0.000000 0.000000,-25.000000 0.000000,0.000000 0.000000,25.000000-25.000000,0.000000 0.000000,-25.000000 25.000000,0.000000 0.000000,0.000000 0.000000,0.000000 0.000000,25.000000-25.000000,0.000000 0.000000,-25.000000 25.000000,0.000000 0.000000,25.000000-25.000000,0.000000 0.000000,-25.000000 25.000000,0.000000 0.000000,0.000000 0.000000,0.000000 0.000000,0.000000-25.000000,0.000000 0.000000,0.000000 25.000000,0.000000 0.000000,-25.000000-25.000000,0.000000 0.000000,25.000000 25.000000,0.000000 0.000000,0.000000-25.000000,0.000000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0.000000,0.000000-25.000000,0.000000 0.000000,25.000000 25.000000,0.000000 0.000000,-25.000000-25.000000,0.000000 0.000000,0.000000 0.000000,0.000000 0.000000,-25.000000 0.000000,0.000000 0.000000,0.000000 0.000000,0.000000 0.000000,0.000000-25.000000,0.000000 0.000000,0.000000 25.000000,0.000000 0.000000,0.000000 0.000000,0.000000 0.000000,-25.000000 0.000000,0.000000 0.000000,25.000000 0.000000,0.000000 0.000000,0.000000 0.000000,0.000000 0.000000,0.000000 25.000000,0.000000 0.000000,0.000000 0.000000,0.000000 0.000000,0.000000-25.000000,0.000000 0.000000,0.000000 25.000000,0.000000 0.000000,0.000000 0.000000,0.000000 0.000000,0.000000 0.000000,0.000000 0.000000,-25.000000 0.000000,0.000000 0.000000,25.000000-25.000000,0.000000 0.000000,-25.000000 25.000000,0.000000 0.000000,25.000000 0.000000,0.000000 0.000000,-25.000000-25.000000,0.000000 0.000000,0.000000 0.000000,0.000000 0.000000,0.000000 25.000000,0.000000 0.000000,0.000000-25.000000,0.000000 0.000000,0.000000 25.000000,0.000000 0.000000,0.000000 0.000000,0.000000 0.000000,0.000000-25.000000,0.000000 0.000000,-25.000000 25.000000,0.000000 0.000000,0.000000 0.000000,0.000000 0.000000,-50.000000 0.000000,0.000000 0.000000,0.000000 25.000000,0.000000 0.000000,-50.000000-25.000000,0.000000 0.000000,0.000000 0.000000,0.000000 0.000000,25.000000 25.000000,0.000000 0.000000,25.000000 0.000000,0.000000 0.000000,0.000000-25.000000,0.000000 0.000000,50.000000 25.000000,0.000000 0.000000,-50.000000 0.000000,0.000000 0.000000,25.000000-25.000000,0.000000 0.000000,0.000000 25.000000,0.000000 0.000000,-50.000000 0.000000,0.000000 0.000000,0.000000-25.000000,0.000000 0.000000,25.000000 25.000000,0.000000 0.000000,0.000000 0.000000,0.000000 0.000000,25.000000 0.000000,0.000000 0.000000,0.000000 0.000000,0.000000 0.000000,0.000000-25.000000,0.000000 0.000000,0.000000 25.000000,0.000000 0.000000,0.000000 0.000000,0.000000 0.000000,-50.000000 0.000000,0.000000 0.000000,0.000000 0.000000,0.000000 0.000000,25.000000 0.000000,0.000000 0.000000,0.000000 0.000000,0.000000 0.000000,25.000000 0.000000,0.000000 0.000000,0.000000 0.000000,0.000000 0.000000,-25.000000 0.000000,0.000000 0.000000,0.000000 0.000000,0.000000 0.000000,-25.000000 0.000000,0.000000 0.000000,-50.000000 0.000000,0.000000 0.000000,25.000000 0.000000,0.000000 0.000000,25.000000 0.000000,0.000000 0.000000,25.000000 0.000000,0.000000 0.000000,0.000000 0.000000,0.000000 0.000000,0.000000 0.000000,0.000000 0.000000,-25.000000 0.000000,0.000000 0.000000,0.000000 0.000000,0.000000 0.000000,25.000000 0.000000,0.000000 0.000000,-50.000000 0.000000,0.000000 0.000000,75.000000 0.000000,0.000000 0.000000,-25.000000 0.000000,0.000000 0.000000,0.000000 0.000000,0.000000 0.000000,0.000000 0.000000,0.000000 0.000000,-50.000000 0.000000,0.000000 0.000000,0.000000 0.000000,0.000000 0.000000,0.000000 0.000000,0.000000 0.000000,50.000000 0.000000,0.000000 0.000000,-25.000000 0.000000,0.000000 0.000000,50.000000 0.000000,0.000000 0.000000,0.000000 0.000000,0.000000 0.000000,-50.000000 0.000000,0.000000 0.000000,-25.000000 0.000000,0.000000 0.000000,25.000000 0.000000,0.000000 0.000000,-25.000000 0.000000,0.000000 0.000000,50.000000 0.000000,0.000000 0.000000,0.000000 0.000000,0.000000 0.000000,0.000000 0.000000,0.000000 0.000000,0.000000 0.000000,0.000000 0.000000,-50.000000 0.000000,0.000000 0.000000,25.000000 0.000000,0.000000 0.000000,0.000000 0.000000,0.000000 0.000000,25.000000 0.000000,0.000000 0.000000,0.000000 0.000000,0.000000 0.000000,50.000000 0.000000,0.000000 0.000000,-25.000000 0.000000,0.000000 0.000000,0.000000 0.000000,0.000000 0.000000,0.000000 0.000000,0.000000 0.000000,-25.000000 0.000000,0.000000 0.000000,0.000000 0.000000,0.000000 0.000000,0.000000 25.000000,0.000000 0.000000,0.000000-25.000000,0.000000 0.000000,25.000000 0.000000,0.000000 0.000000,0.000000 0.000000,0.000000 0.000000,25.000000 0.000000,0.000000 0.000000,-25.000000 0.000000,0.000000 0.000000,0.000000 0.000000,0.000000 0.000000,-25.000000 25.000000,0.000000 0.000000,0.000000-25.000000,0.000000 0.000000,0.000000 0.000000,0.000000 0.000000,0.000000 0.000000,0.000000 0.000000,25.000000 0.000000,0.000000 0.000000,25.000000 0.000000,0.000000 0.000000,0.000000 0.000000,0.000000 0.000000,25.000000 0.000000,0.000000 0.000000,-25.000000 0.000000,0.000000 0.000000,25.000000 25.000000,0.000000 0.000000,-25.000000-25.000000,0.000000 0.000000,-25.000000 0.000000,0.000000 0.000000,0.000000 25.000000,0.000000 0.000000,0.000000-25.000000,0.000000 0.000000,0.000000 0.000000,0.000000 0.000000,0.000000 0.000000,0.000000 0.000000,0.000000 0.000000,0.000000 0.000000,25.000000 25.000000,0.000000 0.000000,0.000000-25.000000,0.000000 0.000000,0.000000 0.000000,0.000000 0.000000,25.000000 0.000000,0.000000 0.000000,-25.000000 25.000000,0.000000 0.000000,0.000000-25.000000,0.000000 0.000000,0.000000 25.000000,0.000000 0.000000,0.000000-25.000000,0.000000 0.000000,-25.000000 25.000000,0.000000 0.000000,25.000000-25.000000,0.000000 0.000000,0.000000 0.000000,0.000000 0.000000,0.000000 25.000000,0.000000 0.000000,0.000000-25.000000,0.000000 0.000000,25.000000 25.000000,0.000000 0.000000,0.000000 0.000000,0.000000 0.000000,0.000000 0.000000,0.000000 0.000000,0.000000-25.000000,0.000000 0.000000,25.000000 25.000000,0.000000 0.000000,0.000000 25.000000,0.000000 0.000000,0.000000-25.000000,0.000000 0.000000,0.000000 25.000000,0.000000 0.000000,0.000000 0.000000,0.000000 0.000000,25.000000-25.000000,0.000000 0.000000,-25.000000 25.000000,0.000000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25.000000,0.000000 0.000000,0.000000-25.000000,0.000000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0.000000,0.000000-25.000000,0.000000 0.000000,0.000000 25.000000,0.000000 0.000000,0.000000-25.000000,0.000000 0.000000,0.000000 0.000000,0.000000 0.000000,0.000000 0.000000,0.000000 0.000000,0.000000 0.000000,0.000000 0.000000,25.000000 0.000000,0.000000 0.000000,-25.000000 0.000000,0.000000 0.000000,0.000000 0.000000,0.000000 0.000000,0.000000 0.000000,0.000000 0.000000,25.000000-25.000000,0.000000 0.000000,-25.000000 25.000000,0.000000 0.000000,25.000000-25.000000,0.000000 0.000000,0.000000 25.000000,0.000000 0.000000,0.000000-25.000000,0.000000 0.000000,0.000000 0.000000,0.000000 0.000000,0.000000 25.000000,0.000000 0.000000,25.000000-25.000000,0.000000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0.000000,0.000000-25.000000,0.000000 0.000000,0.000000 0.000000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1: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51950.000000 45050.000000,'0.000000'-50.000000,"25.000000"25.000000,0.000000 0.000000,0.000000 25.000000,0.000000 0.000000,-25.000000-25.000000,0.000000 0.000000,25.000000 25.000000,0.000000 0.000000,-25.000000-25.000000,0.000000 0.000000,0.000000 50.000000,0.000000 0.000000,0.000000 0.000000,0.000000 0.000000,0.000000 25.000000,0.000000 0.000000,0.000000 0.000000,0.000000 0.000000,0.000000 25.000000,0.000000 0.000000,0.000000-25.000000,0.000000 0.000000,0.000000 25.000000,0.000000 0.000000,0.000000-25.000000,0.000000 0.000000,0.000000 0.000000,0.000000 0.000000,0.000000-25.000000,0.000000 0.000000,0.000000 0.000000,0.000000 0.000000,25.000000 0.000000,0.000000 0.000000,-25.000000 0.000000,0.000000 0.000000,0.000000-50.000000,0.000000 0.000000,0.000000 0.000000,0.000000 0.000000,0.000000-25.000000,0.000000 0.000000,0.000000 25.000000,0.000000 0.000000,0.000000-25.000000,0.000000 0.000000,25.000000 0.000000,0.000000 0.000000,-25.000000 0.000000,0.000000 0.000000,25.000000-25.000000,0.000000 0.000000,0.000000 25.000000,0.000000 0.000000,25.000000 0.000000,0.000000 0.000000,-25.000000-25.000000,0.000000 0.000000,0.000000 50.000000,0.000000 0.000000,0.000000 0.000000,0.000000 0.000000,0.000000 0.000000,0.000000 0.000000,0.000000 0.000000,0.000000 0.000000,0.000000 25.000000,0.000000 0.000000,0.000000 0.000000,0.000000 0.000000,0.000000 0.000000,0.000000 0.000000,0.000000 25.000000,0.000000 0.000000,-25.000000 0.000000,0.000000 0.000000,25.000000 25.000000,0.000000 0.000000,-25.000000 0.000000,0.000000 0.000000,0.000000 25.000000,0.000000 0.000000,25.000000-25.000000,0.000000 0.000000,-25.000000 0.000000,0.000000 0.000000,0.000000 0.000000,0.000000 0.000000,0.000000 0.000000,0.000000 0.000000,0.000000 0.000000,0.000000 0.000000,0.000000-25.000000,0.000000 0.000000,0.000000 0.000000,0.000000 0.000000,25.000000-25.000000,0.000000 0.000000,-25.000000-25.000000,0.000000 0.000000,0.000000-25.000000,0.000000 0.000000,0.000000 25.000000,0.000000 0.000000,25.000000-25.000000,0.000000 0.000000,-25.000000-25.000000,0.000000 0.000000,25.000000 25.000000,0.000000 0.000000,0.000000 0.000000,0.000000 0.000000,-25.000000 0.000000,0.000000 0.000000,25.000000 0.000000,0.000000 0.000000,0.000000 0.000000,0.000000 0.000000,-25.000000 25.000000,0.000000 0.000000,25.000000 0.000000,0.000000 0.000000,-25.000000 0.000000,0.000000 0.000000,25.000000 0.000000,0.000000 0.000000,0.000000 25.000000,0.000000 0.000000,0.000000 0.000000,0.000000 0.000000,0.000000 25.000000,0.000000 0.000000,-25.000000 0.000000,0.000000 0.000000,0.000000 0.000000,0.000000 0.000000,0.000000 0.000000,0.000000 0.000000,25.000000 25.000000,0.000000 0.000000,-25.000000-25.000000,0.000000 0.000000,0.000000 25.000000,0.000000 0.000000,0.000000-25.000000,0.000000 0.000000,0.000000 25.000000,0.000000 0.000000,0.000000 0.000000,0.000000 0.000000,25.000000-25.000000,0.000000 0.000000,-25.000000 0.000000,0.000000 0.000000,0.000000 25.000000,0.000000 0.000000,0.000000-25.000000,0.000000 0.000000,25.000000 0.000000,0.000000 0.000000,-25.000000 0.000000,0.000000 0.000000,0.000000 0.000000,0.000000 0.000000,25.000000-25.000000,0.000000 0.000000,0.000000 0.000000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4: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22500.000000 28150.000000,'50.000000'-50.000000,"-25.000000"50.000000,0.000000 0.000000,0.000000-25.000000,0.000000 0.000000,0.000000 25.000000,0.000000 0.000000,25.000000 0.000000,0.000000 0.000000,-25.000000-25.000000,0.000000 0.000000,25.000000 25.000000,0.000000 0.000000,0.000000 0.000000,0.000000 0.000000,25.000000-25.000000,0.000000 0.000000,25.000000 25.000000,0.000000 0.000000,25.000000-25.000000,0.000000 0.000000,50.000000 25.000000,0.000000 0.000000,100.000000-25.000000,0.000000 0.000000,0.000000 25.000000,0.000000 0.000000,25.000000 0.000000,0.000000 0.000000,50.000000 0.000000,0.000000 0.000000,0.000000-25.000000,0.000000 0.000000,0.000000 25.000000,0.000000 0.000000,-25.000000 0.000000,0.000000 0.000000,25.000000-25.000000,0.000000 0.000000,-25.000000 25.000000,0.000000 0.000000,-75.000000-25.000000,0.000000 0.000000,0.000000 25.000000,0.000000 0.000000,25.000000 0.000000,0.000000 0.000000,-50.000000 0.000000,0.000000 0.000000,-75.000000 0.000000,0.000000 0.000000,-50.000000 25.000000,0.000000 0.000000,-25.000000-25.000000,0.000000 0.000000,0.000000 25.000000,0.000000 0.000000,0.000000-25.000000,0.000000 0.000000,-50.000000 0.000000,0.000000 0.000000,-25.000000 25.000000,0.000000 0.000000,-50.000000-25.000000,0.000000 0.000000,-50.000000 0.000000,0.000000 0.000000,-25.000000 0.000000,0.000000 0.000000,-25.000000 25.000000,0.000000 0.000000,-25.000000-25.000000,0.000000 0.000000,-50.000000 25.000000,0.000000 0.000000,-25.000000-25.000000,0.000000 0.000000,-25.000000 25.000000,0.000000 0.000000,-50.000000-25.000000,0.000000 0.000000,-25.000000 25.000000,0.000000 0.000000,-25.000000-25.000000,0.000000 0.000000,0.000000 25.000000,0.000000 0.000000,75.000000 0.000000,0.000000 0.000000,-50.000000 0.000000,0.000000 0.000000,25.000000 0.000000,0.000000 0.000000,100.000000 0.000000,0.000000 0.000000,-50.000000-25.000000,0.000000 0.000000,25.000000 25.000000,0.000000 0.000000,50.000000-25.000000,0.000000 0.000000,50.000000 25.000000,0.000000 0.000000,50.000000 0.000000,0.000000 0.000000,-25.000000-25.000000,0.000000 0.000000,25.000000 0.000000,0.000000 0.000000,25.000000 0.000000,0.000000 0.000000,50.000000 0.000000,0.000000 0.000000,50.000000 0.000000,0.000000 0.000000,50.000000 0.000000,0.000000 0.000000,50.000000 0.000000,0.000000 0.000000,50.000000-25.000000,0.000000 0.000000,25.000000-25.000000,0.000000 0.000000,50.000000 25.000000,0.000000 0.000000,75.000000-25.000000,0.000000 0.000000,50.000000 25.000000,0.000000 0.000000,125.000000-50.000000,0.000000 0.000000,75.000000 25.000000,0.000000 0.000000,50.000000 0.000000,0.000000 0.000000,-50.000000 25.000000,0.000000 0.000000,-100.000000 0.000000,0.000000 0.000000,0.000000 25.000000,0.000000 0.000000,-150.000000 0.000000,0.000000 0.000000,-25.000000 0.000000,0.000000 0.000000,-25.000000 0.000000,0.000000 0.000000,-75.000000 25.000000,0.000000 0.000000,-125.000000-25.000000,0.000000 0.000000,-50.000000 25.000000,0.000000 0.000000,0.000000 0.000000,0.000000 0.000000,-25.000000 0.000000,0.000000 0.000000,-25.000000-25.000000,0.000000 0.000000,-50.000000 25.000000,0.000000 0.000000,0.000000 0.000000,0.000000 0.000000,-75.000000 0.000000,0.000000 0.000000,-50.000000 0.000000,0.000000 0.000000,-50.000000 0.000000,0.000000 0.000000,0.000000-25.000000,0.000000 0.000000,25.000000 0.000000,0.000000 0.000000,-25.000000 25.000000,0.000000 0.000000,-75.000000-25.000000,0.000000 0.000000,-25.000000 0.000000,0.000000 0.000000,0.000000 0.000000,0.000000 0.000000,-75.000000 25.000000,0.000000 0.000000,75.000000 0.000000,0.000000 0.000000,0.000000 0.000000,0.000000 0.000000,-50.000000 0.000000,0.000000 0.000000,50.000000 0.000000,0.000000 0.000000,50.000000 0.000000,0.000000 0.000000,50.000000-25.000000,0.000000 0.000000,0.000000 0.000000,0.000000 0.000000,75.000000 25.000000,0.000000 0.000000,100.000000-25.000000,0.000000 0.000000,50.000000 0.000000,0.000000 0.000000,0.000000 0.000000,0.000000 0.000000,50.000000 0.000000,0.000000 0.000000,0.000000 0.000000,0.000000 0.000000,25.000000 25.000000,0.000000 0.000000,50.000000-25.000000,0.000000 0.000000,75.000000 0.000000,0.000000 0.000000,100.000000 0.000000,0.000000 0.000000,25.000000 0.000000,0.000000 0.000000,50.000000-25.000000,0.000000 0.000000,0.000000 0.000000,0.000000 0.000000,75.000000-25.000000,0.000000 0.000000,75.000000 0.000000,0.000000 0.000000,25.000000 0.000000,0.000000 0.000000,-75.000000 0.000000,0.000000 0.000000,25.000000 25.000000,0.000000 0.000000,-150.000000 0.000000,0.000000 0.000000,-75.000000 0.000000,0.000000 0.000000,-50.000000 25.000000,0.000000 0.000000,-25.000000 0.000000,0.000000 0.000000,-75.000000 0.000000,0.000000 0.000000,-75.000000 0.000000,0.000000 0.000000,-50.000000 0.000000,0.000000 0.000000,-125.000000 0.000000,0.000000 0.000000,-25.000000 25.000000,0.000000 0.000000,-75.000000 0.000000,0.000000 0.000000,0.000000 25.000000,0.000000 0.000000,25.000000-25.000000,0.000000 0.000000,-75.000000 0.000000,0.000000 0.000000,0.000000 0.000000,0.000000 0.000000,25.000000 0.000000,0.000000 0.000000,-25.000000 0.000000,0.000000 0.000000,-25.000000 0.000000,0.000000 0.000000,75.000000 0.000000,0.000000 0.000000,75.000000-25.000000,0.000000 0.000000,25.000000 25.000000,0.000000 0.000000,50.000000 0.000000,0.000000 0.000000,0.000000-25.000000,0.000000 0.000000,-25.000000 25.000000,0.000000 0.000000,50.000000-25.000000,0.000000 0.000000,25.000000 0.000000,0.000000 0.000000,25.000000 25.000000,0.000000 0.000000,0.000000 0.000000</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4: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7000.000000 24300.000000,'0.000000'-150.000000,"0.000000"50.000000,0.000000 0.000000,-25.000000 25.000000,0.000000 0.000000,0.000000-25.000000,0.000000 0.000000,0.000000 25.000000,0.000000 0.000000,0.000000 0.000000,0.000000 0.000000,0.000000 25.000000,0.000000 0.000000,0.000000 0.000000,0.000000 0.000000,0.000000 25.000000,0.000000 0.000000,25.000000 50.000000,0.000000 0.000000,0.000000 50.000000,0.000000 0.000000,0.000000 0.000000,0.000000 0.000000,25.000000 25.000000,0.000000 0.000000,25.000000 0.000000,0.000000 0.000000,0.000000 0.000000,0.000000 0.000000,25.000000 25.000000,0.000000 0.000000,-25.000000-50.000000,0.000000 0.000000,25.000000 25.000000,0.000000 0.000000,0.000000-25.000000,0.000000 0.000000,0.000000-25.000000,0.000000 0.000000,0.000000 0.000000,0.000000 0.000000,-25.000000-50.000000,0.000000 0.000000,-25.000000 0.000000,0.000000 0.000000,0.000000 0.000000,0.000000 0.000000,-25.000000-25.000000,0.000000 0.000000,0.000000 0.000000,0.000000 0.000000,-50.000000 0.000000,0.000000 0.000000,-25.000000-25.000000,0.000000 0.000000,-50.000000 50.000000,0.000000 0.000000,-25.000000-25.000000,0.000000 0.000000,0.000000 25.000000,0.000000 0.000000,-25.000000 0.000000,0.000000 0.000000,25.000000 50.000000,0.000000 0.000000,0.000000 0.000000,0.000000 0.000000,50.000000-25.000000,0.000000 0.000000,0.000000 0.000000,0.000000 0.000000,50.000000-25.000000,0.000000 0.000000,75.000000-50.000000,0.000000 0.000000,50.000000 0.000000,0.000000 0.000000,50.000000-50.000000,0.000000 0.000000,-25.000000 0.000000,0.000000 0.000000,25.000000-25.000000,0.000000 0.000000,25.000000 0.000000,0.000000 0.000000,0.000000-25.000000,0.000000 0.000000,25.000000 25.000000,0.000000 0.000000,25.000000 0.000000,0.000000 0.000000,-25.000000 0.000000,0.000000 0.000000,-50.000000 25.000000,0.000000 0.000000,-50.000000 0.000000,0.000000 0.000000,-25.000000 25.000000,0.000000 0.000000,-50.000000 25.000000,0.000000 0.000000,0.000000 25.000000,0.000000 0.000000,-50.000000 75.000000,0.000000 0.000000,0.000000 0.000000,0.000000 0.000000,0.000000 50.000000,0.000000 0.000000,-50.000000 0.000000,0.000000 0.000000,25.000000 0.000000,0.000000 0.000000,-50.000000 50.000000,0.000000 0.000000,0.000000-25.000000,0.000000 0.000000,0.000000 0.000000,0.000000 0.000000,0.000000 50.000000,0.000000 0.000000,25.000000-25.000000,0.000000 0.000000,50.000000 0.000000,0.000000 0.000000,0.000000 0.000000,0.000000 0.000000,25.000000-75.000000,0.000000 0.000000,25.000000 0.000000,0.000000 0.000000,0.000000-50.000000,0.000000 0.000000,0.000000 0.000000,0.000000 0.000000,25.000000-25.000000,0.000000 0.000000,0.000000 0.000000,0.000000 0.000000,0.000000-25.000000,0.000000 0.000000,0.000000-50.000000,0.000000 0.000000,25.000000 0.000000,0.000000 0.000000,0.000000-25.000000,0.000000 0.000000,0.000000-50.000000,0.000000 0.000000,0.000000-25.000000,0.000000 0.000000,0.000000-25.000000,0.000000 0.000000,25.000000-25.000000,0.000000 0.000000,0.000000 0.000000,0.000000 0.000000,0.000000 0.000000,0.000000 0.000000,0.000000 25.000000,0.000000 0.000000,-50.000000 100.000000,0.000000 0.000000,0.000000 50.000000,0.000000 0.000000,-25.000000 25.000000,0.000000 0.000000,0.000000 50.000000,0.000000 0.000000,-25.000000 0.000000,0.000000 0.000000,0.000000 25.000000,0.000000 0.000000,25.000000 50.000000,0.000000 0.000000,-25.000000 50.000000,0.000000 0.000000,0.000000 0.000000,0.000000 0.000000,25.000000 25.000000,0.000000 0.000000,0.000000 0.000000,0.000000 0.000000,0.000000-25.000000,0.000000 0.000000,0.000000 0.000000,0.000000 0.000000,0.000000 25.000000,0.000000 0.000000,0.000000-50.000000,0.000000 0.000000,0.000000 0.000000,0.000000 0.000000,0.000000-50.000000,0.000000 0.000000,0.000000 0.000000,0.000000 0.000000,25.000000-25.000000,0.000000 0.000000,-25.000000 0.000000,0.000000 0.000000,0.000000-25.000000,0.000000 0.000000,25.000000-25.000000,0.000000 0.000000,-25.000000 25.000000,0.000000 0.000000,25.000000-25.000000,0.000000 0.000000,0.000000 25.000000,0.000000 0.000000,0.000000-25.000000</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5: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46400.000000 32000.000000,'0.000000'-50.000000,"0.000000"25.000000,0.000000 0.000000,-25.000000 25.000000,0.000000 0.000000,0.000000 25.000000,0.000000 0.000000,-25.000000-25.000000,0.000000 0.000000,-25.000000 25.000000,0.000000 0.000000,0.000000 0.000000,0.000000 0.000000,-50.000000 0.000000,0.000000 0.000000,0.000000-25.000000,0.000000 0.000000,0.000000 25.000000,0.000000 0.000000,0.000000-25.000000,0.000000 0.000000,25.000000 0.000000,0.000000 0.000000,0.000000 0.000000,0.000000 0.000000,0.000000 25.000000,0.000000 0.000000,25.000000-25.000000,0.000000 0.000000,25.000000 0.000000,0.000000 0.000000,0.000000 0.000000,0.000000 0.000000,25.000000 0.000000,0.000000 0.000000,0.000000 0.000000,0.000000 0.000000,25.000000 25.000000,0.000000 0.000000,25.000000-25.000000,0.000000 0.000000,0.000000 25.000000</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5: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54300.000000 32300.000000,'0.000000'-50.000000,"0.000000"25.000000,0.000000 0.000000,-25.000000 0.000000,0.000000 0.000000,25.000000 0.000000,0.000000 0.000000,-25.000000 25.000000,0.000000 0.000000,0.000000 0.000000,0.000000 0.000000,0.000000 0.000000,0.000000 0.000000,-25.000000 0.000000,0.000000 0.000000,-25.000000 0.000000,0.000000 0.000000,-25.000000 25.000000,0.000000 0.000000,25.000000-25.000000,0.000000 0.000000,-25.000000 25.000000,0.000000 0.000000,0.000000 0.000000,0.000000 0.000000,-25.000000-25.000000,0.000000 0.000000,0.000000 25.000000,0.000000 0.000000,0.000000-25.000000,0.000000 0.000000,0.000000 0.000000,0.000000 0.000000,50.000000 25.000000,0.000000 0.000000,0.000000-25.000000,0.000000 0.000000,25.000000 0.000000,0.000000 0.000000,25.000000 0.000000,0.000000 0.000000,50.000000 0.000000,0.000000 0.000000,0.000000 25.000000</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5: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54900.000000 36000.000000,'482.000000'-7.000000,"1.000000"1.000000,-1.000000 0.000000,0.000000 0.000000,1.000000-1.000000,0.000000 1.000000,-1.000000 0.000000,0.000000 0.000000,1.000000-1.000000,0.000000 1.000000,-1.000000 0.000000,1.000000 0.000000,-1.000000-1.000000,0.000000 1.000000,1.000000 0.000000,0.000000 0.000000,-1.000000-1.000000,0.000000 1.000000,1.000000 0.000000,0.000000 0.000000,-1.000000-1.000000,1.000000 1.000000,-1.000000 0.000000,0.000000 0.000000,1.000000-1.000000,0.000000 1.000000,-1.000000 0.000000,0.000000 0.000000,1.000000-1.000000,0.000000 1.000000,-1.000000 0.000000,1.000000 0.000000,-1.000000-1.000000,0.000000 1.000000,1.000000 0.000000,0.000000 0.000000,-1.000000-1.000000,0.000000 1.000000,1.000000 0.000000,0.000000 0.000000</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5: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41750.000000 42950.000000,'-100.000000'0.000000,"75.000000"-25.000000,0.000000 0.000000,0.000000 25.000000,0.000000 0.000000,25.000000-25.000000,0.000000 0.000000,50.000000 25.000000,0.000000 0.000000,0.000000 0.000000,0.000000 0.000000,25.000000 0.000000,0.000000 0.000000,25.000000 0.000000,0.000000 0.000000,-25.000000 0.000000,0.000000 0.000000,25.000000 25.000000,0.000000 0.000000,0.000000-25.000000,0.000000 0.000000,0.000000 0.000000,0.000000 0.000000,25.000000 0.000000,0.000000 0.000000,50.000000 0.000000,0.000000 0.000000,25.000000 0.000000,0.000000 0.000000,25.000000 0.000000,0.000000 0.000000,-25.000000 0.000000,0.000000 0.000000,25.000000 0.000000,0.000000 0.000000,-50.000000 0.000000,0.000000 0.000000,0.000000 0.000000,0.000000 0.000000,0.000000 0.000000,0.000000 0.000000,-50.000000 0.000000,0.000000 0.000000,-25.000000 0.000000,0.000000 0.000000,-50.000000 0.000000,0.000000 0.000000,-100.000000 25.000000,0.000000 0.000000,-25.000000-25.000000,0.000000 0.000000,-25.000000 0.000000,0.000000 0.000000,-50.000000 25.000000,0.000000 0.000000,0.000000-25.000000,0.000000 0.000000,-25.000000 0.000000,0.000000 0.000000,0.000000 25.000000,0.000000 0.000000,25.000000-25.000000,0.000000 0.000000,25.000000 0.000000,0.000000 0.000000,-50.000000 0.000000,0.000000 0.000000,25.000000 0.000000,0.000000 0.000000,-25.000000 0.000000,0.000000 0.000000,-25.000000 0.000000,0.000000 0.000000,75.000000-25.000000,0.000000 0.000000,0.000000 0.000000,0.000000 0.000000,25.000000 0.000000,0.000000 0.000000,50.000000 25.000000,0.000000 0.000000,0.000000-25.000000,0.000000 0.000000,25.000000 25.000000,0.000000 0.000000,50.000000 0.000000,0.000000 0.000000,25.000000 0.000000,0.000000 0.000000,25.000000 0.000000,0.000000 0.000000,0.000000 0.000000,0.000000 0.000000,25.000000 0.000000,0.000000 0.000000,0.000000 0.000000,0.000000 0.000000,50.000000 0.000000,0.000000 0.000000,0.000000 0.000000,0.000000 0.000000,25.000000 0.000000,0.000000 0.000000,0.000000 0.000000,0.000000 0.000000,0.000000 0.000000,0.000000 0.000000,0.000000 0.000000,0.000000 0.000000,-50.000000 0.000000,0.000000 0.000000,-25.000000 25.000000,0.000000 0.000000,0.000000-25.000000,0.000000 0.000000,-75.000000 25.000000,0.000000 0.000000,-50.000000 0.000000,0.000000 0.000000,-50.000000-25.000000,0.000000 0.000000,-25.000000 0.000000,0.000000 0.000000,0.000000 25.000000,0.000000 0.000000,-25.000000-25.000000,0.000000 0.000000,0.000000 25.000000,0.000000 0.000000,-25.000000-25.000000,0.000000 0.000000,0.000000 0.000000,0.000000 0.000000,0.000000 0.000000,0.000000 0.000000,-25.000000 0.000000,0.000000 0.000000,0.000000 0.000000,0.000000 0.000000,50.000000 0.000000,0.000000 0.000000,25.000000-25.000000,0.000000 0.000000,50.000000 25.000000,0.000000 0.000000,0.000000 0.000000,0.000000 0.000000,25.000000 0.000000,0.000000 0.000000,0.000000 25.000000,0.000000 0.000000,0.000000 0.000000</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5: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42600.000000 53800.000000,'0.000000'-50.000000,"0.000000"25.000000,0.000000 0.000000,0.000000 0.000000,0.000000 0.000000,0.000000 0.000000,0.000000 0.000000,25.000000 0.000000,0.000000 0.000000,0.000000 0.000000,0.000000 0.000000,0.000000 25.000000,0.000000 0.000000,25.000000-25.000000,0.000000 0.000000,25.000000 0.000000,0.000000 0.000000,25.000000 0.000000,0.000000 0.000000,25.000000 25.000000,0.000000 0.000000,25.000000-25.000000,0.000000 0.000000,50.000000 0.000000,0.000000 0.000000,-50.000000 0.000000,0.000000 0.000000,0.000000 25.000000,0.000000 0.000000,-25.000000 0.000000,0.000000 0.000000,-25.000000 0.000000,0.000000 0.000000,0.000000 0.000000,0.000000 0.000000,0.000000 0.000000,0.000000 0.000000,0.000000 0.000000,0.000000 0.000000,-25.000000 0.000000,0.000000 0.000000,25.000000 0.000000,0.000000 0.000000,-50.000000 0.000000,0.000000 0.000000,0.000000 0.000000,0.000000 0.000000,-25.000000 0.000000,0.000000 0.000000,0.000000 0.000000,0.000000 0.000000,0.000000 0.000000,0.000000 0.000000,0.000000 0.000000,0.000000 0.000000,0.000000 25.000000</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5: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50800.000000 54150.000000,'50.000000'0.000000,"0.000000"0.000000,0.000000 0.000000,0.000000 0.000000,0.000000 0.000000,0.000000-25.000000,0.000000 0.000000,25.000000 25.000000,0.000000 0.000000,0.000000 0.000000,0.000000 0.000000,25.000000-25.000000,0.000000 0.000000,50.000000 25.000000,0.000000 0.000000,0.000000 0.000000,0.000000 0.000000,25.000000 0.000000,0.000000 0.000000,-25.000000 0.000000,0.000000 0.000000,-25.000000 0.000000,0.000000 0.000000,-50.000000 0.000000,0.000000 0.000000,25.000000 0.000000,0.000000 0.000000,-75.000000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25.000000,0.000000 0.000000,0.000000 0.000000,0.000000 0.000000,25.000000 0.000000,0.000000 0.000000,-50.000000 0.000000,0.000000 0.000000,0.000000 0.000000</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6: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89750.000000 54550.000000,'0.000000'-50.000000,"25.000000"50.000000,0.000000 0.000000,50.000000 0.000000,0.000000 0.000000,50.000000 0.000000,0.000000 0.000000,100.000000 0.000000,0.000000 0.000000,25.000000 0.000000,0.000000 0.000000,50.000000 0.000000,0.000000 0.000000,50.000000 0.000000,0.000000 0.000000,-25.000000 25.000000,0.000000 0.000000,25.000000-25.000000,0.000000 0.000000,-75.000000 0.000000,0.000000 0.000000,-75.000000-25.000000,0.000000 0.000000,50.000000 0.000000,0.000000 0.000000,0.000000 0.000000,0.000000 0.000000,-50.000000-25.000000,0.000000 0.000000,-50.000000 25.000000,0.000000 0.000000,75.000000 0.000000,0.000000 0.000000,-25.000000 0.000000,0.000000 0.000000,50.000000 25.000000,0.000000 0.000000,-25.000000-25.000000,0.000000 0.000000,-75.000000 0.000000,0.000000 0.000000,0.000000 0.000000,0.000000 0.000000,25.000000 25.000000,0.000000 0.000000,-25.000000-25.000000,0.000000 0.000000,-25.000000 25.000000,0.000000 0.000000,0.000000-25.000000,0.000000 0.000000,-25.000000 25.000000,0.000000 0.000000,-25.000000 0.000000,0.000000 0.000000,0.000000 0.000000,0.000000 0.000000,-25.000000 0.000000,0.000000 0.000000,0.000000 0.000000,0.000000 0.000000,25.000000-25.000000,0.000000 0.000000,-25.000000 25.000000,0.000000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0.000000,0.000000-25.000000,0.000000 0.000000,-25.000000 25.000000</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6: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9300.000000 57350.000000,'-50.000000'0.000000,"25.000000"0.000000,0.000000 0.000000,0.000000 0.000000,0.000000 0.000000,0.000000 0.000000,0.000000 0.000000,0.000000 0.000000,0.000000 0.000000,25.000000-25.000000,0.000000 0.000000,0.000000 0.000000,0.000000 0.000000,0.000000 0.000000,0.000000 0.000000,50.000000 25.000000,0.000000 0.000000,0.000000-25.000000,0.000000 0.000000,25.000000 25.000000,0.000000 0.000000,25.000000-25.000000,0.000000 0.000000,0.000000 25.000000,0.000000 0.000000,50.000000-25.000000,0.000000 0.000000,-25.000000 0.000000,0.000000 0.000000,25.000000 0.000000,0.000000 0.000000,25.000000 0.000000,0.000000 0.000000,25.000000-25.000000,0.000000 0.000000,50.000000 25.000000,0.000000 0.000000,0.000000-25.000000,0.000000 0.000000,-100.000000 0.000000,0.000000 0.000000,0.000000 25.000000,0.000000 0.000000,-25.000000 0.000000,0.000000 0.000000,-50.000000 25.000000,0.000000 0.000000,0.000000 0.000000,0.000000 0.000000,-25.000000 0.000000,0.000000 0.000000,0.000000 0.000000,0.000000 0.000000,-25.000000 0.000000,0.000000 0.000000,-25.000000 25.000000,0.000000 0.000000,25.000000-25.000000,0.000000 0.000000,0.000000 25.000000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1: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54200.000000 44700.000000,'50.000000'0.000000,"-25.000000"0.000000,0.000000 0.000000,0.000000 0.000000,0.000000 0.000000,0.000000 0.000000,0.000000 0.000000,0.000000-25.000000,0.000000 0.000000,0.000000 25.000000,0.000000 0.000000,0.000000 0.000000,0.000000 0.000000,0.000000 0.000000,0.000000 0.000000,0.000000 0.000000,0.000000 0.000000,0.000000 25.000000,0.000000 0.000000,-25.000000 0.000000,0.000000 0.000000,0.000000 25.000000,0.000000 0.000000,0.000000 0.000000,0.000000 0.000000,0.000000 0.000000,0.000000 0.000000,0.000000 0.000000,0.000000 0.000000,0.000000-25.000000,0.000000 0.000000,-25.000000 25.000000,0.000000 0.000000,0.000000 0.000000,0.000000 0.000000,0.000000-25.000000,0.000000 0.000000,-25.000000 0.000000,0.000000 0.000000,25.000000 0.000000,0.000000 0.000000,0.000000-25.000000,0.000000 0.000000,0.000000 0.000000,0.000000 0.000000,0.000000 0.000000,0.000000 0.000000,0.000000 0.000000,0.000000 0.000000,-25.000000 0.000000,0.000000 0.000000,25.000000-25.000000,0.000000 0.000000,25.000000-25.000000,0.000000 0.000000,0.000000 25.000000,0.000000 0.000000,0.000000-25.000000,0.000000 0.000000,0.000000 0.000000,0.000000 0.000000,0.000000 25.000000,0.000000 0.000000,0.000000-50.000000,0.000000 0.000000,25.000000 25.000000,0.000000 0.000000,-25.000000 0.000000,0.000000 0.000000,25.000000 0.000000,0.000000 0.000000,0.000000 25.000000,0.000000 0.000000,0.000000-25.000000,0.000000 0.000000,0.000000 25.000000</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6:3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15300.000000 19900.000000,'50.000000'0.000000,"-25.000000"0.000000,0.000000 0.000000,0.000000 0.000000,0.000000 0.000000,0.000000 0.000000,0.000000 0.000000,0.000000 0.000000,0.000000 0.000000,0.000000 0.000000,0.000000 0.000000,0.000000 0.000000,0.000000 0.000000,0.000000 0.000000,0.000000 0.000000,25.000000 0.000000,0.000000 0.000000,-25.000000 0.000000,0.000000 0.000000,50.000000 0.000000,0.000000 0.000000,0.000000 0.000000,0.000000 0.000000,0.000000 0.000000,0.000000 0.000000,50.000000 0.000000,0.000000 0.000000,-25.000000 0.000000,0.000000 0.000000,25.000000 0.000000,0.000000 0.000000,25.000000 0.000000,0.000000 0.000000,25.000000 0.000000,0.000000 0.000000,0.000000 0.000000,0.000000 0.000000,25.000000 0.000000,0.000000 0.000000,25.000000 0.000000,0.000000 0.000000,-75.000000 0.000000,0.000000 0.000000,0.000000 0.000000,0.000000 0.000000,25.000000 0.000000,0.000000 0.000000,-25.000000 0.000000,0.000000 0.000000,50.000000 0.000000,0.000000 0.000000,0.000000 0.000000,0.000000 0.000000,-50.000000 0.000000,0.000000 0.000000,0.000000 0.000000,0.000000 0.000000,25.000000 0.000000,0.000000 0.000000,25.000000 0.000000,0.000000 0.000000,0.000000 0.000000,0.000000 0.000000,25.000000 0.000000,0.000000 0.000000,-50.000000 0.000000,0.000000 0.000000,-25.000000 25.000000,0.000000 0.000000,0.000000-25.000000,0.000000 0.000000,25.000000 0.000000,0.000000 0.000000,25.000000 0.000000,0.000000 0.000000,0.000000 0.000000,0.000000 0.000000,-50.000000 0.000000,0.000000 0.000000,-25.000000 0.000000,0.000000 0.000000,50.000000 0.000000,0.000000 0.000000,0.000000 0.000000,0.000000 0.000000,25.000000 0.000000,0.000000 0.000000,25.000000 0.000000,0.000000 0.000000,-50.000000 0.000000,0.000000 0.000000,0.000000 0.000000,0.000000 0.000000,25.000000 0.000000,0.000000 0.000000,0.000000 0.000000,0.000000 0.000000,50.000000 0.000000,0.000000 0.000000,-50.000000 0.000000,0.000000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0.000000,0.000000 0.000000,0.000000 0.000000,25.000000 0.000000,0.000000 0.000000,25.000000 25.000000,0.000000 0.000000,-25.000000-25.000000,0.000000 0.000000,-50.000000 0.000000,0.000000 0.000000,25.000000 0.000000,0.000000 0.000000,0.000000 0.000000,0.000000 0.000000,75.000000 25.000000,0.000000 0.000000,0.000000 0.000000,0.000000 0.000000,-50.000000-25.000000,0.000000 0.000000,-50.000000 25.000000,0.000000 0.000000,50.000000 0.000000,0.000000 0.000000,25.000000 0.000000,0.000000 0.000000,25.000000-25.000000,0.000000 0.000000,-25.000000 25.000000,0.000000 0.000000,-75.000000-25.000000,0.000000 0.000000,25.000000 25.000000,0.000000 0.000000,25.000000-25.000000,0.000000 0.000000,0.000000 0.000000,0.000000 0.000000,0.000000 0.000000,0.000000 0.000000,-50.000000 0.000000,0.000000 0.000000,-25.000000 0.000000,0.000000 0.000000,25.000000 25.000000,0.000000 0.000000,25.000000-25.000000,0.000000 0.000000,0.000000 25.000000,0.000000 0.000000,0.000000-25.000000,0.000000 0.000000,0.000000 0.000000,0.000000 0.000000,-75.000000 0.000000,0.000000 0.000000,0.000000 0.000000,0.000000 0.000000,0.000000 25.000000,0.000000 0.000000,0.000000-25.000000,0.000000 0.000000,50.000000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25.000000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2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29150.000000 22850.000000,'0.000000'-50.000000,"0.000000"25.000000,0.000000 0.000000,0.000000 0.000000,0.000000 0.000000,25.000000 25.000000,0.000000 0.000000,0.000000 0.000000,0.000000 0.000000,25.000000 0.000000,0.000000 0.000000,0.000000 0.000000,0.000000 0.000000,0.000000 0.000000,0.000000 0.000000,0.000000 0.000000,0.000000 0.000000,25.000000 0.000000,0.000000 0.000000,0.000000 0.000000,0.000000 0.000000,25.000000 0.000000,0.000000 0.000000,50.000000 0.000000,0.000000 0.000000,0.000000 0.000000,0.000000 0.000000,50.000000 0.000000,0.000000 0.000000,0.000000-25.000000,0.000000 0.000000,-25.000000 0.000000,0.000000 0.000000,0.000000 25.000000,0.000000 0.000000,-25.000000-25.000000,0.000000 0.000000,50.000000 0.000000,0.000000 0.000000,25.000000 0.000000,0.000000 0.000000,-25.000000 0.000000,0.000000 0.000000,-25.000000 25.000000,0.000000 0.000000,-25.000000 0.000000,0.000000 0.000000,0.000000 0.000000,0.000000 0.000000,25.000000 0.000000,0.000000 0.000000,0.000000 0.000000,0.000000 0.000000,-25.000000 0.000000,0.000000 0.000000,0.000000 25.000000,0.000000 0.000000,-50.000000-25.000000,0.000000 0.000000,0.000000 0.000000,0.000000 0.000000,25.000000 25.000000,0.000000 0.000000,0.000000-25.000000,0.000000 0.000000,25.000000 25.000000,0.000000 0.000000,0.000000-25.000000,0.000000 0.000000,25.000000 0.000000,0.000000 0.000000,-50.000000 0.000000,0.000000 0.000000,25.000000 0.000000,0.000000 0.000000,-50.000000 0.000000,0.000000 0.000000,25.000000 0.000000,0.000000 0.000000,25.000000 25.000000,0.000000 0.000000,25.000000-25.000000,0.000000 0.000000,0.000000 25.000000,0.000000 0.000000,-25.000000-25.000000,0.000000 0.000000,-25.000000 25.000000,0.000000 0.000000,0.000000-25.000000,0.000000 0.000000,0.000000 25.000000,0.000000 0.000000,0.000000-25.000000,0.000000 0.000000,50.000000 25.000000,0.000000 0.000000,-25.000000-25.000000,0.000000 0.000000,25.000000 0.000000,0.000000 0.000000,-25.000000 0.000000,0.000000 0.000000,-50.000000 25.000000,0.000000 0.000000,25.000000-25.000000,0.000000 0.000000,-25.000000 25.000000,0.000000 0.000000,0.000000-25.000000,0.000000 0.000000,50.000000 25.000000,0.000000 0.000000,-25.000000-25.000000,0.000000 0.000000,0.000000 0.000000,0.000000 0.000000,0.000000 25.000000,0.000000 0.000000,-50.000000-25.000000,0.000000 0.000000,0.000000 0.000000,0.000000 0.000000,0.000000 0.000000,0.000000 0.000000,-25.000000 25.000000,0.000000 0.000000,0.000000-25.000000,0.000000 0.000000,25.000000 0.000000,0.000000 0.000000,-25.000000 0.000000,0.000000 0.000000,0.000000 0.000000,0.000000 0.000000,0.000000 25.000000,0.000000 0.000000,0.000000-25.000000,0.000000 0.000000,-25.000000 0.000000,0.000000 0.000000,25.000000 0.000000,0.000000 0.000000,-25.000000 0.000000,0.000000 0.000000,0.000000 0.000000,0.000000 0.000000,0.000000 0.000000,0.000000 0.000000,-50.000000 0.000000,0.000000 0.000000,0.000000 25.000000,0.000000 0.000000,-25.000000-25.000000,0.000000 0.000000,0.000000 0.000000,0.000000 0.000000,-50.000000 0.000000,0.000000 0.000000,0.000000 25.000000,0.000000 0.000000,-25.000000-25.000000,0.000000 0.000000,25.000000 0.000000,0.000000 0.000000,-50.000000 0.000000,0.000000 0.000000,-50.000000 0.000000,0.000000 0.000000,-25.000000 0.000000,0.000000 0.000000,-50.000000 0.000000,0.000000 0.000000,25.000000 0.000000,0.000000 0.000000,50.000000-25.000000,0.000000 0.000000,-25.000000 25.000000,0.000000 0.000000,-50.000000-25.000000,0.000000 0.000000,25.000000 0.000000,0.000000 0.000000,50.000000 25.000000,0.000000 0.000000,-25.000000-25.000000,0.000000 0.000000,25.000000 25.000000,0.000000 0.000000,-50.000000-25.000000,0.000000 0.000000,25.000000 25.000000,0.000000 0.000000,50.000000-25.000000,0.000000 0.000000,0.000000 25.000000,0.000000 0.000000,-50.000000-25.000000,0.000000 0.000000,-25.000000 0.000000,0.000000 0.000000,25.000000 25.000000,0.000000 0.000000,25.000000-25.000000,0.000000 0.000000,25.000000 25.000000,0.000000 0.000000,-50.000000 0.000000,0.000000 0.000000,-50.000000 0.000000,0.000000 0.000000,75.000000 0.000000,0.000000 0.000000,25.000000 0.000000,0.000000 0.000000,-25.000000 0.000000,0.000000 0.000000,25.000000 0.000000,0.000000 0.000000,-75.000000 0.000000,0.000000 0.000000,25.000000 0.000000,0.000000 0.000000,50.000000 25.000000,0.000000 0.000000,0.000000-25.000000,0.000000 0.000000,-25.000000 0.000000,0.000000 0.000000,0.000000 0.000000,0.000000 0.000000,0.000000 25.000000,0.000000 0.000000,25.000000-25.000000,0.000000 0.000000,50.000000 0.000000,0.000000 0.000000,0.000000 25.000000,0.000000 0.000000,-25.000000-25.000000,0.000000 0.000000,0.000000 25.000000,0.000000 0.000000,-25.000000-25.000000,0.000000 0.000000,25.000000 25.000000,0.000000 0.000000,25.000000-25.000000,0.000000 0.000000,25.000000 0.000000,0.000000 0.000000,25.000000 0.000000,0.000000 0.000000,0.000000 0.000000,0.000000 0.000000,-25.000000 0.000000,0.000000 0.000000,0.000000 0.000000,0.000000 0.000000,-50.000000 0.000000,0.000000 0.000000,25.000000 0.000000,0.000000 0.000000,-25.000000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0.000000,-25.000000-25.000000,0.000000 0.000000,0.000000 25.000000,0.000000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25.000000,0.000000 0.000000,0.000000-25.000000,0.000000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0.000000,25.000000-25.000000,0.000000 0.000000,-25.000000 25.000000,0.000000 0.000000,25.000000 25.000000</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2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47500.000000 23150.000000,'-100.000000'-50.000000,"75.000000"50.000000,0.000000 0.000000,0.000000-25.000000,0.000000 0.000000,75.000000 25.000000,0.000000 0.000000,-25.000000 0.000000,0.000000 0.000000,50.000000 0.000000,0.000000 0.000000,0.000000 0.000000,0.000000 0.000000,0.000000 0.000000,0.000000 0.000000,0.000000 0.000000,0.000000 0.000000,25.000000 0.000000,0.000000 0.000000,0.000000 25.000000,0.000000 0.000000,0.000000-25.000000,0.000000 0.000000,0.000000 0.000000,0.000000 0.000000,25.000000 0.000000,0.000000 0.000000,25.000000 0.000000,0.000000 0.000000,50.000000 0.000000,0.000000 0.000000,50.000000-25.000000,0.000000 0.000000,25.000000-25.000000,0.000000 0.000000,0.000000 25.000000,0.000000 0.000000,-25.000000 0.000000,0.000000 0.000000,25.000000 25.000000,0.000000 0.000000,25.000000-25.000000,0.000000 0.000000,-75.000000 25.000000,0.000000 0.000000,0.000000 0.000000,0.000000 0.000000,75.000000 0.000000,0.000000 0.000000,-25.000000 0.000000,0.000000 0.000000,-25.000000 25.000000,0.000000 0.000000,0.000000-25.000000,0.000000 0.000000,-25.000000 25.000000,0.000000 0.000000,0.000000 0.000000,0.000000 0.000000,-25.000000 0.000000,0.000000 0.000000,-75.000000-25.000000,0.000000 0.000000,-25.000000 25.000000,0.000000 0.000000,0.000000-25.000000,0.000000 0.000000,-25.000000 0.000000,0.000000 0.000000,50.000000 0.000000,0.000000 0.000000,0.000000 0.000000,0.000000 0.000000,-25.000000 0.000000,0.000000 0.000000,0.000000 0.000000,0.000000 0.000000,0.000000 0.000000,0.000000 0.000000,-25.000000 0.000000,0.000000 0.000000,0.000000 0.000000,0.000000 0.000000,-25.000000 0.000000,0.000000 0.000000,-25.000000 0.000000,0.000000 0.000000,0.000000 25.000000,0.000000 0.000000,0.000000-25.000000,0.000000 0.000000,-25.000000 25.000000,0.000000 0.000000,25.000000-25.000000,0.000000 0.000000,0.000000 0.000000,0.000000 0.000000,0.000000 0.000000</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2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68750.000000 23300.000000,'50.000000'0.000000,"-25.000000"-25.000000,0.000000 0.000000,0.000000 25.000000,0.000000 0.000000,25.000000 0.000000,0.000000 0.000000,25.000000 0.000000,0.000000 0.000000,25.000000 0.000000,0.000000 0.000000,25.000000 0.000000,0.000000 0.000000,25.000000 0.000000,0.000000 0.000000,25.000000-25.000000,0.000000 0.000000,-25.000000 25.000000,0.000000 0.000000,50.000000-25.000000,0.000000 0.000000,25.000000 25.000000,0.000000 0.000000,0.000000 0.000000,0.000000 0.000000,-25.000000-25.000000,0.000000 0.000000,0.000000 25.000000,0.000000 0.000000,-25.000000 0.000000,0.000000 0.000000,50.000000-25.000000,0.000000 0.000000,50.000000 25.000000,0.000000 0.000000,-25.000000-25.000000,0.000000 0.000000,0.000000 0.000000,0.000000 0.000000,0.000000 25.000000,0.000000 0.000000,75.000000-25.000000,0.000000 0.000000,-50.000000 0.000000,0.000000 0.000000,0.000000 25.000000,0.000000 0.000000,0.000000 0.000000,0.000000 0.000000,25.000000 0.000000,0.000000 0.000000,-25.000000 0.000000,0.000000 0.000000,-25.000000 0.000000,0.000000 0.000000,25.000000 25.000000,0.000000 0.000000,50.000000 0.000000,0.000000 0.000000,-75.000000 0.000000,0.000000 0.000000,-50.000000 25.000000,0.000000 0.000000,25.000000-25.000000,0.000000 0.000000,0.000000-25.000000,0.000000 0.000000,-25.000000 0.000000,0.000000 0.000000,-50.000000 25.000000,0.000000 0.000000,-25.000000-25.000000,0.000000 0.000000,25.000000 0.000000,0.000000 0.000000,-25.000000 0.000000,0.000000 0.000000,50.000000 0.000000,0.000000 0.000000,0.000000 0.000000,0.000000 0.000000,-50.000000 0.000000,0.000000 0.000000,-50.000000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0.000000,25.000000-25.000000,0.000000 0.000000,-25.000000 0.000000,0.000000 0.000000,0.000000 0.000000,0.000000 0.000000,25.000000 0.000000,0.000000 0.000000,-25.000000 0.000000,0.000000 0.000000,-25.000000 25.000000,0.000000 0.000000,-50.000000 0.000000,0.000000 0.000000,25.000000 0.000000,0.000000 0.000000,-50.000000 0.000000</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83100.000000 21200.000000,'-50.000000'0.000000,"25.000000"25.000000,0.000000 0.000000,0.000000-25.000000,0.000000 0.000000,50.000000 0.000000,0.000000 0.000000,0.000000-25.000000,0.000000 0.000000,50.000000-25.000000,0.000000 0.000000,0.000000 0.000000,0.000000 0.000000,50.000000-25.000000,0.000000 0.000000,25.000000 0.000000,0.000000 0.000000,25.000000-50.000000,0.000000 0.000000,50.000000 0.000000,0.000000 0.000000,-25.000000 0.000000,0.000000 0.000000,-50.000000 25.000000,0.000000 0.000000,-75.000000 50.000000,0.000000 0.000000,-50.000000 25.000000,0.000000 0.000000,0.000000 25.000000,0.000000 0.000000,-25.000000-25.000000,0.000000 0.000000,25.000000 25.000000,0.000000 0.000000,0.000000-25.000000,0.000000 0.000000,0.000000 25.000000,0.000000 0.000000,0.000000-25.000000</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85950.000000 19150.000000,'0.000000'-50.000000,"25.000000"25.000000,0.000000 0.000000,0.000000 0.000000,0.000000 0.000000,0.000000 25.000000,0.000000 0.000000,25.000000-25.000000,0.000000 0.000000,25.000000 0.000000,0.000000 0.000000,0.000000 0.000000,0.000000 0.000000,25.000000 25.000000,0.000000 0.000000,0.000000-25.000000,0.000000 0.000000,-25.000000 0.000000,0.000000 0.000000,25.000000-25.000000,0.000000 0.000000,0.000000 25.000000,0.000000 0.000000,-50.000000 0.000000,0.000000 0.000000,0.000000 0.000000,0.000000 0.000000,-25.000000 25.000000,0.000000 0.000000,-25.000000 50.000000,0.000000 0.000000,-25.000000 0.000000,0.000000 0.000000,-25.000000 25.000000,0.000000 0.000000,0.000000 0.000000,0.000000 0.000000,0.000000 0.000000,0.000000 0.000000,0.000000 0.000000,0.000000 0.000000,0.000000 0.000000,0.000000 0.000000,-25.000000 0.000000,0.000000 0.000000,25.000000-25.000000,0.000000 0.000000,0.000000 25.000000,0.000000 0.000000,-25.000000 0.000000,0.000000 0.000000,25.000000-25.000000,0.000000 0.000000,0.000000 0.000000,0.000000 0.000000,0.000000 0.000000,0.000000 0.000000,0.000000 0.000000,0.000000 0.000000,25.000000-25.000000,0.000000 0.000000,0.000000 0.000000,0.000000 0.000000,0.000000-25.000000,0.000000 0.000000,25.000000-25.000000,0.000000 0.000000,0.000000 0.000000,0.000000 0.000000,0.000000-50.000000,0.000000 0.000000,0.000000 0.000000,0.000000 0.000000,0.000000 0.000000,0.000000 0.000000,0.000000-25.000000,0.000000 0.000000,25.000000 0.000000,0.000000 0.000000,-25.000000 25.000000,0.000000 0.000000,0.000000-25.000000,0.000000 0.000000,25.000000 50.000000,0.000000 0.000000,-25.000000 0.000000,0.000000 0.000000,0.000000 0.000000,0.000000 0.000000,0.000000 0.000000,0.000000 0.000000,0.000000 25.000000,0.000000 0.000000,25.000000 0.000000,0.000000 0.000000,-25.000000 0.000000,0.000000 0.000000,0.000000 0.000000,0.000000 0.000000,25.000000 0.000000</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88800.000000 17950.000000,'0.000000'-50.000000,"0.000000"0.000000,0.000000 0.000000,-25.000000 25.000000,0.000000 0.000000,25.000000 0.000000,0.000000 0.000000,0.000000 0.000000,0.000000 0.000000,-25.000000 25.000000,0.000000 0.000000,25.000000-25.000000,0.000000 0.000000,0.000000 0.000000,0.000000 0.000000,25.000000 75.000000,0.000000 0.000000,-25.000000 0.000000,0.000000 0.000000,0.000000 25.000000,0.000000 0.000000,0.000000 0.000000,0.000000 0.000000,0.000000 0.000000,0.000000 0.000000,25.000000 0.000000,0.000000 0.000000,-25.000000 0.000000,0.000000 0.000000,25.000000 0.000000,0.000000 0.000000,0.000000-25.000000,0.000000 0.000000,0.000000 0.000000,0.000000 0.000000,0.000000 0.000000,0.000000 0.000000,0.000000-25.000000,0.000000 0.000000,-25.000000 0.000000,0.000000 0.000000,25.000000-25.000000,0.000000 0.000000,0.000000 0.000000,0.000000 0.000000,0.000000 0.000000,0.000000 0.000000,-25.000000-50.000000,0.000000 0.000000,25.000000 0.000000,0.000000 0.000000,0.000000-25.000000,0.000000 0.000000,0.000000 0.000000,0.000000 0.000000,0.000000 0.000000,0.000000 0.000000,-25.000000-25.000000,0.000000 0.000000,25.000000 50.000000,0.000000 0.000000,-25.000000-25.000000,0.000000 0.000000,0.000000 0.000000,0.000000 0.000000,0.000000 50.000000,0.000000 0.000000,0.000000 0.000000,0.000000 0.000000,0.000000 0.000000,0.000000 0.000000,0.000000 0.000000,0.000000 0.000000,0.000000 75.000000,0.000000 0.000000,25.000000-25.000000,0.000000 0.000000,-25.000000 50.000000,0.000000 0.000000,0.000000-25.000000,0.000000 0.000000,0.000000 25.000000,0.000000 0.000000,0.000000-25.000000,0.000000 0.000000,25.000000 0.000000,0.000000 0.000000,-25.000000 0.000000,0.000000 0.000000,25.000000 0.000000,0.000000 0.000000,-25.000000-25.000000,0.000000 0.000000,0.000000 0.000000,0.000000 0.000000,25.000000 0.000000,0.000000 0.000000,0.000000-25.000000,0.000000 0.000000,-25.000000-50.000000,0.000000 0.000000,25.000000 0.000000,0.000000 0.000000,-25.000000-25.000000,0.000000 0.000000,25.000000 0.000000,0.000000 0.000000,-25.000000-25.000000,0.000000 0.000000,0.000000 0.000000,0.000000 0.000000,25.000000 0.000000,0.000000 0.000000,-25.000000 0.000000,0.000000 0.000000,25.000000 25.000000,0.000000 0.000000,-25.000000 0.000000,0.000000 0.000000,25.000000 25.000000,0.000000 0.000000,-25.000000 25.000000,0.000000 0.000000,25.000000 25.000000,0.000000 0.000000,0.000000 25.000000</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90650.000000 17450.000000,'0.000000'50.000000,"0.000000"-25.000000,0.000000 0.000000,0.000000 0.000000,0.000000 0.000000,0.000000 0.000000,0.000000 0.000000,0.000000 25.000000,0.000000 0.000000,0.000000 0.000000,0.000000 0.000000,25.000000 0.000000,0.000000 0.000000,-25.000000 0.000000,0.000000 0.000000,0.000000 0.000000,0.000000 0.000000,25.000000 0.000000,0.000000 0.000000,-25.000000 0.000000,0.000000 0.000000,0.000000-25.000000,0.000000 0.000000,25.000000 0.000000,0.000000 0.000000,-25.000000 0.000000,0.000000 0.000000,0.000000 0.000000</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90500.000000 16850.000000,'0.000000'-50.000000,"0.000000"0.000000,0.000000 0.000000,0.000000 25.000000,0.000000 0.000000,0.000000 0.000000,0.000000 0.000000,0.000000 50.000000,0.000000 0.000000,0.000000 25.000000,0.000000 0.000000,0.000000-25.000000</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91350.000000 18100.000000,'0.000000'-100.000000,"0.000000"75.000000,0.000000 0.000000,0.000000-25.000000,0.000000 0.000000,0.000000 0.000000,0.000000 0.000000,0.000000-25.000000,0.000000 0.000000,-25.000000 0.000000,0.000000 0.000000,25.000000-25.000000,0.000000 0.000000,0.000000 0.000000,0.000000 0.000000,0.000000 0.000000,0.000000 0.000000,-25.000000 25.000000,0.000000 0.000000,25.000000 25.000000,0.000000 0.000000,0.000000 25.000000,0.000000 0.000000,0.000000 75.000000,0.000000 0.000000,0.000000 50.000000,0.000000 0.000000,0.000000 0.000000,0.000000 0.000000,0.000000 0.000000,0.000000 0.000000,0.000000 0.000000,0.000000 0.000000,0.000000 0.000000,0.000000 0.000000,0.000000-25.000000,0.000000 0.000000,25.000000 25.000000,0.000000 0.000000,0.000000-25.000000,0.000000 0.000000,0.000000-25.000000,0.000000 0.000000,0.000000 0.000000,0.000000 0.000000,0.000000-25.000000,0.000000 0.000000,0.000000 0.000000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1: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55000.000000 44550.000000,'50.000000'0.000000,"-25.000000"0.000000,0.000000 0.000000,0.000000 0.000000,0.000000 0.000000,0.000000 0.000000,0.000000 0.000000,-25.000000 25.000000,0.000000 0.000000,25.000000 25.000000,0.000000 0.000000,-25.000000-25.000000,0.000000 0.000000,0.000000 25.000000,0.000000 0.000000,0.000000 25.000000,0.000000 0.000000,25.000000-25.000000,0.000000 0.000000,-25.000000 25.000000,0.000000 0.000000,0.000000 0.000000,0.000000 0.000000,0.000000-25.000000,0.000000 0.000000,0.000000-25.000000,0.000000 0.000000,0.000000 25.000000,0.000000 0.000000,0.000000-25.000000,0.000000 0.000000,0.000000-75.000000,0.000000 0.000000,0.000000 25.000000,0.000000 0.000000,0.000000 0.000000,0.000000 0.000000,0.000000-25.000000,0.000000 0.000000,25.000000 0.000000,0.000000 0.000000,-25.000000 25.000000,0.000000 0.000000,0.000000-25.000000,0.000000 0.000000,25.000000 0.000000,0.000000 0.000000,-25.000000 0.000000,0.000000 0.000000,25.000000 0.000000,0.000000 0.000000,-25.000000 0.000000,0.000000 0.000000,25.000000 25.000000,0.000000 0.000000,-25.000000 0.000000,0.000000 0.000000,25.000000 0.000000,0.000000 0.000000,0.000000 0.000000,0.000000 0.000000,-25.000000 0.000000,0.000000 0.000000,25.000000 25.000000,0.000000 0.000000,0.000000 0.000000,0.000000 0.000000,0.000000 0.000000,0.000000 0.000000,0.000000 25.000000,0.000000 0.000000,0.000000 0.000000,0.000000 0.000000,-25.000000 0.000000,0.000000 0.000000,0.000000 25.000000,0.000000 0.000000,0.000000-25.000000,0.000000 0.000000,0.000000 25.000000,0.000000 0.000000,25.000000 0.000000,0.000000 0.000000,-25.000000 0.000000,0.000000 0.000000,0.000000 0.000000,0.000000 0.000000,25.000000 0.000000,0.000000 0.000000,-25.000000 0.000000,0.000000 0.000000,25.000000-25.000000,0.000000 0.000000,-25.000000 0.000000,0.000000 0.000000,25.000000 25.000000,0.000000 0.000000,-25.000000-25.000000,0.000000 0.000000,25.000000 0.000000,0.000000 0.000000,-25.000000 0.000000,0.000000 0.000000,25.000000-25.000000,0.000000 0.000000,-25.000000 25.000000</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91750.000000 16900.000000,'0.000000'-100.000000,"0.000000"50.000000,0.000000 0.000000,0.000000-50.000000,0.000000 0.000000,0.000000 25.000000,0.000000 0.000000,0.000000 25.000000,0.000000 0.000000,0.000000 25.000000,0.000000 0.000000,0.000000 0.000000,0.000000 0.000000,0.000000 50.000000,0.000000 0.000000,25.000000 25.000000,0.000000 0.000000,-25.000000 0.000000,0.000000 0.000000,0.000000 50.000000,0.000000 0.000000,0.000000 0.000000,0.000000 0.000000,0.000000 0.000000,0.000000 0.000000,0.000000 0.000000,0.000000 0.000000,0.000000 0.000000,0.000000 0.000000,0.000000 0.000000,0.000000 0.000000,0.000000-25.000000,0.000000 0.000000,0.000000 0.000000,0.000000 0.000000,0.000000-25.000000,0.000000 0.000000,0.000000 25.000000,0.000000 0.000000,0.000000-50.000000,0.000000 0.000000,0.000000 25.000000,0.000000 0.000000,0.000000-25.000000</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93700.000000 17000.000000,'0.000000'-50.000000,"0.000000"25.000000,0.000000 0.000000,25.000000-25.000000,0.000000 0.000000,-25.000000 25.000000,0.000000 0.000000,25.000000 25.000000,0.000000 0.000000,-25.000000 50.000000,0.000000 0.000000,0.000000 25.000000,0.000000 0.000000,0.000000 0.000000,0.000000 0.000000,0.000000 25.000000,0.000000 0.000000,-25.000000 0.000000,0.000000 0.000000,25.000000-25.000000,0.000000 0.000000,-25.000000-25.000000,0.000000 0.000000,0.000000 25.000000,0.000000 0.000000,25.000000-25.000000,0.000000 0.000000,0.000000-25.000000,0.000000 0.000000,-25.000000 0.000000,0.000000 0.000000,25.000000-50.000000,0.000000 0.000000,0.000000-50.000000,0.000000 0.000000,25.000000 0.000000,0.000000 0.000000,0.000000 0.000000,0.000000 0.000000,0.000000-50.000000,0.000000 0.000000,0.000000 25.000000,0.000000 0.000000,0.000000-25.000000,0.000000 0.000000,25.000000 25.000000,0.000000 0.000000,-25.000000 0.000000,0.000000 0.000000,0.000000 50.000000,0.000000 0.000000,-25.000000 25.000000,0.000000 0.000000,25.000000 50.000000,0.000000 0.000000,-25.000000 25.000000,0.000000 0.000000,0.000000 25.000000,0.000000 0.000000,25.000000 0.000000,0.000000 0.000000,-25.000000 0.000000,0.000000 0.000000,0.000000-25.000000,0.000000 0.000000,0.000000 25.000000,0.000000 0.000000,0.000000-25.000000,0.000000 0.000000,0.000000-25.000000,0.000000 0.000000,0.000000 0.000000,0.000000 0.000000,25.000000-50.000000,0.000000 0.000000,0.000000-25.000000,0.000000 0.000000,0.000000 0.000000,0.000000 0.000000,0.000000-50.000000,0.000000 0.000000,25.000000 25.000000,0.000000 0.000000,-25.000000-25.000000,0.000000 0.000000,25.000000 25.000000,0.000000 0.000000,-25.000000 25.000000,0.000000 0.000000,0.000000 25.000000,0.000000 0.000000,-25.000000 75.000000,0.000000 0.000000,0.000000 25.000000,0.000000 0.000000,0.000000 0.000000,0.000000 0.000000,0.000000-25.000000,0.000000 0.000000,0.000000 0.000000,0.000000 0.000000,0.000000 25.000000,0.000000 0.000000,0.000000-50.000000,0.000000 0.000000,0.000000 0.000000,0.000000 0.000000,0.000000 0.000000,0.000000 0.000000,25.000000-25.000000,0.000000 0.000000,0.000000 0.000000,0.000000 0.000000,25.000000-25.000000,0.000000 0.000000,0.000000-25.000000,0.000000 0.000000,0.000000-25.000000,0.000000 0.000000,0.000000-25.000000,0.000000 0.000000,25.000000 0.000000,0.000000 0.000000,-25.000000 0.000000,0.000000 0.000000,0.000000 0.000000,0.000000 0.000000,-25.000000 50.000000,0.000000 0.000000,0.000000 25.000000,0.000000 0.000000,-25.000000 75.000000,0.000000 0.000000,-25.000000 25.000000,0.000000 0.000000,0.000000 0.000000,0.000000 0.000000,0.000000 0.000000,0.000000 0.000000,25.000000 25.000000,0.000000 0.000000,0.000000-25.000000,0.000000 0.000000,0.000000-25.000000,0.000000 0.000000,0.000000 0.000000,0.000000 0.000000,0.000000 0.000000,0.000000 0.000000,25.000000-25.000000,0.000000 0.000000,0.000000 0.000000,0.000000 0.000000,25.000000-25.000000,0.000000 0.000000,-25.000000 0.000000,0.000000 0.000000,0.000000 0.000000,0.000000 0.000000,0.000000 0.000000,0.000000 0.000000,-25.000000-25.000000,0.000000 0.000000,25.000000 25.000000,0.000000 0.000000,-25.000000-25.000000,0.000000 0.000000,0.000000 0.000000,0.000000 0.000000,-25.000000 0.000000,0.000000 0.000000,0.000000 25.000000,0.000000 0.000000,0.000000-25.000000,0.000000 0.000000,0.000000 25.000000,0.000000 0.000000,-25.000000-25.000000,0.000000 0.000000,25.000000 0.000000,0.000000 0.000000,25.000000-25.000000,0.000000 0.000000,-25.000000 0.000000,0.000000 0.000000,25.000000 0.000000,0.000000 0.000000,0.000000-50.000000,0.000000 0.000000,0.000000 25.000000,0.000000 0.000000,50.000000-25.000000,0.000000 0.000000,-25.000000 50.000000,0.000000 0.000000,25.000000-25.000000,0.000000 0.000000,-25.000000 75.000000,0.000000 0.000000,25.000000 0.000000,0.000000 0.000000,-25.000000 0.000000,0.000000 0.000000,0.000000 25.000000,0.000000 0.000000,-25.000000 50.000000,0.000000 0.000000,0.000000 0.000000,0.000000 0.000000,0.000000-25.000000,0.000000 0.000000,0.000000 25.000000,0.000000 0.000000,-25.000000-25.000000,0.000000 0.000000,25.000000 0.000000,0.000000 0.000000,-25.000000-25.000000,0.000000 0.000000,-25.000000 25.000000,0.000000 0.000000,25.000000-50.000000,0.000000 0.000000,0.000000 25.000000,0.000000 0.000000,0.000000-25.000000,0.000000 0.000000,25.000000-25.000000,0.000000 0.000000,-25.000000 0.000000</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97200.000000 15700.000000,'-50.000000'50.000000,"0.000000"-25.000000,0.000000 0.000000,0.000000 0.000000,0.000000 0.000000,-25.000000 25.000000,0.000000 0.000000,0.000000-25.000000,0.000000 0.000000,0.000000 25.000000,0.000000 0.000000,25.000000-25.000000,0.000000 0.000000,0.000000-25.000000,0.000000 0.000000,25.000000 0.000000,0.000000 0.000000,0.000000 0.000000,0.000000 0.000000,0.000000 0.000000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96650.000000 15200.000000,'0.000000'-50.000000,"0.000000"75.000000,0.000000 0.000000,0.000000 50.000000,0.000000 0.000000,0.000000 0.000000,0.000000 0.000000,0.000000 25.000000,0.000000 0.000000,0.000000 0.000000,0.000000 0.000000,-25.000000 25.000000,0.000000 0.000000,25.000000-25.000000,0.000000 0.000000,-25.000000 0.000000,0.000000 0.000000,25.000000-25.000000,0.000000 0.000000,-25.000000-25.000000,0.000000 0.000000,25.000000-25.000000,0.000000 0.000000,0.000000 0.000000,0.000000 0.000000,25.000000-50.000000</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97750.000000 16000.000000,'0.000000'50.000000,"0.000000"-25.000000,0.000000 0.000000,0.000000 0.000000,0.000000 0.000000,0.000000 25.000000,0.000000 0.000000,0.000000 0.000000,0.000000 0.000000,0.000000-25.000000,0.000000 0.000000,0.000000 25.000000,0.000000 0.000000,-25.000000-25.000000,0.000000 0.000000,0.000000 25.000000,0.000000 0.000000,-25.000000-50.000000,0.000000 0.000000,25.000000 25.000000,0.000000 0.000000,0.000000-25.000000,0.000000 0.000000,0.000000 0.000000,0.000000 0.000000,0.000000-25.000000,0.000000 0.000000,25.000000-25.000000,0.000000 0.000000,0.000000 0.000000,0.000000 0.000000,0.000000-25.000000,0.000000 0.000000,25.000000 0.000000,0.000000 0.000000,0.000000 0.000000,0.000000 0.000000,25.000000 25.000000,0.000000 0.000000,-25.000000 0.000000,0.000000 0.000000,0.000000 50.000000,0.000000 0.000000,0.000000 0.000000,0.000000 0.000000,0.000000 25.000000,0.000000 0.000000,0.000000 25.000000,0.000000 0.000000,0.000000 25.000000,0.000000 0.000000,0.000000-25.000000,0.000000 0.000000,0.000000 25.000000,0.000000 0.000000,0.000000-25.000000,0.000000 0.000000,0.000000-25.000000,0.000000 0.000000,-25.000000 0.000000,0.000000 0.000000,25.000000-25.000000,0.000000 0.000000,0.000000 0.000000,0.000000 0.000000,0.000000-25.000000</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98400.000000 14600.000000,'50.000000'-100.000000,"-25.000000"50.000000,0.000000 0.000000,0.000000 25.000000,0.000000 0.000000,-25.000000 0.000000,0.000000 0.000000,25.000000 0.000000,0.000000 0.000000,-25.000000 50.000000,0.000000 0.000000,0.000000 0.000000,0.000000 0.000000,0.000000 25.000000,0.000000 0.000000,0.000000 0.000000,0.000000 0.000000,0.000000 50.000000,0.000000 0.000000,0.000000-25.000000,0.000000 0.000000,0.000000 25.000000,0.000000 0.000000,0.000000 25.000000,0.000000 0.000000,-25.000000-25.000000,0.000000 0.000000,25.000000 0.000000,0.000000 0.000000,0.000000 25.000000,0.000000 0.000000,0.000000-50.000000,0.000000 0.000000,0.000000 0.000000,0.000000 0.000000,0.000000 0.000000,0.000000 0.000000,0.000000-50.000000,0.000000 0.000000,25.000000-25.000000,0.000000 0.000000,0.000000 25.000000,0.000000 0.000000,25.000000-50.000000,0.000000 0.000000,-25.000000-25.000000,0.000000 0.000000,25.000000 0.000000,0.000000 0.000000,-25.000000-25.000000,0.000000 0.000000,25.000000-25.000000,0.000000 0.000000,-25.000000 0.000000,0.000000 0.000000,25.000000 0.000000,0.000000 0.000000,-50.000000 25.000000,0.000000 0.000000,25.000000 0.000000,0.000000 0.000000,-25.000000 50.000000,0.000000 0.000000,-25.000000 25.000000,0.000000 0.000000,-25.000000 0.000000,0.000000 0.000000,-25.000000 25.000000,0.000000 0.000000,25.000000 25.000000,0.000000 0.000000,-25.000000 0.000000,0.000000 0.000000,25.000000 25.000000,0.000000 0.000000,25.000000-25.000000,0.000000 0.000000,0.000000 0.000000,0.000000 0.000000,0.000000 0.000000,0.000000 0.000000,25.000000 0.000000,0.000000 0.000000,0.000000-25.000000</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99750.000000 15000.000000,'50.000000'0.000000,"-25.000000"0.000000,0.000000 0.000000,25.000000 0.000000,0.000000 0.000000,-25.000000 0.000000,0.000000 0.000000,0.000000 0.000000,0.000000 0.000000,0.000000 25.000000,0.000000 0.000000,0.000000 25.000000,0.000000 0.000000,-25.000000 25.000000,0.000000 0.000000,0.000000-25.000000,0.000000 0.000000,0.000000 25.000000,0.000000 0.000000,0.000000 0.000000,0.000000 0.000000,-25.000000 0.000000,0.000000 0.000000,0.000000 0.000000,0.000000 0.000000,0.000000-25.000000,0.000000 0.000000,0.000000-25.000000,0.000000 0.000000,0.000000 0.000000,0.000000 0.000000,0.000000 0.000000,0.000000 0.000000,0.000000-25.000000,0.000000 0.000000,0.000000 0.000000,0.000000 0.000000,0.000000 0.000000,0.000000 0.000000,0.000000-25.000000,0.000000 0.000000,0.000000 0.000000,0.000000 0.000000,25.000000 0.000000,0.000000 0.000000,-25.000000-25.000000,0.000000 0.000000,0.000000 0.000000,0.000000 0.000000,25.000000 0.000000,0.000000 0.000000,0.000000 0.000000,0.000000 0.000000,0.000000-25.000000,0.000000 0.000000,0.000000 50.000000,0.000000 0.000000,50.000000-25.000000,0.000000 0.000000,-25.000000 0.000000,0.000000 0.000000,25.000000 25.000000,0.000000 0.000000,-25.000000 25.000000,0.000000 0.000000,0.000000-25.000000</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100700.000000 15100.000000,'50.000000'-50.000000,"-25.000000"50.000000,0.000000 0.000000,-25.000000-25.000000,0.000000 0.000000,25.000000 25.000000,0.000000 0.000000,-25.000000-25.000000,0.000000 0.000000,0.000000 50.000000,0.000000 0.000000,0.000000 25.000000,0.000000 0.000000,0.000000 0.000000,0.000000 0.000000,0.000000 50.000000,0.000000 0.000000,-25.000000-25.000000,0.000000 0.000000,0.000000 0.000000,0.000000 0.000000,0.000000 0.000000,0.000000 0.000000,25.000000-25.000000,0.000000 0.000000,0.000000-25.000000,0.000000 0.000000,-25.000000 25.000000,0.000000 0.000000,25.000000-75.000000</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100900.000000 14800.000000,'0.000000'-150.000000,"0.000000"100.000000,0.000000 0.000000,0.000000 0.000000,0.000000 0.000000,0.000000 25.000000,0.000000 0.000000,-25.000000 50.000000,0.000000 0.000000,25.000000 0.000000,0.000000 0.000000,0.000000 0.000000</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101450.000000 15400.000000,'0.000000'-150.000000,"0.000000"75.000000,0.000000 0.000000,0.000000 0.000000,0.000000 0.000000,0.000000-25.000000,0.000000 0.000000,0.000000-25.000000,0.000000 0.000000,25.000000 25.000000,0.000000 0.000000,0.000000-25.000000,0.000000 0.000000,25.000000 0.000000,0.000000 0.000000,0.000000 50.000000,0.000000 0.000000,-25.000000 50.000000,0.000000 0.000000,0.000000 0.000000,0.000000 0.000000,-25.000000 50.000000,0.000000 0.000000,0.000000 50.000000,0.000000 0.000000,0.000000 25.000000,0.000000 0.000000,-25.000000 0.000000,0.000000 0.000000,25.000000 0.000000,0.000000 0.000000,-25.000000 0.000000,0.000000 0.000000,25.000000 0.000000,0.000000 0.000000,-25.000000-25.000000,0.000000 0.000000,25.000000 25.000000,0.000000 0.000000,0.000000-25.000000,0.000000 0.000000,0.000000 0.000000,0.000000 0.000000,0.000000 0.000000,0.000000 0.000000,0.000000 0.000000,0.000000 0.000000,0.000000-50.000000,0.000000 0.000000,0.000000 25.000000,0.000000 0.000000,25.000000-50.000000,0.000000 0.000000,0.000000 0.000000,0.000000 0.000000,0.000000-50.000000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3: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25100.000000 23830.000000,'0.000000'-20.000000,"0.000000"10.000000,0.000000 0.000000,9.000000 10.000000,1.000000 0.000000,-10.000000-10.000000,0.000000 0.000000,0.000000 0.000000,0.000000 0.000000,-10.000000 10.000000,1.000000 0.000000,-11.000000 0.000000,-1.000000 0.000000,12.000000 10.000000,-1.000000 0.000000,-11.000000 10.000000,2.000000 0.000000,-1.000000 0.000000,-1.000000 0.000000,1.000000 0.000000,0.000000 0.000000,10.000000 0.000000,1.000000 0.000000,-1.000000 10.000000,0.000000 0.000000,-10.000000 0.000000,0.000000 0.000000,20.000000-10.000000,0.000000 0.000000,0.000000 10.000000,0.000000 0.000000,0.000000-20.000000,0.000000 0.000000,0.000000 10.000000,0.000000 0.000000,20.000000 0.000000,0.000000 0.000000,-10.000000-20.000000,0.000000 0.000000,9.000000 10.000000,2.000000 0.000000,-11.000000-10.000000,-1.000000 0.000000,12.000000 0.000000,-1.000000 0.000000,-1.000000 0.000000,2.000000 0.000000,-11.000000 0.000000,-1.000000 0.000000,12.000000-10.000000,-1.000000 0.000000,-1.000000 10.000000,2.000000 0.000000,-11.000000-10.000000,-1.000000 0.000000,1.000000 0.000000,1.000000 0.000000,-1.000000 0.000000,0.000000 0.000000,-1.000000 0.000000</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102500.000000 14550.000000,'-50.000000'0.000000,"25.000000"0.000000,0.000000 0.000000,0.000000 25.000000,0.000000 0.000000,0.000000 0.000000,0.000000 0.000000,25.000000 25.000000,0.000000 0.000000,-25.000000 25.000000,0.000000 0.000000,25.000000-25.000000,0.000000 0.000000,0.000000 25.000000,0.000000 0.000000,0.000000-25.000000,0.000000 0.000000,0.000000 0.000000,0.000000 0.000000,25.000000 0.000000,0.000000 0.000000,25.000000-25.000000,0.000000 0.000000,-25.000000 0.000000,0.000000 0.000000,0.000000-25.000000,0.000000 0.000000,25.000000 25.000000,0.000000 0.000000,-25.000000-25.000000,0.000000 0.000000,0.000000-25.000000,0.000000 0.000000,-25.000000 0.000000,0.000000 0.000000,0.000000 0.000000,0.000000 0.000000,25.000000 0.000000</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102500.000000 14800.000000,'0.000000'-50.000000,"0.000000"25.000000,0.000000 0.000000,0.000000-25.000000,0.000000 0.000000,0.000000 0.000000,0.000000 0.000000,0.000000 25.000000,0.000000 0.000000,25.000000 0.000000,0.000000 0.000000,0.000000 0.000000,0.000000 0.000000,0.000000 0.000000,0.000000 0.000000,0.000000 25.000000,0.000000 0.000000,0.000000 0.000000,0.000000 0.000000,-25.000000 25.000000,0.000000 0.000000,25.000000 25.000000,0.000000 0.000000,-25.000000 0.000000,0.000000 0.000000,0.000000 0.000000,0.000000 0.000000,-25.000000 0.000000,0.000000 0.000000,0.000000 0.000000,0.000000 0.000000,0.000000 0.000000,0.000000 0.000000,0.000000-25.000000,0.000000 0.000000,25.000000 0.000000,0.000000 0.000000,-25.000000-25.000000,0.000000 0.000000,25.000000-25.000000,0.000000 0.000000,25.000000 0.000000,0.000000 0.000000,25.000000-25.000000,0.000000 0.000000,0.000000-25.000000,0.000000 0.000000,0.000000 0.000000,0.000000 0.000000,25.000000 0.000000,0.000000 0.000000,50.000000 0.000000,0.000000 0.000000,0.000000 25.000000,0.000000 0.000000,-50.000000 0.000000,0.000000 0.000000,0.000000 25.000000,0.000000 0.000000,-50.000000 25.000000,0.000000 0.000000,-25.000000 25.000000,0.000000 0.000000,0.000000 25.000000,0.000000 0.000000,-25.000000-25.000000,0.000000 0.000000,0.000000 25.000000,0.000000 0.000000,0.000000-25.000000,0.000000 0.000000,25.000000 25.000000,0.000000 0.000000,0.000000-25.000000,0.000000 0.000000,0.000000 0.000000,0.000000 0.000000,0.000000 25.000000,0.000000 0.000000,0.000000 0.000000,0.000000 0.000000,0.000000 0.000000,0.000000 0.000000,0.000000-25.000000,0.000000 0.000000,0.000000 25.000000,0.000000 0.000000,0.000000-25.000000,0.000000 0.000000,0.000000 0.000000,0.000000 0.000000,0.000000 0.000000,0.000000 0.000000,-25.000000 0.000000,0.000000 0.000000,0.000000 0.000000,0.000000 0.000000,0.000000 0.000000,0.000000 0.000000,0.000000 0.000000,0.000000 0.000000,0.000000 0.000000,0.000000 0.000000,-25.000000 0.000000,0.000000 0.000000,0.000000-25.000000,0.000000 0.000000,0.000000 25.000000,0.000000 0.000000,0.000000-25.000000,0.000000 0.000000,25.000000 0.000000,0.000000 0.000000,-25.000000 25.000000</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107000.000000 13250.000000,'-50.000000'0.000000,"25.000000"25.000000,0.000000 0.000000,0.000000 0.000000,0.000000 0.000000,-50.000000 0.000000,0.000000 0.000000,25.000000 25.000000,0.000000 0.000000,-25.000000 0.000000,0.000000 0.000000,25.000000-25.000000,0.000000 0.000000,0.000000 25.000000,0.000000 0.000000,-25.000000-25.000000,0.000000 0.000000,25.000000-25.000000,0.000000 0.000000,25.000000 25.000000,0.000000 0.000000,0.000000-25.000000,0.000000 0.000000,0.000000 0.000000,0.000000 0.000000,25.000000-50.000000,0.000000 0.000000,-25.000000 0.000000</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106350.000000 12650.000000,'50.000000'-100.000000,"-50.000000"75.000000,0.000000 0.000000,0.000000 0.000000,0.000000 0.000000,0.000000 0.000000,0.000000 0.000000,0.000000 50.000000,0.000000 0.000000,0.000000 0.000000,0.000000 0.000000,0.000000 25.000000,0.000000 0.000000,0.000000 0.000000,0.000000 0.000000,0.000000 0.000000,0.000000 0.000000,0.000000 25.000000,0.000000 0.000000,0.000000 0.000000,0.000000 0.000000,0.000000 0.000000,0.000000 0.000000,0.000000 0.000000,0.000000 0.000000,0.000000 25.000000,0.000000 0.000000,0.000000 0.000000,0.000000 0.000000,25.000000 0.000000,0.000000 0.000000,0.000000 0.000000,0.000000 0.000000,-25.000000 0.000000,0.000000 0.000000,25.000000-25.000000,0.000000 0.000000,-25.000000-25.000000,0.000000 0.000000,25.000000 0.000000,0.000000 0.000000,-25.000000-25.000000,0.000000 0.000000,0.000000 0.000000,0.000000 0.000000,0.000000-50.000000,0.000000 0.000000,0.000000 0.000000,0.000000 0.000000,25.000000-25.000000,0.000000 0.000000,0.000000-25.000000,0.000000 0.000000,25.000000-25.000000,0.000000 0.000000,-25.000000 0.000000,0.000000 0.000000,50.000000-50.000000,0.000000 0.000000,0.000000 25.000000,0.000000 0.000000,25.000000 0.000000,0.000000 0.000000,0.000000 50.000000,0.000000 0.000000,-25.000000 25.000000,0.000000 0.000000,0.000000 50.000000,0.000000 0.000000,-50.000000 50.000000,0.000000 0.000000,0.000000 25.000000,0.000000 0.000000,0.000000 0.000000,0.000000 0.000000,-25.000000 25.000000,0.000000 0.000000,0.000000-25.000000,0.000000 0.000000,0.000000 0.000000,0.000000 0.000000,-25.000000-25.000000,0.000000 0.000000,0.000000 0.000000,0.000000 0.000000,0.000000-25.000000,0.000000 0.000000,-25.000000 0.000000,0.000000 0.000000,-25.000000-25.000000,0.000000 0.000000,25.000000 0.000000,0.000000 0.000000,0.000000 0.000000,0.000000 0.000000,25.000000-25.000000,0.000000 0.000000,0.000000 0.000000,0.000000 0.000000,-25.000000-25.000000,0.000000 0.000000,50.000000-25.000000,0.000000 0.000000,0.000000 25.000000,0.000000 0.000000,0.000000-25.000000,0.000000 0.000000,25.000000 0.000000,0.000000 0.000000,25.000000-25.000000,0.000000 0.000000,-25.000000 50.000000,0.000000 0.000000,50.000000 0.000000</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93250.000000 20300.000000,'50.000000'-50.000000,"-25.000000"50.000000,0.000000 0.000000,-25.000000-25.000000,0.000000 0.000000,25.000000 0.000000,0.000000 0.000000,-25.000000 0.000000,0.000000 0.000000,25.000000 25.000000,0.000000 0.000000,-25.000000-25.000000,0.000000 0.000000,-25.000000 25.000000,0.000000 0.000000,0.000000 0.000000,0.000000 0.000000,-25.000000 25.000000,0.000000 0.000000,0.000000 0.000000,0.000000 0.000000,-25.000000 25.000000,0.000000 0.000000,0.000000-25.000000,0.000000 0.000000,-25.000000 25.000000,0.000000 0.000000,25.000000-25.000000,0.000000 0.000000,0.000000 25.000000,0.000000 0.000000,0.000000-25.000000,0.000000 0.000000,25.000000 0.000000,0.000000 0.000000,0.000000 0.000000,0.000000 0.000000,25.000000 0.000000,0.000000 0.000000,0.000000-25.000000,0.000000 0.000000,25.000000 25.000000,0.000000 0.000000,-25.000000-25.000000</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92500.000000 20700.000000,'50.000000'-50.000000,"-25.000000"25.000000,0.000000 0.000000,-25.000000 0.000000,0.000000 0.000000,25.000000 25.000000,0.000000 0.000000,-25.000000-25.000000,0.000000 0.000000,0.000000 75.000000,0.000000 0.000000,0.000000-25.000000,0.000000 0.000000,0.000000 25.000000,0.000000 0.000000,25.000000 0.000000,0.000000 0.000000,-25.000000 25.000000,0.000000 0.000000,0.000000-25.000000,0.000000 0.000000,0.000000 25.000000,0.000000 0.000000,0.000000-25.000000,0.000000 0.000000,0.000000 0.000000,0.000000 0.000000,0.000000 25.000000,0.000000 0.000000,0.000000-25.000000,0.000000 0.000000,0.000000-25.000000,0.000000 0.000000,25.000000 0.000000,0.000000 0.000000,-25.000000 0.000000,0.000000 0.000000,0.000000 0.000000,0.000000 0.000000,0.000000-50.000000,0.000000 0.000000,0.000000 0.000000,0.000000 0.000000,0.000000 0.000000,0.000000 0.000000,0.000000 0.000000,0.000000 0.000000,0.000000 0.000000</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93000.000000 21050.000000,'0.000000'-50.000000,"0.000000"25.000000,0.000000 0.000000,0.000000 0.000000,0.000000 0.000000,0.000000 0.000000,0.000000 0.000000,25.000000 0.000000,0.000000 0.000000,0.000000 25.000000,0.000000 0.000000,0.000000 0.000000,0.000000 0.000000,25.000000 0.000000,0.000000 0.000000,-25.000000 0.000000,0.000000 0.000000,25.000000 25.000000,0.000000 0.000000,0.000000 0.000000,0.000000 0.000000,-25.000000 25.000000,0.000000 0.000000,0.000000 0.000000,0.000000 0.000000,25.000000-25.000000,0.000000 0.000000,-50.000000 25.000000,0.000000 0.000000,0.000000 0.000000,0.000000 0.000000,25.000000-25.000000,0.000000 0.000000,-25.000000 0.000000,0.000000 0.000000,0.000000 0.000000,0.000000 0.000000,-25.000000 0.000000,0.000000 0.000000,0.000000-25.000000,0.000000 0.000000,0.000000 0.000000,0.000000 0.000000,0.000000-25.000000,0.000000 0.000000,25.000000 0.000000,0.000000 0.000000,-25.000000-25.000000,0.000000 0.000000,25.000000 25.000000,0.000000 0.000000,0.000000-25.000000,0.000000 0.000000,0.000000 0.000000,0.000000 0.000000,0.000000 0.000000,0.000000 0.000000,0.000000 0.000000,0.000000 0.000000,0.000000 0.000000,0.000000 0.000000,0.000000 25.000000,0.000000 0.000000,25.000000-25.000000,0.000000 0.000000,0.000000 25.000000,0.000000 0.000000,0.000000 25.000000,0.000000 0.000000,0.000000-25.000000,0.000000 0.000000,25.000000 25.000000,0.000000 0.000000,-25.000000-25.000000</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94150.000000 20550.000000,'50.000000'0.000000,"-25.000000"25.000000,0.000000 0.000000,-25.000000 0.000000,0.000000 0.000000,0.000000 0.000000,0.000000 0.000000,25.000000 25.000000,0.000000 0.000000,-25.000000-25.000000,0.000000 0.000000,0.000000 25.000000,0.000000 0.000000,25.000000-25.000000,0.000000 0.000000,-25.000000 25.000000,0.000000 0.000000,0.000000-25.000000,0.000000 0.000000,0.000000 0.000000,0.000000 0.000000,0.000000 0.000000,0.000000 0.000000,-25.000000-25.000000</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94250.000000 20150.000000,'0.000000'-100.000000,"0.000000"50.000000,0.000000 0.000000,0.000000 0.000000,0.000000 0.000000,0.000000 25.000000,0.000000 0.000000,0.000000 0.000000,0.000000 0.000000,0.000000 0.000000</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95000.000000 19350.000000,'50.000000'-50.000000,"-50.000000"25.000000,0.000000 0.000000,25.000000 25.000000,0.000000 0.000000,0.000000 0.000000,0.000000 0.000000,0.000000 50.000000,0.000000 0.000000,0.000000 25.000000,0.000000 0.000000,25.000000 0.000000,0.000000 0.000000,0.000000 50.000000,0.000000 0.000000,-25.000000 0.000000,0.000000 0.000000,25.000000 0.000000,0.000000 0.000000,-25.000000 0.000000,0.000000 0.000000,-25.000000-25.000000,0.000000 0.000000,0.000000 0.000000,0.000000 0.000000,0.000000-25.000000,0.000000 0.000000,0.000000 0.000000,0.000000 0.000000,-50.000000-25.000000,0.000000 0.000000,0.000000-25.000000,0.000000 0.000000,0.000000 0.000000,0.000000 0.000000,0.000000 0.000000,0.000000 0.000000,0.000000 0.000000,0.000000 0.000000,0.000000-25.000000,0.000000 0.000000,0.000000 0.000000,0.000000 0.000000,0.000000 0.000000,0.000000 0.000000,0.000000 0.000000,0.000000 0.000000,25.000000 0.000000,0.000000 0.000000,0.000000-25.000000,0.000000 0.000000,0.000000 0.000000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3: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25519.000000 24070.000000,'0.000000'20.000000,"0.000000"-10.000000,0.000000 0.000000,0.000000 0.000000,0.000000 0.000000,-10.000000 0.000000,1.000000 0.000000,-1.000000 0.000000,0.000000 0.000000,-10.000000 0.000000,0.000000 0.000000,10.000000 0.000000,-1.000000 0.000000,1.000000-10.000000,1.000000 0.000000,-11.000000 0.000000,-1.000000 0.000000,12.000000 10.000000,-1.000000 0.000000,0.000000-10.000000,-1.000000 0.000000,1.000000 0.000000,1.000000 0.000000,9.000000-20.000000,0.000000 0.000000,0.000000 10.000000,0.000000 0.000000,0.000000-10.000000,0.000000 0.000000,9.000000 0.000000,1.000000 0.000000,10.000000 0.000000,0.000000 0.000000,-10.000000 10.000000,1.000000 0.000000,-1.000000-10.000000,0.000000 0.000000,-1.000000 10.000000,1.000000 0.000000,1.000000 0.000000,-1.000000 0.000000,0.000000 0.000000,-1.000000 0.000000,1.000000 0.000000,1.000000 0.000000,-1.000000 10.000000,0.000000 0.000000,-1.000000 0.000000,1.000000 0.000000,1.000000 0.000000,-1.000000 0.000000,0.000000 10.000000,-1.000000 0.000000,1.000000 10.000000,1.000000 0.000000,-11.000000-10.000000,0.000000 0.000000,10.000000 10.000000,0.000000 0.000000,-10.000000 0.000000,0.000000 0.000000,9.000000 0.000000,1.000000 0.000000,-10.000000 0.000000,0.000000 0.000000,11.000000-10.000000,-1.000000 0.000000,0.000000 10.000000,-1.000000 0.000000,1.000000-10.000000,1.000000 0.000000,9.000000 0.000000,-1.000000 0.000000,-8.000000-10.000000,-1.000000 0.000000,0.000000 0.000000,-1.000000 0.000000,1.000000 10.000000,1.000000 0.000000,9.000000-10.000000,-1.000000 0.000000,-8.000000 0.000000</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95000.000000 19550.000000,'0.000000'-50.000000,"-25.000000"25.000000,0.000000 0.000000,0.000000 0.000000,0.000000 0.000000,0.000000 25.000000,0.000000 0.000000,0.000000 0.000000,0.000000 0.000000,25.000000 50.000000,0.000000 0.000000,-25.000000 25.000000,0.000000 0.000000,25.000000 0.000000,0.000000 0.000000,0.000000 0.000000,0.000000 0.000000,0.000000 0.000000,0.000000 0.000000,0.000000-25.000000,0.000000 0.000000,25.000000 0.000000,0.000000 0.000000,0.000000 0.000000,0.000000 0.000000,25.000000-25.000000,0.000000 0.000000,0.000000-25.000000,0.000000 0.000000,25.000000 0.000000,0.000000 0.000000,-25.000000-25.000000,0.000000 0.000000,25.000000 0.000000,0.000000 0.000000,-50.000000-25.000000,0.000000 0.000000,25.000000-25.000000,0.000000 0.000000,-25.000000 0.000000,0.000000 0.000000,25.000000-25.000000,0.000000 0.000000,-25.000000 25.000000,0.000000 0.000000,-25.000000-25.000000,0.000000 0.000000,25.000000 0.000000,0.000000 0.000000,-25.000000 50.000000,0.000000 0.000000,0.000000-25.000000,0.000000 0.000000,0.000000 25.000000,0.000000 0.000000,0.000000 25.000000,0.000000 0.000000,0.000000 0.000000,0.000000 0.000000,0.000000-25.000000,0.000000 0.000000,0.000000 25.000000,0.000000 0.000000,25.000000 50.000000,0.000000 0.000000,-25.000000 25.000000,0.000000 0.000000,25.000000 0.000000,0.000000 0.000000,0.000000 25.000000,0.000000 0.000000,-25.000000 0.000000,0.000000 0.000000,25.000000 0.000000,0.000000 0.000000,0.000000 25.000000,0.000000 0.000000,-25.000000 0.000000,0.000000 0.000000,25.000000-25.000000,0.000000 0.000000,-25.000000 25.000000,0.000000 0.000000,0.000000 0.000000,0.000000 0.000000,25.000000-25.000000,0.000000 0.000000,-25.000000-25.000000,0.000000 0.000000,0.000000 25.000000,0.000000 0.000000,0.000000-50.000000,0.000000 0.000000,0.000000 0.000000,0.000000 0.000000,25.000000-25.000000,0.000000 0.000000,-25.000000-25.000000,0.000000 0.000000,25.000000 0.000000,0.000000 0.000000,-25.000000 0.000000</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96750.000000 19300.000000,'50.000000'0.000000,"-50.000000"-25.000000,0.000000 0.000000,0.000000 50.000000,0.000000 0.000000,-25.000000 25.000000,0.000000 0.000000,25.000000 25.000000,0.000000 0.000000,-25.000000 0.000000,0.000000 0.000000,25.000000-25.000000,0.000000 0.000000,0.000000 25.000000,0.000000 0.000000,0.000000 0.000000,0.000000 0.000000,0.000000-25.000000,0.000000 0.000000,0.000000 0.000000,0.000000 0.000000,25.000000-25.000000,0.000000 0.000000,25.000000-25.000000,0.000000 0.000000,-25.000000 0.000000,0.000000 0.000000,25.000000 0.000000,0.000000 0.000000,0.000000 0.000000,0.000000 0.000000,-25.000000-25.000000,0.000000 0.000000,25.000000 0.000000,0.000000 0.000000,-25.000000 0.000000,0.000000 0.000000,-25.000000 0.000000,0.000000 0.000000,25.000000 0.000000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96850.000000 19700.000000,'0.000000'-100.000000,"-25.000000"75.000000,0.000000 0.000000,25.000000-25.000000,0.000000 0.000000,0.000000 0.000000,0.000000 0.000000,0.000000 25.000000,0.000000 0.000000,0.000000 0.000000,0.000000 0.000000,25.000000 25.000000,0.000000 0.000000,0.000000-25.000000,0.000000 0.000000,25.000000 25.000000,0.000000 0.000000,-25.000000 0.000000,0.000000 0.000000,0.000000 0.000000,0.000000 0.000000,0.000000 0.000000,0.000000 0.000000,-25.000000 25.000000,0.000000 0.000000,0.000000 25.000000,0.000000 0.000000,0.000000-25.000000,0.000000 0.000000,0.000000 0.000000,0.000000 0.000000,-25.000000 25.000000,0.000000 0.000000,0.000000-25.000000,0.000000 0.000000,0.000000 0.000000,0.000000 0.000000,-25.000000 0.000000,0.000000 0.000000,25.000000 0.000000,0.000000 0.000000,0.000000-25.000000,0.000000 0.000000,25.000000-25.000000,0.000000 0.000000,25.000000 0.000000</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97700.000000 19000.000000,'0.000000'-50.000000,"25.000000"50.000000,0.000000 0.000000,-50.000000 25.000000,0.000000 0.000000,0.000000 0.000000,0.000000 0.000000,0.000000 0.000000,0.000000 0.000000,0.000000 25.000000,0.000000 0.000000,0.000000-25.000000,0.000000 0.000000,0.000000 0.000000,0.000000 0.000000,25.000000 0.000000,0.000000 0.000000,0.000000 0.000000,0.000000 0.000000,25.000000 0.000000,0.000000 0.000000,25.000000-25.000000,0.000000 0.000000,-25.000000 0.000000,0.000000 0.000000,25.000000 25.000000,0.000000 0.000000,-25.000000 0.000000,0.000000 0.000000,0.000000 0.000000,0.000000 0.000000,-25.000000 25.000000,0.000000 0.000000,25.000000-25.000000,0.000000 0.000000,-25.000000 25.000000,0.000000 0.000000,0.000000 0.000000,0.000000 0.000000,-25.000000 0.000000,0.000000 0.000000,0.000000-25.000000,0.000000 0.000000,0.000000 0.000000,0.000000 0.000000,0.000000 0.000000,0.000000 0.000000,0.000000-25.000000,0.000000 0.000000,0.000000 0.000000,0.000000 0.000000,0.000000 0.000000,0.000000 0.000000,25.000000-50.000000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98150.000000 19050.000000,'0.000000'-50.000000,"25.000000"50.000000,0.000000 0.000000,0.000000 0.000000,0.000000 0.000000,0.000000 25.000000,0.000000 0.000000,0.000000 25.000000,0.000000 0.000000,-25.000000 0.000000,0.000000 0.000000,25.000000 0.000000,0.000000 0.000000,-25.000000 25.000000,0.000000 0.000000,25.000000 0.000000,0.000000 0.000000,-25.000000-25.000000,0.000000 0.000000,0.000000 0.000000,0.000000 0.000000,0.000000-25.000000,0.000000 0.000000,0.000000 0.000000,0.000000 0.000000,0.000000 0.000000,0.000000 0.000000,0.000000-75.000000,0.000000 0.000000,0.000000 0.000000,0.000000 0.000000,0.000000 0.000000,0.000000 0.000000,0.000000-25.000000,0.000000 0.000000,0.000000 0.000000,0.000000 0.000000,25.000000 0.000000,0.000000 0.000000,25.000000 0.000000,0.000000 0.000000,-25.000000-25.000000,0.000000 0.000000,0.000000 50.000000,0.000000 0.000000,0.000000 25.000000,0.000000 0.000000,0.000000-25.000000</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100000.000000 18800.000000,'50.000000'0.000000,"-50.000000"25.000000,0.000000 0.000000,0.000000 0.000000,0.000000 0.000000,-25.000000 25.000000,0.000000 0.000000,0.000000-25.000000,0.000000 0.000000,-25.000000 25.000000,0.000000 0.000000,0.000000 0.000000,0.000000 0.000000,25.000000-25.000000,0.000000 0.000000,-25.000000 0.000000,0.000000 0.000000,0.000000 0.000000,0.000000 0.000000,25.000000-25.000000,0.000000 0.000000,0.000000 0.000000,0.000000 0.000000,25.000000-25.000000,0.000000 0.000000,0.000000 0.000000,0.000000 0.000000,0.000000-25.000000,0.000000 0.000000,0.000000 0.000000,0.000000 0.000000,50.000000-25.000000,0.000000 0.000000,-25.000000 25.000000,0.000000 0.000000,25.000000 0.000000,0.000000 0.000000,-25.000000 0.000000,0.000000 0.000000,25.000000 50.000000,0.000000 0.000000,-25.000000-25.000000,0.000000 0.000000,0.000000 25.000000,0.000000 0.000000,0.000000 50.000000,0.000000 0.000000,0.000000 0.000000,0.000000 0.000000,0.000000 0.000000,0.000000 0.000000,0.000000 25.000000,0.000000 0.000000,0.000000-50.000000,0.000000 0.000000,-25.000000 25.000000,0.000000 0.000000,25.000000-50.000000,0.000000 0.000000,0.000000 25.000000</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100400.000000 18600.000000,'0.000000'-50.000000,"25.000000"25.000000,0.000000 0.000000,-25.000000-50.000000,0.000000 0.000000,0.000000 50.000000,0.000000 0.000000,25.000000 0.000000,0.000000 0.000000,-25.000000 0.000000,0.000000 0.000000,0.000000 50.000000,0.000000 0.000000,0.000000 25.000000,0.000000 0.000000,0.000000-25.000000,0.000000 0.000000,0.000000 25.000000,0.000000 0.000000,25.000000-25.000000,0.000000 0.000000,-25.000000 25.000000,0.000000 0.000000,25.000000-25.000000,0.000000 0.000000,-25.000000 0.000000,0.000000 0.000000,25.000000 0.000000,0.000000 0.000000,0.000000 0.000000</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7: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100600.000000 17900.000000,'0.000000'-50.000000,"0.000000"25.000000,0.000000 0.000000,-25.000000-25.000000,0.000000 0.000000,25.000000 25.000000,0.000000 0.000000,-25.000000 25.000000,0.000000 0.000000,25.000000-25.000000,0.000000 0.000000,0.000000 0.000000</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101500.000000 17000.000000,'50.000000'-50.000000,"-25.000000"50.000000,0.000000 0.000000,0.000000 0.000000,0.000000 0.000000,-25.000000-25.000000,0.000000 0.000000,0.000000 50.000000,0.000000 0.000000,0.000000 0.000000,0.000000 0.000000,0.000000 25.000000,0.000000 0.000000,0.000000 0.000000,0.000000 0.000000,0.000000 25.000000,0.000000 0.000000,0.000000-25.000000,0.000000 0.000000,25.000000 25.000000,0.000000 0.000000,0.000000 25.000000,0.000000 0.000000,0.000000 0.000000,0.000000 0.000000,0.000000 0.000000,0.000000 0.000000,0.000000 0.000000,0.000000 0.000000,0.000000-25.000000,0.000000 0.000000,-25.000000 25.000000,0.000000 0.000000,0.000000-50.000000,0.000000 0.000000,0.000000 0.000000,0.000000 0.000000,-25.000000-25.000000,0.000000 0.000000,0.000000 25.000000,0.000000 0.000000,0.000000-50.000000,0.000000 0.000000,0.000000 0.000000,0.000000 0.000000,0.000000 0.000000,0.000000 0.000000,-25.000000-25.000000,0.000000 0.000000,25.000000 0.000000,0.000000 0.000000,-25.000000 0.000000,0.000000 0.000000,25.000000-25.000000,0.000000 0.000000,25.000000 0.000000,0.000000 0.000000,0.000000 0.000000,0.000000 0.000000,0.000000-50.000000,0.000000 0.000000,50.000000 25.000000,0.000000 0.000000,0.000000-50.000000,0.000000 0.000000,25.000000 25.000000,0.000000 0.000000,25.000000-25.000000,0.000000 0.000000,-25.000000 0.000000,0.000000 0.000000,25.000000 50.000000,0.000000 0.000000,-50.000000 0.000000,0.000000 0.000000,0.000000 50.000000,0.000000 0.000000,-25.000000 0.000000,0.000000 0.000000,-25.000000 75.000000,0.000000 0.000000,-25.000000 0.000000,0.000000 0.000000,0.000000 25.000000,0.000000 0.000000,-25.000000 0.000000,0.000000 0.000000,25.000000 0.000000,0.000000 0.000000,0.000000 0.000000,0.000000 0.000000,0.000000 0.000000,0.000000 0.000000,25.000000-25.000000,0.000000 0.000000,0.000000 0.000000,0.000000 0.000000,0.000000 0.000000,0.000000 0.000000,25.000000-25.000000,0.000000 0.000000,0.000000 0.000000,0.000000 0.000000,25.000000 0.000000,0.000000 0.000000,0.000000-25.000000,0.000000 0.000000,0.000000 0.000000,0.000000 0.000000,0.000000 0.000000,0.000000 0.000000,-25.000000 0.000000,0.000000 0.000000,0.000000 0.000000,0.000000 0.000000,25.000000 0.000000,0.000000 0.000000,-25.000000 25.000000,0.000000 0.000000,-25.000000 0.000000,0.000000 0.000000,0.000000 0.000000,0.000000 0.000000,-25.000000-25.000000,0.000000 0.000000,-25.000000 0.000000,0.000000 0.000000,25.000000 0.000000,0.000000 0.000000,0.000000 0.000000,0.000000 0.000000,-25.000000 0.000000,0.000000 0.000000,25.000000-25.000000,0.000000 0.000000,0.000000 25.000000,0.000000 0.000000,0.000000-50.000000,0.000000 0.000000,0.000000 0.000000,0.000000 0.000000,0.000000 0.000000,0.000000 0.000000,25.000000-25.000000,0.000000 0.000000,0.000000 0.000000,0.000000 0.000000,0.000000-25.000000,0.000000 0.000000,25.000000 0.000000,0.000000 0.000000,0.000000-25.000000,0.000000 0.000000,25.000000 50.000000,0.000000 0.000000,0.000000 25.000000,0.000000 0.000000,0.000000 0.000000,0.000000 0.000000,-25.000000 50.000000,0.000000 0.000000,0.000000 0.000000,0.000000 0.000000,0.000000 50.000000,0.000000 0.000000,0.000000-25.000000,0.000000 0.000000,-25.000000 50.000000,0.000000 0.000000,0.000000-25.000000,0.000000 0.000000,0.000000 25.000000,0.000000 0.000000,0.000000-25.000000,0.000000 0.000000,0.000000 25.000000,0.000000 0.000000,-25.000000-25.000000,0.000000 0.000000,25.000000-25.000000,0.000000 0.000000,-50.000000 0.000000,0.000000 0.000000,25.000000 0.000000,0.000000 0.000000,0.000000 0.000000,0.000000 0.000000,0.000000-25.000000,0.000000 0.000000,0.000000 0.000000,0.000000 0.000000,0.000000 0.000000,0.000000 0.000000,25.000000-25.000000,0.000000 0.000000,-25.000000 0.000000</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104200.000000 17100.000000,'-50.000000'0.000000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59:1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45950.000000 36350.000000,'50.000000'0.000000,"-25.000000"0.000000,0.000000 0.000000,0.000000 0.000000,0.000000 0.000000,25.000000 0.000000,0.000000 0.000000,0.000000 0.000000,0.000000 0.000000,0.000000 0.000000,0.000000 0.000000,25.000000 0.000000,0.000000 0.000000,-25.000000 0.000000,0.000000 0.000000,25.000000-25.000000,0.000000 0.000000,0.000000 0.000000,0.000000 0.000000,0.000000 0.000000,0.000000 0.000000,0.000000 25.000000,0.000000 0.000000,0.000000-25.000000,0.000000 0.000000,0.000000 25.000000,0.000000 0.000000,25.000000-25.000000,0.000000 0.000000,0.000000 25.000000,0.000000 0.000000,0.000000 0.000000,0.000000 0.000000,0.000000 0.000000,0.000000 0.000000,0.000000 0.000000,0.000000 0.000000,0.000000 0.000000,0.000000 0.000000,-25.000000 0.000000,0.000000 0.000000,0.000000 0.000000,0.000000 0.000000,-25.000000 0.000000,0.000000 0.000000,0.000000-25.000000,0.000000 0.000000,25.000000 25.000000,0.000000 0.000000,-25.000000 0.000000,0.000000 0.000000,25.000000 0.000000,0.000000 0.000000,0.000000 0.000000,0.000000 0.000000,25.000000 0.000000,0.000000 0.000000,-25.000000 0.000000,0.000000 0.000000,50.000000 0.000000,0.000000 0.000000,-50.000000 25.000000,0.000000 0.000000,25.000000-25.000000,0.000000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25.000000,0.000000 0.000000,0.000000-25.000000,0.000000 0.000000,25.000000 0.000000,0.000000 0.000000,-25.000000 0.000000,0.000000 0.000000,25.000000 0.000000,0.000000 0.000000,-25.000000 25.000000,0.000000 0.000000,0.000000-25.000000,0.000000 0.000000,0.000000 0.000000,0.000000 0.000000,25.000000 0.000000,0.000000 0.000000,-50.000000 0.000000,0.000000 0.000000,25.000000 0.000000,0.000000 0.000000,0.000000 0.000000,0.000000 0.000000,0.000000 0.000000,0.000000 0.000000,-25.000000 0.000000,0.000000 0.000000,0.000000 0.000000,0.000000 0.000000,0.000000 0.000000,0.000000 0.000000,0.000000 0.000000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3: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25900.000000 23770.000000,'-20.000000'0.000000,"9.000000"0.000000,1.000000 0.000000,10.000000 10.000000,0.000000 0.000000,0.000000 0.000000,0.000000 0.000000,0.000000 10.000000,0.000000 0.000000,10.000000 0.000000,1.000000 0.000000,-11.000000 20.000000,0.000000 0.000000,10.000000-10.000000,0.000000 0.000000,-10.000000 10.000000,0.000000 0.000000,9.000000-10.000000,1.000000 0.000000,-10.000000 0.000000,0.000000 0.000000,11.000000 0.000000,-1.000000 0.000000,-10.000000 0.000000,0.000000 0.000000,0.000000-10.000000,0.000000 0.000000,0.000000 0.000000,0.000000 0.000000,0.000000-10.000000,0.000000 0.000000,0.000000 0.000000,0.000000 0.000000,0.000000 0.000000,0.000000 0.000000,0.000000 0.000000,0.000000 0.000000,-10.000000-20.000000,-1.000000 0.000000,11.000000-10.000000,0.000000 0.000000,0.000000 10.000000,0.000000 0.000000,-10.000000-10.000000,1.000000 0.000000,9.000000 0.000000,0.000000 0.000000,0.000000-10.000000,0.000000 0.000000,0.000000 10.000000,0.000000 0.000000,0.000000-20.000000,0.000000 0.000000,0.000000 10.000000,0.000000 0.000000,0.000000-10.000000,0.000000 0.000000,9.000000 0.000000,1.000000 0.000000,1.000000 10.000000,-1.000000 0.000000,0.000000 0.000000,-1.000000 0.000000,1.000000 0.000000,1.000000 0.000000,-1.000000 20.000000,0.000000 0.000000,-1.000000 0.000000,1.000000 0.000000,1.000000 0.000000,-1.000000 0.000000,0.000000 10.000000,-1.000000 0.000000,1.000000-10.000000,1.000000 0.000000,-1.000000 10.000000,0.000000 0.000000,-1.000000 0.000000,1.000000 0.000000,1.000000 10.000000,-1.000000 0.000000,0.000000-10.000000,-1.000000 0.000000,1.000000 10.000000,1.000000 0.000000,-1.000000 0.000000,0.000000 0.000000,-10.000000 10.000000,0.000000 0.000000,9.000000-10.000000,1.000000 0.000000,-10.000000 10.000000,0.000000 0.000000,0.000000 0.000000,0.000000 0.000000,0.000000 0.000000,0.000000 0.000000,0.000000-10.000000,0.000000 0.000000,0.000000 10.000000,0.000000 0.000000,0.000000 0.000000,0.000000 0.000000,-10.000000 0.000000,1.000000 0.000000,-1.000000-10.000000,0.000000 0.000000,-10.000000 10.000000,0.000000 0.000000,10.000000-10.000000,-1.000000 0.000000,1.000000 0.000000,1.000000 0.000000,-1.000000-10.000000,0.000000 0.000000,-10.000000 10.000000,0.000000 0.000000,10.000000-10.000000,-1.000000 0.000000,1.000000 0.000000,1.000000 0.000000,-1.000000 10.000000</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10700.000000 27950.000000,'0.000000'-100.000000,"0.000000"50.000000,0.000000 0.000000,0.000000 0.000000,0.000000 0.000000,0.000000 25.000000,0.000000 0.000000,0.000000-25.000000,0.000000 0.000000,0.000000 0.000000,0.000000 0.000000,0.000000 25.000000,0.000000 0.000000,0.000000 0.000000,0.000000 0.000000,-25.000000 25.000000,0.000000 0.000000,0.000000 0.000000,0.000000 0.000000,0.000000 25.000000,0.000000 0.000000,-25.000000 75.000000,0.000000 0.000000,-50.000000 25.000000,0.000000 0.000000,-25.000000 50.000000,0.000000 0.000000,-50.000000 50.000000,0.000000 0.000000,-25.000000-25.000000,0.000000 0.000000,25.000000 0.000000,0.000000 0.000000,0.000000-75.000000,0.000000 0.000000,25.000000 0.000000,0.000000 0.000000,75.000000-50.000000,0.000000 0.000000,25.000000-25.000000,0.000000 0.000000,0.000000 0.000000,0.000000 0.000000,25.000000-50.000000,0.000000 0.000000,25.000000 25.000000,0.000000 0.000000,-25.000000-25.000000,0.000000 0.000000,25.000000-25.000000,0.000000 0.000000,0.000000 0.000000,0.000000 0.000000,0.000000-50.000000,0.000000 0.000000,25.000000 0.000000,0.000000 0.000000,-25.000000 0.000000,0.000000 0.000000,25.000000 0.000000,0.000000 0.000000,-25.000000-25.000000,0.000000 0.000000,25.000000 25.000000,0.000000 0.000000,-25.000000 25.000000,0.000000 0.000000,0.000000-25.000000,0.000000 0.000000,0.000000 25.000000,0.000000 0.000000,-25.000000 25.000000,0.000000 0.000000,25.000000 0.000000,0.000000 0.000000,-25.000000 25.000000,0.000000 0.000000,0.000000 0.000000,0.000000 0.000000,0.000000 75.000000,0.000000 0.000000,-25.000000-25.000000</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66150.000000 42900.000000,'-50.000000'0.000000,"25.000000"-25.000000,0.000000 0.000000,0.000000 25.000000,0.000000 0.000000,25.000000-25.000000,0.000000 0.000000,0.000000 0.000000,0.000000 0.000000,25.000000 25.000000,0.000000 0.000000,0.000000 0.000000,0.000000 0.000000,25.000000 0.000000,0.000000 0.000000,0.000000 0.000000,0.000000 0.000000,0.000000 0.000000,0.000000 0.000000,50.000000 0.000000,0.000000 0.000000,0.000000 0.000000,0.000000 0.000000,25.000000 0.000000,0.000000 0.000000,50.000000 0.000000,0.000000 0.000000,0.000000 0.000000,0.000000 0.000000,-50.000000 0.000000,0.000000 0.000000,-25.000000 0.000000,0.000000 0.000000,0.000000 0.000000,0.000000 0.000000,-75.000000 0.000000,0.000000 0.000000,0.000000 0.000000,0.000000 0.000000,-50.000000 0.000000</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68550.000000 42200.000000,'50.000000'0.000000,"0.000000"0.000000,0.000000 0.000000,-25.000000 0.000000,0.000000 0.000000,25.000000 0.000000,0.000000 0.000000,0.000000 0.000000,0.000000 0.000000,25.000000 0.000000,0.000000 0.000000,25.000000 0.000000,0.000000 0.000000,-25.000000 0.000000,0.000000 0.000000,-25.000000 0.000000,0.000000 0.000000,25.000000 25.000000,0.000000 0.000000,-25.000000-25.000000,0.000000 0.000000,-25.000000 25.000000,0.000000 0.000000,25.000000-25.000000,0.000000 0.000000,-50.000000 25.000000,0.000000 0.000000,0.000000 0.000000,0.000000 0.000000,-25.000000-25.000000,0.000000 0.000000,-25.000000 25.000000,0.000000 0.000000,0.000000 0.000000,0.000000 0.000000,-25.000000 0.000000,0.000000 0.000000,0.000000 0.000000,0.000000 0.000000,-25.000000 25.000000,0.000000 0.000000,25.000000-25.000000,0.000000 0.000000,0.000000 0.000000,0.000000 0.000000,0.000000 25.000000,0.000000 0.000000,0.000000 0.000000,0.000000 0.000000,25.000000-25.000000,0.000000 0.000000,0.000000 25.000000,0.000000 0.000000,25.000000-25.000000,0.000000 0.000000,0.000000 0.000000,0.000000 0.000000,0.000000 0.000000,0.000000 0.000000,25.000000 0.000000,0.000000 0.000000,0.000000-50.000000,0.000000 0.000000,0.000000 0.000000,0.000000 0.000000,25.000000-25.000000,0.000000 0.000000,-25.000000 0.000000,0.000000 0.000000,0.000000 0.000000,0.000000 0.000000,0.000000-25.000000,0.000000 0.000000,25.000000 25.000000,0.000000 0.000000,-25.000000 0.000000,0.000000 0.000000,0.000000 0.000000,0.000000 0.000000,25.000000 25.000000,0.000000 0.000000,-25.000000-25.000000,0.000000 0.000000,0.000000 0.000000,0.000000 0.000000,25.000000 0.000000,0.000000 0.000000,-25.000000 25.000000,0.000000 0.000000,0.000000 0.000000,0.000000 0.000000,0.000000 0.000000</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71500.000000 41250.000000,'50.000000'-250.000000,"-25.000000"150.000000,0.000000 0.000000,-25.000000 0.000000,0.000000 0.000000,25.000000 50.000000,0.000000 0.000000,-25.000000 0.000000,0.000000 0.000000,0.000000 25.000000,0.000000 0.000000,0.000000 0.000000,0.000000 0.000000,0.000000 50.000000,0.000000 0.000000,0.000000 0.000000,0.000000 0.000000,0.000000 25.000000,0.000000 0.000000,25.000000 25.000000,0.000000 0.000000,-25.000000 50.000000,0.000000 0.000000,25.000000 0.000000,0.000000 0.000000,-25.000000 25.000000,0.000000 0.000000,0.000000-25.000000,0.000000 0.000000,0.000000 0.000000,0.000000 0.000000,0.000000 0.000000,0.000000 0.000000,0.000000 0.000000,0.000000 0.000000,0.000000-25.000000,0.000000 0.000000,-50.000000 0.000000,0.000000 0.000000,25.000000-50.000000,0.000000 0.000000,-25.000000 25.000000,0.000000 0.000000,0.000000-25.000000,0.000000 0.000000,0.000000-25.000000,0.000000 0.000000,25.000000-25.000000,0.000000 0.000000,-25.000000 0.000000,0.000000 0.000000,25.000000 0.000000,0.000000 0.000000,0.000000-25.000000,0.000000 0.000000,0.000000-25.000000,0.000000 0.000000,25.000000 0.000000,0.000000 0.000000,0.000000-25.000000,0.000000 0.000000,0.000000 0.000000,0.000000 0.000000,0.000000 0.000000,0.000000 0.000000,0.000000-25.000000,0.000000 0.000000,0.000000 25.000000,0.000000 0.000000,50.000000 25.000000,0.000000 0.000000,0.000000 0.000000,0.000000 0.000000,25.000000 0.000000,0.000000 0.000000,0.000000 25.000000,0.000000 0.000000,0.000000 25.000000,0.000000 0.000000,25.000000-25.000000,0.000000 0.000000,-25.000000 25.000000,0.000000 0.000000,-25.000000 0.000000</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72550.000000 41800.000000,'0.000000'-50.000000,"0.000000"25.000000,0.000000 0.000000,-25.000000 25.000000,0.000000 0.000000,25.000000 50.000000,0.000000 0.000000,-25.000000 0.000000,0.000000 0.000000,0.000000 0.000000,0.000000 0.000000,25.000000 25.000000,0.000000 0.000000,-25.000000 0.000000,0.000000 0.000000,25.000000-25.000000,0.000000 0.000000,0.000000 25.000000,0.000000 0.000000,0.000000-25.000000,0.000000 0.000000,25.000000 0.000000,0.000000 0.000000,0.000000-25.000000,0.000000 0.000000,0.000000-25.000000,0.000000 0.000000,0.000000 0.000000,0.000000 0.000000,25.000000 0.000000,0.000000 0.000000,0.000000-50.000000,0.000000 0.000000,-25.000000-25.000000,0.000000 0.000000,25.000000 0.000000,0.000000 0.000000,0.000000-25.000000,0.000000 0.000000,0.000000 0.000000,0.000000 0.000000,0.000000 0.000000,0.000000 0.000000,0.000000 25.000000,0.000000 0.000000,-25.000000 0.000000,0.000000 0.000000,0.000000 25.000000,0.000000 0.000000,-50.000000 50.000000,0.000000 0.000000,0.000000 25.000000,0.000000 0.000000,0.000000 25.000000,0.000000 0.000000,0.000000-25.000000,0.000000 0.000000,25.000000 25.000000,0.000000 0.000000,-25.000000 25.000000,0.000000 0.000000,25.000000-25.000000,0.000000 0.000000,-25.000000 0.000000,0.000000 0.000000,25.000000 0.000000,0.000000 0.000000,-25.000000 0.000000,0.000000 0.000000,25.000000 0.000000,0.000000 0.000000,0.000000 0.000000,0.000000 0.000000,0.000000-25.000000,0.000000 0.000000,0.000000 0.000000,0.000000 0.000000,25.000000-25.000000,0.000000 0.000000,0.000000 0.000000,0.000000 0.000000,0.000000 0.000000,0.000000 0.000000,0.000000 0.000000</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74000.000000 41600.000000,'0.000000'-50.000000,"-25.000000"50.000000,0.000000 0.000000,0.000000 0.000000,0.000000 0.000000,0.000000 25.000000,0.000000 0.000000,0.000000 25.000000,0.000000 0.000000,25.000000 25.000000,0.000000 0.000000,-25.000000-25.000000,0.000000 0.000000,0.000000 25.000000,0.000000 0.000000,0.000000 0.000000,0.000000 0.000000,25.000000 0.000000,0.000000 0.000000,0.000000 0.000000,0.000000 0.000000,0.000000-25.000000,0.000000 0.000000,0.000000-25.000000,0.000000 0.000000,25.000000 25.000000,0.000000 0.000000,0.000000-50.000000,0.000000 0.000000,25.000000 0.000000,0.000000 0.000000,-25.000000 0.000000,0.000000 0.000000,25.000000 0.000000,0.000000 0.000000,0.000000 0.000000,0.000000 0.000000,-25.000000 0.000000,0.000000 0.000000,0.000000-25.000000,0.000000 0.000000,0.000000 0.000000,0.000000 0.000000,-25.000000 0.000000,0.000000 0.000000,-25.000000 25.000000,0.000000 0.000000,0.000000 0.000000,0.000000 0.000000,0.000000 0.000000,0.000000 0.000000,-25.000000 0.000000,0.000000 0.000000,25.000000 25.000000,0.000000 0.000000,0.000000-25.000000,0.000000 0.000000,-25.000000 0.000000,0.000000 0.000000,25.000000 0.000000,0.000000 0.000000,0.000000-25.000000,0.000000 0.000000,-25.000000 0.000000,0.000000 0.000000,25.000000-25.000000,0.000000 0.000000,25.000000 0.000000,0.000000 0.000000,0.000000 0.000000,0.000000 0.000000,0.000000-50.000000,0.000000 0.000000,50.000000 25.000000,0.000000 0.000000,0.000000-25.000000,0.000000 0.000000,25.000000 0.000000,0.000000 0.000000,-25.000000 50.000000,0.000000 0.000000,0.000000 0.000000,0.000000 0.000000,0.000000 50.000000,0.000000 0.000000,-25.000000 0.000000,0.000000 0.000000,25.000000 0.000000,0.000000 0.000000,-25.000000 0.000000,0.000000 0.000000,0.000000 25.000000,0.000000 0.000000,0.000000 0.000000,0.000000 0.000000,0.000000 0.000000,0.000000 0.000000,0.000000 0.000000,0.000000 0.000000,-25.000000 0.000000,0.000000 0.000000,0.000000 25.000000,0.000000 0.000000,0.000000-25.000000,0.000000 0.000000,-25.000000 0.000000,0.000000 0.000000,0.000000 0.000000,0.000000 0.000000,0.000000 0.000000,0.000000 0.000000,-25.000000 0.000000,0.000000 0.000000,0.000000 0.000000,0.000000 0.000000,0.000000 0.000000,0.000000 0.000000,0.000000-25.000000,0.000000 0.000000,0.000000 0.000000,0.000000 0.000000,25.000000 0.000000,0.000000 0.000000,-25.000000 0.000000,0.000000 0.000000,25.000000 0.000000,0.000000 0.000000,25.000000-25.000000</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76350.000000 41550.000000,'50.000000'0.000000,"-25.000000"-25.000000,0.000000 0.000000,-75.000000 25.000000,0.000000 0.000000,0.000000 0.000000,0.000000 0.000000,-25.000000 0.000000,0.000000 0.000000,25.000000 0.000000,0.000000 0.000000,-50.000000 25.000000,0.000000 0.000000,25.000000 0.000000,0.000000 0.000000,25.000000-25.000000,0.000000 0.000000,-25.000000 0.000000,0.000000 0.000000,25.000000 25.000000,0.000000 0.000000,25.000000-25.000000,0.000000 0.000000,0.000000 0.000000</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76000.000000 40600.000000,'50.000000'-100.000000,"-25.000000"75.000000,0.000000 0.000000,0.000000 0.000000,0.000000 0.000000,-25.000000 0.000000,0.000000 0.000000,0.000000 0.000000,0.000000 0.000000,25.000000 25.000000,0.000000 0.000000,-25.000000 50.000000,0.000000 0.000000,0.000000 0.000000,0.000000 0.000000,0.000000 25.000000,0.000000 0.000000,-25.000000 25.000000,0.000000 0.000000,0.000000 0.000000,0.000000 0.000000,0.000000 25.000000,0.000000 0.000000,-25.000000 25.000000,0.000000 0.000000,0.000000-25.000000,0.000000 0.000000,0.000000 0.000000,0.000000 0.000000,0.000000 0.000000,0.000000 0.000000,0.000000-25.000000,0.000000 0.000000,25.000000-25.000000,0.000000 0.000000,0.000000 0.000000,0.000000 0.000000,25.000000-25.000000,0.000000 0.000000,0.000000-25.000000,0.000000 0.000000,25.000000-25.000000,0.000000 0.000000,25.000000-25.000000,0.000000 0.000000,0.000000-25.000000,0.000000 0.000000,25.000000-25.000000,0.000000 0.000000,0.000000 0.000000,0.000000 0.000000,-25.000000-25.000000,0.000000 0.000000,50.000000 0.000000,0.000000 0.000000,-25.000000 0.000000,0.000000 0.000000,-25.000000 25.000000,0.000000 0.000000,25.000000 25.000000,0.000000 0.000000,-50.000000 25.000000,0.000000 0.000000,0.000000 25.000000,0.000000 0.000000,-25.000000 25.000000,0.000000 0.000000,0.000000 25.000000,0.000000 0.000000,0.000000 25.000000,0.000000 0.000000,0.000000-25.000000,0.000000 0.000000,0.000000 25.000000,0.000000 0.000000,0.000000 0.000000,0.000000 0.000000,-25.000000-25.000000,0.000000 0.000000,0.000000 25.000000,0.000000 0.000000,0.000000-50.000000,0.000000 0.000000,0.000000 0.000000,0.000000 0.000000,-25.000000 25.000000,0.000000 0.000000,25.000000-50.000000,0.000000 0.000000,0.000000 0.000000,0.000000 0.000000,0.000000 0.000000,0.000000 0.000000,0.000000 0.000000,0.000000 0.000000,25.000000-50.000000,0.000000 0.000000,0.000000 0.000000,0.000000 0.000000,0.000000 0.000000,0.000000 0.000000,0.000000-25.000000,0.000000 0.000000,25.000000 0.000000,0.000000 0.000000,25.000000 0.000000,0.000000 0.000000,0.000000 0.000000,0.000000 0.000000,0.000000-25.000000,0.000000 0.000000,0.000000 50.000000</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78100.000000 41300.000000,'50.000000'-50.000000,"-25.000000"25.000000,0.000000 0.000000,0.000000 0.000000,0.000000 0.000000,0.000000 0.000000,0.000000 0.000000,-25.000000 0.000000,0.000000 0.000000,0.000000 75.000000,0.000000 0.000000,-25.000000-25.000000,0.000000 0.000000,-25.000000 25.000000,0.000000 0.000000,25.000000 25.000000,0.000000 0.000000,0.000000-25.000000,0.000000 0.000000,25.000000 25.000000,0.000000 0.000000,-25.000000-25.000000,0.000000 0.000000,25.000000 0.000000,0.000000 0.000000,0.000000 25.000000,0.000000 0.000000,0.000000-25.000000,0.000000 0.000000,25.000000 0.000000,0.000000 0.000000,25.000000-25.000000,0.000000 0.000000,0.000000 0.000000,0.000000 0.000000,0.000000-25.000000,0.000000 0.000000,25.000000 0.000000,0.000000 0.000000,0.000000 0.000000,0.000000 0.000000,-25.000000 0.000000,0.000000 0.000000,-25.000000-25.000000,0.000000 0.000000,0.000000 25.000000,0.000000 0.000000,-25.000000-25.000000,0.000000 0.000000,-25.000000 25.000000,0.000000 0.000000,0.000000 0.000000,0.000000 0.000000,0.000000 0.000000,0.000000 0.000000,0.000000 0.000000,0.000000 0.000000,-25.000000 25.000000,0.000000 0.000000,25.000000-25.000000,0.000000 0.000000,0.000000 0.000000,0.000000 0.000000,-25.000000 0.000000,0.000000 0.000000,25.000000 25.000000,0.000000 0.000000,-25.000000-25.000000,0.000000 0.000000,25.000000 0.000000,0.000000 0.000000,0.000000-25.000000,0.000000 0.000000,0.000000 0.000000,0.000000 0.000000,25.000000 0.000000,0.000000 0.000000,-25.000000-50.000000,0.000000 0.000000,25.000000 25.000000,0.000000 0.000000,25.000000-25.000000,0.000000 0.000000,0.000000-50.000000,0.000000 0.000000,0.000000 25.000000,0.000000 0.000000,25.000000 25.000000,0.000000 0.000000,0.000000-25.000000,0.000000 0.000000,-25.000000 50.000000,0.000000 0.000000,0.000000 0.000000,0.000000 0.000000,25.000000 25.000000,0.000000 0.000000,-25.000000 0.000000,0.000000 0.000000,0.000000 25.000000,0.000000 0.000000,0.000000 0.000000,0.000000 0.000000,25.000000 0.000000,0.000000 0.000000,-25.000000 0.000000,0.000000 0.000000,0.000000 25.000000,0.000000 0.000000,0.000000 0.000000,0.000000 0.000000,0.000000 0.000000,0.000000 0.000000,-25.000000 0.000000,0.000000 0.000000,0.000000 0.000000,0.000000 0.000000,0.000000 0.000000,0.000000 0.000000,-25.000000 0.000000,0.000000 0.000000,0.000000 25.000000,0.000000 0.000000,0.000000-25.000000,0.000000 0.000000,0.000000 0.000000,0.000000 0.000000,0.000000 0.000000,0.000000 0.000000,-25.000000 0.000000,0.000000 0.000000,25.000000 0.000000,0.000000 0.000000,0.000000 0.000000,0.000000 0.000000,-25.000000 0.000000,0.000000 0.000000,25.000000-25.000000,0.000000 0.000000,0.000000 0.000000,0.000000 0.000000,0.000000 25.000000,0.000000 0.000000,50.000000-25.000000,0.000000 0.000000,0.000000-25.000000</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80700.000000 40650.000000,'50.000000'0.000000,"-25.000000"0.000000,0.000000 0.000000,0.000000 0.000000,0.000000 0.000000,-25.000000 25.000000,0.000000 0.000000,-50.000000 25.000000,0.000000 0.000000,-25.000000 0.000000,0.000000 0.000000,-25.000000 0.000000,0.000000 0.000000,-50.000000 0.000000,0.000000 0.000000,25.000000 0.000000,0.000000 0.000000,-25.000000 0.000000,0.000000 0.000000,25.000000 0.000000,0.000000 0.000000,25.000000-25.000000,0.000000 0.000000,25.000000 0.000000,0.000000 0.000000,50.000000-25.000000,0.000000 0.000000,0.000000 0.000000,0.000000 0.000000,0.000000 0.000000,0.000000 0.000000,50.000000-25.000000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3: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26519.000000 23690.000000,'-19.000000'20.000000,"9.000000"-20.000000,0.000000 0.000000,-1.000000 10.000000,1.000000 0.000000,1.000000 0.000000,-1.000000 0.000000,0.000000 0.000000,-1.000000 0.000000,1.000000 0.000000,1.000000 0.000000,-1.000000-10.000000,0.000000 0.000000,10.000000 10.000000,0.000000 0.000000,0.000000 0.000000,0.000000 0.000000,0.000000 0.000000,0.000000 0.000000,20.000000 0.000000,-1.000000 0.000000,-8.000000-10.000000,-1.000000 0.000000,10.000000 10.000000,0.000000 0.000000,0.000000-10.000000,-1.000000 0.000000,-8.000000 10.000000,-1.000000 0.000000,10.000000 0.000000,0.000000 0.000000,0.000000 0.000000,-1.000000 0.000000,-8.000000 0.000000,-1.000000 0.000000,0.000000 0.000000,-1.000000 0.000000,-9.000000 0.000000,0.000000 0.000000,0.000000 10.000000,0.000000 0.000000,0.000000-10.000000,0.000000 0.000000,-9.000000 0.000000,-1.000000 0.000000,-11.000000 10.000000,2.000000 0.000000,-1.000000-10.000000,-1.000000 0.000000,1.000000 0.000000,0.000000 0.000000,-10.000000 0.000000,0.000000 0.000000,10.000000 0.000000,0.000000 0.000000,-10.000000 0.000000,0.000000 0.000000,10.000000 0.000000,0.000000 0.000000,10.000000-10.000000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79850.000000 40200.000000,'100.000000'0.000000,"-75.000000"-25.000000,0.000000 0.000000,0.000000 0.000000,0.000000 0.000000,-25.000000 50.000000,0.000000 0.000000,0.000000 25.000000,0.000000 0.000000,-25.000000 25.000000,0.000000 0.000000,-25.000000 25.000000,0.000000 0.000000,25.000000 25.000000,0.000000 0.000000,0.000000 25.000000,0.000000 0.000000,0.000000-25.000000,0.000000 0.000000,0.000000 0.000000,0.000000 0.000000,0.000000 0.000000,0.000000 0.000000,25.000000-50.000000,0.000000 0.000000,0.000000-25.000000,0.000000 0.000000,0.000000 0.000000,0.000000 0.000000,-25.000000-25.000000</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80750.000000 39850.000000,'50.000000'-50.000000,"-50.000000"25.000000,0.000000 0.000000,0.000000 0.000000,0.000000 0.000000,0.000000 0.000000,0.000000 0.000000,25.000000 25.000000,0.000000 0.000000,0.000000 25.000000,0.000000 0.000000,-25.000000 25.000000,0.000000 0.000000,0.000000 50.000000,0.000000 0.000000,0.000000 0.000000,0.000000 0.000000,0.000000 25.000000,0.000000 0.000000,0.000000 0.000000,0.000000 0.000000,0.000000 50.000000,0.000000 0.000000,0.000000-25.000000,0.000000 0.000000,0.000000-25.000000,0.000000 0.000000,0.000000 0.000000,0.000000 0.000000,0.000000-50.000000,0.000000 0.000000,-25.000000 0.000000,0.000000 0.000000,25.000000-50.000000,0.000000 0.000000,-25.000000-25.000000,0.000000 0.000000,25.000000 25.000000,0.000000 0.000000,0.000000-50.000000,0.000000 0.000000,0.000000 0.000000,0.000000 0.000000,0.000000 0.000000,0.000000 0.000000,0.000000 0.000000,0.000000 0.000000,25.000000-50.000000,0.000000 0.000000,0.000000 25.000000,0.000000 0.000000,0.000000-25.000000,0.000000 0.000000,25.000000 0.000000,0.000000 0.000000,-25.000000 0.000000,0.000000 0.000000,25.000000 0.000000,0.000000 0.000000,-25.000000 0.000000,0.000000 0.000000,25.000000 50.000000,0.000000 0.000000,-25.000000 0.000000,0.000000 0.000000,0.000000 25.000000,0.000000 0.000000,0.000000 25.000000,0.000000 0.000000,0.000000 25.000000,0.000000 0.000000,-25.000000 0.000000,0.000000 0.000000,0.000000 25.000000,0.000000 0.000000,25.000000-25.000000,0.000000 0.000000,-25.000000 25.000000,0.000000 0.000000,0.000000-25.000000,0.000000 0.000000,0.000000 0.000000,0.000000 0.000000,0.000000 0.000000,0.000000 0.000000,0.000000 0.000000,0.000000 0.000000,0.000000-25.000000,0.000000 0.000000,0.000000 0.000000,0.000000 0.000000,0.000000 0.000000,0.000000 0.000000,0.000000-50.000000,0.000000 0.000000,25.000000 25.000000,0.000000 0.000000,-25.000000-25.000000</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82050.000000 41150.000000,'0.000000'-50.000000,"25.000000"25.000000,0.000000 0.000000,-25.000000 0.000000,0.000000 0.000000,25.000000 25.000000,0.000000 0.000000,0.000000 0.000000,0.000000 0.000000,-25.000000 25.000000,0.000000 0.000000,25.000000 25.000000,0.000000 0.000000,0.000000 25.000000,0.000000 0.000000,-25.000000-25.000000,0.000000 0.000000,25.000000 25.000000,0.000000 0.000000,-25.000000 0.000000,0.000000 0.000000,0.000000-25.000000,0.000000 0.000000,0.000000 25.000000,0.000000 0.000000,0.000000-50.000000,0.000000 0.000000,0.000000 25.000000,0.000000 0.000000,0.000000-25.000000,0.000000 0.000000,-25.000000-25.000000,0.000000 0.000000,25.000000-50.000000,0.000000 0.000000,0.000000 0.000000,0.000000 0.000000,25.000000 0.000000,0.000000 0.000000,0.000000-25.000000,0.000000 0.000000,0.000000-25.000000,0.000000 0.000000,25.000000 0.000000,0.000000 0.000000,0.000000 0.000000,0.000000 0.000000,0.000000 0.000000,0.000000 0.000000,0.000000 25.000000,0.000000 0.000000,0.000000 25.000000,0.000000 0.000000,-25.000000 25.000000,0.000000 0.000000,-25.000000 0.000000,0.000000 0.000000,25.000000 25.000000,0.000000 0.000000,-25.000000 25.000000,0.000000 0.000000,0.000000 0.000000,0.000000 0.000000,-25.000000 0.000000</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83350.000000 40900.000000,'50.000000'0.000000,"-25.000000"0.000000,0.000000 0.000000,0.000000-25.000000,0.000000 0.000000,0.000000 25.000000,0.000000 0.000000,0.000000 0.000000,0.000000 0.000000,0.000000 0.000000,0.000000 0.000000,0.000000 0.000000,0.000000 0.000000,0.000000 25.000000,0.000000 0.000000,-25.000000 0.000000,0.000000 0.000000,25.000000 25.000000,0.000000 0.000000,-25.000000 0.000000,0.000000 0.000000,0.000000 25.000000,0.000000 0.000000,0.000000-25.000000,0.000000 0.000000,-25.000000 0.000000,0.000000 0.000000,0.000000 25.000000,0.000000 0.000000,0.000000-50.000000,0.000000 0.000000,-25.000000 25.000000,0.000000 0.000000,25.000000-25.000000,0.000000 0.000000,0.000000 0.000000,0.000000 0.000000,-25.000000-25.000000,0.000000 0.000000,25.000000 0.000000,0.000000 0.000000,0.000000 0.000000,0.000000 0.000000,0.000000 0.000000,0.000000 0.000000,0.000000 0.000000,0.000000 0.000000,0.000000-25.000000,0.000000 0.000000,25.000000 0.000000,0.000000 0.000000,-25.000000-25.000000,0.000000 0.000000,25.000000 0.000000,0.000000 0.000000,0.000000 0.000000,0.000000 0.000000,0.000000 0.000000,0.000000 0.000000,25.000000 0.000000,0.000000 0.000000,0.000000-25.000000,0.000000 0.000000,0.000000 25.000000,0.000000 0.000000,0.000000 0.000000,0.000000 0.000000,0.000000 25.000000,0.000000 0.000000,0.000000-25.000000,0.000000 0.000000,0.000000 50.000000,0.000000 0.000000,0.000000 0.000000</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84400.000000 40800.000000,'50.000000'0.000000,"-50.000000"-25.000000,0.000000 0.000000,25.000000 25.000000,0.000000 0.000000,0.000000 0.000000,0.000000 0.000000,-25.000000 25.000000,0.000000 0.000000,0.000000 0.000000,0.000000 0.000000,0.000000 25.000000,0.000000 0.000000,0.000000-25.000000,0.000000 0.000000,0.000000 25.000000,0.000000 0.000000,-25.000000-25.000000,0.000000 0.000000,25.000000 25.000000,0.000000 0.000000,0.000000-25.000000,0.000000 0.000000,-25.000000 0.000000,0.000000 0.000000,25.000000 0.000000,0.000000 0.000000,0.000000 0.000000,0.000000 0.000000,0.000000 0.000000,0.000000 0.000000,0.000000 0.000000,0.000000 0.000000,0.000000 0.000000,0.000000 0.000000,25.000000-25.000000</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84450.000000 40000.000000,'0.000000'-50.000000,"25.000000"0.000000,0.000000 0.000000,-25.000000 25.000000,0.000000 0.000000,25.000000 25.000000,0.000000 0.000000,-25.000000-25.000000,0.000000 0.000000,0.000000 50.000000,0.000000 0.000000,25.000000 0.000000</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85300.000000 40550.000000,'0.000000'-50.000000,"25.000000"25.000000,0.000000 0.000000,-25.000000 0.000000,0.000000 0.000000,0.000000 75.000000,0.000000 0.000000,0.000000 0.000000,0.000000 0.000000,0.000000 50.000000,0.000000 0.000000,0.000000 25.000000,0.000000 0.000000,0.000000 0.000000,0.000000 0.000000,0.000000-25.000000,0.000000 0.000000,0.000000 0.000000,0.000000 0.000000,-25.000000 0.000000,0.000000 0.000000,25.000000-25.000000,0.000000 0.000000,0.000000 0.000000,0.000000 0.000000,-25.000000-25.000000,0.000000 0.000000,25.000000-25.000000,0.000000 0.000000,0.000000 0.000000,0.000000 0.000000,0.000000-50.000000,0.000000 0.000000,-25.000000 0.000000,0.000000 0.000000,25.000000-25.000000,0.000000 0.000000,0.000000 0.000000,0.000000 0.000000,0.000000 0.000000,0.000000 0.000000,0.000000-25.000000,0.000000 0.000000,0.000000-25.000000,0.000000 0.000000,0.000000 25.000000,0.000000 0.000000,25.000000-50.000000,0.000000 0.000000,25.000000 0.000000,0.000000 0.000000,-25.000000 0.000000,0.000000 0.000000,50.000000 25.000000,0.000000 0.000000,-25.000000 0.000000,0.000000 0.000000,0.000000 25.000000,0.000000 0.000000,0.000000 50.000000,0.000000 0.000000,-25.000000 25.000000,0.000000 0.000000,0.000000 25.000000,0.000000 0.000000,-25.000000 50.000000,0.000000 0.000000,25.000000 0.000000,0.000000 0.000000,-25.000000 25.000000,0.000000 0.000000,-50.000000 0.000000,0.000000 0.000000,25.000000 0.000000,0.000000 0.000000,0.000000-25.000000,0.000000 0.000000,0.000000-25.000000,0.000000 0.000000,-25.000000 0.000000,0.000000 0.000000,25.000000-25.000000,0.000000 0.000000,0.000000 0.000000,0.000000 0.000000,0.000000-25.000000,0.000000 0.000000,0.000000 0.000000,0.000000 0.000000,25.000000-25.000000,0.000000 0.000000,0.000000 0.000000,0.000000 0.000000,0.000000-25.000000,0.000000 0.000000,25.000000 0.000000,0.000000 0.000000,0.000000 0.000000,0.000000 0.000000,25.000000-25.000000,0.000000 0.000000,0.000000 25.000000,0.000000 0.000000,0.000000 0.000000,0.000000 0.000000,25.000000 0.000000,0.000000 0.000000,-25.000000 25.000000,0.000000 0.000000,-25.000000 25.000000,0.000000 0.000000,25.000000-25.000000,0.000000 0.000000,-25.000000 25.000000,0.000000 0.000000,0.000000 50.000000,0.000000 0.000000,-25.000000-25.000000,0.000000 0.000000,0.000000 25.000000,0.000000 0.000000,25.000000 0.000000,0.000000 0.000000,-25.000000 0.000000,0.000000 0.000000,0.000000 0.000000,0.000000 0.000000,0.000000 25.000000,0.000000 0.000000,-25.000000-25.000000,0.000000 0.000000,25.000000 0.000000,0.000000 0.000000,-50.000000 0.000000,0.000000 0.000000,25.000000 0.000000,0.000000 0.000000,0.000000 0.000000,0.000000 0.000000,25.000000-25.000000,0.000000 0.000000,-25.000000-25.000000,0.000000 0.000000,0.000000 25.000000,0.000000 0.000000,25.000000-50.000000,0.000000 0.000000,0.000000 0.000000,0.000000 0.000000,0.000000 0.000000,0.000000 0.000000,25.000000-25.000000,0.000000 0.000000,25.000000 0.000000,0.000000 0.000000,0.000000-25.000000,0.000000 0.000000,25.000000 0.000000,0.000000 0.000000,0.000000 0.000000,0.000000 0.000000,0.000000-25.000000,0.000000 0.000000,25.000000 25.000000,0.000000 0.000000,-50.000000 25.000000,0.000000 0.000000,0.000000 25.000000,0.000000 0.000000,-25.000000 25.000000,0.000000 0.000000,-25.000000 50.000000,0.000000 0.000000,0.000000-25.000000,0.000000 0.000000,0.000000 25.000000</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87550.000000 41150.000000,'50.000000'0.000000,"-25.000000"0.000000,0.000000 0.000000,0.000000 0.000000,0.000000 0.000000,0.000000 0.000000,0.000000 0.000000,0.000000 0.000000,0.000000 0.000000,-25.000000 25.000000,0.000000 0.000000,0.000000 25.000000,0.000000 0.000000,0.000000-25.000000,0.000000 0.000000,-25.000000 25.000000,0.000000 0.000000,0.000000-25.000000,0.000000 0.000000,0.000000 0.000000,0.000000 0.000000,0.000000 0.000000,0.000000 0.000000,-25.000000 0.000000,0.000000 0.000000,25.000000-25.000000,0.000000 0.000000,0.000000 0.000000,0.000000 0.000000,0.000000 0.000000,0.000000 0.000000,0.000000 0.000000,0.000000 0.000000,0.000000 0.000000,0.000000 0.000000,0.000000-25.000000,0.000000 0.000000,25.000000 0.000000,0.000000 0.000000,0.000000 0.000000,0.000000 0.000000,0.000000-25.000000,0.000000 0.000000,0.000000 0.000000,0.000000 0.000000,50.000000-25.000000,0.000000 0.000000,0.000000 25.000000,0.000000 0.000000,0.000000-25.000000,0.000000 0.000000,25.000000 0.000000,0.000000 0.000000,-50.000000 50.000000,0.000000 0.000000,50.000000-25.000000</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89600.000000 40650.000000,'0.000000'50.000000,"-25.000000"-50.000000,0.000000 0.000000,0.000000 25.000000,0.000000 0.000000,0.000000-25.000000,0.000000 0.000000,-25.000000 25.000000,0.000000 0.000000,-25.000000 25.000000,0.000000 0.000000,0.000000-50.000000,0.000000 0.000000,-50.000000 25.000000,0.000000 0.000000,25.000000-25.000000,0.000000 0.000000,25.000000 25.000000,0.000000 0.000000,25.000000-25.000000,0.000000 0.000000,0.000000 0.000000,0.000000 0.000000,50.000000-25.000000,0.000000 0.000000,25.000000-25.000000,0.000000 0.000000,0.000000 25.000000,0.000000 0.000000,0.000000-25.000000,0.000000 0.000000,0.000000 0.000000,0.000000 0.000000,25.000000-25.000000,0.000000 0.000000,0.000000 25.000000,0.000000 0.000000,0.000000-25.000000,0.000000 0.000000,0.000000 25.000000,0.000000 0.000000,0.000000-25.000000,0.000000 0.000000,-25.000000 50.000000,0.000000 0.000000,0.000000 0.000000,0.000000 0.000000,-25.000000 0.000000,0.000000 0.000000,0.000000 75.000000,0.000000 0.000000,-25.000000 0.000000,0.000000 0.000000,25.000000 25.000000,0.000000 0.000000,-25.000000 0.000000,0.000000 0.000000,0.000000 25.000000,0.000000 0.000000,0.000000-50.000000,0.000000 0.000000,25.000000 25.000000,0.000000 0.000000,-25.000000 0.000000,0.000000 0.000000,25.000000 0.000000,0.000000 0.000000,0.000000-25.000000,0.000000 0.000000,0.000000 0.000000,0.000000 0.000000,0.000000-25.000000,0.000000 0.000000,25.000000 0.000000,0.000000 0.000000,0.000000 0.000000,0.000000 0.000000,0.000000-25.000000,0.000000 0.000000,25.000000 0.000000,0.000000 0.000000,0.000000 0.000000</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89650.000000 40500.000000,'-50.000000'0.000000,"50.000000"25.000000,0.000000 0.000000,-25.000000 0.000000,0.000000 0.000000,0.000000 50.000000,0.000000 0.000000,25.000000 0.000000,0.000000 0.000000,0.000000 25.000000,0.000000 0.000000,0.000000-25.000000,0.000000 0.000000,0.000000 0.000000,0.000000 0.000000,0.000000 0.000000,0.000000 0.000000,25.000000-25.000000,0.000000 0.000000,0.000000 0.000000,0.000000 0.000000,0.000000-25.000000,0.000000 0.000000,0.000000-25.000000,0.000000 0.000000,25.000000 0.000000,0.000000 0.000000,-25.000000 0.000000,0.000000 0.000000,0.000000 0.000000,0.000000 0.000000,-25.000000-25.000000,0.000000 0.000000,0.000000 0.000000,0.000000 0.000000,-25.000000 0.000000,0.000000 0.000000,0.000000 0.000000,0.000000 0.000000,0.000000 0.000000,0.000000 0.000000,0.000000 0.000000,0.000000 0.000000,0.000000-25.000000,0.000000 0.000000,0.000000 25.000000,0.000000 0.000000,0.000000 0.000000,0.000000 0.000000,25.000000 0.000000,0.000000 0.000000,-25.000000-25.000000,0.000000 0.000000,25.000000 0.000000,0.000000 0.000000,0.000000-25.000000,0.000000 0.000000,25.000000 0.000000,0.000000 0.000000,25.000000 25.000000,0.000000 0.000000,-25.000000 0.000000,0.000000 0.000000,25.000000 0.000000,0.000000 0.000000,0.000000 50.000000,0.000000 0.000000,-25.000000-25.000000,0.000000 0.000000,0.000000 25.000000,0.000000 0.000000,-25.000000 25.000000,0.000000 0.000000,25.000000 50.000000,0.000000 0.000000,-25.000000-25.000000,0.000000 0.000000,-25.000000 25.000000,0.000000 0.000000,0.000000 0.000000,0.000000 0.000000,0.000000 0.000000,0.000000 0.000000,-25.000000-50.000000,0.000000 0.000000,25.000000 25.000000,0.000000 0.000000,0.000000-25.000000,0.000000 0.000000,-25.000000-25.000000,0.000000 0.000000,25.000000 25.000000,0.000000 0.000000,25.000000-50.000000,0.000000 0.000000,-25.000000 0.000000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3: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26840.000000 23790.000000,'-21.000000'0.000000,"11.000000"0.000000,1.000000 0.000000,9.000000 10.000000,0.000000 0.000000,0.000000 10.000000,0.000000 0.000000,-10.000000 0.000000,0.000000 0.000000,10.000000 0.000000,0.000000 0.000000,0.000000 0.000000,0.000000 0.000000,10.000000 0.000000,0.000000 0.000000,-1.000000 0.000000,1.000000 0.000000,-10.000000 0.000000,0.000000 0.000000,11.000000 0.000000,-1.000000 0.000000,0.000000-10.000000,-1.000000 0.000000,1.000000 0.000000,1.000000 0.000000,-1.000000 0.000000,0.000000 0.000000,-1.000000-10.000000,1.000000 0.000000,1.000000 0.000000,-1.000000 0.000000,0.000000 0.000000,-1.000000 0.000000,1.000000-10.000000,1.000000 0.000000,-11.000000-10.000000,0.000000 0.000000,10.000000-10.000000,0.000000 0.000000,-10.000000 0.000000,0.000000 0.000000,9.000000 0.000000,1.000000 0.000000,-10.000000-10.000000,0.000000 0.000000,11.000000 0.000000,-1.000000 0.000000,0.000000 0.000000,-1.000000 0.000000,-9.000000 10.000000,0.000000 0.000000,10.000000 10.000000,1.000000 0.000000,-11.000000 10.000000,0.000000 0.000000,10.000000 0.000000</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90800.000000 40350.000000,'50.000000'0.000000,"-50.000000"25.000000,0.000000 0.000000,25.000000-25.000000,0.000000 0.000000,-25.000000 50.000000,0.000000 0.000000,0.000000-25.000000,0.000000 0.000000,0.000000 50.000000,0.000000 0.000000,0.000000 0.000000,0.000000 0.000000,-25.000000 0.000000,0.000000 0.000000,0.000000 25.000000,0.000000 0.000000,25.000000-50.000000,0.000000 0.000000,-25.000000 25.000000,0.000000 0.000000,25.000000-25.000000,0.000000 0.000000,0.000000-25.000000,0.000000 0.000000,0.000000 0.000000,0.000000 0.000000,25.000000-75.000000</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3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90900.000000 40200.000000,'-50.000000'-50.000000,"25.000000"0.000000,0.000000 0.000000,25.000000 25.000000,0.000000 0.000000,0.000000 0.000000,0.000000 0.000000,0.000000 0.000000,0.000000 0.000000,25.000000 25.000000,0.000000 0.000000,0.000000 0.000000,0.000000 0.000000,0.000000 0.000000,0.000000 0.000000,0.000000 0.000000,0.000000 0.000000,25.000000 25.000000,0.000000 0.000000,-25.000000-25.000000,0.000000 0.000000,0.000000 0.000000</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8: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91600.000000 40150.000000,'0.000000'50.000000,"-25.000000"-25.000000,0.000000 0.000000,25.000000 0.000000,0.000000 0.000000,0.000000 0.000000,0.000000 0.000000,0.000000 25.000000,0.000000 0.000000,0.000000 25.000000,0.000000 0.000000,0.000000 0.000000,0.000000 0.000000,0.000000 0.000000,0.000000 0.000000,0.000000 0.000000,0.000000 0.000000,0.000000 25.000000,0.000000 0.000000,0.000000-50.000000,0.000000 0.000000,0.000000-25.000000,0.000000 0.000000,25.000000 25.000000,0.000000 0.000000,0.000000-50.000000,0.000000 0.000000,-25.000000-25.000000,0.000000 0.000000,0.000000-25.000000,0.000000 0.000000,25.000000 0.000000,0.000000 0.000000,-25.000000 0.000000,0.000000 0.000000,25.000000-25.000000,0.000000 0.000000,0.000000 0.000000,0.000000 0.000000,0.000000 0.000000,0.000000 0.000000,0.000000 0.000000,0.000000 0.000000,25.000000 25.000000,0.000000 0.000000,-25.000000 0.000000,0.000000 0.000000,25.000000 0.000000,0.000000 0.000000,-25.000000 50.000000,0.000000 0.000000,0.000000 0.000000,0.000000 0.000000,0.000000 0.000000,0.000000 0.000000,-25.000000 50.000000,0.000000 0.000000,0.000000 25.000000,0.000000 0.000000,0.000000-25.000000,0.000000 0.000000,0.000000 25.000000,0.000000 0.000000,0.000000 0.000000,0.000000 0.000000,-25.000000 0.000000,0.000000 0.000000,25.000000-25.000000,0.000000 0.000000,0.000000 25.000000,0.000000 0.000000,0.000000-50.000000,0.000000 0.000000,0.000000 0.000000,0.000000 0.000000,0.000000 0.000000,0.000000 0.000000,0.000000 0.000000</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22650.000000 46950.000000,'-50.000000'0.000000,"25.000000"0.000000,0.000000 0.000000,0.000000-25.000000,0.000000 0.000000,50.000000 25.000000,0.000000 0.000000,25.000000 0.000000,0.000000 0.000000,0.000000 0.000000,0.000000 0.000000,25.000000 0.000000,0.000000 0.000000,25.000000-25.000000,0.000000 0.000000,-25.000000 25.000000,0.000000 0.000000,25.000000 0.000000,0.000000 0.000000,0.000000 0.000000,0.000000 0.000000,0.000000 0.000000,0.000000 0.000000,-25.000000-25.000000,0.000000 0.000000,25.000000 25.000000,0.000000 0.000000,-25.000000 0.000000,0.000000 0.000000,-25.000000-25.000000,0.000000 0.000000,-25.000000 0.000000</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24500.000000 46200.000000,'100.000000'0.000000,"-50.000000"-25.000000,0.000000 0.000000,0.000000 0.000000,0.000000 0.000000,25.000000 0.000000,0.000000 0.000000,-25.000000 25.000000,0.000000 0.000000,25.000000 0.000000,0.000000 0.000000,-25.000000 0.000000,0.000000 0.000000,-25.000000 0.000000,0.000000 0.000000,0.000000 0.000000,0.000000 0.000000,-25.000000 25.000000,0.000000 0.000000,0.000000 0.000000,0.000000 0.000000,0.000000 25.000000,0.000000 0.000000,0.000000 0.000000,0.000000 0.000000,-25.000000-25.000000,0.000000 0.000000,0.000000 25.000000,0.000000 0.000000,-25.000000 25.000000,0.000000 0.000000,0.000000-25.000000,0.000000 0.000000,0.000000 0.000000,0.000000 0.000000,0.000000 0.000000,0.000000 0.000000,0.000000 0.000000,0.000000 0.000000,0.000000 0.000000,0.000000 0.000000,0.000000 0.000000,0.000000 0.000000,0.000000-25.000000,0.000000 0.000000,-25.000000 25.000000,0.000000 0.000000,25.000000-50.000000,0.000000 0.000000,25.000000 25.000000,0.000000 0.000000,0.000000-25.000000,0.000000 0.000000,0.000000-25.000000,0.000000 0.000000,25.000000 0.000000,0.000000 0.000000,0.000000-50.000000,0.000000 0.000000,-25.000000 25.000000,0.000000 0.000000,25.000000-25.000000,0.000000 0.000000,0.000000 0.000000,0.000000 0.000000,0.000000 0.000000,0.000000 0.000000,0.000000 0.000000,0.000000 0.000000,0.000000 0.000000,0.000000 0.000000,0.000000 25.000000,0.000000 0.000000,25.000000 0.000000,0.000000 0.000000,0.000000 0.000000,0.000000 0.000000,0.000000 50.000000,0.000000 0.000000,0.000000 0.000000,0.000000 0.000000,0.000000 0.000000,0.000000 0.000000,0.000000 25.000000</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27750.000000 45950.000000,'-50.000000'0.000000,"25.000000"50.000000,0.000000 0.000000,0.000000 0.000000,0.000000 0.000000,0.000000 25.000000,0.000000 0.000000,-25.000000 0.000000,0.000000 0.000000,0.000000 0.000000,0.000000 0.000000,25.000000 25.000000,0.000000 0.000000,-25.000000-25.000000,0.000000 0.000000,25.000000-25.000000,0.000000 0.000000,0.000000 0.000000,0.000000 0.000000,-25.000000-25.000000,0.000000 0.000000,50.000000 0.000000,0.000000 0.000000,-25.000000 0.000000,0.000000 0.000000,0.000000-25.000000,0.000000 0.000000,0.000000-25.000000,0.000000 0.000000,0.000000 0.000000,0.000000 0.000000,0.000000-25.000000,0.000000 0.000000,0.000000 25.000000,0.000000 0.000000,0.000000-25.000000,0.000000 0.000000,0.000000 0.000000,0.000000 0.000000,0.000000 0.000000,0.000000 0.000000,0.000000 0.000000,0.000000 0.000000,0.000000 25.000000,0.000000 0.000000,0.000000-25.000000,0.000000 0.000000,0.000000 25.000000,0.000000 0.000000,25.000000-25.000000,0.000000 0.000000,-25.000000 25.000000,0.000000 0.000000,25.000000 0.000000,0.000000 0.000000,25.000000 0.000000,0.000000 0.000000,0.000000 25.000000,0.000000 0.000000,25.000000-25.000000</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27850.000000 46450.000000,'0.000000'50.000000,"0.000000"-25.000000,0.000000 0.000000,0.000000 0.000000,0.000000 0.000000,0.000000 0.000000,0.000000 0.000000,0.000000 25.000000,0.000000 0.000000,0.000000-25.000000,0.000000 0.000000,0.000000 0.000000,0.000000 0.000000,0.000000 25.000000,0.000000 0.000000,0.000000-25.000000,0.000000 0.000000,0.000000 0.000000,0.000000 0.000000,0.000000 0.000000,0.000000 0.000000,25.000000-25.000000,0.000000 0.000000,-25.000000 25.000000,0.000000 0.000000,-25.000000-25.000000</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27850.000000 45800.000000,'0.000000'-100.000000,"0.000000"75.000000,0.000000 0.000000,0.000000 0.000000,0.000000 0.000000,25.000000 25.000000</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29550.000000 46200.000000,'-50.000000'0.000000,"25.000000"0.000000,0.000000 0.000000,0.000000 25.000000,0.000000 0.000000,0.000000-25.000000,0.000000 0.000000,-25.000000 0.000000,0.000000 0.000000,0.000000 25.000000,0.000000 0.000000,-25.000000-25.000000,0.000000 0.000000,0.000000 25.000000,0.000000 0.000000,0.000000-25.000000,0.000000 0.000000,0.000000 0.000000,0.000000 0.000000,25.000000 0.000000,0.000000 0.000000,0.000000 0.000000</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28900.000000 45600.000000,'0.000000'-50.000000,"0.000000"100.000000,0.000000 0.000000,0.000000 0.000000,0.000000 0.000000,25.000000 25.000000,0.000000 0.000000,0.000000 0.000000,0.000000 0.000000,0.000000 0.000000,0.000000 0.000000,-25.000000 0.000000,0.000000 0.000000,25.000000 0.000000,0.000000 0.000000,-25.000000-25.000000,0.000000 0.000000,25.000000 0.000000,0.000000 0.000000,-25.000000 0.000000,0.000000 0.000000,25.000000-25.000000,0.000000 0.000000,-25.000000 0.000000,0.000000 0.000000,25.000000 0.000000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2:03: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27259.000000 23370.000000,'21.000000'-20.000000,"-11.000000"10.000000,0.000000 0.000000,-10.000000-10.000000,0.000000 0.000000,9.000000 10.000000,1.000000 0.000000,-10.000000 0.000000,0.000000 0.000000,0.000000 20.000000,0.000000 0.000000,0.000000 10.000000,0.000000 0.000000,0.000000 10.000000,0.000000 0.000000,-10.000000-10.000000,1.000000 0.000000,9.000000 10.000000,0.000000 0.000000,0.000000 0.000000,0.000000 0.000000,0.000000 0.000000,0.000000 0.000000,0.000000 10.000000,0.000000 0.000000,0.000000-10.000000,0.000000 0.000000,0.000000 10.000000,0.000000 0.000000,0.000000-10.000000,0.000000 0.000000,0.000000 0.000000,0.000000 0.000000,0.000000 0.000000,0.000000 0.000000,0.000000 0.000000,0.000000 0.000000,0.000000-10.000000,0.000000 0.000000,0.000000 0.000000,0.000000 0.000000,0.000000 0.000000,0.000000 0.000000,0.000000-10.000000,0.000000 0.000000,-10.000000 0.000000,0.000000 0.000000,-1.000000-10.000000</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30400.000000 45550.000000,'50.000000'0.000000,"-50.000000"25.000000,0.000000 0.000000,0.000000 25.000000,0.000000 0.000000,25.000000 25.000000,0.000000 0.000000,0.000000 25.000000,0.000000 0.000000,-25.000000 0.000000,0.000000 0.000000,0.000000-25.000000,0.000000 0.000000,25.000000 25.000000,0.000000 0.000000,-25.000000-25.000000,0.000000 0.000000,0.000000-25.000000,0.000000 0.000000,0.000000 0.000000,0.000000 0.000000,0.000000-25.000000,0.000000 0.000000,0.000000 0.000000,0.000000 0.000000,-25.000000-25.000000,0.000000 0.000000,0.000000 0.000000,0.000000 0.000000,25.000000-25.000000,0.000000 0.000000,-25.000000 0.000000,0.000000 0.000000,25.000000-25.000000,0.000000 0.000000,0.000000-25.000000,0.000000 0.000000,0.000000 0.000000,0.000000 0.000000,50.000000 0.000000,0.000000 0.000000,0.000000-50.000000,0.000000 0.000000,0.000000 25.000000,0.000000 0.000000,25.000000 0.000000,0.000000 0.000000,0.000000 25.000000,0.000000 0.000000,-25.000000 0.000000,0.000000 0.000000,25.000000 50.000000,0.000000 0.000000,-25.000000 0.000000,0.000000 0.000000,0.000000 25.000000,0.000000 0.000000,-25.000000 25.000000,0.000000 0.000000,0.000000 25.000000,0.000000 0.000000,-25.000000 0.000000,0.000000 0.000000,0.000000 25.000000,0.000000 0.000000,0.000000 0.000000,0.000000 0.000000,0.000000-25.000000,0.000000 0.000000,0.000000 25.000000,0.000000 0.000000,-25.000000-25.000000,0.000000 0.000000,-25.000000 0.000000,0.000000 0.000000,25.000000-25.000000,0.000000 0.000000,-25.000000 25.000000,0.000000 0.000000,25.000000-50.000000,0.000000 0.000000,-25.000000 25.000000,0.000000 0.000000,25.000000-25.000000,0.000000 0.000000,0.000000 0.000000,0.000000 0.000000,-25.000000 0.000000,0.000000 0.000000,25.000000 0.000000,0.000000 0.000000,-25.000000 0.000000</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33250.000000 46100.000000,'0.000000'-50.000000,"0.000000"0.000000,0.000000 0.000000,25.000000 25.000000,0.000000 0.000000,-25.000000-25.000000,0.000000 0.000000,25.000000 25.000000,0.000000 0.000000,0.000000 75.000000,0.000000 0.000000,-25.000000 25.000000,0.000000 0.000000,0.000000 25.000000,0.000000 0.000000,0.000000 25.000000,0.000000 0.000000,0.000000-25.000000,0.000000 0.000000,0.000000 0.000000,0.000000 0.000000,0.000000 0.000000,0.000000 0.000000,-25.000000-25.000000,0.000000 0.000000,25.000000 0.000000,0.000000 0.000000,-25.000000 0.000000,0.000000 0.000000,25.000000-50.000000,0.000000 0.000000,0.000000 0.000000,0.000000 0.000000,0.000000-75.000000,0.000000 0.000000,0.000000-50.000000,0.000000 0.000000,0.000000 0.000000,0.000000 0.000000,25.000000-25.000000,0.000000 0.000000,25.000000-25.000000,0.000000 0.000000,0.000000 0.000000,0.000000 0.000000,0.000000 0.000000,0.000000 0.000000,25.000000 0.000000,0.000000 0.000000,-25.000000 25.000000,0.000000 0.000000,0.000000 50.000000,0.000000 0.000000,0.000000 50.000000,0.000000 0.000000,-25.000000 25.000000,0.000000 0.000000,-25.000000 50.000000,0.000000 0.000000,25.000000 0.000000,0.000000 0.000000,0.000000 0.000000,0.000000 0.000000,-25.000000 25.000000,0.000000 0.000000,0.000000 0.000000,0.000000 0.000000,0.000000 0.000000,0.000000 0.000000,0.000000 25.000000,0.000000 0.000000,-25.000000-50.000000,0.000000 0.000000,0.000000 25.000000,0.000000 0.000000,0.000000-25.000000,0.000000 0.000000,0.000000-25.000000,0.000000 0.000000,-25.000000 0.000000,0.000000 0.000000,0.000000 0.000000,0.000000 0.000000,25.000000-25.000000,0.000000 0.000000,0.000000 25.000000,0.000000 0.000000,-25.000000-25.000000,0.000000 0.000000,25.000000 0.000000</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34250.000000 46300.000000,'50.000000'0.000000,"-25.000000"25.000000,0.000000 0.000000,0.000000 0.000000,0.000000 0.000000,-25.000000 25.000000,0.000000 0.000000,25.000000-25.000000,0.000000 0.000000,0.000000 50.000000,0.000000 0.000000,-25.000000 0.000000,0.000000 0.000000,0.000000-25.000000,0.000000 0.000000,0.000000 25.000000,0.000000 0.000000,-25.000000 0.000000,0.000000 0.000000,0.000000 0.000000,0.000000 0.000000,0.000000-25.000000,0.000000 0.000000,0.000000 0.000000,0.000000 0.000000,0.000000-25.000000,0.000000 0.000000,-25.000000 0.000000,0.000000 0.000000,50.000000 0.000000,0.000000 0.000000,-25.000000-25.000000,0.000000 0.000000,25.000000-50.000000,0.000000 0.000000,0.000000 0.000000,0.000000 0.000000,50.000000-25.000000,0.000000 0.000000,-25.000000 0.000000,0.000000 0.000000,25.000000-25.000000,0.000000 0.000000,0.000000 0.000000,0.000000 0.000000,25.000000 0.000000,0.000000 0.000000,0.000000 25.000000,0.000000 0.000000,25.000000-25.000000,0.000000 0.000000,-25.000000 50.000000,0.000000 0.000000,-25.000000 0.000000,0.000000 0.000000,-25.000000 25.000000,0.000000 0.000000,0.000000 25.000000</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35700.000000 46150.000000,'0.000000'-50.000000,"25.000000"25.000000,0.000000 0.000000,0.000000 25.000000,0.000000 0.000000,0.000000 0.000000,0.000000 0.000000,25.000000 0.000000,0.000000 0.000000,-25.000000 0.000000,0.000000 0.000000,25.000000 25.000000,0.000000 0.000000,-25.000000 0.000000,0.000000 0.000000,25.000000 25.000000,0.000000 0.000000,-50.000000-25.000000,0.000000 0.000000,25.000000 50.000000,0.000000 0.000000,-25.000000-25.000000,0.000000 0.000000,25.000000 0.000000,0.000000 0.000000,-25.000000 0.000000,0.000000 0.000000,-25.000000 0.000000,0.000000 0.000000,-25.000000 0.000000,0.000000 0.000000,0.000000 0.000000,0.000000 0.000000,0.000000-25.000000,0.000000 0.000000,0.000000-25.000000,0.000000 0.000000,-25.000000 25.000000,0.000000 0.000000,25.000000-25.000000,0.000000 0.000000,0.000000 0.000000,0.000000 0.000000,0.000000 0.000000,0.000000 0.000000,0.000000-25.000000,0.000000 0.000000,25.000000-25.000000,0.000000 0.000000,25.000000 0.000000,0.000000 0.000000,0.000000-25.000000,0.000000 0.000000,0.000000 25.000000,0.000000 0.000000,25.000000-25.000000,0.000000 0.000000,25.000000 25.000000,0.000000 0.000000,0.000000 0.000000,0.000000 0.000000,25.000000 25.000000,0.000000 0.000000,0.000000-25.000000,0.000000 0.000000,0.000000 25.000000,0.000000 0.000000,-25.000000 25.000000,0.000000 0.000000,-25.000000 0.000000,0.000000 0.000000,25.000000 0.000000</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37850.000000 45850.000000,'50.000000'-50.000000,"-50.000000"25.000000,0.000000 0.000000,-25.000000 25.000000,0.000000 0.000000,-25.000000 0.000000,0.000000 0.000000,-25.000000 25.000000,0.000000 0.000000,0.000000 0.000000,0.000000 0.000000,-25.000000-25.000000,0.000000 0.000000,25.000000 25.000000,0.000000 0.000000,-25.000000-25.000000,0.000000 0.000000,25.000000 25.000000,0.000000 0.000000,0.000000-25.000000,0.000000 0.000000,0.000000 0.000000,0.000000 0.000000,50.000000 0.000000</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37050.000000 45150.000000,'50.000000'0.000000,"-25.000000"0.000000,0.000000 0.000000,0.000000 25.000000,0.000000 0.000000,-25.000000 25.000000,0.000000 0.000000,0.000000 50.000000,0.000000 0.000000,0.000000-25.000000,0.000000 0.000000,0.000000 25.000000,0.000000 0.000000,-25.000000 0.000000,0.000000 0.000000,0.000000 0.000000,0.000000 0.000000,25.000000-50.000000,0.000000 0.000000,-25.000000 25.000000,0.000000 0.000000,25.000000-25.000000,0.000000 0.000000,-25.000000 0.000000,0.000000 0.000000,25.000000-25.000000,0.000000 0.000000,0.000000 0.000000,0.000000 0.000000,25.000000-25.000000,0.000000 0.000000,25.000000 0.000000,0.000000 0.000000,0.000000-50.000000,0.000000 0.000000,-25.000000 25.000000,0.000000 0.000000,25.000000-25.000000</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37900.000000 45850.000000,'0.000000'-50.000000,"-25.000000"100.000000,0.000000 0.000000,25.000000 0.000000,0.000000 0.000000,0.000000 25.000000,0.000000 0.000000,0.000000-25.000000,0.000000 0.000000,0.000000 25.000000,0.000000 0.000000,0.000000 0.000000,0.000000 0.000000,0.000000-25.000000,0.000000 0.000000,25.000000 25.000000,0.000000 0.000000,0.000000-50.000000,0.000000 0.000000,0.000000 0.000000,0.000000 0.000000,0.000000 0.000000,0.000000 0.000000,25.000000-25.000000,0.000000 0.000000,-25.000000 0.000000,0.000000 0.000000,0.000000 0.000000,0.000000 0.000000,0.000000-25.000000,0.000000 0.000000,0.000000 0.000000,0.000000 0.000000,-25.000000-25.000000,0.000000 0.000000,0.000000 0.000000,0.000000 0.000000,0.000000 25.000000</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38100.000000 45950.000000,'0.000000'-50.000000,"-25.000000"25.000000,0.000000 0.000000,25.000000 0.000000,0.000000 0.000000,0.000000 0.000000,0.000000 0.000000,25.000000 25.000000,0.000000 0.000000,0.000000 0.000000,0.000000 0.000000,0.000000 25.000000,0.000000 0.000000,0.000000 0.000000,0.000000 0.000000,-25.000000 25.000000,0.000000 0.000000,25.000000-25.000000,0.000000 0.000000,-25.000000 25.000000,0.000000 0.000000,0.000000-25.000000,0.000000 0.000000,0.000000 25.000000,0.000000 0.000000,-25.000000-25.000000,0.000000 0.000000,-25.000000 0.000000,0.000000 0.000000,25.000000-25.000000,0.000000 0.000000,0.000000 25.000000,0.000000 0.000000,0.000000-25.000000,0.000000 0.000000,0.000000-25.000000</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38600.000000 45600.000000,'50.000000'0.000000,"-50.000000"25.000000,0.000000 0.000000,0.000000 0.000000,0.000000 0.000000,0.000000 25.000000,0.000000 0.000000,0.000000 25.000000,0.000000 0.000000,25.000000 0.000000,0.000000 0.000000,-25.000000-25.000000,0.000000 0.000000,0.000000 25.000000,0.000000 0.000000,0.000000-25.000000,0.000000 0.000000,0.000000 0.000000,0.000000 0.000000,0.000000-25.000000,0.000000 0.000000,0.000000 0.000000,0.000000 0.000000,25.000000-25.000000</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38600.000000 45050.000000,'-50.000000'-50.000000,"25.000000"25.000000,0.000000 0.000000,0.000000 0.000000,0.000000 0.000000,50.000000 25.000000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3: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27680.000000 23610.000000,'0.000000'-20.000000,"0.000000"10.000000,0.000000 0.000000,0.000000 30.000000,0.000000 0.000000,-11.000000 0.000000,1.000000 0.000000,1.000000 0.000000,-1.000000 0.000000,10.000000 10.000000,0.000000 0.000000,-10.000000-10.000000,-1.000000 0.000000,11.000000 10.000000,0.000000 0.000000,0.000000 0.000000,0.000000 0.000000,0.000000 10.000000,0.000000 0.000000,0.000000-20.000000,0.000000 0.000000,11.000000 10.000000,-1.000000 0.000000,0.000000-10.000000,-1.000000 0.000000,1.000000 0.000000,1.000000 0.000000,9.000000-10.000000,-1.000000 0.000000,-8.000000 0.000000,-1.000000 0.000000,10.000000-10.000000,0.000000 0.000000,-10.000000 0.000000,0.000000 0.000000,-1.000000 0.000000,1.000000 0.000000,10.000000 0.000000,0.000000 0.000000,-20.000000-10.000000,0.000000 0.000000,10.000000 0.000000,1.000000 0.000000,-11.000000 0.000000,0.000000 0.000000,0.000000 0.000000</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39300.000000 45600.000000,'0.000000'100.000000,"0.000000"-50.000000,0.000000 0.000000,25.000000 25.000000,0.000000 0.000000,-25.000000-25.000000,0.000000 0.000000,25.000000 0.000000,0.000000 0.000000,-25.000000 0.000000,0.000000 0.000000,25.000000 0.000000,0.000000 0.000000,0.000000 0.000000,0.000000 0.000000,-25.000000-25.000000,0.000000 0.000000,25.000000-25.000000,0.000000 0.000000,0.000000-25.000000,0.000000 0.000000,-25.000000 0.000000,0.000000 0.000000,25.000000-25.000000,0.000000 0.000000,-25.000000 0.000000,0.000000 0.000000,25.000000 0.000000,0.000000 0.000000,0.000000-25.000000,0.000000 0.000000,25.000000 0.000000,0.000000 0.000000,-25.000000 25.000000,0.000000 0.000000,0.000000 0.000000,0.000000 0.000000,0.000000 0.000000,0.000000 0.000000,0.000000 0.000000,0.000000 0.000000,0.000000 50.000000,0.000000 0.000000,0.000000 0.000000,0.000000 0.000000,-25.000000 50.000000,0.000000 0.000000,0.000000 25.000000,0.000000 0.000000,0.000000 0.000000,0.000000 0.000000,0.000000-25.000000,0.000000 0.000000,0.000000 25.000000,0.000000 0.000000,0.000000-25.000000,0.000000 0.000000,0.000000 0.000000,0.000000 0.000000,0.000000 0.000000,0.000000 0.000000,0.000000-25.000000,0.000000 0.000000,25.000000 0.000000,0.000000 0.000000,-25.000000 0.000000,0.000000 0.000000,25.000000-25.000000,0.000000 0.000000,0.000000 0.000000,0.000000 0.000000,0.000000 0.000000</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41600.000000 44950.000000,'-100.000000'-100.000000,"75.000000"75.000000,0.000000 0.000000,0.000000 0.000000,0.000000 0.000000,0.000000 0.000000,0.000000 0.000000,25.000000 0.000000,0.000000 0.000000,0.000000 75.000000,0.000000 0.000000,25.000000 0.000000,0.000000 0.000000,0.000000 50.000000,0.000000 0.000000,0.000000 25.000000,0.000000 0.000000,-25.000000 0.000000,0.000000 0.000000,25.000000 25.000000,0.000000 0.000000,0.000000-25.000000,0.000000 0.000000,0.000000 0.000000,0.000000 0.000000,0.000000 0.000000,0.000000 0.000000,-25.000000-50.000000,0.000000 0.000000,25.000000 0.000000,0.000000 0.000000,-25.000000-25.000000,0.000000 0.000000,25.000000-25.000000,0.000000 0.000000,0.000000-25.000000,0.000000 0.000000,0.000000-50.000000,0.000000 0.000000,0.000000 0.000000,0.000000 0.000000,0.000000 0.000000,0.000000 0.000000,0.000000 0.000000,0.000000 0.000000,0.000000-25.000000,0.000000 0.000000,-25.000000 0.000000,0.000000 0.000000,25.000000 25.000000,0.000000 0.000000,-25.000000 25.000000,0.000000 0.000000,0.000000-25.000000,0.000000 0.000000,-25.000000 50.000000,0.000000 0.000000,-25.000000 0.000000,0.000000 0.000000,0.000000 25.000000,0.000000 0.000000,0.000000 0.000000,0.000000 0.000000,0.000000 25.000000,0.000000 0.000000,25.000000 0.000000,0.000000 0.000000,25.000000-25.000000,0.000000 0.000000,0.000000 0.000000,0.000000 0.000000,0.000000 0.000000,0.000000 0.000000,50.000000-25.000000,0.000000 0.000000,25.000000 0.000000,0.000000 0.000000,-50.000000 0.000000,0.000000 0.000000,25.000000 0.000000</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42700.000000 45950.000000,'0.000000'100.000000,"0.000000"-50.000000,0.000000 0.000000,0.000000 0.000000,0.000000 0.000000,0.000000 0.000000,0.000000 0.000000,0.000000 0.000000,0.000000 0.000000,0.000000 0.000000,0.000000 0.000000,0.000000-25.000000,0.000000 0.000000,0.000000 25.000000,0.000000 0.000000,0.000000-25.000000</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42650.000000 45300.000000,'0.000000'-100.000000,"-25.000000"100.000000,0.000000 0.000000,25.000000-25.000000,0.000000 0.000000,0.000000 50.000000,0.000000 0.000000,0.000000 0.000000,0.000000 0.000000,25.000000 0.000000,0.000000 0.000000,0.000000 0.000000</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43150.000000 46050.000000,'0.000000'50.000000,"25.000000"0.000000,0.000000 0.000000,0.000000 0.000000,0.000000 0.000000,-25.000000 0.000000,0.000000 0.000000,25.000000 0.000000,0.000000 0.000000,0.000000 0.000000,0.000000 0.000000,-25.000000-25.000000,0.000000 0.000000,25.000000 0.000000,0.000000 0.000000,-25.000000 0.000000,0.000000 0.000000,25.000000-50.000000,0.000000 0.000000,-25.000000-25.000000,0.000000 0.000000,25.000000 0.000000,0.000000 0.000000,25.000000 0.000000,0.000000 0.000000,-25.000000 0.000000,0.000000 0.000000,25.000000-25.000000,0.000000 0.000000,0.000000 50.000000,0.000000 0.000000,-25.000000-25.000000,0.000000 0.000000,0.000000 25.000000,0.000000 0.000000,0.000000 25.000000,0.000000 0.000000,0.000000 0.000000,0.000000 0.000000,-25.000000 25.000000,0.000000 0.000000,0.000000 25.000000,0.000000 0.000000,0.000000 0.000000,0.000000 0.000000,0.000000 25.000000,0.000000 0.000000,0.000000-25.000000,0.000000 0.000000,25.000000 0.000000,0.000000 0.000000,-25.000000-25.000000,0.000000 0.000000,0.000000 25.000000,0.000000 0.000000,25.000000-50.000000,0.000000 0.000000,0.000000 25.000000,0.000000 0.000000,0.000000-25.000000,0.000000 0.000000,0.000000 0.000000,0.000000 0.000000,0.000000-50.000000,0.000000 0.000000,0.000000 0.000000,0.000000 0.000000,25.000000-25.000000,0.000000 0.000000,-25.000000 0.000000,0.000000 0.000000,0.000000-25.000000,0.000000 0.000000,0.000000-50.000000,0.000000 0.000000,25.000000 0.000000,0.000000 0.000000,-25.000000 0.000000,0.000000 0.000000,-25.000000 25.000000,0.000000 0.000000,25.000000 25.000000,0.000000 0.000000,-25.000000 50.000000,0.000000 0.000000,0.000000 25.000000,0.000000 0.000000,-25.000000 0.000000,0.000000 0.000000,0.000000 25.000000,0.000000 0.000000,25.000000 25.000000,0.000000 0.000000,0.000000 0.000000,0.000000 0.000000,-25.000000 25.000000,0.000000 0.000000,25.000000 0.000000,0.000000 0.000000,0.000000 25.000000,0.000000 0.000000,0.000000 25.000000,0.000000 0.000000,0.000000 0.000000,0.000000 0.000000,25.000000 0.000000,0.000000 0.000000,0.000000 0.000000,0.000000 0.000000,-25.000000 0.000000,0.000000 0.000000,25.000000-25.000000,0.000000 0.000000,0.000000 0.000000,0.000000 0.000000,-25.000000 0.000000,0.000000 0.000000,25.000000-25.000000,0.000000 0.000000,-25.000000-25.000000,0.000000 0.000000,0.000000 25.000000,0.000000 0.000000,-25.000000-25.000000,0.000000 0.000000,0.000000-25.000000,0.000000 0.000000,-25.000000 0.000000,0.000000 0.000000,25.000000 0.000000,0.000000 0.000000,0.000000 0.000000,0.000000 0.000000,-25.000000-25.000000,0.000000 0.000000,25.000000 0.000000,0.000000 0.000000,0.000000 0.000000,0.000000 0.000000,0.000000 0.000000,0.000000 0.000000,25.000000-25.000000,0.000000 0.000000,0.000000 0.000000,0.000000 0.000000,0.000000 0.000000,0.000000 0.000000,50.000000-25.000000,0.000000 0.000000,0.000000 0.000000,0.000000 0.000000,-25.000000 50.000000,0.000000 0.000000,25.000000-25.000000</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45450.000000 45300.000000,'-50.000000'50.000000,"25.000000"0.000000,0.000000 0.000000,0.000000 25.000000,0.000000 0.000000,0.000000-25.000000,0.000000 0.000000,0.000000 25.000000,0.000000 0.000000,0.000000 0.000000,0.000000 0.000000,0.000000-25.000000,0.000000 0.000000,25.000000 25.000000,0.000000 0.000000,0.000000-50.000000,0.000000 0.000000,0.000000 25.000000,0.000000 0.000000,0.000000 0.000000,0.000000 0.000000,25.000000-25.000000,0.000000 0.000000,0.000000 0.000000,0.000000 0.000000,25.000000-25.000000,0.000000 0.000000,-25.000000 25.000000,0.000000 0.000000,25.000000-25.000000,0.000000 0.000000,-25.000000 0.000000,0.000000 0.000000,25.000000 0.000000,0.000000 0.000000,-25.000000 0.000000,0.000000 0.000000,0.000000 0.000000,0.000000 0.000000,-50.000000 0.000000,0.000000 0.000000,-25.000000-25.000000,0.000000 0.000000,25.000000 25.000000,0.000000 0.000000,-25.000000-25.000000,0.000000 0.000000,25.000000 0.000000,0.000000 0.000000,-25.000000 0.000000,0.000000 0.000000,25.000000 0.000000,0.000000 0.000000,0.000000 0.000000,0.000000 0.000000,25.000000-25.000000,0.000000 0.000000,-25.000000 0.000000,0.000000 0.000000,25.000000-25.000000,0.000000 0.000000,0.000000 0.000000,0.000000 0.000000,25.000000-25.000000,0.000000 0.000000,50.000000 0.000000,0.000000 0.000000,-25.000000 25.000000,0.000000 0.000000,25.000000 25.000000,0.000000 0.000000,-25.000000 25.000000,0.000000 0.000000,0.000000 25.000000,0.000000 0.000000,0.000000 25.000000,0.000000 0.000000,-25.000000 50.000000,0.000000 0.000000,-25.000000 0.000000,0.000000 0.000000,0.000000 0.000000,0.000000 0.000000,0.000000 0.000000,0.000000 0.000000,0.000000 0.000000,0.000000 0.000000,-25.000000-25.000000,0.000000 0.000000,-25.000000-25.000000,0.000000 0.000000,25.000000 0.000000,0.000000 0.000000,-25.000000-25.000000,0.000000 0.000000,25.000000 0.000000,0.000000 0.000000,0.000000 0.000000,0.000000 0.000000,0.000000 0.000000,0.000000 0.000000,25.000000-25.000000,0.000000 0.000000,25.000000 0.000000,0.000000 0.000000,0.000000-25.000000,0.000000 0.000000,25.000000 0.000000,0.000000 0.000000,25.000000 25.000000,0.000000 0.000000,-25.000000-25.000000,0.000000 0.000000,25.000000 50.000000,0.000000 0.000000,-25.000000 0.000000,0.000000 0.000000,0.000000 0.000000,0.000000 0.000000,-25.000000 25.000000,0.000000 0.000000,25.000000 25.000000,0.000000 0.000000,-50.000000 25.000000,0.000000 0.000000,25.000000-25.000000,0.000000 0.000000,-25.000000 25.000000,0.000000 0.000000,0.000000-25.000000,0.000000 0.000000,0.000000 0.000000,0.000000 0.000000,0.000000-25.000000,0.000000 0.000000,-25.000000-25.000000,0.000000 0.000000,0.000000 0.000000,0.000000 0.000000,0.000000 0.000000,0.000000 0.000000,25.000000-25.000000,0.000000 0.000000,-25.000000-25.000000,0.000000 0.000000,25.000000 0.000000,0.000000 0.000000,0.000000 0.000000,0.000000 0.000000,25.000000 0.000000,0.000000 0.000000,0.000000-25.000000,0.000000 0.000000,25.000000 0.000000,0.000000 0.000000,25.000000-50.000000,0.000000 0.000000,0.000000 25.000000,0.000000 0.000000,0.000000 0.000000,0.000000 0.000000,-25.000000 50.000000</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48050.000000 45050.000000,'0.000000'-50.000000,"0.000000"0.000000,0.000000 0.000000,25.000000 0.000000,0.000000 0.000000,0.000000 50.000000,0.000000 0.000000,25.000000 0.000000,0.000000 0.000000,0.000000 25.000000,0.000000 0.000000,0.000000 75.000000,0.000000 0.000000,-25.000000 0.000000,0.000000 0.000000,0.000000 50.000000,0.000000 0.000000,-25.000000-25.000000,0.000000 0.000000,0.000000 0.000000,0.000000 0.000000,-25.000000 25.000000,0.000000 0.000000,-25.000000 0.000000,0.000000 0.000000,25.000000-50.000000,0.000000 0.000000,0.000000 25.000000,0.000000 0.000000,0.000000-25.000000,0.000000 0.000000,25.000000-25.000000,0.000000 0.000000,-25.000000 0.000000,0.000000 0.000000,25.000000-50.000000,0.000000 0.000000,-25.000000 0.000000,0.000000 0.000000,25.000000-50.000000,0.000000 0.000000,0.000000 0.000000,0.000000 0.000000,25.000000-75.000000,0.000000 0.000000,0.000000 50.000000</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49050.000000 46150.000000,'50.000000'0.000000,"-25.000000"0.000000,0.000000 0.000000,0.000000 25.000000,0.000000 0.000000,0.000000 25.000000,0.000000 0.000000,-25.000000 0.000000,0.000000 0.000000,0.000000 25.000000,0.000000 0.000000,0.000000-25.000000,0.000000 0.000000,0.000000 0.000000,0.000000 0.000000,-25.000000 0.000000,0.000000 0.000000,0.000000 0.000000,0.000000 0.000000,0.000000-25.000000,0.000000 0.000000,0.000000-25.000000,0.000000 0.000000,0.000000 0.000000,0.000000 0.000000,0.000000 0.000000,0.000000 0.000000,25.000000-25.000000,0.000000 0.000000,0.000000-25.000000,0.000000 0.000000,0.000000 0.000000,0.000000 0.000000,0.000000-25.000000,0.000000 0.000000,50.000000 0.000000,0.000000 0.000000,0.000000 0.000000,0.000000 0.000000,0.000000 25.000000</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50300.000000 45900.000000,'-50.000000'0.000000,"25.000000"0.000000,0.000000 0.000000,25.000000 25.000000,0.000000 0.000000,-25.000000 0.000000,0.000000 0.000000,0.000000 0.000000,0.000000 0.000000,25.000000 0.000000,0.000000 0.000000,-25.000000 0.000000,0.000000 0.000000,50.000000 0.000000,0.000000 0.000000,0.000000 0.000000,0.000000 0.000000,0.000000 0.000000,0.000000 0.000000,0.000000 0.000000,0.000000 0.000000,0.000000 25.000000,0.000000 0.000000,-25.000000-25.000000,0.000000 0.000000,25.000000 25.000000,0.000000 0.000000,-25.000000-25.000000,0.000000 0.000000,0.000000 25.000000,0.000000 0.000000,0.000000-25.000000,0.000000 0.000000,-25.000000 25.000000,0.000000 0.000000,0.000000-25.000000,0.000000 0.000000,-25.000000-25.000000,0.000000 0.000000,25.000000 25.000000,0.000000 0.000000,-25.000000-25.000000,0.000000 0.000000,0.000000 0.000000,0.000000 0.000000,0.000000-25.000000</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50950.000000 45700.000000,'-50.000000'0.000000,"25.000000"0.000000,0.000000 0.000000,0.000000 25.000000,0.000000 0.000000,25.000000 0.000000,0.000000 0.000000,0.000000 0.000000,0.000000 0.000000,0.000000 25.000000,0.000000 0.000000,25.000000-25.000000,0.000000 0.000000,0.000000 0.000000,0.000000 0.000000,0.000000 25.000000,0.000000 0.000000,0.000000-25.000000,0.000000 0.000000,0.000000 25.000000,0.000000 0.000000,-25.000000 0.000000,0.000000 0.000000,0.000000-25.000000,0.000000 0.000000,0.000000 25.000000,0.000000 0.000000,0.000000 0.000000,0.000000 0.000000,0.000000 0.000000,0.000000 0.000000,-25.000000 0.000000,0.000000 0.000000,0.000000-25.000000,0.000000 0.000000,0.000000 0.000000,0.000000 0.000000,0.000000 0.000000,0.000000 0.000000,0.000000 0.000000,0.000000 0.000000,0.000000-25.000000,0.000000 0.000000,-25.000000 0.000000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3: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27700.000000 23610.000000,'0.000000'-20.000000,"0.000000"10.000000,0.000000 0.000000,9.000000 0.000000,1.000000 0.000000,1.000000 0.000000,-1.000000 0.000000,0.000000 10.000000,-1.000000 0.000000,1.000000 0.000000,1.000000 0.000000,9.000000 0.000000,-1.000000 0.000000,-8.000000 0.000000,-1.000000 0.000000,0.000000 0.000000,-1.000000 0.000000,1.000000 10.000000,1.000000 0.000000,-1.000000 0.000000,0.000000 0.000000,-10.000000 10.000000,0.000000 0.000000,9.000000-10.000000,1.000000 0.000000,1.000000 10.000000,-1.000000 0.000000,-10.000000-10.000000,0.000000 0.000000,0.000000 10.000000,0.000000 0.000000,0.000000-10.000000,0.000000 0.000000,0.000000 0.000000,0.000000 0.000000,0.000000 0.000000,0.000000 0.000000,-21.000000 0.000000,2.000000 0.000000,9.000000 0.000000,0.000000 0.000000,-1.000000 0.000000,1.000000 0.000000,-10.000000-10.000000,0.000000 0.000000,1.000000 0.000000,-1.000000 0.000000,0.000000 10.000000,0.000000 0.000000,10.000000-10.000000,-1.000000 0.000000,1.000000 0.000000</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60100.000000 53200.000000,'-50.000000'0.000000,"25.000000"0.000000,0.000000 0.000000,0.000000-25.000000,0.000000 0.000000,0.000000 25.000000,0.000000 0.000000,0.000000-25.000000,0.000000 0.000000,50.000000 25.000000,0.000000 0.000000,50.000000 0.000000,0.000000 0.000000,25.000000 0.000000,0.000000 0.000000,100.000000-25.000000,0.000000 0.000000,75.000000 25.000000,0.000000 0.000000,25.000000-25.000000,0.000000 0.000000,150.000000 25.000000,0.000000 0.000000,50.000000 0.000000,0.000000 0.000000,-25.000000 0.000000,0.000000 0.000000,100.000000 25.000000,0.000000 0.000000,-150.000000 0.000000,0.000000 0.000000,0.000000 25.000000,0.000000 0.000000,0.000000-25.000000,0.000000 0.000000,-150.000000 0.000000,0.000000 0.000000,0.000000 0.000000,0.000000 0.000000,50.000000-25.000000,0.000000 0.000000,-150.000000 0.000000,0.000000 0.000000,-25.000000 0.000000,0.000000 0.000000,75.000000 0.000000,0.000000 0.000000,0.000000-25.000000,0.000000 0.000000,25.000000 25.000000,0.000000 0.000000,-25.000000-25.000000,0.000000 0.000000,-100.000000 25.000000,0.000000 0.000000,50.000000-25.000000,0.000000 0.000000,0.000000 25.000000,0.000000 0.000000,-25.000000 0.000000,0.000000 0.000000,-75.000000 0.000000,0.000000 0.000000,0.000000 0.000000,0.000000 0.000000,-50.000000 0.000000,0.000000 0.000000,0.000000-25.000000,0.000000 0.000000,-75.000000 25.000000,0.000000 0.000000,-75.000000 0.000000,0.000000 0.000000,-100.000000 0.000000,0.000000 0.000000,-50.000000-25.000000,0.000000 0.000000,-50.000000 25.000000,0.000000 0.000000,-125.000000-25.000000,0.000000 0.000000,-50.000000 0.000000,0.000000 0.000000,-225.000000-50.000000,0.000000 0.000000,-100.000000 25.000000,0.000000 0.000000,75.000000-25.000000,0.000000 0.000000,50.000000 25.000000,0.000000 0.000000,225.000000 25.000000,0.000000 0.000000,100.000000 25.000000,0.000000 0.000000,75.000000 0.000000,0.000000 0.000000,75.000000 25.000000,0.000000 0.000000,75.000000 25.000000,0.000000 0.000000,-75.000000-25.000000,0.000000 0.000000,0.000000 25.000000,0.000000 0.000000,75.000000-50.000000,0.000000 0.000000,25.000000 25.000000,0.000000 0.000000,50.000000 0.000000,0.000000 0.000000,25.000000 0.000000,0.000000 0.000000,-50.000000 50.000000,0.000000 0.000000,0.000000-50.000000,0.000000 0.000000,75.000000-25.000000,0.000000 0.000000,75.000000 0.000000,0.000000 0.000000,25.000000 0.000000,0.000000 0.000000,0.000000 0.000000,0.000000 0.000000,25.000000 0.000000,0.000000 0.000000,0.000000 0.000000,0.000000 0.000000,25.000000 0.000000,0.000000 0.000000,0.000000 0.000000,0.000000 0.000000,25.000000 0.000000,0.000000 0.000000,25.000000 0.000000,0.000000 0.000000,-25.000000 0.000000,0.000000 0.000000,-50.000000 0.000000</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4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8350.000000 58400.000000,'0.000000'-50.000000,"0.000000"25.000000,0.000000 0.000000,25.000000 0.000000,0.000000 0.000000,25.000000 0.000000,0.000000 0.000000,75.000000 0.000000,0.000000 0.000000,75.000000 0.000000,0.000000 0.000000,125.000000-25.000000,0.000000 0.000000,-25.000000 25.000000,0.000000 0.000000,25.000000 0.000000,0.000000 0.000000,125.000000 0.000000,0.000000 0.000000,-50.000000 0.000000,0.000000 0.000000,100.000000 25.000000,0.000000 0.000000,125.000000-25.000000,0.000000 0.000000,25.000000 0.000000,0.000000 0.000000,-25.000000 0.000000,0.000000 0.000000,75.000000 25.000000,0.000000 0.000000,-200.000000 0.000000,0.000000 0.000000,50.000000 0.000000,0.000000 0.000000,-75.000000 0.000000,0.000000 0.000000,25.000000 25.000000,0.000000 0.000000,-125.000000 0.000000,0.000000 0.000000,50.000000 25.000000,0.000000 0.000000,-75.000000 0.000000,0.000000 0.000000,-150.000000 0.000000,0.000000 0.000000,0.000000-25.000000,0.000000 0.000000,-25.000000 0.000000,0.000000 0.000000,0.000000 25.000000,0.000000 0.000000,-50.000000-25.000000,0.000000 0.000000,-100.000000 0.000000,0.000000 0.000000,0.000000-25.000000,0.000000 0.000000,-100.000000 25.000000,0.000000 0.000000,-25.000000-25.000000,0.000000 0.000000,-125.000000 25.000000,0.000000 0.000000,-25.000000 0.000000,0.000000 0.000000,0.000000 0.000000,0.000000 0.000000,-50.000000 0.000000,0.000000 0.000000,-125.000000 0.000000,0.000000 0.000000,-25.000000 0.000000,0.000000 0.000000,-175.000000 0.000000,0.000000 0.000000,-175.000000 25.000000,0.000000 0.000000,25.000000-25.000000,0.000000 0.000000,-25.000000 25.000000,0.000000 0.000000,25.000000 0.000000,0.000000 0.000000,175.000000 0.000000,0.000000 0.000000,-50.000000-25.000000,0.000000 0.000000,125.000000 25.000000,0.000000 0.000000,25.000000-50.000000,0.000000 0.000000,50.000000 25.000000,0.000000 0.000000,-25.000000-25.000000,0.000000 0.000000,75.000000 25.000000,0.000000 0.000000,100.000000-25.000000,0.000000 0.000000,0.000000 0.000000,0.000000 0.000000,100.000000 0.000000,0.000000 0.000000,125.000000 0.000000,0.000000 0.000000,50.000000 0.000000,0.000000 0.000000,25.000000-25.000000,0.000000 0.000000,50.000000 0.000000,0.000000 0.000000,0.000000 0.000000,0.000000 0.000000,50.000000 0.000000,0.000000 0.000000,-50.000000 0.000000,0.000000 0.000000,25.000000-25.000000</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4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7050.000000 42400.000000,'-150.000000'0.000000,"100.000000"0.000000,0.000000 0.000000,25.000000 0.000000,0.000000 0.000000,50.000000 0.000000,0.000000 0.000000,50.000000-25.000000,0.000000 0.000000,50.000000 25.000000,0.000000 0.000000,25.000000-25.000000,0.000000 0.000000,25.000000 0.000000,0.000000 0.000000,0.000000 0.000000,0.000000 0.000000,0.000000 0.000000,0.000000 0.000000,75.000000 25.000000,0.000000 0.000000,25.000000-25.000000,0.000000 0.000000,25.000000 25.000000,0.000000 0.000000,-25.000000 0.000000,0.000000 0.000000,-75.000000 0.000000,0.000000 0.000000,25.000000 0.000000,0.000000 0.000000,25.000000 25.000000,0.000000 0.000000,-75.000000 0.000000,0.000000 0.000000,-50.000000 0.000000,0.000000 0.000000,-25.000000-25.000000,0.000000 0.000000,0.000000 25.000000,0.000000 0.000000,-25.000000 0.000000,0.000000 0.000000,25.000000-25.000000,0.000000 0.000000,-50.000000 25.000000,0.000000 0.000000,25.000000 0.000000,0.000000 0.000000,-25.000000 0.000000,0.000000 0.000000,-50.000000 0.000000,0.000000 0.000000,0.000000 0.000000,0.000000 0.000000,-25.000000-25.000000</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5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8450.000000 46850.000000,'-50.000000'-50.000000,"50.000000"25.000000,0.000000 0.000000,0.000000 0.000000,0.000000 0.000000,50.000000 0.000000,0.000000 0.000000,25.000000 25.000000,0.000000 0.000000,25.000000 0.000000,0.000000 0.000000,50.000000-25.000000,0.000000 0.000000,50.000000 0.000000,0.000000 0.000000,25.000000 0.000000,0.000000 0.000000,-25.000000 0.000000,0.000000 0.000000,25.000000 0.000000,0.000000 0.000000,0.000000 25.000000,0.000000 0.000000,50.000000 0.000000,0.000000 0.000000,25.000000-25.000000,0.000000 0.000000,-75.000000 25.000000,0.000000 0.000000,0.000000 0.000000,0.000000 0.000000,100.000000-25.000000,0.000000 0.000000,-25.000000 25.000000,0.000000 0.000000,-25.000000 0.000000,0.000000 0.000000,25.000000 0.000000,0.000000 0.000000,25.000000 0.000000,0.000000 0.000000,-25.000000 0.000000,0.000000 0.000000,-25.000000 0.000000,0.000000 0.000000,-25.000000 0.000000,0.000000 0.000000,50.000000 25.000000,0.000000 0.000000,-50.000000-25.000000,0.000000 0.000000,-75.000000 25.000000,0.000000 0.000000,25.000000-25.000000,0.000000 0.000000,25.000000 0.000000,0.000000 0.000000,-50.000000 0.000000,0.000000 0.000000,-25.000000 0.000000,0.000000 0.000000,-25.000000 25.000000,0.000000 0.000000,-25.000000-25.000000,0.000000 0.000000,0.000000 0.000000,0.000000 0.000000,50.000000 0.000000,0.000000 0.000000,-25.000000 0.000000,0.000000 0.000000,25.000000 0.000000,0.000000 0.000000,-25.000000 0.000000,0.000000 0.000000,-50.000000 0.000000,0.000000 0.000000,-25.000000 0.000000,0.000000 0.000000,-25.000000 0.000000,0.000000 0.000000,0.000000 0.000000,0.000000 0.000000,-50.000000 50.000000,0.000000 0.000000,0.000000-25.000000</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5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8250.000000 52250.000000,'50.000000'0.000000,"-50.000000"-25.000000,0.000000 0.000000,50.000000 25.000000,0.000000 0.000000,25.000000 0.000000,0.000000 0.000000,75.000000 0.000000,0.000000 0.000000,50.000000-25.000000,0.000000 0.000000,100.000000 25.000000,0.000000 0.000000,0.000000-25.000000,0.000000 0.000000,25.000000 0.000000,0.000000 0.000000,50.000000 0.000000,0.000000 0.000000,25.000000 25.000000,0.000000 0.000000,-100.000000 0.000000,0.000000 0.000000,50.000000 0.000000,0.000000 0.000000,0.000000 0.000000,0.000000 0.000000,-125.000000 25.000000,0.000000 0.000000,0.000000 0.000000,0.000000 0.000000,50.000000 0.000000,0.000000 0.000000,-50.000000-25.000000,0.000000 0.000000,-50.000000 25.000000,0.000000 0.000000,-25.000000-25.000000,0.000000 0.000000,0.000000 0.000000,0.000000 0.000000,25.000000 0.000000,0.000000 0.000000,25.000000 25.000000,0.000000 0.000000,-50.000000-25.000000,0.000000 0.000000,-50.000000 0.000000,0.000000 0.000000,0.000000 0.000000,0.000000 0.000000,-50.000000 0.000000,0.000000 0.000000,0.000000 0.000000,0.000000 0.000000,0.000000 0.000000,0.000000 0.000000,-25.000000 0.000000,0.000000 0.000000,0.000000 0.000000,0.000000 0.000000,0.000000 0.000000,0.000000 0.000000,0.000000 0.000000,0.000000 0.000000,-25.000000 25.000000,0.000000 0.000000,0.000000 0.000000</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39:5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8000.000000 56650.000000,'0.000000'-50.000000,"0.000000"25.000000,0.000000 0.000000,25.000000 25.000000,0.000000 0.000000,75.000000-25.000000,0.000000 0.000000,25.000000-25.000000,0.000000 0.000000,125.000000 25.000000,0.000000 0.000000,100.000000 0.000000,0.000000 0.000000,0.000000 0.000000,0.000000 0.000000,0.000000 0.000000,0.000000 0.000000,100.000000 25.000000,0.000000 0.000000,-25.000000 0.000000,0.000000 0.000000,-25.000000-25.000000,0.000000 0.000000,75.000000 25.000000,0.000000 0.000000,-75.000000 0.000000,0.000000 0.000000,50.000000 25.000000,0.000000 0.000000,-25.000000 0.000000,0.000000 0.000000,0.000000 0.000000,0.000000 0.000000,-25.000000 0.000000,0.000000 0.000000,-75.000000 0.000000,0.000000 0.000000,50.000000 0.000000,0.000000 0.000000,-25.000000-25.000000,0.000000 0.000000,-50.000000 25.000000,0.000000 0.000000,-50.000000-25.000000,0.000000 0.000000,25.000000 0.000000,0.000000 0.000000,-50.000000 0.000000,0.000000 0.000000,-100.000000 0.000000,0.000000 0.000000,-50.000000 0.000000,0.000000 0.000000,0.000000 0.000000,0.000000 0.000000,-25.000000-25.000000,0.000000 0.000000,0.000000 25.000000,0.000000 0.000000,0.000000-25.000000,0.000000 0.000000,0.000000 25.000000,0.000000 0.000000,25.000000-25.000000,0.000000 0.000000,0.000000 25.000000,0.000000 0.000000,0.000000 0.000000,0.000000 0.000000,25.000000 0.000000,0.000000 0.000000,0.000000 0.000000,0.000000 0.000000,-25.000000 0.000000,0.000000 0.000000,-25.000000 0.000000,0.000000 0.000000,-50.000000 25.000000,0.000000 0.000000,0.000000 0.000000</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1:2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13438.000000 26718.000000,'0.000000'-38.000000,"0.000000"19.000000,0.000000 1.000000,0.000000-1.000000,0.000000 0.000000,19.000000 19.000000,-1.000000 0.000000,1.000000 0.000000,0.000000 0.000000,19.000000-19.000000,-1.000000 1.000000,1.000000 18.000000,-1.000000 0.000000,1.000000 0.000000,-1.000000 0.000000,20.000000-19.000000,-1.000000 0.000000,0.000000 19.000000,0.000000 0.000000,1.000000-19.000000,-1.000000 1.000000,19.000000 18.000000,0.000000 0.000000,-18.000000 0.000000,-1.000000 0.000000,0.000000 0.000000,0.000000 0.000000,19.000000-19.000000,1.000000 0.000000,17.000000 19.000000,1.000000 0.000000,19.000000-19.000000,-1.000000 0.000000,39.000000 19.000000,-1.000000 0.000000,0.000000 0.000000,0.000000 0.000000,0.000000-18.000000,0.000000-1.000000,-18.000000 19.000000,-1.000000 0.000000,1.000000-19.000000,-1.000000 0.000000,38.000000 19.000000,0.000000 0.000000,18.000000-18.000000,1.000000-1.000000,-38.000000 19.000000,0.000000 0.000000,1.000000 0.000000,-1.000000 0.000000,-19.000000-19.000000,0.000000 0.000000,20.000000 19.000000,-1.000000 0.000000,19.000000 0.000000,0.000000 0.000000,0.000000 0.000000,-1.000000 0.000000,-36.000000 0.000000,-1.000000 0.000000,1.000000 0.000000,-1.000000 0.000000,19.000000 0.000000,0.000000 0.000000,19.000000 0.000000,0.000000 0.000000,0.000000 0.000000,0.000000 0.000000,-19.000000 0.000000,0.000000 0.000000,-18.000000 0.000000,-1.000000 0.000000,0.000000 0.000000,1.000000 0.000000,37.000000 0.000000,0.000000 0.000000,0.000000 0.000000,-1.000000 0.000000,-17.000000 0.000000,-1.000000 0.000000,-19.000000 0.000000,1.000000 0.000000,-1.000000 0.000000,0.000000 0.000000,1.000000 0.000000,-1.000000 0.000000,38.000000 0.000000,0.000000 0.000000,-19.000000 0.000000,0.000000 0.000000,-18.000000 0.000000,-1.000000 0.000000,-18.000000 0.000000,-1.000000 0.000000,20.000000 0.000000,-1.000000 0.000000,19.000000 0.000000,0.000000 0.000000,19.000000 0.000000,0.000000 0.000000,-19.000000 0.000000,0.000000 0.000000,-37.000000 0.000000,0.000000 0.000000,-1.000000 0.000000,1.000000 0.000000,-19.000000 0.000000,-1.000000 0.000000,58.000000 0.000000,-1.000000 0.000000,-19.000000 0.000000,1.000000 0.000000,18.000000 0.000000,0.000000 0.000000,0.000000 0.000000,0.000000 0.000000,-56.000000 0.000000,0.000000 0.000000,18.000000 19.000000,1.000000 0.000000,37.000000-19.000000,0.000000 0.000000,1.000000 0.000000,-1.000000 0.000000,0.000000 19.000000,0.000000-1.000000,-19.000000-18.000000,1.000000 0.000000,-38.000000 19.000000,-1.000000 0.000000,20.000000 0.000000,0.000000-1.000000,18.000000 1.000000,0.000000 0.000000,1.000000-19.000000,-1.000000 0.000000,19.000000 19.000000,0.000000 0.000000,-18.000000-1.000000,-1.000000 1.000000,-18.000000-19.000000,-1.000000 0.000000,1.000000 19.000000,0.000000 0.000000,18.000000-1.000000,0.000000 1.000000,20.000000 0.000000,-1.000000 0.000000,0.000000-1.000000,0.000000 1.000000,0.000000-19.000000,0.000000 0.000000,-56.000000 19.000000,0.000000 0.000000,19.000000 0.000000,-1.000000-1.000000,1.000000 1.000000,-1.000000 0.000000,20.000000-19.000000,-1.000000 0.000000,19.000000 19.000000,1.000000-1.000000,-1.000000 1.000000,0.000000 0.000000,-38.000000 0.000000,1.000000-1.000000,-19.000000-18.000000,0.000000 0.000000,37.000000 19.000000,1.000000 0.000000,-20.000000 0.000000,1.000000 0.000000,37.000000-19.000000,0.000000 0.000000,0.000000 18.000000,0.000000 1.000000,-37.000000-19.000000,0.000000 0.000000,-38.000000 19.000000,0.000000 0.000000,19.000000-1.000000,-1.000000 1.000000,1.000000-19.000000,0.000000 0.000000,19.000000 19.000000,-1.000000 0.000000,57.000000-19.000000,0.000000 0.000000,-37.000000 0.000000,-1.000000 0.000000,-18.000000 18.000000,-1.000000 1.000000,-18.000000-19.000000,0.000000 0.000000,-19.000000 0.000000,0.000000 0.000000,0.000000 19.000000,0.000000 0.000000,0.000000-19.000000,0.000000 0.000000,19.000000 0.000000,0.000000 0.000000,-19.000000 0.000000,0.000000 0.000000,19.000000 19.000000,0.000000-1.000000,-19.000000-18.000000,0.000000 0.000000,-19.000000 0.000000,1.000000 0.000000,-1.000000 0.000000,0.000000 0.000000,-18.000000 0.000000,-1.000000 0.000000,-18.000000 0.000000,0.000000 0.000000,18.000000 0.000000,1.000000 0.000000,-19.000000 19.000000,-1.000000 0.000000,1.000000-19.000000,0.000000 0.000000,0.000000 0.000000,-1.000000 0.000000,1.000000 0.000000,0.000000 0.000000,0.000000 0.000000,0.000000 0.000000,-1.000000 0.000000,1.000000 0.000000,0.000000 0.000000,0.000000 0.000000,-1.000000 0.000000,1.000000 0.000000,0.000000 19.000000,0.000000-1.000000,-1.000000-18.000000,1.000000 0.000000,0.000000 0.000000,0.000000 0.000000,0.000000 0.000000,-1.000000 0.000000,1.000000 0.000000,0.000000 0.000000,0.000000 0.000000,-1.000000 0.000000,1.000000 0.000000,0.000000 0.000000,-19.000000 19.000000</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1:2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14076.000000 30959.000000,'-37.000000'0.000000,"55.000000"0.000000,1.000000 0.000000,19.000000-18.000000,-1.000000-1.000000,1.000000 19.000000,-1.000000 0.000000,1.000000 0.000000,-1.000000 0.000000,20.000000-19.000000,-1.000000 0.000000,19.000000 19.000000,0.000000 0.000000,19.000000 0.000000,0.000000 0.000000,0.000000 0.000000,-1.000000 0.000000,1.000000 0.000000,0.000000 0.000000,0.000000 0.000000,0.000000 0.000000,0.000000-18.000000,-1.000000-1.000000,1.000000 19.000000,0.000000 0.000000,19.000000 0.000000,-1.000000 0.000000,20.000000 0.000000,-1.000000 0.000000,1.000000-19.000000,-1.000000 0.000000,0.000000 19.000000,1.000000 0.000000,-1.000000 0.000000,0.000000 0.000000,-37.000000 0.000000,0.000000 0.000000,0.000000 0.000000,0.000000 0.000000,18.000000 0.000000,1.000000 0.000000,0.000000 0.000000,-1.000000 0.000000,20.000000 0.000000,-1.000000 0.000000,0.000000 0.000000,1.000000 0.000000,-20.000000-18.000000,1.000000-1.000000,0.000000 19.000000,-1.000000 0.000000,-18.000000-19.000000,0.000000 0.000000,19.000000 19.000000,-1.000000 0.000000,57.000000-19.000000,0.000000 1.000000,-19.000000 18.000000,0.000000 0.000000,0.000000-19.000000,1.000000 0.000000,-39.000000 19.000000,1.000000 0.000000,-19.000000 0.000000,-1.000000 0.000000,20.000000 0.000000,0.000000 0.000000,-1.000000 19.000000,1.000000 0.000000,0.000000-19.000000,-1.000000 0.000000,1.000000 18.000000,-1.000000 1.000000,-37.000000-19.000000,1.000000 0.000000,-1.000000 19.000000,0.000000 0.000000,-19.000000-19.000000,0.000000 0.000000,1.000000 0.000000,-1.000000 0.000000,0.000000 19.000000,1.000000-1.000000,18.000000-18.000000,0.000000 0.000000,0.000000 0.000000,0.000000 0.000000,19.000000 0.000000,0.000000 0.000000,18.000000 0.000000,1.000000 0.000000,-19.000000 0.000000,-1.000000 0.000000,1.000000 0.000000,0.000000 0.000000,19.000000 0.000000,-1.000000 0.000000,-37.000000 0.000000,0.000000 0.000000,1.000000 0.000000,-1.000000 0.000000,18.000000 0.000000,1.000000 0.000000,0.000000 0.000000,0.000000 0.000000,19.000000 0.000000,-1.000000 0.000000,1.000000 0.000000,-1.000000 0.000000,1.000000 0.000000,0.000000 0.000000,-19.000000 0.000000,-1.000000 0.000000,-18.000000 0.000000,1.000000 0.000000,-1.000000 0.000000,0.000000 0.000000,19.000000 0.000000,-1.000000 0.000000,1.000000 0.000000,0.000000 0.000000,19.000000 0.000000,-1.000000 0.000000,20.000000 0.000000,-1.000000 0.000000,0.000000 0.000000,1.000000 0.000000,-38.000000 19.000000,-1.000000 0.000000,-17.000000-19.000000,-1.000000 0.000000,18.000000 0.000000,1.000000 0.000000,0.000000 19.000000,0.000000-1.000000,19.000000-18.000000,-1.000000 0.000000,38.000000 0.000000,1.000000 0.000000,-1.000000 0.000000,0.000000 0.000000,-38.000000 0.000000,1.000000 0.000000,0.000000 0.000000,-1.000000 0.000000,-18.000000 19.000000,0.000000 0.000000,19.000000-19.000000,-1.000000 0.000000,1.000000 0.000000,-1.000000 0.000000,20.000000 0.000000,-1.000000 0.000000,19.000000 0.000000,0.000000 0.000000,-18.000000 0.000000,-1.000000 0.000000,-37.000000 19.000000,0.000000-1.000000,0.000000-18.000000,0.000000 0.000000,37.000000 0.000000,0.000000 0.000000,1.000000 19.000000,-1.000000 0.000000,19.000000-19.000000,0.000000 0.000000,-18.000000 0.000000,-1.000000 0.000000,-37.000000 19.000000,0.000000 0.000000,19.000000-19.000000,-1.000000 0.000000,1.000000 0.000000,-1.000000 0.000000,20.000000 0.000000,-1.000000 0.000000,19.000000 0.000000,0.000000 0.000000,19.000000 18.000000,0.000000 1.000000,-37.000000-19.000000,-1.000000 0.000000,0.000000 19.000000,1.000000 0.000000,-1.000000-1.000000,1.000000 1.000000,18.000000-19.000000,0.000000 0.000000,19.000000 19.000000,0.000000 0.000000,-38.000000-1.000000,0.000000 1.000000,-18.000000-19.000000,0.000000 0.000000,-20.000000 19.000000,1.000000 0.000000,0.000000-19.000000,0.000000 0.000000,37.000000 19.000000,1.000000-1.000000,18.000000-18.000000,0.000000 0.000000,0.000000 19.000000,0.000000 0.000000,-37.000000-19.000000,0.000000 0.000000,-20.000000 19.000000,1.000000-1.000000,-19.000000-18.000000,0.000000 0.000000,1.000000 19.000000,-1.000000 0.000000,37.000000-19.000000,1.000000 0.000000,-1.000000 0.000000,1.000000 0.000000,0.000000 0.000000,-1.000000 0.000000,-18.000000 0.000000,0.000000 0.000000,0.000000 0.000000,0.000000 0.000000,-38.000000 19.000000,0.000000-1.000000,19.000000-18.000000,0.000000 0.000000,-18.000000 0.000000,-1.000000 0.000000,19.000000 0.000000,0.000000 0.000000,0.000000 0.000000,0.000000 0.000000,19.000000 0.000000,0.000000 0.000000,-19.000000 0.000000,0.000000 0.000000,0.000000 0.000000,0.000000 0.000000,0.000000 0.000000,0.000000 0.000000,1.000000 0.000000,-1.000000 0.000000,-38.000000 0.000000,1.000000 0.000000,18.000000-18.000000,0.000000-1.000000,1.000000 19.000000,-1.000000 0.000000,-19.000000 0.000000,1.000000 0.000000,18.000000-19.000000,1.000000 0.000000,-20.000000 19.000000,1.000000 0.000000,18.000000 0.000000,0.000000 0.000000,19.000000-18.000000,0.000000-1.000000,-18.000000 19.000000,-1.000000 0.000000,0.000000 0.000000,1.000000 0.000000,18.000000 0.000000,0.000000 0.000000,-19.000000-19.000000,0.000000 0.000000,1.000000 19.000000,-1.000000 0.000000,0.000000 0.000000,1.000000 0.000000,-20.000000 0.000000,1.000000 0.000000,18.000000 0.000000,0.000000 0.000000,-18.000000 0.000000,-1.000000 0.000000,20.000000 0.000000,-1.000000 0.000000,-18.000000 0.000000,-1.000000 0.000000,19.000000 19.000000,1.000000 0.000000,18.000000-19.000000,0.000000 0.000000,0.000000 19.000000,0.000000-1.000000,0.000000-18.000000,0.000000 0.000000,0.000000 19.000000,0.000000 0.000000,19.000000-19.000000,0.000000 0.000000,-38.000000 0.000000,1.000000 0.000000,18.000000 0.000000,0.000000 0.000000,0.000000 19.000000,0.000000-1.000000,-19.000000-18.000000,1.000000 0.000000,-1.000000 0.000000,0.000000 0.000000,19.000000 0.000000,0.000000 0.000000,-18.000000 0.000000,-1.000000 0.000000,0.000000 0.000000,1.000000 0.000000,18.000000 0.000000,0.000000 0.000000,0.000000 0.000000,0.000000 0.000000,0.000000 0.000000,0.000000 0.000000,-19.000000 0.000000,1.000000 0.000000,18.000000-18.000000,0.000000-1.000000,-38.000000 19.000000,1.000000 0.000000,18.000000-19.000000,0.000000 0.000000,1.000000 1.000000,-1.000000-1.000000,-18.000000 19.000000,-1.000000 0.000000,1.000000-19.000000,-1.000000 0.000000,1.000000 1.000000,-1.000000-1.000000,-18.000000 0.000000,0.000000 0.000000,0.000000-18.000000</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1:3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44256.000000 30809.000000,'-37.000000'0.000000,"37.000000"-18.000000,0.000000-1.000000,37.000000 19.000000,1.000000 0.000000,-20.000000 0.000000,1.000000 0.000000,56.000000 0.000000,0.000000 0.000000,19.000000 0.000000,0.000000 0.000000,37.000000 0.000000,1.000000 0.000000,-20.000000 0.000000,1.000000 0.000000,18.000000 0.000000,1.000000 0.000000,-20.000000 0.000000,1.000000 0.000000,56.000000-19.000000,0.000000 0.000000,-19.000000 19.000000,0.000000 0.000000,38.000000 0.000000,0.000000 0.000000,-20.000000 0.000000,1.000000 0.000000,0.000000 0.000000,0.000000 0.000000,-37.000000 19.000000,-1.000000 0.000000,38.000000-19.000000,0.000000 0.000000,-38.000000 19.000000,1.000000-1.000000,37.000000-18.000000,-1.000000 0.000000,-17.000000 19.000000,-1.000000 0.000000,0.000000-19.000000,0.000000 0.000000,-56.000000 19.000000,0.000000-1.000000,56.000000-18.000000,0.000000 0.000000,-19.000000 19.000000,1.000000 0.000000,37.000000 0.000000,0.000000-1.000000,-19.000000-18.000000,0.000000 0.000000,0.000000 19.000000,0.000000 0.000000,-56.000000-19.000000,0.000000 0.000000,37.000000 0.000000,1.000000 0.000000,-20.000000 19.000000,1.000000 0.000000,37.000000-19.000000,0.000000 0.000000,0.000000 18.000000,0.000000 1.000000,-37.000000 0.000000,0.000000 0.000000,37.000000-19.000000,0.000000 0.000000,-75.000000 0.000000,0.000000 0.000000,57.000000 18.000000,-1.000000 1.000000,-18.000000-19.000000,-1.000000 0.000000,20.000000 0.000000,-1.000000 0.000000,38.000000 19.000000,0.000000 0.000000,-38.000000-1.000000,1.000000 1.000000,-20.000000 0.000000,1.000000 0.000000,-19.000000 0.000000,-1.000000-1.000000,20.000000 1.000000,0.000000 0.000000,-20.000000 0.000000,1.000000-1.000000,0.000000 1.000000,0.000000 0.000000,37.000000 0.000000,1.000000-1.000000,-38.000000-18.000000,-1.000000 0.000000,-17.000000 19.000000,-1.000000 0.000000,18.000000-19.000000,1.000000 0.000000,-56.000000 0.000000,-1.000000 0.000000,1.000000 0.000000,-1.000000 0.000000,20.000000 0.000000,-1.000000 0.000000,-37.000000 0.000000,0.000000 0.000000,-1.000000-19.000000,1.000000 0.000000,19.000000 1.000000,-1.000000-1.000000,-18.000000 19.000000,0.000000 0.000000,18.000000-19.000000,1.000000 0.000000,-1.000000 19.000000,1.000000 0.000000,-1.000000 0.000000,1.000000 0.000000,-19.000000 0.000000,0.000000 0.000000,37.000000 0.000000,0.000000 0.000000,-37.000000 0.000000,0.000000 0.000000,-1.000000 0.000000,1.000000 0.000000,-19.000000-18.000000,0.000000-1.000000,-37.000000 0.000000</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2:0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14250.000000 42300.000000,'-50.000000'0.000000,"25.000000"0.000000,0.000000 0.000000,25.000000-25.000000,0.000000 0.000000,25.000000 25.000000,0.000000 0.000000,0.000000-25.000000,0.000000 0.000000,25.000000 25.000000,0.000000 0.000000,0.000000 0.000000,0.000000 0.000000,0.000000 0.000000,0.000000 0.000000,25.000000 0.000000,0.000000 0.000000,25.000000 0.000000,0.000000 0.000000,0.000000 0.000000,0.000000 0.000000,75.000000-25.000000,0.000000 0.000000,25.000000 25.000000,0.000000 0.000000,25.000000 0.000000,0.000000 0.000000,25.000000-25.000000,0.000000 0.000000,-50.000000 0.000000,0.000000 0.000000,0.000000 25.000000,0.000000 0.000000,50.000000 0.000000,0.000000 0.000000,-50.000000-25.000000,0.000000 0.000000,0.000000 25.000000,0.000000 0.000000,0.000000 0.000000,0.000000 0.000000,-25.000000 0.000000,0.000000 0.000000,0.000000 0.000000,0.000000 0.000000,200.000000 0.000000,0.000000 0.000000,-250.000000 0.000000,0.000000 0.000000,75.000000 0.000000,0.000000 0.000000,0.000000 0.000000,0.000000 0.000000,0.000000 0.000000,0.000000 0.000000,25.000000 0.000000,0.000000 0.000000,-25.000000 0.000000,0.000000 0.000000,-50.000000 0.000000,0.000000 0.000000,0.000000 0.000000,0.000000 0.000000,-25.000000 0.000000,0.000000 0.000000,25.000000 0.000000,0.000000 0.000000,50.000000 0.000000,0.000000 0.000000,25.000000 0.000000,0.000000 0.000000,-25.000000 0.000000,0.000000 0.000000,-25.000000 0.000000,0.000000 0.000000,0.000000 0.000000,0.000000 0.000000,25.000000 25.000000,0.000000 0.000000,-25.000000-25.000000,0.000000 0.000000,25.000000 0.000000,0.000000 0.000000,-75.000000 0.000000,0.000000 0.000000,-25.000000 0.000000,0.000000 0.000000,25.000000 0.000000,0.000000 0.000000,0.000000 25.000000,0.000000 0.000000,25.000000-25.000000,0.000000 0.000000,75.000000 0.000000,0.000000 0.000000,-25.000000 0.000000,0.000000 0.000000,-25.000000 0.000000,0.000000 0.000000,-50.000000 0.000000,0.000000 0.000000,0.000000 0.000000,0.000000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25.000000,0.000000 0.000000,0.000000-25.000000,0.000000 0.000000,25.000000 0.000000,0.000000 0.000000,0.000000 0.000000,0.000000 0.000000,-25.000000 0.000000,0.000000 0.000000,25.000000 0.000000,0.000000 0.000000,0.000000 0.000000,0.000000 0.000000,-25.000000 0.000000,0.000000 0.000000,0.000000 0.000000,0.000000 0.000000,-25.000000 25.000000,0.000000 0.000000,25.000000-25.000000,0.000000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25.000000,0.000000 0.000000,-25.000000-25.000000,0.000000 0.000000,25.000000 0.000000,0.000000 0.000000,0.000000 0.000000,0.000000 0.000000,-25.000000 0.000000,0.000000 0.000000,0.000000 0.000000,0.000000 0.000000,-25.000000 25.000000,0.000000 0.000000,25.000000-25.000000,0.000000 0.000000,-50.000000 0.000000,0.000000 0.000000,-25.000000 0.000000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3: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26980.000000 22590.000000,'20.000000'0.000000,"-20.000000"-10.000000,0.000000 0.000000,9.000000 10.000000,1.000000 0.000000,-20.000000 0.000000,1.000000 0.000000,-1.000000 0.000000,0.000000 0.000000,-1.000000 0.000000,1.000000 0.000000,-10.000000 0.000000,0.000000 0.000000,10.000000-10.000000,1.000000 0.000000,-11.000000 10.000000,-1.000000 0.000000,12.000000-10.000000,-1.000000 0.000000,0.000000 10.000000,-1.000000 0.000000,11.000000-10.000000,0.000000 0.000000,-10.000000-10.000000,1.000000 0.000000,9.000000 10.000000,0.000000 0.000000,0.000000 0.000000,0.000000 0.000000,0.000000-20.000000,0.000000 0.000000,0.000000 10.000000,0.000000 0.000000,19.000000-10.000000,2.000000 0.000000,-11.000000 0.000000,-1.000000 0.000000,1.000000 10.000000,1.000000 0.000000,-1.000000 0.000000,0.000000 0.000000,-1.000000 10.000000,1.000000 0.000000,1.000000 0.000000,-1.000000 0.000000,0.000000 10.000000,-1.000000 0.000000,1.000000 0.000000,1.000000 0.000000,-11.000000 10.000000,0.000000 0.000000,10.000000 0.000000,0.000000 0.000000,-1.000000 10.000000,1.000000 0.000000,1.000000 0.000000,-1.000000 0.000000,-10.000000 0.000000,0.000000 0.000000,10.000000 0.000000,-1.000000 0.000000,-9.000000 10.000000,0.000000 0.000000,10.000000 0.000000,1.000000 0.000000,-11.000000 0.000000,0.000000 0.000000,10.000000 0.000000,0.000000 0.000000,-10.000000-10.000000,0.000000 0.000000,0.000000 0.000000,0.000000 0.000000,9.000000 10.000000,1.000000 0.000000,1.000000-20.000000,-1.000000 0.000000,0.000000 0.000000,-1.000000 0.000000,1.000000 0.000000,1.000000 0.000000,9.000000 0.000000,-1.000000 0.000000,-8.000000-10.000000,-1.000000 0.000000,10.000000 0.000000,0.000000 0.000000,-10.000000 10.000000</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5:3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12450.000000 15150.000000,'-50.000000'50.000000,"25.000000"-50.000000,0.000000 0.000000,0.000000 0.000000,0.000000 0.000000,50.000000 0.000000,0.000000 0.000000,-25.000000-25.000000,0.000000 0.000000,25.000000 25.000000,0.000000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0.000000,-50.000000 0.000000,0.000000 0.000000,25.000000 0.000000,0.000000 0.000000,-25.000000 0.000000,0.000000 0.000000,0.000000 0.000000,0.000000 0.000000,50.000000 0.000000,0.000000 0.000000,0.000000 0.000000,0.000000 0.000000,25.000000 0.000000,0.000000 0.000000,0.000000 0.000000,0.000000 0.000000,-50.000000 0.000000,0.000000 0.000000,25.000000 0.000000,0.000000 0.000000,50.000000 0.000000,0.000000 0.000000,0.000000-25.000000,0.000000 0.000000,25.000000 25.000000,0.000000 0.000000,-25.000000 0.000000,0.000000 0.000000,-50.000000-25.000000,0.000000 0.000000,0.000000 25.000000,0.000000 0.000000,25.000000 0.000000,0.000000 0.000000,0.000000 0.000000,0.000000 0.000000,25.000000 0.000000,0.000000 0.000000,-50.000000 0.000000,0.000000 0.000000,-25.000000 0.000000,0.000000 0.000000,-25.000000 0.000000,0.000000 0.000000,25.000000-25.000000,0.000000 0.000000,0.000000 25.000000,0.000000 0.000000,50.000000 0.000000,0.000000 0.000000,-25.000000 0.000000,0.000000 0.000000,25.000000 0.000000,0.000000 0.000000,-25.000000 0.000000,0.000000 0.000000,-25.000000 0.000000,0.000000 0.000000,25.000000 0.000000,0.000000 0.000000,25.000000 0.000000,0.000000 0.000000,25.000000-25.000000,0.000000 0.000000,25.000000 25.000000,0.000000 0.000000,-25.000000 0.000000,0.000000 0.000000,-50.000000 0.000000,0.000000 0.000000,0.000000 0.000000,0.000000 0.000000,50.000000 0.000000,0.000000 0.000000,0.000000 0.000000,0.000000 0.000000,-25.000000 0.000000,0.000000 0.000000,25.000000 0.000000,0.000000 0.000000,-75.000000 0.000000,0.000000 0.000000,25.000000 0.000000,0.000000 0.000000,25.000000 0.000000,0.000000 0.000000,0.000000 0.000000,0.000000 0.000000,25.000000 0.000000,0.000000 0.000000,0.000000 25.000000,0.000000 0.000000,-75.000000-25.000000,0.000000 0.000000,-25.000000 0.000000,0.000000 0.000000,25.000000 0.000000,0.000000 0.000000,0.000000 25.000000,0.000000 0.000000,25.000000-25.000000,0.000000 0.000000,25.000000 0.000000,0.000000 0.000000,-25.000000 0.000000,0.000000 0.000000,0.000000 0.000000,0.000000 0.000000,0.000000 0.000000,0.000000 0.000000,-25.000000 0.000000,0.000000 0.000000,25.000000 0.000000,0.000000 0.000000,75.000000 0.000000,0.000000 0.000000,-50.000000 0.000000,0.000000 0.000000,25.000000 0.000000,0.000000 0.000000,-50.000000 25.000000,0.000000 0.000000,-25.000000-25.000000,0.000000 0.000000,25.000000 0.000000,0.000000 0.000000,25.000000 0.000000,0.000000 0.000000,0.000000 0.000000,0.000000 0.000000,25.000000 0.000000,0.000000 0.000000,-25.000000 0.000000,0.000000 0.000000,-50.000000 0.000000,0.000000 0.000000,25.000000 0.000000,0.000000 0.000000,50.000000 0.000000,0.000000 0.000000,-25.000000 25.000000,0.000000 0.000000,25.000000-25.000000,0.000000 0.000000,-25.000000 0.000000,0.000000 0.000000,-50.000000 0.000000,0.000000 0.000000,25.000000 0.000000,0.000000 0.000000,0.000000 0.000000,0.000000 0.000000,50.000000 0.000000,0.000000 0.000000,0.000000 25.000000,0.000000 0.000000,-25.000000-25.000000,0.000000 0.000000,-25.000000 0.000000,0.000000 0.000000,0.000000 0.000000,0.000000 0.000000,0.000000 0.000000,0.000000 0.000000,25.000000 0.000000,0.000000 0.000000,0.000000 25.000000,0.000000 0.000000,25.000000-25.000000,0.000000 0.000000,-50.000000 0.000000,0.000000 0.000000,-25.000000 0.000000,0.000000 0.000000,25.000000 25.000000,0.000000 0.000000,25.000000-25.000000,0.000000 0.000000,25.000000 0.000000,0.000000 0.000000,0.000000 25.000000,0.000000 0.000000,-25.000000-25.000000,0.000000 0.000000,-50.000000 0.000000,0.000000 0.000000,25.000000 0.000000,0.000000 0.000000,-25.000000 25.000000,0.000000 0.000000,25.000000-25.000000,0.000000 0.000000,50.000000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0.000000,-50.000000 0.000000,0.000000 0.000000,0.000000 0.000000,0.000000 0.000000,25.000000 25.000000,0.000000 0.000000,0.000000-25.000000,0.000000 0.000000,25.000000 25.000000,0.000000 0.000000,0.000000-25.000000,0.000000 0.000000,-25.000000 0.000000,0.000000 0.000000,-25.000000 0.000000,0.000000 0.000000,-25.000000 0.000000,0.000000 0.000000,-25.000000 0.000000,0.000000 0.000000,50.000000 0.000000,0.000000 0.000000,-25.000000 0.000000,0.000000 0.000000,25.000000 0.000000,0.000000 0.000000,50.000000 0.000000,0.000000 0.000000,-25.000000 0.000000,0.000000 0.000000,0.000000 0.000000,0.000000 0.000000,0.000000-25.000000,0.000000 0.000000,-50.000000 25.000000,0.000000 0.000000,25.000000-25.000000,0.000000 0.000000,50.000000 25.000000,0.000000 0.000000,-25.000000 0.000000,0.000000 0.000000,25.000000 0.000000,0.000000 0.000000,-25.000000 0.000000,0.000000 0.000000,-50.000000 0.000000,0.000000 0.000000,0.000000 0.000000,0.000000 0.000000,-25.000000 0.000000,0.000000 0.000000,0.000000-25.000000,0.000000 0.000000,25.000000 25.000000,0.000000 0.000000,25.000000 0.000000,0.000000 0.000000,0.000000 0.000000,0.000000 0.000000,0.000000 0.000000,0.000000 0.000000,25.000000 0.000000,0.000000 0.000000,-25.000000 0.000000,0.000000 0.000000,-25.000000 0.000000,0.000000 0.000000,25.000000 0.000000,0.000000 0.000000,0.000000 25.000000,0.000000 0.000000,0.000000-25.000000,0.000000 0.000000,50.000000 25.000000,0.000000 0.000000,-25.000000 0.000000,0.000000 0.000000,0.000000 0.000000,0.000000 0.000000,-25.000000-25.000000,0.000000 0.000000,-25.000000 0.000000,0.000000 0.000000,-50.000000 0.000000,0.000000 0.000000,25.000000 0.000000,0.000000 0.000000,-50.000000 0.000000,0.000000 0.000000,25.000000 0.000000,0.000000 0.000000,0.000000 0.000000,0.000000 0.000000,0.000000 0.000000,0.000000 0.000000,0.000000 0.000000,0.000000 0.000000,25.000000 25.000000,0.000000 0.000000,-25.000000-25.000000,0.000000 0.000000,0.000000 0.000000,0.000000 0.000000,0.000000 0.000000,0.000000 0.000000,0.000000 0.000000,0.000000 0.000000,-25.000000 0.000000,0.000000 0.000000,0.000000 0.000000,0.000000 0.000000,0.000000 0.000000,0.000000 0.000000,0.000000-25.000000,0.000000 0.000000,-100.000000 25.000000,0.000000 0.000000,-25.000000 0.000000,0.000000 0.000000,0.000000 25.000000,0.000000 0.000000,0.000000 0.000000</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5:3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5750.000000 18150.000000,'-50.000000'0.000000,"25.000000"0.000000,0.000000 0.000000,0.000000-25.000000,0.000000 0.000000,25.000000 0.000000,0.000000 0.000000,25.000000 0.000000,0.000000 0.000000,0.000000 25.000000,0.000000 0.000000,25.000000-50.000000,0.000000 0.000000,0.000000 50.000000,0.000000 0.000000,0.000000-25.000000,0.000000 0.000000,0.000000 0.000000,0.000000 0.000000,0.000000 25.000000,0.000000 0.000000,0.000000-25.000000,0.000000 0.000000,0.000000 25.000000,0.000000 0.000000,0.000000 0.000000,0.000000 0.000000,0.000000 0.000000,0.000000 0.000000,25.000000 0.000000,0.000000 0.000000,0.000000 0.000000,0.000000 0.000000,50.000000 0.000000,0.000000 0.000000,25.000000 0.000000,0.000000 0.000000,25.000000 0.000000,0.000000 0.000000,25.000000-25.000000,0.000000 0.000000,25.000000 0.000000,0.000000 0.000000,0.000000 0.000000,0.000000 0.000000,25.000000 0.000000,0.000000 0.000000,-25.000000 25.000000,0.000000 0.000000,-50.000000 0.000000,0.000000 0.000000,-25.000000 0.000000,0.000000 0.000000,-25.000000 0.000000,0.000000 0.000000,25.000000 0.000000,0.000000 0.000000,25.000000 0.000000,0.000000 0.000000,25.000000 0.000000,0.000000 0.000000,0.000000 0.000000,0.000000 0.000000,-25.000000 0.000000,0.000000 0.000000,-25.000000 25.000000,0.000000 0.000000,0.000000-25.000000,0.000000 0.000000,50.000000 0.000000,0.000000 0.000000,-25.000000 25.000000,0.000000 0.000000,0.000000-25.000000,0.000000 0.000000,-25.000000 25.000000,0.000000 0.000000,-25.000000-25.000000,0.000000 0.000000,0.000000 25.000000,0.000000 0.000000,25.000000-25.000000,0.000000 0.000000,0.000000 0.000000,0.000000 0.000000,50.000000 0.000000,0.000000 0.000000,0.000000 0.000000,0.000000 0.000000,-75.000000 0.000000,0.000000 0.000000,25.000000 0.000000,0.000000 0.000000,-25.000000-25.000000,0.000000 0.000000,-25.000000 25.000000,0.000000 0.000000,0.000000-25.000000,0.000000 0.000000,25.000000 25.000000,0.000000 0.000000,-50.000000 0.000000,0.000000 0.000000,-25.000000 0.000000,0.000000 0.000000,0.000000-25.000000,0.000000 0.000000,-25.000000 25.000000,0.000000 0.000000,0.000000 0.000000,0.000000 0.000000,-25.000000-25.000000,0.000000 0.000000,0.000000 50.000000,0.000000 0.000000,25.000000-25.000000,0.000000 0.000000,0.000000 50.000000</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5:4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6500.000000 25100.000000,'50.000000'-100.000000,"-50.000000"75.000000,0.000000 0.000000,25.000000 25.000000,0.000000 0.000000,0.000000 0.000000,0.000000 0.000000,25.000000 0.000000,0.000000 0.000000,25.000000 0.000000,0.000000 0.000000,50.000000 0.000000,0.000000 0.000000,0.000000 0.000000,0.000000 0.000000,75.000000 25.000000,0.000000 0.000000,25.000000-25.000000,0.000000 0.000000,0.000000 0.000000,0.000000 0.000000,75.000000 0.000000,0.000000 0.000000,100.000000 0.000000,0.000000 0.000000,-50.000000 0.000000,0.000000 0.000000,25.000000 0.000000,0.000000 0.000000,75.000000 25.000000,0.000000 0.000000,-125.000000 0.000000,0.000000 0.000000,50.000000 25.000000,0.000000 0.000000,50.000000-25.000000,0.000000 0.000000,-125.000000 0.000000,0.000000 0.000000,50.000000 0.000000,0.000000 0.000000,25.000000 0.000000,0.000000 0.000000,-125.000000-25.000000,0.000000 0.000000,0.000000 25.000000,0.000000 0.000000,50.000000 0.000000,0.000000 0.000000,-100.000000-25.000000,0.000000 0.000000,-50.000000 25.000000,0.000000 0.000000,-25.000000-25.000000,0.000000 0.000000,-50.000000 25.000000,0.000000 0.000000,0.000000-25.000000,0.000000 0.000000,-25.000000 0.000000,0.000000 0.000000,0.000000 0.000000,0.000000 0.000000,-100.000000 0.000000,0.000000 0.000000,-75.000000 0.000000,0.000000 0.000000,25.000000 0.000000,0.000000 0.000000,-25.000000 0.000000,0.000000 0.000000,-50.000000-25.000000,0.000000 0.000000,-50.000000 25.000000,0.000000 0.000000,-25.000000-25.000000,0.000000 0.000000,-50.000000 0.000000,0.000000 0.000000,0.000000 0.000000,0.000000 0.000000,-125.000000 0.000000,0.000000 0.000000,-25.000000 0.000000,0.000000 0.000000,-25.000000-25.000000,0.000000 0.000000,25.000000 25.000000,0.000000 0.000000,75.000000 0.000000,0.000000 0.000000,50.000000 0.000000,0.000000 0.000000,-25.000000 0.000000,0.000000 0.000000,100.000000 0.000000,0.000000 0.000000,25.000000 25.000000,0.000000 0.000000,-25.000000 0.000000,0.000000 0.000000,0.000000 0.000000,0.000000 0.000000,75.000000 0.000000,0.000000 0.000000,50.000000 0.000000,0.000000 0.000000,50.000000 0.000000,0.000000 0.000000,50.000000 0.000000,0.000000 0.000000,-25.000000 0.000000,0.000000 0.000000,50.000000 25.000000,0.000000 0.000000,0.000000 0.000000,0.000000 0.000000,0.000000 0.000000,0.000000 0.000000,50.000000-25.000000,0.000000 0.000000,25.000000 0.000000,0.000000 0.000000,25.000000 0.000000,0.000000 0.000000,75.000000 0.000000,0.000000 0.000000,50.000000 0.000000,0.000000 0.000000,100.000000 0.000000,0.000000 0.000000,0.000000 0.000000,0.000000 0.000000,75.000000-25.000000,0.000000 0.000000,75.000000 25.000000,0.000000 0.000000,0.000000 0.000000,0.000000 0.000000,-25.000000 0.000000,0.000000 0.000000,-50.000000 0.000000,0.000000 0.000000,-50.000000 0.000000,0.000000 0.000000,0.000000 0.000000,0.000000 0.000000,-75.000000 0.000000,0.000000 0.000000,-75.000000 0.000000,0.000000 0.000000,-75.000000 0.000000,0.000000 0.000000,0.000000 0.000000,0.000000 0.000000,-50.000000 0.000000,0.000000 0.000000,-25.000000 0.000000,0.000000 0.000000,-25.000000 0.000000,0.000000 0.000000,-50.000000 0.000000,0.000000 0.000000,-75.000000 0.000000,0.000000 0.000000,50.000000 25.000000,0.000000 0.000000,-25.000000 0.000000</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8500.000000 28800.000000,'-50.000000'-50.000000,"25.000000"0.000000,0.000000 0.000000,50.000000 50.000000,0.000000 0.000000,50.000000 0.000000,0.000000 0.000000,25.000000 0.000000,0.000000 0.000000,50.000000 0.000000,0.000000 0.000000,50.000000 0.000000,0.000000 0.000000,75.000000 0.000000,0.000000 0.000000,0.000000 0.000000,0.000000 0.000000,50.000000 0.000000,0.000000 0.000000,75.000000 0.000000,0.000000 0.000000,-50.000000 0.000000,0.000000 0.000000,0.000000 0.000000,0.000000 0.000000,50.000000 0.000000,0.000000 0.000000,-100.000000 0.000000,0.000000 0.000000,-50.000000 0.000000,0.000000 0.000000,50.000000 0.000000,0.000000 0.000000,-50.000000 25.000000,0.000000 0.000000,-25.000000-25.000000,0.000000 0.000000,-50.000000 0.000000,0.000000 0.000000,-25.000000 0.000000,0.000000 0.000000,-25.000000 0.000000,0.000000 0.000000,25.000000 0.000000,0.000000 0.000000,-50.000000 0.000000,0.000000 0.000000,-25.000000 25.000000,0.000000 0.000000,-50.000000-25.000000,0.000000 0.000000,-75.000000 0.000000,0.000000 0.000000,-50.000000 0.000000,0.000000 0.000000,-75.000000 25.000000,0.000000 0.000000,0.000000-25.000000,0.000000 0.000000,0.000000 0.000000,0.000000 0.000000,0.000000 0.000000,0.000000 0.000000,-25.000000 25.000000,0.000000 0.000000,-25.000000-25.000000,0.000000 0.000000,-25.000000 0.000000,0.000000 0.000000,-75.000000 0.000000,0.000000 0.000000,25.000000 0.000000,0.000000 0.000000,-125.000000 0.000000,0.000000 0.000000,50.000000 0.000000,0.000000 0.000000,75.000000 0.000000,0.000000 0.000000,50.000000 25.000000,0.000000 0.000000,0.000000-25.000000,0.000000 0.000000,75.000000 25.000000,0.000000 0.000000,25.000000-25.000000,0.000000 0.000000,50.000000 25.000000,0.000000 0.000000,25.000000-25.000000,0.000000 0.000000,0.000000 0.000000,0.000000 0.000000,0.000000 0.000000,0.000000 0.000000,50.000000 0.000000,0.000000 0.000000,0.000000 0.000000,0.000000 0.000000,50.000000 0.000000,0.000000 0.000000,75.000000 0.000000,0.000000 0.000000,25.000000-25.000000,0.000000 0.000000,50.000000 0.000000,0.000000 0.000000,25.000000 0.000000,0.000000 0.000000,75.000000 0.000000,0.000000 0.000000,25.000000 0.000000,0.000000 0.000000,25.000000 25.000000,0.000000 0.000000,0.000000-25.000000,0.000000 0.000000,25.000000 25.000000,0.000000 0.000000,-50.000000 0.000000,0.000000 0.000000,-100.000000 0.000000,0.000000 0.000000,-25.000000 0.000000,0.000000 0.000000,0.000000 0.000000,0.000000 0.000000,-25.000000 0.000000,0.000000 0.000000,25.000000 0.000000,0.000000 0.000000,-50.000000 0.000000,0.000000 0.000000,-75.000000 0.000000,0.000000 0.000000,-25.000000 0.000000,0.000000 0.000000,0.000000 0.000000,0.000000 0.000000,-75.000000 0.000000,0.000000 0.000000,-25.000000 0.000000,0.000000 0.000000,-100.000000 0.000000,0.000000 0.000000,-50.000000 0.000000,0.000000 0.000000,-25.000000 0.000000,0.000000 0.000000,50.000000 0.000000,0.000000 0.000000,-25.000000 0.000000,0.000000 0.000000,-50.000000 0.000000,0.000000 0.000000,-50.000000 0.000000,0.000000 0.000000,-25.000000 0.000000,0.000000 0.000000,-25.000000 0.000000,0.000000 0.000000,50.000000 0.000000,0.000000 0.000000,50.000000 0.000000,0.000000 0.000000,100.000000 0.000000,0.000000 0.000000,75.000000 0.000000,0.000000 0.000000,25.000000 0.000000,0.000000 0.000000,0.000000 0.000000,0.000000 0.000000,25.000000 0.000000,0.000000 0.000000,0.000000 0.000000,0.000000 0.000000,25.000000 0.000000,0.000000 0.000000,0.000000 25.000000,0.000000 0.000000,0.000000 0.000000</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35100.000000 29300.000000,'-50.000000'-50.000000,"25.000000"50.000000,0.000000 0.000000,0.000000-25.000000,0.000000 0.000000,50.000000 25.000000,0.000000 0.000000,50.000000 0.000000,0.000000 0.000000,25.000000-25.000000,0.000000 0.000000,50.000000 25.000000,0.000000 0.000000,25.000000-25.000000,0.000000 0.000000,0.000000 0.000000,0.000000 0.000000,75.000000 0.000000,0.000000 0.000000,50.000000 0.000000,0.000000 0.000000,-25.000000 25.000000,0.000000 0.000000,-50.000000 0.000000,0.000000 0.000000,-50.000000 0.000000,0.000000 0.000000,-25.000000 0.000000,0.000000 0.000000,-25.000000 0.000000,0.000000 0.000000,0.000000 0.000000,0.000000 0.000000,-75.000000 0.000000,0.000000 0.000000,-25.000000 0.000000,0.000000 0.000000,0.000000 0.000000,0.000000 0.000000,-50.000000 0.000000,0.000000 0.000000,-75.000000 0.000000,0.000000 0.000000,-25.000000 0.000000,0.000000 0.000000,-25.000000 0.000000,0.000000 0.000000,-25.000000 25.000000,0.000000 0.000000,0.000000-25.000000,0.000000 0.000000,0.000000 0.000000,0.000000 0.000000,-25.000000 0.000000,0.000000 0.000000,-75.000000 0.000000,0.000000 0.000000,25.000000 0.000000,0.000000 0.000000,25.000000 0.000000,0.000000 0.000000,25.000000 25.000000,0.000000 0.000000,50.000000-25.000000,0.000000 0.000000,25.000000 0.000000,0.000000 0.000000,25.000000 0.000000,0.000000 0.000000,50.000000 0.000000,0.000000 0.000000,75.000000 0.000000,0.000000 0.000000,50.000000 0.000000,0.000000 0.000000,75.000000 0.000000,0.000000 0.000000,25.000000 0.000000,0.000000 0.000000,0.000000-25.000000,0.000000 0.000000,50.000000 0.000000,0.000000 0.000000,25.000000 25.000000,0.000000 0.000000,25.000000-25.000000,0.000000 0.000000,25.000000 25.000000,0.000000 0.000000,0.000000 0.000000,0.000000 0.000000,-50.000000 0.000000,0.000000 0.000000,-25.000000 0.000000,0.000000 0.000000,-25.000000 0.000000,0.000000 0.000000,-75.000000 0.000000,0.000000 0.000000,-50.000000 0.000000,0.000000 0.000000,-25.000000 0.000000,0.000000 0.000000,-75.000000 0.000000,0.000000 0.000000,-25.000000 0.000000,0.000000 0.000000,-75.000000 0.000000,0.000000 0.000000,-75.000000 0.000000,0.000000 0.000000,-100.000000 0.000000,0.000000 0.000000,25.000000 0.000000,0.000000 0.000000,-25.000000 0.000000,0.000000 0.000000,-25.000000 0.000000,0.000000 0.000000,-25.000000 25.000000,0.000000 0.000000,25.000000 0.000000,0.000000 0.000000,100.000000 0.000000,0.000000 0.000000,50.000000 0.000000,0.000000 0.000000,50.000000 0.000000,0.000000 0.000000,75.000000-25.000000,0.000000 0.000000,50.000000 25.000000,0.000000 0.000000,25.000000-25.000000,0.000000 0.000000,75.000000 0.000000,0.000000 0.000000,0.000000 0.000000,0.000000 0.000000,75.000000 0.000000,0.000000 0.000000,-25.000000-25.000000,0.000000 0.000000,25.000000 0.000000,0.000000 0.000000,0.000000 0.000000,0.000000 0.000000,0.000000 25.000000,0.000000 0.000000,50.000000-25.000000,0.000000 0.000000,0.000000 25.000000,0.000000 0.000000,-75.000000 0.000000,0.000000 0.000000,-50.000000 0.000000,0.000000 0.000000,-75.000000 0.000000,0.000000 0.000000,-25.000000 25.000000</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48100.000000 29000.000000,'50.000000'0.000000,"-25.000000"0.000000,0.000000 0.000000,-25.000000-25.000000,0.000000 0.000000,25.000000 25.000000,0.000000 0.000000,-25.000000-25.000000,0.000000 0.000000,-25.000000 25.000000,0.000000 0.000000,0.000000 0.000000,0.000000 0.000000,-50.000000 0.000000,0.000000 0.000000,0.000000 0.000000,0.000000 0.000000,-25.000000 25.000000,0.000000 0.000000,-25.000000-25.000000,0.000000 0.000000,0.000000 25.000000,0.000000 0.000000,0.000000 0.000000,0.000000 0.000000,25.000000-25.000000,0.000000 0.000000,-50.000000 0.000000,0.000000 0.000000,50.000000 0.000000,0.000000 0.000000,-25.000000 25.000000,0.000000 0.000000,-25.000000-25.000000,0.000000 0.000000,25.000000 0.000000,0.000000 0.000000,-25.000000 0.000000,0.000000 0.000000,0.000000 0.000000,0.000000 0.000000,0.000000 25.000000,0.000000 0.000000,25.000000-25.000000,0.000000 0.000000,-25.000000 0.000000,0.000000 0.000000,25.000000 0.000000,0.000000 0.000000,0.000000 0.000000,0.000000 0.000000,0.000000 0.000000,0.000000 0.000000,25.000000 0.000000,0.000000 0.000000,0.000000 0.000000,0.000000 0.000000,0.000000 0.000000,0.000000 0.000000,50.000000 0.000000,0.000000 0.000000,0.000000 0.000000,0.000000 0.000000,-25.000000 0.000000,0.000000 0.000000,50.000000 0.000000,0.000000 0.000000,-25.000000-25.000000,0.000000 0.000000,0.000000 0.000000,0.000000 0.000000,0.000000 0.000000,0.000000 0.000000,25.000000 0.000000,0.000000 0.000000,0.000000 0.000000,0.000000 0.000000,25.000000-25.000000,0.000000 0.000000,0.000000 0.000000,0.000000 0.000000,0.000000-25.000000,0.000000 0.000000,25.000000 0.000000,0.000000 0.000000,0.000000 0.000000,0.000000 0.000000,25.000000 0.000000,0.000000 0.000000,0.000000 0.000000,0.000000 0.000000,-25.000000 25.000000,0.000000 0.000000,25.000000-25.000000,0.000000 0.000000,0.000000 25.000000,0.000000 0.000000,-25.000000 0.000000,0.000000 0.000000,25.000000 0.000000,0.000000 0.000000,-25.000000 0.000000,0.000000 0.000000,25.000000 0.000000,0.000000 0.000000,0.000000 25.000000,0.000000 0.000000,-25.000000-25.000000,0.000000 0.000000,50.000000 25.000000,0.000000 0.000000,-25.000000 0.000000,0.000000 0.000000,50.000000 0.000000,0.000000 0.000000,0.000000 0.000000,0.000000 0.000000,25.000000 0.000000,0.000000 0.000000,25.000000 25.000000,0.000000 0.000000,0.000000-25.000000,0.000000 0.000000,25.000000 25.000000,0.000000 0.000000,-50.000000 0.000000,0.000000 0.000000,-25.000000 0.000000,0.000000 0.000000,25.000000 0.000000,0.000000 0.000000,0.000000 0.000000,0.000000 0.000000,0.000000 25.000000,0.000000 0.000000,25.000000 0.000000,0.000000 0.000000,0.000000 0.000000,0.000000 0.000000,-25.000000 25.000000,0.000000 0.000000,0.000000-25.000000,0.000000 0.000000,-25.000000 25.000000,0.000000 0.000000,-25.000000 0.000000,0.000000 0.000000,25.000000 0.000000,0.000000 0.000000,-25.000000-25.000000,0.000000 0.000000,-25.000000 50.000000,0.000000 0.000000,0.000000-50.000000,0.000000 0.000000,0.000000 25.000000,0.000000 0.000000,0.000000 25.000000,0.000000 0.000000,-25.000000-25.000000,0.000000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0.000000,-25.000000-25.000000,0.000000 0.000000,0.000000 0.000000,0.000000 0.000000,-25.000000 0.000000,0.000000 0.000000,25.000000 0.000000,0.000000 0.000000,-25.000000-25.000000,0.000000 0.000000,0.000000 25.000000,0.000000 0.000000,0.000000-25.000000,0.000000 0.000000,25.000000 0.000000,0.000000 0.000000,-25.000000 0.000000,0.000000 0.000000,-25.000000 0.000000,0.000000 0.000000,25.000000 0.000000,0.000000 0.000000,-25.000000 25.000000,0.000000 0.000000,0.000000-25.000000,0.000000 0.000000,25.000000 0.000000,0.000000 0.000000,50.000000 0.000000,0.000000 0.000000,0.000000 25.000000</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48750.000000 29000.000000,'-50.000000'-50.000000,"25.000000"50.000000,0.000000 0.000000,25.000000-25.000000,0.000000 0.000000,25.000000 25.000000,0.000000 0.000000,0.000000 0.000000,0.000000 0.000000,25.000000 0.000000,0.000000 0.000000,0.000000 0.000000,0.000000 0.000000,0.000000 0.000000,0.000000 0.000000,25.000000 0.000000,0.000000 0.000000,25.000000 0.000000,0.000000 0.000000,25.000000-25.000000,0.000000 0.000000,25.000000 25.000000,0.000000 0.000000,50.000000-25.000000,0.000000 0.000000,-25.000000 25.000000,0.000000 0.000000,0.000000 0.000000,0.000000 0.000000,0.000000-25.000000,0.000000 0.000000,0.000000 25.000000,0.000000 0.000000,25.000000 0.000000,0.000000 0.000000,25.000000 0.000000,0.000000 0.000000,-25.000000 0.000000,0.000000 0.000000,-25.000000 0.000000,0.000000 0.000000,0.000000 25.000000,0.000000 0.000000,-25.000000-25.000000,0.000000 0.000000,0.000000 0.000000,0.000000 0.000000,50.000000 25.000000,0.000000 0.000000,-25.000000-25.000000,0.000000 0.000000,0.000000 0.000000,0.000000 0.000000,-25.000000 0.000000,0.000000 0.000000,-25.000000 0.000000,0.000000 0.000000,25.000000 0.000000,0.000000 0.000000,50.000000 0.000000,0.000000 0.000000,-50.000000 0.000000,0.000000 0.000000,0.000000 0.000000,0.000000 0.000000,0.000000 0.000000,0.000000 0.000000,-75.000000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0.000000,-50.000000 0.000000,0.000000 0.000000,25.000000 0.000000,0.000000 0.000000,-25.000000 0.000000,0.000000 0.000000,0.000000 25.000000,0.000000 0.000000,25.000000-25.000000,0.000000 0.000000,0.000000 0.000000,0.000000 0.000000,0.000000 0.000000,0.000000 0.000000,0.000000 25.000000,0.000000 0.000000,0.000000-25.000000,0.000000 0.000000,0.000000 0.000000,0.000000 0.000000,0.000000 0.000000,0.000000 0.000000,-25.000000 0.000000,0.000000 0.000000,0.000000 0.000000,0.000000 0.000000,0.000000 25.000000,0.000000 0.000000,-25.000000-25.000000,0.000000 0.000000,25.000000 0.000000,0.000000 0.000000,25.000000 0.000000,0.000000 0.000000,0.000000 0.000000,0.000000 0.000000,0.000000 0.000000,0.000000 0.000000,25.000000 0.000000,0.000000 0.000000,-25.000000 0.000000,0.000000 0.000000,0.000000 0.000000,0.000000 0.000000,25.000000 0.000000,0.000000 0.000000,-50.000000 0.000000,0.000000 0.000000,0.000000 0.000000,0.000000 0.000000,25.000000 0.000000,0.000000 0.000000,-50.000000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25.000000,0.000000 0.000000,0.000000-25.000000,0.000000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0.000000,-50.000000 0.000000</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73050.000000 29200.000000,'100.000000'0.000000,"-50.000000"-25.000000,0.000000 0.000000,-25.000000 0.000000,0.000000 0.000000,25.000000 25.000000,0.000000 0.000000,0.000000-25.000000,0.000000 0.000000,0.000000 25.000000,0.000000 0.000000,25.000000-25.000000,0.000000 0.000000,0.000000 25.000000,0.000000 0.000000,-25.000000 0.000000,0.000000 0.000000,25.000000 0.000000,0.000000 0.000000,0.000000-25.000000,0.000000 0.000000,0.000000 25.000000,0.000000 0.000000,25.000000 0.000000,0.000000 0.000000,-25.000000 0.000000,0.000000 0.000000,25.000000 0.000000,0.000000 0.000000,25.000000 0.000000,0.000000 0.000000,25.000000-25.000000,0.000000 0.000000,25.000000 0.000000,0.000000 0.000000,50.000000 25.000000,0.000000 0.000000,0.000000-25.000000,0.000000 0.000000,-25.000000 25.000000,0.000000 0.000000,25.000000-25.000000,0.000000 0.000000,50.000000 25.000000,0.000000 0.000000,-25.000000 0.000000,0.000000 0.000000,-25.000000 0.000000,0.000000 0.000000,0.000000 0.000000,0.000000 0.000000,-25.000000 0.000000,0.000000 0.000000,75.000000 0.000000,0.000000 0.000000,-25.000000 0.000000,0.000000 0.000000,-75.000000 0.000000,0.000000 0.000000,0.000000 0.000000,0.000000 0.000000,50.000000 0.000000,0.000000 0.000000,25.000000 0.000000,0.000000 0.000000,-50.000000 0.000000,0.000000 0.000000,0.000000 0.000000,0.000000 0.000000,-50.000000 0.000000,0.000000 0.000000,25.000000 0.000000,0.000000 0.000000,0.000000 25.000000,0.000000 0.000000,0.000000-25.000000,0.000000 0.000000,-50.000000 0.000000,0.000000 0.000000,-25.000000 0.000000,0.000000 0.000000,-50.000000 0.000000,0.000000 0.000000,-25.000000 0.000000,0.000000 0.000000,25.000000 0.000000,0.000000 0.000000,-25.000000 0.000000,0.000000 0.000000,0.000000 0.000000,0.000000 0.000000,25.000000 0.000000,0.000000 0.000000,-25.000000 0.000000,0.000000 0.000000,25.000000 25.000000,0.000000 0.000000,-25.000000-25.000000,0.000000 0.000000,0.000000 0.000000,0.000000 0.000000,0.000000 0.000000,0.000000 0.000000,-25.000000 25.000000</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1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96400.000000 29300.000000,'50.000000'-50.000000,"-25.000000"50.000000,0.000000 0.000000,0.000000-25.000000,0.000000 0.000000,0.000000 25.000000,0.000000 0.000000,50.000000 0.000000,0.000000 0.000000,25.000000 0.000000,0.000000 0.000000,50.000000-25.000000,0.000000 0.000000,75.000000 25.000000,0.000000 0.000000,0.000000 0.000000,0.000000 0.000000,25.000000 0.000000,0.000000 0.000000,50.000000 0.000000,0.000000 0.000000,75.000000 25.000000,0.000000 0.000000,-75.000000-25.000000,0.000000 0.000000,0.000000 25.000000,0.000000 0.000000,50.000000 0.000000,0.000000 0.000000,-75.000000-25.000000,0.000000 0.000000,-25.000000 0.000000,0.000000 0.000000,25.000000 25.000000,0.000000 0.000000,-25.000000-25.000000,0.000000 0.000000,-25.000000 0.000000,0.000000 0.000000,-50.000000 0.000000,0.000000 0.000000,-25.000000 25.000000,0.000000 0.000000,-25.000000-25.000000,0.000000 0.000000,0.000000 0.000000,0.000000 0.000000,0.000000 0.000000,0.000000 0.000000,-25.000000 0.000000,0.000000 0.000000,-25.000000 0.000000,0.000000 0.000000,-25.000000-25.000000,0.000000 0.000000,-25.000000 25.000000,0.000000 0.000000,0.000000 0.000000,0.000000 0.000000,-75.000000 0.000000,0.000000 0.000000,-25.000000 0.000000,0.000000 0.000000,-50.000000 0.000000,0.000000 0.000000,-50.000000 0.000000,0.000000 0.000000,-50.000000-25.000000,0.000000 0.000000,0.000000 25.000000,0.000000 0.000000,-25.000000 0.000000,0.000000 0.000000,-50.000000 0.000000,0.000000 0.000000,-75.000000 0.000000,0.000000 0.000000,0.000000 0.000000,0.000000 0.000000,-75.000000 0.000000,0.000000 0.000000,25.000000 0.000000,0.000000 0.000000,100.000000 25.000000,0.000000 0.000000,0.000000-25.000000,0.000000 0.000000,25.000000 0.000000,0.000000 0.000000,125.000000 0.000000,0.000000 0.000000,50.000000 0.000000,0.000000 0.000000,0.000000 25.000000,0.000000 0.000000,50.000000-25.000000,0.000000 0.000000,0.000000 0.000000,0.000000 0.000000,50.000000 0.000000,0.000000 0.000000,0.000000 25.000000,0.000000 0.000000,50.000000-25.000000,0.000000 0.000000,50.000000 0.000000,0.000000 0.000000,50.000000 0.000000,0.000000 0.000000,50.000000-25.000000,0.000000 0.000000,0.000000 0.000000,0.000000 0.000000,75.000000 25.000000,0.000000 0.000000,75.000000-25.000000,0.000000 0.000000,-25.000000 25.000000,0.000000 0.000000,75.000000 0.000000,0.000000 0.000000,75.000000 0.000000,0.000000 0.000000,-75.000000 25.000000,0.000000 0.000000,-75.000000 25.000000,0.000000 0.000000,-50.000000-25.000000,0.000000 0.000000,-100.000000 0.000000,0.000000 0.000000,-75.000000-25.000000,0.000000 0.000000,-50.000000 0.000000,0.000000 0.000000,-75.000000 0.000000,0.000000 0.000000,25.000000 0.000000,0.000000 0.000000,-25.000000 0.000000,0.000000 0.000000,-25.000000 0.000000,0.000000 0.000000,0.000000 0.000000,0.000000 0.000000,0.000000 0.000000,0.000000 0.000000,25.000000 0.000000,0.000000 0.000000,0.000000 0.000000,0.000000 0.000000,0.000000-25.000000</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1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110900.000000 29350.000000,'150.000000'0.000000,"-75.000000"0.000000,0.000000 0.000000,75.000000 0.000000,0.000000 0.000000,25.000000 0.000000,0.000000 0.000000,75.000000 0.000000,0.000000 0.000000,25.000000 0.000000,0.000000 0.000000,-75.000000 0.000000,0.000000 0.000000,0.000000 0.000000,0.000000 0.000000,-25.000000 0.000000,0.000000 0.000000,25.000000 0.000000,0.000000 0.000000,0.000000 0.000000,0.000000 0.000000,-50.000000 0.000000,0.000000 0.000000,-25.000000 0.000000,0.000000 0.000000,0.000000 0.000000,0.000000 0.000000,-25.000000 25.000000,0.000000 0.000000,-25.000000-25.000000,0.000000 0.000000,0.000000 0.000000,0.000000 0.000000,-50.000000 0.000000,0.000000 0.000000,-50.000000 0.000000,0.000000 0.000000,-25.000000 0.000000,0.000000 0.000000,-75.000000 0.000000,0.000000 0.000000,-25.000000 0.000000,0.000000 0.000000,0.000000 0.000000,0.000000 0.000000,-75.000000-25.000000,0.000000 0.000000,-50.000000 25.000000,0.000000 0.000000,0.000000 0.000000,0.000000 0.000000,25.000000 0.000000,0.000000 0.000000,-25.000000 0.000000,0.000000 0.000000,25.000000 25.000000,0.000000 0.000000,0.000000 0.000000,0.000000 0.000000,25.000000-25.000000,0.000000 0.000000,100.000000 0.000000,0.000000 0.000000,50.000000 25.000000,0.000000 0.000000,25.000000-25.000000,0.000000 0.000000,25.000000 0.000000,0.000000 0.000000,0.000000 0.000000,0.000000 0.000000,0.000000 0.000000,0.000000 0.000000,25.000000 25.000000,0.000000 0.000000,25.000000-25.000000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3:2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3217.000000 24039.000000,'-29.000000'0.000000,"14.000000"0.000000,0.000000 0.000000,0.000000 0.000000,1.000000 0.000000,28.000000 0.000000,1.000000 0.000000,0.000000 0.000000,0.000000 0.000000,-1.000000-14.000000,1.000000-1.000000,0.000000 15.000000,0.000000 0.000000,-1.000000 0.000000,1.000000 0.000000,15.000000 0.000000,-1.000000 0.000000,1.000000 0.000000,-1.000000 0.000000,1.000000-15.000000,-1.000000 0.000000,16.000000 15.000000,-1.000000 0.000000,-15.000000 0.000000,1.000000 0.000000,14.000000 0.000000,0.000000 0.000000,1.000000 0.000000,-1.000000 0.000000,0.000000 0.000000,1.000000 0.000000,14.000000 0.000000,0.000000 0.000000,-15.000000 0.000000,0.000000 0.000000,0.000000 0.000000,1.000000 0.000000,14.000000 0.000000,0.000000 0.000000,-15.000000 0.000000,0.000000 0.000000,15.000000 0.000000,0.000000 0.000000,-14.000000 0.000000,-1.000000 0.000000,15.000000 0.000000,0.000000 0.000000,-15.000000 0.000000,1.000000 0.000000,14.000000 0.000000,0.000000 0.000000,-15.000000 0.000000,0.000000 0.000000,1.000000 0.000000,-1.000000 0.000000,0.000000 0.000000,0.000000 0.000000,15.000000 0.000000,0.000000 0.000000,-14.000000 0.000000,-1.000000 0.000000,15.000000 0.000000,0.000000 0.000000,0.000000 15.000000,0.000000 0.000000,0.000000-15.000000,0.000000 0.000000,15.000000 0.000000,0.000000 0.000000,-30.000000 0.000000,0.000000 0.000000,1.000000 0.000000,-1.000000 0.000000,15.000000 0.000000,0.000000 0.000000,-29.000000 0.000000,-1.000000 0.000000,1.000000 0.000000,-1.000000 0.000000,1.000000 0.000000,-1.000000 0.000000,-14.000000 0.000000,0.000000 0.000000,14.000000 0.000000,1.000000 0.000000,-1.000000 0.000000,1.000000 0.000000,-1.000000 15.000000,1.000000-1.000000,14.000000-14.000000,0.000000 0.000000,1.000000 15.000000,-1.000000 0.000000,0.000000-15.000000,1.000000 0.000000,14.000000 0.000000,0.000000 0.000000,-15.000000 15.000000,0.000000 0.000000,0.000000-15.000000,1.000000 0.000000,-1.000000 0.000000,0.000000 0.000000,1.000000 0.000000,-1.000000 0.000000,0.000000 14.000000,0.000000 1.000000,-14.000000-15.000000,-1.000000 0.000000,16.000000 0.000000,-1.000000 0.000000,-15.000000 0.000000,1.000000 0.000000,0.000000 0.000000,-1.000000 0.000000,1.000000 0.000000,-1.000000 0.000000,1.000000 0.000000,-1.000000 0.000000,15.000000 0.000000,1.000000 0.000000,-16.000000 0.000000,1.000000 0.000000,14.000000 15.000000,0.000000 0.000000,1.000000-15.000000,-1.000000 0.000000,0.000000 0.000000,0.000000 0.000000,1.000000 0.000000,-1.000000 0.000000,15.000000 0.000000,0.000000 0.000000,0.000000 0.000000,0.000000 0.000000,-15.000000 14.000000,1.000000 1.000000,-1.000000-15.000000,0.000000 0.000000,-14.000000 0.000000,-1.000000 0.000000,1.000000 0.000000,-1.000000 0.000000,1.000000 0.000000,-1.000000 0.000000,1.000000 0.000000,-1.000000 0.000000,1.000000 0.000000,-1.000000 0.000000,16.000000 0.000000,-1.000000 0.000000,-14.000000 0.000000,-1.000000 0.000000,15.000000 0.000000,1.000000 0.000000,-1.000000 0.000000,0.000000 0.000000,0.000000 0.000000,1.000000 0.000000,-1.000000 15.000000,0.000000 0.000000,1.000000-15.000000,-1.000000 0.000000,0.000000 0.000000,0.000000 0.000000,1.000000 0.000000,-1.000000 0.000000,0.000000 0.000000,0.000000 0.000000,-14.000000 0.000000,0.000000 0.000000,14.000000 0.000000,0.000000 0.000000,-14.000000 0.000000,-1.000000 0.000000,1.000000 0.000000,-1.000000 0.000000,1.000000 0.000000,-1.000000 0.000000,1.000000 0.000000,-1.000000 0.000000,1.000000 0.000000,-1.000000 0.000000,16.000000 0.000000,-1.000000 0.000000,-15.000000 0.000000,1.000000 0.000000,14.000000 0.000000,0.000000 0.000000,1.000000 0.000000,-1.000000 0.000000,0.000000 0.000000,1.000000 0.000000,-1.000000 0.000000,0.000000 0.000000,0.000000 0.000000,1.000000 0.000000,-1.000000-15.000000,0.000000 0.000000,1.000000 15.000000,-1.000000 0.000000,-15.000000 0.000000,1.000000 0.000000,14.000000 0.000000,0.000000 0.000000,-14.000000 0.000000,-1.000000 0.000000,1.000000 0.000000,-1.000000 0.000000,1.000000 0.000000,0.000000 0.000000,-1.000000 0.000000,1.000000 0.000000,-1.000000 0.000000,1.000000 0.000000,-1.000000 0.000000,1.000000 0.000000,-1.000000 0.000000,1.000000 0.000000,14.000000 0.000000,0.000000 0.000000,0.000000 0.000000,1.000000 0.000000,-1.000000 0.000000,0.000000 0.000000,1.000000 0.000000,-1.000000 0.000000,0.000000 0.000000,0.000000 0.000000,1.000000 0.000000,-1.000000 0.000000,0.000000 0.000000,1.000000 0.000000,-1.000000-15.000000,0.000000 1.000000,0.000000 14.000000,1.000000 0.000000,-16.000000 0.000000,1.000000 0.000000,14.000000 0.000000,0.000000 0.000000,-14.000000 0.000000,-1.000000 0.000000,1.000000-15.000000,-1.000000 0.000000,1.000000 15.000000,-1.000000 0.000000,16.000000 0.000000,-1.000000 0.000000,-15.000000 0.000000,1.000000 0.000000,14.000000 0.000000,1.000000 0.000000,-1.000000-15.000000,0.000000 1.000000,0.000000 14.000000,1.000000 0.000000,-1.000000 0.000000,0.000000 0.000000,15.000000 0.000000,0.000000 0.000000,-14.000000 0.000000,-1.000000 0.000000,15.000000 0.000000,0.000000 0.000000,-15.000000 0.000000,1.000000 0.000000,-1.000000-15.000000,0.000000 0.000000,0.000000 15.000000,1.000000 0.000000,-16.000000 0.000000,1.000000 0.000000,14.000000 0.000000,0.000000 0.000000,-14.000000 0.000000,-1.000000 0.000000,16.000000 0.000000,-1.000000 0.000000,0.000000 0.000000,0.000000 0.000000,15.000000 0.000000,0.000000 0.000000,-14.000000 0.000000,-1.000000 0.000000,15.000000 0.000000,0.000000 0.000000,-15.000000 0.000000,1.000000 0.000000,-1.000000 0.000000,0.000000 0.000000,15.000000 0.000000,0.000000 0.000000,-14.000000 0.000000,-1.000000 0.000000,-15.000000 0.000000,1.000000 0.000000,14.000000 0.000000,0.000000 0.000000,1.000000 0.000000,-1.000000 0.000000,-14.000000 0.000000,-1.000000 0.000000,1.000000 0.000000,-1.000000 0.000000,15.000000 0.000000,1.000000 0.000000,-1.000000 0.000000,0.000000 0.000000,0.000000 0.000000,1.000000 0.000000,-1.000000 0.000000,0.000000 0.000000,15.000000 0.000000,0.000000 0.000000,15.000000 0.000000,0.000000 0.000000,-15.000000 0.000000,0.000000 0.000000,0.000000 0.000000,0.000000 0.000000,-15.000000 0.000000,1.000000 0.000000,-1.000000 0.000000,0.000000 0.000000,-14.000000 0.000000,-1.000000 0.000000,1.000000 0.000000,-1.000000 0.000000,1.000000 0.000000,-1.000000 0.000000,1.000000 0.000000,-1.000000 0.000000,-14.000000 0.000000,0.000000 0.000000,14.000000 0.000000,1.000000 0.000000,-1.000000 0.000000,1.000000 0.000000,0.000000 0.000000,-1.000000 0.000000,1.000000 0.000000,-1.000000 0.000000,15.000000 0.000000,1.000000 0.000000,-1.000000 0.000000,0.000000 0.000000,0.000000 0.000000,1.000000 0.000000,-1.000000 15.000000,0.000000 0.000000,1.000000-15.000000,-1.000000 0.000000,0.000000 0.000000,0.000000 0.000000,-14.000000 14.000000,-1.000000 1.000000,16.000000-15.000000,-1.000000 0.000000,-14.000000 0.000000,-1.000000 0.000000,1.000000 0.000000,-1.000000 0.000000,1.000000 0.000000,-1.000000 0.000000,1.000000 0.000000,-1.000000 0.000000,1.000000 0.000000,-1.000000 0.000000,1.000000 0.000000,-1.000000 0.000000,1.000000 0.000000,-1.000000 0.000000,16.000000 15.000000,-1.000000 0.000000,0.000000-15.000000,0.000000 0.000000,1.000000 0.000000,-1.000000 0.000000,15.000000 0.000000,0.000000 0.000000,-15.000000 0.000000,1.000000 0.000000,-1.000000 0.000000,0.000000 0.000000,0.000000 0.000000,1.000000 0.000000,-1.000000 0.000000,0.000000 0.000000,-14.000000 0.000000,-1.000000 0.000000,1.000000 0.000000,-1.000000 0.000000,1.000000 0.000000,-1.000000 0.000000,1.000000 0.000000,-1.000000 0.000000,-14.000000 0.000000,0.000000 0.000000,14.000000 0.000000,1.000000 0.000000,0.000000 0.000000,-1.000000 0.000000,-14.000000 0.000000,0.000000 0.000000,14.000000 0.000000,1.000000 0.000000,-16.000000 0.000000,1.000000 0.000000,0.000000 0.000000,0.000000 0.000000,-1.000000 0.000000,1.000000 0.000000,0.000000 0.000000,0.000000 0.000000,-1.000000 0.000000,1.000000 0.000000,0.000000 0.000000,0.000000 0.000000,-15.000000 14.000000</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9700.000000 32300.000000,'-100.000000'0.000000,"75.000000"0.000000,0.000000 0.000000,0.000000 0.000000,0.000000 0.000000,0.000000-25.000000,0.000000 0.000000,0.000000 25.000000,0.000000 0.000000,50.000000 0.000000,0.000000 0.000000,0.000000 25.000000,0.000000 0.000000,25.000000-25.000000,0.000000 0.000000,25.000000 0.000000,0.000000 0.000000,0.000000 0.000000,0.000000 0.000000,0.000000 0.000000,0.000000 0.000000,50.000000 0.000000,0.000000 0.000000,-25.000000 0.000000,0.000000 0.000000,75.000000-25.000000,0.000000 0.000000,50.000000 0.000000,0.000000 0.000000,75.000000 0.000000,0.000000 0.000000,-25.000000 0.000000,0.000000 0.000000,-25.000000 0.000000,0.000000 0.000000,0.000000 0.000000,0.000000 0.000000,50.000000 25.000000,0.000000 0.000000,0.000000-25.000000,0.000000 0.000000,-75.000000 25.000000,0.000000 0.000000,25.000000 0.000000,0.000000 0.000000,50.000000 0.000000,0.000000 0.000000,-50.000000 0.000000,0.000000 0.000000,-50.000000 0.000000,0.000000 0.000000,-25.000000 0.000000,0.000000 0.000000,25.000000 0.000000,0.000000 0.000000,25.000000-25.000000,0.000000 0.000000,0.000000 25.000000,0.000000 0.000000,-50.000000 0.000000,0.000000 0.000000,-25.000000 0.000000,0.000000 0.000000,25.000000 0.000000,0.000000 0.000000,25.000000 0.000000,0.000000 0.000000,0.000000 0.000000,0.000000 0.000000,0.000000-25.000000,0.000000 0.000000,-50.000000 25.000000,0.000000 0.000000,-50.000000 0.000000,0.000000 0.000000,50.000000 0.000000,0.000000 0.000000,0.000000 0.000000,0.000000 0.000000,50.000000 0.000000,0.000000 0.000000,0.000000 0.000000,0.000000 0.000000,-50.000000 0.000000,0.000000 0.000000,-50.000000 0.000000,0.000000 0.000000,0.000000 0.000000,0.000000 0.000000,-25.000000 0.000000,0.000000 0.000000,50.000000 0.000000,0.000000 0.000000,0.000000 0.000000,0.000000 0.000000,25.000000 25.000000,0.000000 0.000000,0.000000-25.000000,0.000000 0.000000,25.000000 0.000000,0.000000 0.000000,-50.000000 0.000000,0.000000 0.000000,-25.000000 0.000000,0.000000 0.000000,0.000000 0.000000,0.000000 0.000000,25.000000 0.000000,0.000000 0.000000,-25.000000 25.000000,0.000000 0.000000,25.000000-25.000000,0.000000 0.000000,25.000000 0.000000,0.000000 0.000000,0.000000 0.000000,0.000000 0.000000,-50.000000 0.000000,0.000000 0.000000,25.000000 0.000000,0.000000 0.000000,-50.000000 0.000000,0.000000 0.000000,0.000000 0.000000,0.000000 0.000000,25.000000 0.000000,0.000000 0.000000,0.000000 0.000000,0.000000 0.000000,-25.000000 25.000000,0.000000 0.000000,0.000000-25.000000,0.000000 0.000000,25.000000 0.000000,0.000000 0.000000,0.000000 0.000000,0.000000 0.000000,-25.000000 0.000000,0.000000 0.000000,-25.000000 0.000000,0.000000 0.000000,0.000000 0.000000,0.000000 0.000000,0.000000 0.000000,0.000000 0.000000,-25.000000 0.000000,0.000000 0.000000,0.000000 0.000000,0.000000 0.000000,-50.000000 25.000000</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38350.000000 32100.000000,'-50.000000'0.000000,"-25.000000"-25.000000,0.000000 0.000000,25.000000 25.000000,0.000000 0.000000,0.000000 0.000000,0.000000 0.000000,100.000000 0.000000,0.000000 0.000000,0.000000 0.000000,0.000000 0.000000,25.000000 0.000000,0.000000 0.000000,25.000000 0.000000,0.000000 0.000000,25.000000-25.000000,0.000000 0.000000,50.000000 0.000000,0.000000 0.000000,50.000000 25.000000,0.000000 0.000000,50.000000-25.000000,0.000000 0.000000,50.000000-25.000000,0.000000 0.000000,75.000000 25.000000,0.000000 0.000000,50.000000 0.000000,0.000000 0.000000,-125.000000 0.000000,0.000000 0.000000,50.000000 25.000000,0.000000 0.000000,-25.000000 0.000000,0.000000 0.000000,-100.000000 0.000000,0.000000 0.000000,-25.000000 0.000000,0.000000 0.000000,50.000000 0.000000,0.000000 0.000000,-25.000000 0.000000,0.000000 0.000000,-50.000000 0.000000,0.000000 0.000000,-50.000000 0.000000,0.000000 0.000000,0.000000 0.000000,0.000000 0.000000,0.000000 0.000000,0.000000 0.000000,0.000000-25.000000,0.000000 0.000000,-50.000000 25.000000,0.000000 0.000000,-25.000000 0.000000,0.000000 0.000000,-50.000000 0.000000,0.000000 0.000000,-50.000000 0.000000,0.000000 0.000000,-50.000000 0.000000,0.000000 0.000000,-25.000000 0.000000,0.000000 0.000000,-75.000000 0.000000,0.000000 0.000000,0.000000 0.000000,0.000000 0.000000,0.000000 0.000000,0.000000 0.000000,-50.000000 0.000000,0.000000 0.000000,0.000000 0.000000,0.000000 0.000000,-75.000000 0.000000,0.000000 0.000000,-75.000000-25.000000,0.000000 0.000000,-50.000000 0.000000,0.000000 0.000000,-75.000000 0.000000,0.000000 0.000000,25.000000 0.000000,0.000000 0.000000,25.000000 0.000000,0.000000 0.000000,50.000000 25.000000,0.000000 0.000000,75.000000 0.000000,0.000000 0.000000,25.000000 0.000000,0.000000 0.000000,0.000000 25.000000,0.000000 0.000000,75.000000 0.000000,0.000000 0.000000,100.000000 0.000000,0.000000 0.000000,25.000000 0.000000,0.000000 0.000000,0.000000 0.000000,0.000000 0.000000,50.000000 0.000000,0.000000 0.000000,25.000000-25.000000,0.000000 0.000000,25.000000 25.000000,0.000000 0.000000,50.000000-25.000000,0.000000 0.000000,50.000000 0.000000,0.000000 0.000000,50.000000 0.000000,0.000000 0.000000,25.000000 0.000000,0.000000 0.000000,25.000000 0.000000,0.000000 0.000000,75.000000-25.000000,0.000000 0.000000,50.000000 0.000000,0.000000 0.000000,0.000000 25.000000,0.000000 0.000000,100.000000-25.000000,0.000000 0.000000,50.000000 25.000000,0.000000 0.000000,-25.000000 0.000000,0.000000 0.000000,75.000000 25.000000,0.000000 0.000000,-150.000000-25.000000,0.000000 0.000000,-50.000000 25.000000,0.000000 0.000000,25.000000-25.000000,0.000000 0.000000,-100.000000 25.000000,0.000000 0.000000,-50.000000-25.000000,0.000000 0.000000,-50.000000 0.000000,0.000000 0.000000,0.000000 0.000000,0.000000 0.000000,-50.000000 0.000000,0.000000 0.000000,0.000000 0.000000,0.000000 0.000000,-50.000000 0.000000,0.000000 0.000000,-100.000000 0.000000,0.000000 0.000000,-75.000000 0.000000,0.000000 0.000000,-50.000000 0.000000,0.000000 0.000000,-50.000000 0.000000,0.000000 0.000000,0.000000-25.000000,0.000000 0.000000,-100.000000 25.000000,0.000000 0.000000,-25.000000 0.000000,0.000000 0.000000,0.000000-25.000000,0.000000 0.000000,-125.000000 25.000000,0.000000 0.000000,0.000000 0.000000,0.000000 0.000000,25.000000 0.000000,0.000000 0.000000,0.000000 25.000000,0.000000 0.000000,125.000000 0.000000,0.000000 0.000000,100.000000 0.000000,0.000000 0.000000,25.000000 0.000000,0.000000 0.000000,50.000000 0.000000,0.000000 0.000000,25.000000 0.000000,0.000000 0.000000,75.000000 0.000000,0.000000 0.000000,50.000000 0.000000,0.000000 0.000000,50.000000-25.000000,0.000000 0.000000,25.000000 0.000000,0.000000 0.000000,100.000000 0.000000,0.000000 0.000000,50.000000 0.000000,0.000000 0.000000,50.000000-25.000000,0.000000 0.000000,0.000000-25.000000,0.000000 0.000000,125.000000 25.000000,0.000000 0.000000,-25.000000 0.000000,0.000000 0.000000,125.000000 0.000000,0.000000 0.000000,50.000000 0.000000,0.000000 0.000000,-100.000000 25.000000,0.000000 0.000000,50.000000 0.000000,0.000000 0.000000,-175.000000 0.000000,0.000000 0.000000,-75.000000 0.000000,0.000000 0.000000,25.000000 25.000000,0.000000 0.000000,-75.000000-25.000000,0.000000 0.000000,-75.000000 0.000000,0.000000 0.000000,-25.000000 0.000000,0.000000 0.000000,-75.000000 0.000000,0.000000 0.000000,0.000000 0.000000,0.000000 0.000000,-50.000000 0.000000,0.000000 0.000000,-50.000000 0.000000,0.000000 0.000000,-25.000000 25.000000,0.000000 0.000000,-100.000000-25.000000,0.000000 0.000000,-75.000000 0.000000,0.000000 0.000000,-25.000000 0.000000,0.000000 0.000000,-25.000000 0.000000,0.000000 0.000000,-25.000000 0.000000,0.000000 0.000000,-75.000000 0.000000,0.000000 0.000000,-25.000000 0.000000,0.000000 0.000000,25.000000 0.000000,0.000000 0.000000,100.000000 0.000000,0.000000 0.000000,75.000000 25.000000,0.000000 0.000000,100.000000 0.000000,0.000000 0.000000,25.000000-25.000000,0.000000 0.000000,0.000000 25.000000,0.000000 0.000000,75.000000 0.000000,0.000000 0.000000,0.000000-25.000000,0.000000 0.000000,50.000000 25.000000,0.000000 0.000000,0.000000 0.000000,0.000000 0.000000,25.000000-25.000000,0.000000 0.000000,25.000000 25.000000,0.000000 0.000000,50.000000-25.000000,0.000000 0.000000,75.000000 0.000000,0.000000 0.000000,-100.000000 0.000000,0.000000 0.000000,50.000000 25.000000</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56050.000000 32200.000000,'50.000000'-50.000000,"-25.000000"25.000000,0.000000 0.000000,-75.000000 25.000000,0.000000 0.000000,-25.000000 0.000000,0.000000 0.000000,-50.000000 0.000000,0.000000 0.000000,0.000000 0.000000,0.000000 0.000000,-75.000000 0.000000,0.000000 0.000000,-50.000000 0.000000,0.000000 0.000000,-25.000000-25.000000,0.000000 0.000000,25.000000-25.000000,0.000000 0.000000,25.000000 25.000000,0.000000 0.000000,-50.000000-25.000000,0.000000 0.000000,-25.000000 0.000000,0.000000 0.000000,25.000000 0.000000,0.000000 0.000000,100.000000-25.000000,0.000000 0.000000,75.000000 25.000000,0.000000 0.000000,0.000000 0.000000,0.000000 0.000000,25.000000-25.000000,0.000000 0.000000,50.000000 25.000000,0.000000 0.000000,0.000000-25.000000,0.000000 0.000000,25.000000 0.000000,0.000000 0.000000,25.000000 0.000000,0.000000 0.000000,25.000000 0.000000,0.000000 0.000000,25.000000 0.000000,0.000000 0.000000,25.000000 25.000000,0.000000 0.000000,0.000000-25.000000,0.000000 0.000000,0.000000 25.000000,0.000000 0.000000,25.000000-25.000000,0.000000 0.000000,50.000000 25.000000,0.000000 0.000000,75.000000 0.000000,0.000000 0.000000,25.000000 25.000000,0.000000 0.000000,0.000000 0.000000,0.000000 0.000000,0.000000 25.000000,0.000000 0.000000,0.000000 0.000000,0.000000 0.000000,0.000000 25.000000,0.000000 0.000000,-25.000000 0.000000,0.000000 0.000000,-75.000000 25.000000,0.000000 0.000000,-25.000000-25.000000,0.000000 0.000000,50.000000 25.000000,0.000000 0.000000,-25.000000 25.000000,0.000000 0.000000,-25.000000-25.000000,0.000000 0.000000,-50.000000 25.000000,0.000000 0.000000,-50.000000 0.000000,0.000000 0.000000,-25.000000 0.000000,0.000000 0.000000,0.000000 25.000000,0.000000 0.000000,-25.000000-25.000000,0.000000 0.000000,25.000000 0.000000,0.000000 0.000000,-25.000000 0.000000,0.000000 0.000000,-25.000000 0.000000,0.000000 0.000000,0.000000-25.000000,0.000000 0.000000,-50.000000 25.000000,0.000000 0.000000,0.000000-25.000000,0.000000 0.000000,-25.000000-25.000000,0.000000 0.000000,-50.000000 0.000000,0.000000 0.000000,0.000000 0.000000,0.000000 0.000000,-25.000000 0.000000,0.000000 0.000000,25.000000 0.000000,0.000000 0.000000,25.000000 0.000000,0.000000 0.000000,0.000000-25.000000,0.000000 0.000000,25.000000 0.000000,0.000000 0.000000,-25.000000 0.000000,0.000000 0.000000,0.000000 0.000000,0.000000 0.000000,-100.000000 0.000000,0.000000 0.000000,25.000000 0.000000,0.000000 0.000000,0.000000-50.000000,0.000000 0.000000,0.000000 50.000000,0.000000 0.000000,75.000000-25.000000,0.000000 0.000000,0.000000 0.000000,0.000000 0.000000,25.000000 25.000000,0.000000 0.000000,50.000000-25.000000</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34100.000000 38050.000000,'-50.000000'0.000000,"25.000000"-25.000000,0.000000 0.000000,0.000000 25.000000,0.000000 0.000000,0.000000-25.000000,0.000000 0.000000,0.000000 25.000000,0.000000 0.000000,50.000000 0.000000,0.000000 0.000000,0.000000 0.000000,0.000000 0.000000,0.000000 0.000000,0.000000 0.000000,25.000000 0.000000,0.000000 0.000000,25.000000 25.000000,0.000000 0.000000,50.000000-25.000000,0.000000 0.000000,0.000000 0.000000,0.000000 0.000000,50.000000 0.000000,0.000000 0.000000,50.000000 0.000000,0.000000 0.000000,0.000000 0.000000,0.000000 0.000000,-25.000000 0.000000,0.000000 0.000000,50.000000 0.000000,0.000000 0.000000,0.000000-25.000000,0.000000 0.000000,0.000000 25.000000,0.000000 0.000000,0.000000-25.000000,0.000000 0.000000,-100.000000 25.000000,0.000000 0.000000,0.000000 0.000000,0.000000 0.000000,50.000000 0.000000,0.000000 0.000000,-25.000000 0.000000,0.000000 0.000000,25.000000 0.000000,0.000000 0.000000,0.000000 0.000000,0.000000 0.000000,-75.000000 0.000000,0.000000 0.000000,50.000000 0.000000,0.000000 0.000000,25.000000 0.000000,0.000000 0.000000,-25.000000 0.000000,0.000000 0.000000,-25.000000 0.000000,0.000000 0.000000,0.000000 0.000000,0.000000 0.000000,-25.000000 0.000000,0.000000 0.000000,-25.000000 0.000000,0.000000 0.000000,50.000000 0.000000,0.000000 0.000000,25.000000 0.000000,0.000000 0.000000,25.000000 0.000000,0.000000 0.000000,0.000000 0.000000,0.000000 0.000000,-50.000000 0.000000,0.000000 0.000000,-25.000000 0.000000,0.000000 0.000000,25.000000 0.000000,0.000000 0.000000,-25.000000 0.000000,0.000000 0.000000,25.000000 0.000000,0.000000 0.000000,25.000000 0.000000,0.000000 0.000000,-25.000000 0.000000,0.000000 0.000000,-25.000000-25.000000,0.000000 0.000000,0.000000 25.000000,0.000000 0.000000,-25.000000 0.000000,0.000000 0.000000,-25.000000 0.000000,0.000000 0.000000,50.000000-25.000000,0.000000 0.000000,-25.000000 25.000000,0.000000 0.000000,25.000000 0.000000,0.000000 0.000000,0.000000 0.000000,0.000000 0.000000,-50.000000 0.000000,0.000000 0.000000,25.000000 0.000000,0.000000 0.000000,-25.000000 0.000000,0.000000 0.000000,-50.000000 0.000000,0.000000 0.000000,25.000000 0.000000,0.000000 0.000000,-25.000000 0.000000,0.000000 0.000000,0.000000 0.000000,0.000000 0.000000,-50.000000 0.000000,0.000000 0.000000,0.000000 0.000000,0.000000 0.000000,-25.000000 0.000000,0.000000 0.000000,-25.000000 0.000000,0.000000 0.000000,-50.000000 0.000000,0.000000 0.000000,0.000000 0.000000,0.000000 0.000000,-25.000000 0.000000,0.000000 0.000000,-25.000000 0.000000,0.000000 0.000000,0.000000-25.000000,0.000000 0.000000,0.000000 25.000000,0.000000 0.000000,-25.000000 0.000000,0.000000 0.000000,-25.000000-25.000000,0.000000 0.000000,0.000000 25.000000,0.000000 0.000000,-25.000000 0.000000,0.000000 0.000000,75.000000 0.000000,0.000000 0.000000,25.000000 0.000000,0.000000 0.000000,25.000000 0.000000,0.000000 0.000000,-25.000000 0.000000,0.000000 0.000000,-25.000000 0.000000,0.000000 0.000000,-25.000000 0.000000,0.000000 0.000000,50.000000 0.000000,0.000000 0.000000,-25.000000 0.000000,0.000000 0.000000,-25.000000 0.000000,0.000000 0.000000,-25.000000-25.000000,0.000000 0.000000,-25.000000 25.000000,0.000000 0.000000,0.000000-25.000000,0.000000 0.000000,100.000000 25.000000,0.000000 0.000000,25.000000 0.000000,0.000000 0.000000,0.000000 0.000000,0.000000 0.000000,0.000000 0.000000,0.000000 0.000000,-25.000000 0.000000,0.000000 0.000000,0.000000 0.000000,0.000000 0.000000,25.000000 0.000000,0.000000 0.000000,25.000000 0.000000,0.000000 0.000000,50.000000 0.000000,0.000000 0.000000,0.000000 0.000000,0.000000 0.000000,25.000000 0.000000,0.000000 0.000000,50.000000 0.000000,0.000000 0.000000,0.000000 0.000000,0.000000 0.000000,25.000000 0.000000,0.000000 0.000000,25.000000 0.000000,0.000000 0.000000,25.000000 0.000000,0.000000 0.000000,75.000000 0.000000,0.000000 0.000000,25.000000 0.000000,0.000000 0.000000,25.000000 0.000000,0.000000 0.000000,-25.000000 25.000000,0.000000 0.000000,25.000000-25.000000,0.000000 0.000000,75.000000 0.000000,0.000000 0.000000,25.000000 25.000000,0.000000 0.000000,-50.000000-25.000000,0.000000 0.000000,0.000000 25.000000,0.000000 0.000000,0.000000-25.000000,0.000000 0.000000,0.000000 25.000000,0.000000 0.000000,0.000000-25.000000,0.000000 0.000000,-100.000000 0.000000,0.000000 0.000000,25.000000 0.000000,0.000000 0.000000,50.000000 0.000000,0.000000 0.000000,0.000000 0.000000,0.000000 0.000000,-50.000000 0.000000,0.000000 0.000000,0.000000 0.000000,0.000000 0.000000,-25.000000-25.000000,0.000000 0.000000,25.000000 25.000000,0.000000 0.000000,25.000000-25.000000,0.000000 0.000000,-50.000000 25.000000,0.000000 0.000000,-25.000000 0.000000,0.000000 0.000000,0.000000 0.000000,0.000000 0.000000,25.000000-25.000000,0.000000 0.000000,25.000000 25.000000,0.000000 0.000000,50.000000 0.000000,0.000000 0.000000,-75.000000 0.000000,0.000000 0.000000,-25.000000-25.000000,0.000000 0.000000,25.000000 25.000000,0.000000 0.000000,0.000000 0.000000,0.000000 0.000000,0.000000 0.000000,0.000000 0.000000,25.000000 0.000000,0.000000 0.000000,-50.000000 0.000000,0.000000 0.000000,-50.000000 25.000000,0.000000 0.000000,0.000000-25.000000,0.000000 0.000000,-25.000000 0.000000,0.000000 0.000000,0.000000 0.000000,0.000000 0.000000,50.000000 0.000000,0.000000 0.000000,-25.000000 0.000000,0.000000 0.000000,0.000000 25.000000,0.000000 0.000000,25.000000-25.000000,0.000000 0.000000,-50.000000 0.000000,0.000000 0.000000,0.000000 0.000000,0.000000 0.000000,-25.000000 25.000000,0.000000 0.000000,-25.000000-25.000000,0.000000 0.000000,-50.000000 0.000000,0.000000 0.000000,-50.000000 0.000000,0.000000 0.000000,-25.000000 0.000000,0.000000 0.000000,-50.000000 0.000000,0.000000 0.000000,25.000000-25.000000,0.000000 0.000000,-50.000000 25.000000,0.000000 0.000000,25.000000-25.000000,0.000000 0.000000,0.000000 25.000000,0.000000 0.000000,0.000000 0.000000,0.000000 0.000000,-50.000000-25.000000,0.000000 0.000000,-25.000000 25.000000,0.000000 0.000000,-25.000000 0.000000,0.000000 0.000000,25.000000 0.000000,0.000000 0.000000,50.000000 0.000000,0.000000 0.000000,0.000000 0.000000,0.000000 0.000000,-50.000000 0.000000,0.000000 0.000000,25.000000 25.000000,0.000000 0.000000,0.000000-25.000000,0.000000 0.000000,25.000000 0.000000,0.000000 0.000000,25.000000 0.000000,0.000000 0.000000,0.000000 0.000000,0.000000 0.000000,-75.000000 0.000000,0.000000 0.000000,0.000000 0.000000,0.000000 0.000000,0.000000 0.000000,0.000000 0.000000,0.000000 0.000000,0.000000 0.000000,50.000000-25.000000,0.000000 0.000000,-25.000000 25.000000,0.000000 0.000000,0.000000 0.000000,0.000000 0.000000,25.000000 0.000000,0.000000 0.000000,25.000000 0.000000,0.000000 0.000000,0.000000 0.000000,0.000000 0.000000,0.000000-25.000000,0.000000 0.000000,-50.000000 25.000000,0.000000 0.000000,-25.000000 0.000000,0.000000 0.000000,0.000000-25.000000,0.000000 0.000000,-25.000000 0.000000,0.000000 0.000000,50.000000 0.000000,0.000000 0.000000,-25.000000 25.000000,0.000000 0.000000,-25.000000-25.000000,0.000000 0.000000,100.000000 25.000000,0.000000 0.000000,25.000000-25.000000,0.000000 0.000000,25.000000 25.000000,0.000000 0.000000,50.000000 0.000000,0.000000 0.000000,-25.000000 0.000000,0.000000 0.000000,-25.000000 0.000000,0.000000 0.000000,25.000000 0.000000,0.000000 0.000000,0.000000 0.000000,0.000000 0.000000,0.000000 0.000000,0.000000 0.000000,0.000000 0.000000,0.000000 0.000000,0.000000 25.000000,0.000000 0.000000,25.000000-25.000000,0.000000 0.000000,0.000000 0.000000,0.000000 0.000000,25.000000 0.000000,0.000000 0.000000,0.000000 0.000000,0.000000 0.000000,50.000000 0.000000,0.000000 0.000000,0.000000 0.000000</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6: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8400.000000 37600.000000,'100.000000'-50.000000,"-25.000000"50.000000,0.000000 0.000000,25.000000 0.000000,0.000000 0.000000,75.000000 0.000000,0.000000 0.000000,25.000000 0.000000,0.000000 0.000000,25.000000-25.000000,0.000000 0.000000,-50.000000 25.000000,0.000000 0.000000,0.000000-25.000000,0.000000 0.000000,-25.000000 25.000000,0.000000 0.000000,0.000000-25.000000,0.000000 0.000000,0.000000 25.000000,0.000000 0.000000,-25.000000-25.000000,0.000000 0.000000,-25.000000 25.000000,0.000000 0.000000,0.000000-25.000000,0.000000 0.000000,-75.000000 25.000000,0.000000 0.000000,0.000000 0.000000,0.000000 0.000000,0.000000 0.000000,0.000000 0.000000,-50.000000 0.000000,0.000000 0.000000,0.000000 0.000000,0.000000 0.000000,-25.000000 0.000000,0.000000 0.000000,-75.000000 0.000000,0.000000 0.000000,-25.000000 25.000000,0.000000 0.000000,-25.000000 0.000000,0.000000 0.000000,0.000000-25.000000,0.000000 0.000000,0.000000 25.000000,0.000000 0.000000,25.000000 0.000000,0.000000 0.000000,-50.000000 0.000000,0.000000 0.000000,0.000000 0.000000,0.000000 0.000000,25.000000-25.000000,0.000000 0.000000,25.000000 25.000000,0.000000 0.000000,25.000000 0.000000,0.000000 0.000000,50.000000-25.000000,0.000000 0.000000,25.000000 0.000000,0.000000 0.000000,25.000000 25.000000,0.000000 0.000000,50.000000-25.000000,0.000000 0.000000,0.000000 0.000000,0.000000 0.000000,25.000000 0.000000,0.000000 0.000000,25.000000 0.000000,0.000000 0.000000,50.000000-25.000000,0.000000 0.000000,0.000000 25.000000,0.000000 0.000000,50.000000 0.000000,0.000000 0.000000,25.000000-25.000000,0.000000 0.000000,-25.000000 0.000000,0.000000 0.000000,0.000000 25.000000,0.000000 0.000000,0.000000-25.000000,0.000000 0.000000,0.000000 0.000000,0.000000 0.000000,-25.000000 25.000000,0.000000 0.000000,-50.000000 0.000000,0.000000 0.000000,-25.000000 0.000000,0.000000 0.000000,-50.000000 0.000000,0.000000 0.000000,-25.000000 25.000000,0.000000 0.000000,0.000000 0.000000,0.000000 0.000000,-25.000000 0.000000</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63450.000000 38100.000000,'-50.000000'0.000000,"0.000000"0.000000,0.000000 0.000000,0.000000 0.000000,0.000000 0.000000,25.000000 0.000000,0.000000 0.000000,0.000000 0.000000,0.000000 0.000000,75.000000 0.000000,0.000000 0.000000,25.000000-25.000000,0.000000 0.000000,25.000000 25.000000,0.000000 0.000000,25.000000-25.000000,0.000000 0.000000,25.000000 25.000000,0.000000 0.000000,50.000000-50.000000,0.000000 0.000000,100.000000 25.000000,0.000000 0.000000,50.000000 0.000000,0.000000 0.000000,25.000000 0.000000,0.000000 0.000000,50.000000 0.000000,0.000000 0.000000,-25.000000 25.000000,0.000000 0.000000,-100.000000-25.000000,0.000000 0.000000,0.000000 25.000000,0.000000 0.000000,0.000000 0.000000,0.000000 0.000000,-75.000000 0.000000,0.000000 0.000000,-75.000000 0.000000,0.000000 0.000000,-50.000000 0.000000,0.000000 0.000000,25.000000-25.000000,0.000000 0.000000,-50.000000 25.000000,0.000000 0.000000,0.000000 0.000000,0.000000 0.000000,-25.000000-25.000000,0.000000 0.000000,-25.000000 25.000000,0.000000 0.000000,0.000000 0.000000,0.000000 0.000000,0.000000 0.000000,0.000000 0.000000,0.000000 0.000000,0.000000 0.000000,-25.000000 25.000000,0.000000 0.000000,50.000000-25.000000</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75250.000000 38000.000000,'200.000000'-50.000000,"-50.000000"50.000000,0.000000 0.000000,50.000000 0.000000,0.000000 0.000000,50.000000 0.000000,0.000000 0.000000,0.000000 25.000000,0.000000 0.000000,75.000000-25.000000,0.000000 0.000000,-50.000000 25.000000,0.000000 0.000000,-25.000000-25.000000,0.000000 0.000000,-50.000000 0.000000,0.000000 0.000000,-50.000000 0.000000,0.000000 0.000000,-25.000000 0.000000,0.000000 0.000000,50.000000 0.000000,0.000000 0.000000,-50.000000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85750.000000 37850.000000,'50.000000'0.000000,"-25.000000"25.000000,0.000000 0.000000,25.000000-25.000000,0.000000 0.000000,50.000000 0.000000,0.000000 0.000000,25.000000 0.000000,0.000000 0.000000,25.000000 25.000000,0.000000 0.000000,0.000000-25.000000,0.000000 0.000000,25.000000 0.000000,0.000000 0.000000,-50.000000 0.000000,0.000000 0.000000,0.000000 0.000000,0.000000 0.000000,0.000000 0.000000,0.000000 0.000000,0.000000 0.000000,0.000000 0.000000,0.000000 0.000000,0.000000 0.000000,0.000000 0.000000,0.000000 0.000000,-25.000000 0.000000,0.000000 0.000000,25.000000 0.000000,0.000000 0.000000,-50.000000 0.000000,0.000000 0.000000,-25.000000 0.000000,0.000000 0.000000,25.000000 0.000000,0.000000 0.000000,-50.000000 0.000000,0.000000 0.000000,0.000000 0.000000,0.000000 0.000000,-25.000000 25.000000</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92250.000000 38350.000000,'-50.000000'0.000000,"50.000000"25.000000,0.000000 0.000000,25.000000-25.000000,0.000000 0.000000,25.000000 0.000000,0.000000 0.000000,25.000000 0.000000,0.000000 0.000000,50.000000-25.000000,0.000000 0.000000,50.000000 25.000000,0.000000 0.000000,75.000000-25.000000,0.000000 0.000000,0.000000 25.000000,0.000000 0.000000,75.000000-25.000000,0.000000 0.000000,75.000000 25.000000,0.000000 0.000000,-75.000000 0.000000,0.000000 0.000000,0.000000 0.000000,0.000000 0.000000,25.000000 25.000000,0.000000 0.000000,-50.000000 0.000000,0.000000 0.000000,-75.000000-25.000000,0.000000 0.000000,25.000000 0.000000,0.000000 0.000000,0.000000 0.000000,0.000000 0.000000,-25.000000 25.000000,0.000000 0.000000,-50.000000-25.000000,0.000000 0.000000,-50.000000 0.000000,0.000000 0.000000,0.000000 25.000000,0.000000 0.000000,25.000000-25.000000,0.000000 0.000000,-25.000000 0.000000,0.000000 0.000000,25.000000 25.000000,0.000000 0.000000,0.000000-25.000000,0.000000 0.000000,-75.000000 0.000000,0.000000 0.000000,25.000000 25.000000,0.000000 0.000000,-50.000000-25.000000,0.000000 0.000000,0.000000 25.000000,0.000000 0.000000,-25.000000-25.000000,0.000000 0.000000,25.000000 0.000000,0.000000 0.000000,-25.000000 0.000000,0.000000 0.000000,0.000000 25.000000,0.000000 0.000000,0.000000-25.000000,0.000000 0.000000,0.000000 0.000000,0.000000 0.000000,0.000000 0.000000,0.000000 0.000000,0.000000 0.000000</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106300.000000 38350.000000,'50.000000'0.000000,"0.000000"0.000000,0.000000 0.000000,25.000000 0.000000,0.000000 0.000000,-25.000000 0.000000,0.000000 0.000000,50.000000 0.000000,0.000000 0.000000,25.000000 0.000000,0.000000 0.000000,50.000000 0.000000,0.000000 0.000000,75.000000 0.000000,0.000000 0.000000,0.000000 0.000000,0.000000 0.000000,-25.000000 0.000000,0.000000 0.000000,-25.000000 0.000000,0.000000 0.000000,0.000000-25.000000,0.000000 0.000000,25.000000 25.000000,0.000000 0.000000,0.000000-25.000000,0.000000 0.000000,-50.000000 0.000000,0.000000 0.000000,0.000000 0.000000,0.000000 0.000000,0.000000 0.000000,0.000000 0.000000,25.000000 0.000000,0.000000 0.000000,50.000000 0.000000,0.000000 0.000000,-75.000000 25.000000,0.000000 0.000000,0.000000-25.000000,0.000000 0.000000,-50.000000 25.000000,0.000000 0.000000,-25.000000 0.000000,0.000000 0.000000,25.000000-25.000000,0.000000 0.000000,0.000000 25.000000,0.000000 0.000000,0.000000 0.000000,0.000000 0.000000,-50.000000 0.000000,0.000000 0.000000,25.000000 0.000000,0.000000 0.000000,-75.000000 0.000000,0.000000 0.000000,25.000000 0.000000,0.000000 0.000000,-25.000000 0.000000,0.000000 0.000000,0.000000 25.000000,0.000000 0.000000,-25.000000 0.000000,0.000000 0.000000,0.000000 0.000000,0.000000 0.000000,-50.000000-25.000000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3:5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3306.000000 27021.000000,'0.000000'-30.000000,"0.000000"16.000000,0.000000-1.000000,14.000000 15.000000,1.000000 0.000000,0.000000 0.000000,0.000000 0.000000,14.000000 0.000000,1.000000 0.000000,-1.000000-15.000000,1.000000 0.000000,-1.000000 15.000000,1.000000 0.000000,14.000000-14.000000,0.000000-1.000000,15.000000 0.000000,0.000000 0.000000,1.000000 1.000000,-1.000000-1.000000,14.000000 15.000000,1.000000 0.000000,-15.000000-15.000000,0.000000 0.000000,0.000000 15.000000,0.000000 0.000000,0.000000 0.000000,0.000000 0.000000,0.000000 0.000000,0.000000 0.000000,-14.000000 0.000000,-1.000000 0.000000,0.000000 0.000000,1.000000 0.000000,-1.000000 0.000000,0.000000 0.000000,-14.000000 0.000000,-1.000000 0.000000,15.000000 0.000000,1.000000 0.000000,-16.000000 0.000000,1.000000 0.000000,-1.000000 0.000000,1.000000 0.000000,-1.000000 0.000000,1.000000 0.000000,-1.000000 0.000000,1.000000 0.000000,-1.000000 0.000000,1.000000 0.000000,14.000000 0.000000,0.000000 0.000000,-14.000000 15.000000,0.000000 0.000000,14.000000-15.000000,0.000000 0.000000,15.000000 0.000000,0.000000 0.000000,-15.000000 0.000000,1.000000 0.000000,14.000000 15.000000,0.000000-1.000000,0.000000-14.000000,0.000000 0.000000,-15.000000 0.000000,0.000000 0.000000,1.000000 15.000000,-1.000000 0.000000,0.000000-15.000000,1.000000 0.000000,-1.000000 0.000000,0.000000 0.000000,-14.000000 0.000000,-1.000000 0.000000,1.000000 15.000000,-1.000000-1.000000,15.000000-14.000000,1.000000 0.000000,-16.000000 0.000000,1.000000 0.000000,14.000000 15.000000,0.000000 0.000000,1.000000-15.000000,-1.000000 0.000000,15.000000 0.000000,0.000000 0.000000,0.000000 0.000000,0.000000 0.000000,0.000000 0.000000,0.000000 0.000000,0.000000 15.000000,0.000000-1.000000,0.000000-14.000000,0.000000 0.000000,-14.000000 0.000000,-1.000000 0.000000,-15.000000 0.000000,1.000000 0.000000,14.000000 0.000000,0.000000 0.000000,-14.000000 0.000000,-1.000000 0.000000,1.000000 15.000000,0.000000 0.000000,-1.000000-15.000000,1.000000 0.000000,14.000000 0.000000,0.000000 0.000000,-14.000000 0.000000,-1.000000 0.000000,15.000000 15.000000,1.000000-1.000000,-1.000000-14.000000,0.000000 0.000000,15.000000 0.000000,0.000000 0.000000,0.000000 0.000000,0.000000 0.000000,-14.000000 0.000000,-1.000000 0.000000,0.000000 15.000000,1.000000 0.000000,14.000000-15.000000,0.000000 0.000000,-30.000000 0.000000,1.000000 0.000000,-1.000000 0.000000,1.000000 0.000000,14.000000 15.000000,0.000000 0.000000,-14.000000-15.000000,-1.000000 0.000000,-14.000000 0.000000,0.000000 0.000000,14.000000 0.000000,1.000000 0.000000,-1.000000 14.000000,1.000000 1.000000,-1.000000-15.000000,1.000000 0.000000,14.000000 0.000000,1.000000 0.000000,-16.000000 0.000000,1.000000 0.000000,14.000000 0.000000,0.000000 0.000000,0.000000 15.000000,1.000000 0.000000,-1.000000-15.000000,0.000000 0.000000,0.000000 0.000000,1.000000 0.000000,-16.000000 0.000000,1.000000 0.000000,14.000000 0.000000,0.000000 0.000000,-14.000000 0.000000,-1.000000 0.000000,16.000000 0.000000,-1.000000 0.000000,-15.000000 0.000000,1.000000 0.000000,0.000000 0.000000,-1.000000 0.000000,1.000000 0.000000,-1.000000 0.000000,1.000000 0.000000,-1.000000 0.000000,-14.000000 0.000000,0.000000 0.000000,14.000000 14.000000,1.000000 1.000000,-16.000000-15.000000,1.000000 0.000000,0.000000 0.000000,0.000000 0.000000,14.000000 0.000000,1.000000 0.000000,-15.000000 0.000000,-1.000000 0.000000,16.000000 0.000000,-1.000000 0.000000,-14.000000 0.000000,0.000000 0.000000,14.000000 0.000000,1.000000 0.000000,-15.000000 0.000000,-1.000000 0.000000,1.000000 0.000000,0.000000 0.000000,0.000000 0.000000,-1.000000 0.000000,1.000000 0.000000,0.000000 0.000000,-30.000000 0.000000,0.000000 0.000000,1.000000 0.000000,-1.000000 0.000000,0.000000 0.000000,0.000000 0.000000,-14.000000 0.000000,-1.000000 0.000000,1.000000 0.000000,-1.000000 0.000000,1.000000 0.000000,-1.000000 0.000000,-14.000000 0.000000,0.000000 0.000000,14.000000 0.000000,1.000000 0.000000,-16.000000 0.000000,1.000000 0.000000,0.000000 0.000000,0.000000 0.000000,-15.000000 0.000000,-1.000000 0.000000,1.000000 15.000000,0.000000 0.000000,-14.000000-15.000000,-1.000000 0.000000,0.000000 0.000000,0.000000 0.000000,0.000000 0.000000,1.000000 0.000000,-1.000000 14.000000,0.000000 1.000000,0.000000-15.000000,0.000000 0.000000,15.000000 0.000000,0.000000 0.000000,0.000000 0.000000,0.000000 0.000000,0.000000 0.000000,0.000000 0.000000,15.000000 0.000000,0.000000 0.000000,-1.000000 0.000000,1.000000 0.000000,-15.000000 0.000000,0.000000 0.000000,0.000000 0.000000,0.000000 0.000000,-15.000000 0.000000,0.000000 0.000000,15.000000 0.000000,0.000000 0.000000,-15.000000 0.000000,1.000000 0.000000,14.000000 0.000000,0.000000 0.000000,0.000000 0.000000,-1.000000 0.000000,16.000000 0.000000,0.000000 0.000000,-15.000000 0.000000,0.000000 0.000000,15.000000 0.000000,-1.000000 0.000000,1.000000 0.000000,0.000000 0.000000,-1.000000 0.000000,1.000000 0.000000,-15.000000 15.000000,0.000000 0.000000,-15.000000-15.000000,1.000000 0.000000,-1.000000 0.000000,0.000000 0.000000,15.000000 0.000000,0.000000 0.000000,0.000000 0.000000,0.000000 0.000000,0.000000 0.000000,0.000000 0.000000,0.000000 0.000000,0.000000 0.000000,14.000000-15.000000,1.000000 0.000000,0.000000 15.000000,-1.000000 0.000000,1.000000-15.000000,0.000000 1.000000,-15.000000-1.000000,0.000000 0.000000,0.000000 15.000000,0.000000 0.000000,0.000000-15.000000,0.000000 1.000000,-15.000000 14.000000,0.000000 0.000000,15.000000-15.000000,0.000000 0.000000,0.000000 15.000000,0.000000 0.000000,15.000000 0.000000,-1.000000 0.000000,1.000000 0.000000,0.000000 0.000000,0.000000 0.000000,-1.000000 0.000000,16.000000 0.000000,-1.000000 0.000000,-14.000000 0.000000,0.000000 0.000000,14.000000 0.000000,1.000000 0.000000,-16.000000 0.000000,1.000000 0.000000,-15.000000-15.000000,0.000000 1.000000,0.000000 14.000000,0.000000 0.000000,0.000000 0.000000,0.000000 0.000000,0.000000 0.000000,0.000000 0.000000,0.000000 0.000000,0.000000 0.000000,14.000000 0.000000,1.000000 0.000000,-15.000000 0.000000,0.000000 0.000000,30.000000 0.000000,-1.000000 0.000000,0.000000 0.000000,1.000000 0.000000,-15.000000 0.000000,-1.000000 0.000000,31.000000 0.000000,-1.000000 0.000000,-15.000000 0.000000,1.000000 0.000000,-1.000000 0.000000,1.000000 0.000000,14.000000 0.000000,0.000000 0.000000,1.000000 0.000000,-1.000000 0.000000,-15.000000 0.000000,1.000000 0.000000,14.000000 0.000000,0.000000 0.000000,0.000000 0.000000,1.000000 0.000000,-1.000000 0.000000,0.000000 0.000000,0.000000 0.000000,1.000000 0.000000,14.000000 14.000000</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8500.000000 41150.000000,'50.000000'0.000000,"-25.000000"0.000000,0.000000 0.000000,25.000000-25.000000,0.000000 0.000000,0.000000 25.000000,0.000000 0.000000,50.000000 0.000000,0.000000 0.000000,50.000000 0.000000,0.000000 0.000000,50.000000-25.000000,0.000000 0.000000,0.000000 25.000000,0.000000 0.000000,-25.000000 0.000000,0.000000 0.000000,0.000000 0.000000,0.000000 0.000000,0.000000-25.000000,0.000000 0.000000,0.000000 25.000000,0.000000 0.000000,0.000000 0.000000,0.000000 0.000000,25.000000-25.000000,0.000000 0.000000,-75.000000 25.000000,0.000000 0.000000,0.000000 0.000000,0.000000 0.000000,-25.000000 0.000000,0.000000 0.000000,-25.000000-25.000000,0.000000 0.000000,25.000000 25.000000,0.000000 0.000000,25.000000 0.000000,0.000000 0.000000,25.000000-25.000000,0.000000 0.000000,0.000000 25.000000,0.000000 0.000000,0.000000-25.000000,0.000000 0.000000,-25.000000 25.000000,0.000000 0.000000,-25.000000 0.000000,0.000000 0.000000,0.000000-25.000000,0.000000 0.000000,0.000000 25.000000,0.000000 0.000000,25.000000-25.000000,0.000000 0.000000,25.000000 25.000000,0.000000 0.000000,-25.000000-25.000000,0.000000 0.000000,25.000000 0.000000,0.000000 0.000000,-25.000000 25.000000,0.000000 0.000000,-25.000000-25.000000,0.000000 0.000000,-25.000000 25.000000,0.000000 0.000000,0.000000-25.000000,0.000000 0.000000,0.000000 25.000000,0.000000 0.000000,0.000000-25.000000,0.000000 0.000000,25.000000 25.000000,0.000000 0.000000,0.000000 0.000000,0.000000 0.000000,0.000000-25.000000,0.000000 0.000000,25.000000 25.000000,0.000000 0.000000,-25.000000 0.000000,0.000000 0.000000,0.000000-25.000000,0.000000 0.000000,0.000000 25.000000,0.000000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25.000000,0.000000 0.000000,-25.000000-25.000000,0.000000 0.000000,0.000000 0.000000,0.000000 0.000000,0.000000 0.000000,0.000000 0.000000,0.000000 25.000000,0.000000 0.000000,0.000000-25.000000,0.000000 0.000000,25.000000 0.000000,0.000000 0.000000,0.000000 25.000000,0.000000 0.000000,25.000000-25.000000,0.000000 0.000000,25.000000 25.000000,0.000000 0.000000,-50.000000-25.000000,0.000000 0.000000,0.000000 0.000000,0.000000 0.000000,25.000000 25.000000,0.000000 0.000000,-50.000000-25.000000,0.000000 0.000000,25.000000 25.000000,0.000000 0.000000,0.000000-25.000000,0.000000 0.000000,0.000000 25.000000,0.000000 0.000000,0.000000-25.000000,0.000000 0.000000,50.000000 25.000000,0.000000 0.000000,-25.000000-25.000000,0.000000 0.000000,-25.000000 25.000000,0.000000 0.000000,25.000000-25.000000,0.000000 0.000000,-50.000000 25.000000,0.000000 0.000000,0.000000-25.000000,0.000000 0.000000,0.000000 0.000000,0.000000 0.000000,-25.000000 25.000000,0.000000 0.000000,25.000000-25.000000,0.000000 0.000000,25.000000 0.000000,0.000000 0.000000,-25.000000 0.000000,0.000000 0.000000,25.000000 25.000000,0.000000 0.000000,0.000000-25.000000,0.000000 0.000000,0.000000 0.000000,0.000000 0.000000,-25.000000 25.000000,0.000000 0.000000,0.000000-25.000000,0.000000 0.000000,0.000000 0.000000,0.000000 0.000000,-25.000000 25.000000,0.000000 0.000000,25.000000-25.000000,0.000000 0.000000,-50.000000 0.000000,0.000000 0.000000,25.000000 25.000000,0.000000 0.000000,0.000000-25.000000,0.000000 0.000000,-25.000000 0.000000,0.000000 0.000000,25.000000 25.000000,0.000000 0.000000,0.000000-25.000000,0.000000 0.000000,0.000000 0.000000,0.000000 0.000000,0.000000 0.000000,0.000000 0.000000,25.000000 25.000000,0.000000 0.000000,-25.000000-25.000000,0.000000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0.000000,-25.000000-25.000000</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46800.000000 40700.000000,'50.000000'0.000000,"0.000000"0.000000,0.000000 0.000000,-25.000000 0.000000,0.000000 0.000000,25.000000 0.000000,0.000000 0.000000,-25.000000 0.000000,0.000000 0.000000,0.000000 0.000000,0.000000 0.000000,-25.000000 25.000000,0.000000 0.000000,25.000000-25.000000,0.000000 0.000000,-25.000000 25.000000,0.000000 0.000000,-50.000000 0.000000,0.000000 0.000000,0.000000 0.000000,0.000000 0.000000,-50.000000-25.000000,0.000000 0.000000,-50.000000 25.000000,0.000000 0.000000,-50.000000-25.000000,0.000000 0.000000,-50.000000 0.000000,0.000000 0.000000,-25.000000 0.000000,0.000000 0.000000,-25.000000 0.000000,0.000000 0.000000,-25.000000-25.000000,0.000000 0.000000,0.000000-25.000000,0.000000 0.000000,25.000000 25.000000,0.000000 0.000000,50.000000-25.000000,0.000000 0.000000,0.000000 0.000000,0.000000 0.000000,25.000000 25.000000,0.000000 0.000000,75.000000 25.000000,0.000000 0.000000,75.000000 0.000000,0.000000 0.000000,50.000000-25.000000,0.000000 0.000000,25.000000 0.000000,0.000000 0.000000,0.000000 0.000000,0.000000 0.000000,0.000000 0.000000,0.000000 0.000000,0.000000-25.000000,0.000000 0.000000,0.000000 25.000000,0.000000 0.000000,0.000000-25.000000,0.000000 0.000000,25.000000-25.000000,0.000000 0.000000,0.000000 0.000000,0.000000 0.000000,25.000000 0.000000,0.000000 0.000000,50.000000 0.000000,0.000000 0.000000,0.000000-50.000000,0.000000 0.000000,50.000000 50.000000,0.000000 0.000000,25.000000-25.000000,0.000000 0.000000,0.000000 0.000000,0.000000 0.000000,0.000000 50.000000,0.000000 0.000000,-25.000000 0.000000,0.000000 0.000000,50.000000 25.000000,0.000000 0.000000,0.000000 0.000000,0.000000 0.000000,50.000000 25.000000,0.000000 0.000000,-25.000000 0.000000,0.000000 0.000000,-25.000000 0.000000,0.000000 0.000000,0.000000 25.000000,0.000000 0.000000,75.000000 25.000000,0.000000 0.000000,-50.000000 0.000000,0.000000 0.000000,-25.000000 0.000000,0.000000 0.000000,-25.000000 25.000000,0.000000 0.000000,-75.000000 0.000000,0.000000 0.000000,0.000000 0.000000,0.000000 0.000000,0.000000 0.000000,0.000000 0.000000,-25.000000-25.000000,0.000000 0.000000,-25.000000 25.000000,0.000000 0.000000,0.000000 0.000000,0.000000 0.000000,-50.000000 0.000000,0.000000 0.000000,0.000000 0.000000,0.000000 0.000000,-25.000000 0.000000,0.000000 0.000000,-50.000000-25.000000,0.000000 0.000000,-25.000000 25.000000,0.000000 0.000000,0.000000-25.000000,0.000000 0.000000,0.000000 0.000000,0.000000 0.000000,-25.000000 0.000000,0.000000 0.000000,25.000000 0.000000,0.000000 0.000000,25.000000 0.000000,0.000000 0.000000,-25.000000-25.000000,0.000000 0.000000,25.000000 0.000000,0.000000 0.000000,-25.000000 0.000000,0.000000 0.000000,-25.000000 0.000000,0.000000 0.000000,0.000000-25.000000,0.000000 0.000000,-25.000000 0.000000,0.000000 0.000000,-50.000000-25.000000,0.000000 0.000000,100.000000 25.000000,0.000000 0.000000,-25.000000-25.000000</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9400.000000 49750.000000,'-50.000000'0.000000,"25.000000"0.000000,0.000000 0.000000,0.000000 25.000000,0.000000 0.000000,0.000000-25.000000,0.000000 0.000000,0.000000 0.000000,0.000000 0.000000,50.000000 0.000000,0.000000 0.000000,0.000000 0.000000,0.000000 0.000000,25.000000 0.000000,0.000000 0.000000,25.000000 0.000000,0.000000 0.000000,25.000000 0.000000,0.000000 0.000000,25.000000-25.000000,0.000000 0.000000,25.000000 25.000000,0.000000 0.000000,0.000000-25.000000,0.000000 0.000000,25.000000 0.000000,0.000000 0.000000,25.000000 25.000000,0.000000 0.000000,25.000000-25.000000,0.000000 0.000000,-50.000000 25.000000,0.000000 0.000000,0.000000 0.000000,0.000000 0.000000,-75.000000-25.000000,0.000000 0.000000,-25.000000 25.000000,0.000000 0.000000,-50.000000 0.000000,0.000000 0.000000,0.000000 0.000000,0.000000 0.000000,-50.000000 0.000000,0.000000 0.000000,0.000000 0.000000,0.000000 0.000000,0.000000 0.000000,0.000000 0.000000,-25.000000 0.000000,0.000000 0.000000,-25.000000 0.000000,0.000000 0.000000,0.000000 0.000000,0.000000 0.000000,-50.000000 25.000000,0.000000 0.000000,0.000000-25.000000,0.000000 0.000000,-25.000000 0.000000,0.000000 0.000000,0.000000 0.000000,0.000000 0.000000,-25.000000 0.000000,0.000000 0.000000,25.000000 0.000000,0.000000 0.000000,0.000000 0.000000,0.000000 0.000000,50.000000 0.000000,0.000000 0.000000,-25.000000 0.000000,0.000000 0.000000,25.000000 0.000000,0.000000 0.000000,25.000000 0.000000,0.000000 0.000000,0.000000 0.000000,0.000000 0.000000,25.000000 0.000000,0.000000 0.000000,0.000000 0.000000,0.000000 0.000000,25.000000 0.000000,0.000000 0.000000,50.000000 0.000000,0.000000 0.000000,25.000000 0.000000,0.000000 0.000000,25.000000 25.000000,0.000000 0.000000,50.000000-25.000000,0.000000 0.000000,0.000000 0.000000,0.000000 0.000000,0.000000 0.000000,0.000000 0.000000,0.000000 0.000000,0.000000 0.000000,-25.000000 0.000000,0.000000 0.000000,25.000000 0.000000,0.000000 0.000000,25.000000-25.000000,0.000000 0.000000,0.000000 0.000000,0.000000 0.000000,0.000000 0.000000,0.000000 0.000000,-25.000000 0.000000,0.000000 0.000000,-25.000000 0.000000,0.000000 0.000000,-50.000000 25.000000,0.000000 0.000000,-125.000000 0.000000,0.000000 0.000000,0.000000 0.000000,0.000000 0.000000,-50.000000 0.000000,0.000000 0.000000,0.000000 0.000000,0.000000 0.000000,-25.000000 0.000000,0.000000 0.000000,25.000000 25.000000,0.000000 0.000000,0.000000 0.000000,0.000000 0.000000,0.000000-25.000000,0.000000 0.000000,0.000000 25.000000,0.000000 0.000000,0.000000 0.000000,0.000000 0.000000,0.000000-25.000000,0.000000 0.000000,0.000000 25.000000,0.000000 0.000000,25.000000-25.000000,0.000000 0.000000,25.000000 0.000000,0.000000 0.000000,25.000000 0.000000,0.000000 0.000000,25.000000 0.000000,0.000000 0.000000,75.000000 0.000000,0.000000 0.000000,0.000000 0.000000,0.000000 0.000000,50.000000 0.000000,0.000000 0.000000,-25.000000 0.000000,0.000000 0.000000,0.000000 0.000000</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12900.000000 49650.000000,'150.000000'0.000000,"-50.000000"-25.000000,0.000000 0.000000,25.000000 25.000000,0.000000 0.000000,50.000000-25.000000,0.000000 0.000000,25.000000 25.000000,0.000000 0.000000,0.000000 0.000000,0.000000 0.000000,-25.000000 0.000000,0.000000 0.000000,25.000000-25.000000,0.000000 0.000000,0.000000 25.000000,0.000000 0.000000,0.000000 0.000000,0.000000 0.000000,0.000000 0.000000,0.000000 0.000000,-75.000000 0.000000,0.000000 0.000000,-50.000000 0.000000,0.000000 0.000000,-25.000000 0.000000,0.000000 0.000000,0.000000 0.000000,0.000000 0.000000,-25.000000 0.000000,0.000000 0.000000,0.000000 0.000000,0.000000 0.000000,0.000000 0.000000,0.000000 0.000000,-25.000000 25.000000</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32200.000000 49900.000000,'-50.000000'0.000000,"75.000000"0.000000,0.000000 0.000000,75.000000 0.000000,0.000000 0.000000,100.000000-25.000000,0.000000 0.000000,100.000000 0.000000,0.000000 0.000000,25.000000-25.000000,0.000000 0.000000,125.000000 0.000000,0.000000 0.000000,-25.000000 25.000000,0.000000 0.000000,-50.000000 0.000000,0.000000 0.000000,0.000000 0.000000,0.000000 0.000000,-25.000000 25.000000,0.000000 0.000000,-50.000000 0.000000,0.000000 0.000000,-25.000000 0.000000,0.000000 0.000000,0.000000 25.000000,0.000000 0.000000,-50.000000-25.000000,0.000000 0.000000,-50.000000 25.000000,0.000000 0.000000,-125.000000 0.000000,0.000000 0.000000,-75.000000 0.000000,0.000000 0.000000,-50.000000-25.000000,0.000000 0.000000,-25.000000 0.000000,0.000000 0.000000,-50.000000 0.000000,0.000000 0.000000,-75.000000 25.000000,0.000000 0.000000,-25.000000-25.000000,0.000000 0.000000,0.000000 25.000000,0.000000 0.000000,25.000000-25.000000,0.000000 0.000000,-50.000000 25.000000,0.000000 0.000000,-50.000000-25.000000,0.000000 0.000000,0.000000 25.000000,0.000000 0.000000,-50.000000 0.000000,0.000000 0.000000,-25.000000-25.000000,0.000000 0.000000,75.000000 25.000000,0.000000 0.000000,50.000000 0.000000,0.000000 0.000000,75.000000-25.000000,0.000000 0.000000,25.000000 25.000000,0.000000 0.000000,50.000000-25.000000,0.000000 0.000000,75.000000 0.000000,0.000000 0.000000,100.000000 0.000000,0.000000 0.000000,25.000000 0.000000,0.000000 0.000000,75.000000 0.000000,0.000000 0.000000,50.000000-25.000000,0.000000 0.000000,50.000000 0.000000,0.000000 0.000000,25.000000-25.000000,0.000000 0.000000,0.000000 25.000000,0.000000 0.000000,50.000000 0.000000,0.000000 0.000000,0.000000 0.000000,0.000000 0.000000,0.000000 0.000000,0.000000 0.000000,0.000000 25.000000,0.000000 0.000000,-25.000000 0.000000,0.000000 0.000000,-100.000000 0.000000,0.000000 0.000000,-75.000000 0.000000,0.000000 0.000000,-50.000000 25.000000,0.000000 0.000000,-50.000000-25.000000,0.000000 0.000000,-75.000000 0.000000,0.000000 0.000000,-50.000000 0.000000,0.000000 0.000000,-50.000000 0.000000,0.000000 0.000000,-100.000000 0.000000,0.000000 0.000000,-100.000000 0.000000,0.000000 0.000000,0.000000 0.000000,0.000000 0.000000,-25.000000 25.000000,0.000000 0.000000,-50.000000-25.000000,0.000000 0.000000,25.000000 25.000000,0.000000 0.000000,50.000000-25.000000,0.000000 0.000000,75.000000 25.000000,0.000000 0.000000,50.000000 0.000000,0.000000 0.000000,75.000000-25.000000,0.000000 0.000000,125.000000 0.000000,0.000000 0.000000,50.000000 0.000000,0.000000 0.000000,0.000000 25.000000,0.000000 0.000000,50.000000-25.000000,0.000000 0.000000,0.000000 0.000000,0.000000 0.000000,50.000000 0.000000,0.000000 0.000000,50.000000 0.000000,0.000000 0.000000,-75.000000 25.000000</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43900.000000 50100.000000,'-50.000000'0.000000,"0.000000"0.000000,0.000000 0.000000,-25.000000 0.000000,0.000000 0.000000,-50.000000 25.000000,0.000000 0.000000,0.000000 0.000000,0.000000 0.000000,-25.000000-25.000000,0.000000 0.000000,0.000000 25.000000,0.000000 0.000000,-25.000000 0.000000,0.000000 0.000000,-25.000000-25.000000,0.000000 0.000000,-50.000000 0.000000,0.000000 0.000000,25.000000 0.000000,0.000000 0.000000,25.000000-25.000000,0.000000 0.000000,25.000000 0.000000,0.000000 0.000000,25.000000-25.000000,0.000000 0.000000,50.000000-25.000000,0.000000 0.000000,-25.000000 25.000000,0.000000 0.000000,50.000000-25.000000,0.000000 0.000000,25.000000 0.000000,0.000000 0.000000,25.000000-25.000000,0.000000 0.000000,25.000000 0.000000,0.000000 0.000000,25.000000 0.000000,0.000000 0.000000,50.000000 25.000000,0.000000 0.000000,25.000000-25.000000,0.000000 0.000000,50.000000 25.000000,0.000000 0.000000,0.000000 0.000000,0.000000 0.000000,25.000000 0.000000,0.000000 0.000000,-25.000000 25.000000,0.000000 0.000000,25.000000-25.000000,0.000000 0.000000,50.000000 50.000000,0.000000 0.000000,0.000000 0.000000,0.000000 0.000000,25.000000 0.000000,0.000000 0.000000,-75.000000 25.000000,0.000000 0.000000,0.000000 0.000000,0.000000 0.000000,0.000000 25.000000,0.000000 0.000000,0.000000 0.000000,0.000000 0.000000,0.000000 0.000000,0.000000 0.000000,-25.000000 25.000000,0.000000 0.000000,-50.000000 0.000000,0.000000 0.000000,-25.000000 0.000000,0.000000 0.000000,0.000000 0.000000,0.000000 0.000000,-25.000000 0.000000,0.000000 0.000000,-25.000000 25.000000,0.000000 0.000000,0.000000-25.000000,0.000000 0.000000,-25.000000 25.000000,0.000000 0.000000,0.000000-25.000000,0.000000 0.000000,0.000000 25.000000,0.000000 0.000000,-25.000000-25.000000,0.000000 0.000000,-25.000000 25.000000,0.000000 0.000000,25.000000-25.000000,0.000000 0.000000,-25.000000 25.000000,0.000000 0.000000,-25.000000-25.000000,0.000000 0.000000,25.000000 0.000000,0.000000 0.000000,-25.000000 0.000000,0.000000 0.000000,-25.000000-25.000000,0.000000 0.000000,-25.000000 25.000000,0.000000 0.000000,-25.000000-25.000000,0.000000 0.000000,0.000000-25.000000,0.000000 0.000000,0.000000 25.000000,0.000000 0.000000,0.000000-25.000000,0.000000 0.000000,25.000000 25.000000,0.000000 0.000000,25.000000 0.000000,0.000000 0.000000,25.000000-25.000000,0.000000 0.000000,25.000000 25.000000,0.000000 0.000000,0.000000-25.000000,0.000000 0.000000,50.000000 25.000000</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45250.000000 50450.000000,'50.000000'-50.000000,"-50.000000"25.000000,0.000000 0.000000,50.000000 0.000000,0.000000 0.000000,100.000000 0.000000,0.000000 0.000000,25.000000 0.000000,0.000000 0.000000,75.000000 0.000000,0.000000 0.000000,25.000000 0.000000,0.000000 0.000000,50.000000 0.000000,0.000000 0.000000,50.000000 25.000000,0.000000 0.000000,-25.000000-25.000000,0.000000 0.000000,25.000000 25.000000,0.000000 0.000000,50.000000-25.000000,0.000000 0.000000,-50.000000 25.000000,0.000000 0.000000,-50.000000 0.000000,0.000000 0.000000,25.000000 0.000000,0.000000 0.000000,-100.000000 0.000000,0.000000 0.000000,-125.000000 0.000000,0.000000 0.000000,25.000000 0.000000,0.000000 0.000000,0.000000-25.000000,0.000000 0.000000,-50.000000 0.000000,0.000000 0.000000,-50.000000 25.000000,0.000000 0.000000,0.000000-25.000000,0.000000 0.000000,-50.000000 0.000000,0.000000 0.000000,-50.000000 25.000000,0.000000 0.000000,-25.000000 0.000000,0.000000 0.000000,-75.000000 0.000000,0.000000 0.000000,-75.000000 0.000000,0.000000 0.000000,25.000000 0.000000,0.000000 0.000000,-50.000000 0.000000,0.000000 0.000000,-50.000000 0.000000,0.000000 0.000000,25.000000 25.000000,0.000000 0.000000,-25.000000-25.000000,0.000000 0.000000,-75.000000 25.000000,0.000000 0.000000,0.000000 0.000000,0.000000 0.000000,25.000000 0.000000,0.000000 0.000000,25.000000 25.000000,0.000000 0.000000,25.000000-25.000000,0.000000 0.000000,50.000000 0.000000,0.000000 0.000000,75.000000 0.000000,0.000000 0.000000,75.000000-25.000000,0.000000 0.000000,0.000000 25.000000,0.000000 0.000000,0.000000 0.000000,0.000000 0.000000,25.000000-25.000000,0.000000 0.000000,0.000000 0.000000,0.000000 0.000000,50.000000 0.000000,0.000000 0.000000,75.000000 0.000000,0.000000 0.000000,50.000000 0.000000,0.000000 0.000000,25.000000-25.000000,0.000000 0.000000,50.000000 0.000000,0.000000 0.000000,25.000000-25.000000,0.000000 0.000000,50.000000 25.000000,0.000000 0.000000,25.000000 0.000000,0.000000 0.000000,25.000000 0.000000,0.000000 0.000000,0.000000 0.000000,0.000000 0.000000,75.000000 25.000000,0.000000 0.000000,-25.000000 0.000000,0.000000 0.000000,-25.000000 0.000000,0.000000 0.000000,-50.000000 0.000000,0.000000 0.000000,-50.000000 0.000000,0.000000 0.000000,-25.000000 0.000000,0.000000 0.000000,-50.000000 0.000000,0.000000 0.000000,-100.000000 0.000000,0.000000 0.000000,-75.000000 0.000000,0.000000 0.000000,-50.000000 0.000000,0.000000 0.000000,-50.000000 0.000000,0.000000 0.000000,-100.000000 0.000000,0.000000 0.000000,0.000000 0.000000,0.000000 0.000000,-25.000000 0.000000,0.000000 0.000000,0.000000 0.000000,0.000000 0.000000,0.000000 0.000000,0.000000 0.000000,-25.000000 0.000000,0.000000 0.000000,-25.000000 0.000000,0.000000 0.000000,75.000000 0.000000,0.000000 0.000000,50.000000 0.000000,0.000000 0.000000,25.000000 25.000000,0.000000 0.000000,75.000000 0.000000,0.000000 0.000000,25.000000 0.000000,0.000000 0.000000,50.000000 0.000000,0.000000 0.000000,25.000000-25.000000</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62800.000000 49900.000000,'0.000000'-50.000000,"0.000000"25.000000,0.000000 0.000000,25.000000 25.000000,0.000000 0.000000,0.000000 0.000000,0.000000 0.000000,25.000000 0.000000,0.000000 0.000000,0.000000-25.000000,0.000000 0.000000,0.000000 25.000000,0.000000 0.000000,50.000000 0.000000,0.000000 0.000000,-25.000000 0.000000,0.000000 0.000000,25.000000 0.000000,0.000000 0.000000,0.000000-25.000000,0.000000 0.000000,0.000000 25.000000,0.000000 0.000000,25.000000 0.000000,0.000000 0.000000,25.000000 0.000000,0.000000 0.000000,0.000000 0.000000,0.000000 0.000000,50.000000 0.000000,0.000000 0.000000,0.000000 0.000000,0.000000 0.000000,-50.000000-25.000000,0.000000 0.000000,25.000000 25.000000,0.000000 0.000000,0.000000 0.000000,0.000000 0.000000,25.000000 0.000000,0.000000 0.000000,25.000000 0.000000,0.000000 0.000000,25.000000 0.000000,0.000000 0.000000,-75.000000 0.000000,0.000000 0.000000,0.000000 0.000000,0.000000 0.000000,0.000000 0.000000,0.000000 0.000000,25.000000 0.000000,0.000000 0.000000,0.000000 0.000000,0.000000 0.000000,-25.000000 0.000000,0.000000 0.000000,-50.000000 0.000000,0.000000 0.000000,0.000000 0.000000,0.000000 0.000000,25.000000-25.000000,0.000000 0.000000,25.000000 25.000000,0.000000 0.000000,25.000000 0.000000,0.000000 0.000000,0.000000 0.000000,0.000000 0.000000,-50.000000 0.000000,0.000000 0.000000,-25.000000 0.000000,0.000000 0.000000,25.000000 0.000000,0.000000 0.000000,25.000000 0.000000,0.000000 0.000000,0.000000 0.000000,0.000000 0.000000,25.000000 0.000000,0.000000 0.000000,-25.000000 25.000000,0.000000 0.000000,-25.000000-25.000000,0.000000 0.000000,25.000000 0.000000,0.000000 0.000000,0.000000 25.000000,0.000000 0.000000,50.000000-25.000000,0.000000 0.000000,25.000000 25.000000,0.000000 0.000000,-75.000000 0.000000,0.000000 0.000000,0.000000 0.000000,0.000000 0.000000,25.000000 0.000000,0.000000 0.000000,25.000000 0.000000,0.000000 0.000000,-25.000000 0.000000,0.000000 0.000000,0.000000 0.000000,0.000000 0.000000,-50.000000 0.000000,0.000000 0.000000,-25.000000 0.000000,0.000000 0.000000,50.000000 0.000000,0.000000 0.000000,0.000000 0.000000,0.000000 0.000000,0.000000 0.000000,0.000000 0.000000,-25.000000 0.000000,0.000000 0.000000,-50.000000-25.000000,0.000000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0.000000,-50.000000 0.000000,0.000000 0.000000,0.000000 0.000000,0.000000 0.000000,0.000000 0.000000,0.000000 0.000000,0.000000 0.000000,0.000000 0.000000,25.000000 0.000000,0.000000 0.000000,-25.000000 0.000000,0.000000 0.000000,25.000000 0.000000,0.000000 0.000000,25.000000-25.000000,0.000000 0.000000,-25.000000 25.000000,0.000000 0.000000,0.000000 0.000000,0.000000 0.000000,25.000000 0.000000,0.000000 0.000000,-50.000000 0.000000,0.000000 0.000000,0.000000 0.000000,0.000000 0.000000,0.000000-25.000000,0.000000 0.000000,-25.000000 25.000000,0.000000 0.000000,25.000000 0.000000,0.000000 0.000000,25.000000 0.000000,0.000000 0.000000,-25.000000-25.000000,0.000000 0.000000,50.000000 25.000000,0.000000 0.000000,0.000000 0.000000,0.000000 0.000000,-25.000000 0.000000,0.000000 0.000000,0.000000 0.000000,0.000000 0.000000,0.000000 0.000000,0.000000 0.000000,-50.000000 0.000000,0.000000 0.000000,0.000000 0.000000,0.000000 0.000000,0.000000 0.000000,0.000000 0.000000,-25.000000-25.000000,0.000000 0.000000,0.000000 25.000000,0.000000 0.000000,25.000000 0.000000,0.000000 0.000000,-25.000000 0.000000,0.000000 0.000000,0.000000 0.000000,0.000000 0.000000,25.000000 0.000000,0.000000 0.000000,-25.000000 0.000000,0.000000 0.000000,0.000000 0.000000,0.000000 0.000000,0.000000 0.000000,0.000000 0.000000,0.000000-25.000000,0.000000 0.000000,0.000000 25.000000,0.000000 0.000000,0.000000 0.000000,0.000000 0.000000,-50.000000 0.000000,0.000000 0.000000,0.000000-25.000000</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89200.000000 49550.000000,'100.000000'0.000000,"-75.000000"0.000000,0.000000 0.000000,25.000000 0.000000,0.000000 0.000000,25.000000 0.000000,0.000000 0.000000,50.000000 0.000000,0.000000 0.000000,25.000000 0.000000,0.000000 0.000000,75.000000 0.000000,0.000000 0.000000,75.000000 50.000000,0.000000 0.000000,-25.000000-25.000000,0.000000 0.000000,-25.000000 0.000000,0.000000 0.000000,0.000000 0.000000,0.000000 0.000000,25.000000 0.000000,0.000000 0.000000,-50.000000 0.000000,0.000000 0.000000,-75.000000-25.000000,0.000000 0.000000,0.000000 0.000000,0.000000 0.000000,-50.000000 0.000000,0.000000 0.000000,50.000000 0.000000,0.000000 0.000000,-25.000000 0.000000,0.000000 0.000000,-25.000000 0.000000,0.000000 0.000000,0.000000 0.000000,0.000000 0.000000,-50.000000 0.000000,0.000000 0.000000,0.000000 0.000000,0.000000 0.000000,-25.000000 0.000000,0.000000 0.000000,-25.000000 25.000000,0.000000 0.000000,0.000000 0.000000,0.000000 0.000000,0.000000 0.000000</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21900.000000 52750.000000,'0.000000'-50.000000,"0.000000"25.000000,0.000000 0.000000,-25.000000 0.000000,0.000000 0.000000,-25.000000 25.000000,0.000000 0.000000,-25.000000 0.000000,0.000000 0.000000,-75.000000 0.000000,0.000000 0.000000,-50.000000 25.000000,0.000000 0.000000,-150.000000 0.000000,0.000000 0.000000,-50.000000 0.000000,0.000000 0.000000,0.000000 25.000000,0.000000 0.000000,-50.000000-25.000000,0.000000 0.000000,25.000000 0.000000,0.000000 0.000000,125.000000 0.000000,0.000000 0.000000,0.000000-25.000000,0.000000 0.000000,0.000000 25.000000,0.000000 0.000000,150.000000-25.000000,0.000000 0.000000,50.000000 0.000000,0.000000 0.000000,0.000000 0.000000,0.000000 0.000000,75.000000 0.000000,0.000000 0.000000,25.000000-25.000000,0.000000 0.000000,50.000000 25.000000,0.000000 0.000000,50.000000-25.000000,0.000000 0.000000,25.000000 0.000000,0.000000 0.000000,50.000000 0.000000,0.000000 0.000000,100.000000 0.000000,0.000000 0.000000,25.000000 0.000000,0.000000 0.000000,-25.000000 0.000000,0.000000 0.000000,0.000000 0.000000,0.000000 0.000000,100.000000 0.000000,0.000000 0.000000,-50.000000 25.000000,0.000000 0.000000,-75.000000 0.000000,0.000000 0.000000,0.000000 0.000000,0.000000 0.000000,-75.000000 0.000000,0.000000 0.000000,-25.000000 25.000000,0.000000 0.000000,-50.000000-25.000000,0.000000 0.000000,-50.000000 25.000000,0.000000 0.000000,-25.000000 0.000000,0.000000 0.000000,-25.000000 25.000000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4:0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8590.000000 28526.000000,'-30.000000'0.000000,"15.000000"15.000000,1.000000 0.000000,43.000000-15.000000,1.000000 0.000000,-16.000000 0.000000,1.000000 0.000000,15.000000 0.000000,-1.000000 0.000000,1.000000 0.000000,-1.000000 0.000000,16.000000 0.000000,-1.000000 0.000000,0.000000 0.000000,0.000000 0.000000,1.000000 0.000000,-1.000000 0.000000,0.000000 0.000000,1.000000 0.000000,14.000000 0.000000,0.000000 0.000000,-15.000000 0.000000,0.000000 0.000000,15.000000 0.000000,0.000000 0.000000,0.000000 0.000000,0.000000 0.000000,0.000000 0.000000,0.000000 0.000000,0.000000 0.000000,0.000000 0.000000,-14.000000-15.000000,-1.000000 0.000000,15.000000 15.000000,0.000000 0.000000,-15.000000 0.000000,1.000000 0.000000,-1.000000 0.000000,0.000000 0.000000,15.000000-14.000000,0.000000-1.000000,-14.000000 15.000000,-1.000000 0.000000,15.000000 0.000000,0.000000 0.000000,0.000000 0.000000,0.000000 0.000000,15.000000 0.000000,0.000000 0.000000,-1.000000 0.000000,1.000000 0.000000,-15.000000 0.000000,0.000000 0.000000,0.000000 0.000000,0.000000 0.000000,0.000000 0.000000,0.000000 0.000000,-14.000000 0.000000,-1.000000 0.000000,0.000000 15.000000,1.000000-1.000000,-16.000000-14.000000,1.000000 0.000000,14.000000 15.000000,0.000000 0.000000,0.000000-15.000000,1.000000 0.000000,-1.000000 0.000000,0.000000 0.000000,15.000000 15.000000,0.000000-1.000000,-14.000000-14.000000,-1.000000 0.000000,15.000000 15.000000,0.000000 0.000000,0.000000-15.000000,0.000000 0.000000,0.000000 0.000000,0.000000 0.000000,0.000000 15.000000,0.000000 0.000000,0.000000-15.000000,0.000000 0.000000,-14.000000 0.000000,-1.000000 0.000000,15.000000 0.000000,0.000000 0.000000,0.000000 0.000000,0.000000 0.000000,0.000000 0.000000,0.000000 0.000000,0.000000 0.000000,0.000000 0.000000,15.000000 0.000000,0.000000 0.000000,-15.000000 0.000000,0.000000 0.000000,15.000000 0.000000,-1.000000 0.000000,-14.000000 0.000000,1.000000 0.000000,-1.000000 0.000000,0.000000 0.000000,-15.000000 0.000000,0.000000 0.000000,0.000000 0.000000,1.000000 0.000000,-1.000000 0.000000,0.000000 0.000000,1.000000 0.000000,-1.000000 0.000000,15.000000 0.000000,0.000000 0.000000,-15.000000 0.000000,0.000000 0.000000,15.000000 0.000000,1.000000 0.000000,-1.000000-15.000000,0.000000 0.000000,-15.000000 15.000000,0.000000 0.000000,15.000000 0.000000,0.000000 0.000000,-14.000000 0.000000,-1.000000 0.000000,0.000000 0.000000,0.000000 0.000000,-14.000000 0.000000,-1.000000 0.000000,16.000000 0.000000,-1.000000 0.000000,-15.000000 0.000000,1.000000 0.000000,14.000000 0.000000,1.000000 0.000000,-16.000000 0.000000,1.000000 0.000000,14.000000 0.000000,0.000000 0.000000,0.000000-15.000000,1.000000 0.000000,-1.000000 15.000000,0.000000 0.000000,15.000000 0.000000,0.000000 0.000000,-14.000000 0.000000,-1.000000 0.000000,15.000000 0.000000,0.000000 0.000000,-15.000000 0.000000,1.000000 0.000000,-1.000000 0.000000,0.000000 0.000000,15.000000 0.000000,0.000000 0.000000,-15.000000 0.000000,1.000000 0.000000,-1.000000 0.000000,0.000000 0.000000,-14.000000 0.000000,-1.000000 0.000000,16.000000 0.000000,-1.000000 0.000000,0.000000-14.000000,0.000000-1.000000,1.000000 15.000000,-1.000000 0.000000,0.000000 0.000000,1.000000 0.000000,14.000000 0.000000,0.000000 0.000000,-15.000000 0.000000,0.000000 0.000000,15.000000 0.000000,0.000000 0.000000,0.000000 0.000000,0.000000 0.000000,-14.000000 0.000000,-1.000000 0.000000,15.000000 0.000000,0.000000 0.000000,0.000000 0.000000,0.000000 0.000000,-15.000000 0.000000,1.000000 0.000000,-16.000000 0.000000,1.000000 0.000000,29.000000 0.000000,0.000000 0.000000,-15.000000 0.000000,0.000000 0.000000,1.000000 0.000000,-1.000000 0.000000,15.000000 0.000000,0.000000 0.000000,0.000000 0.000000,0.000000 0.000000,15.000000 15.000000,0.000000-1.000000,-15.000000-14.000000,0.000000 0.000000,0.000000 0.000000,0.000000 0.000000,0.000000 0.000000,0.000000 0.000000,0.000000 0.000000,0.000000 0.000000,-30.000000 0.000000,1.000000 0.000000,14.000000 0.000000,1.000000 0.000000,-1.000000 15.000000,0.000000 0.000000,0.000000-15.000000,1.000000 0.000000,-1.000000 0.000000,0.000000 0.000000,15.000000 0.000000,0.000000 0.000000,-14.000000 0.000000,-1.000000 0.000000,15.000000 0.000000,0.000000 0.000000,0.000000 0.000000,0.000000 0.000000,0.000000 0.000000,0.000000 0.000000,0.000000 0.000000,0.000000 0.000000,0.000000 0.000000,0.000000 0.000000,-14.000000 0.000000,-1.000000 0.000000,0.000000 0.000000,0.000000 0.000000,15.000000 0.000000,0.000000 0.000000,0.000000 0.000000,1.000000 0.000000,13.000000 0.000000,1.000000 0.000000,-15.000000 0.000000,0.000000 0.000000,0.000000 0.000000,0.000000 0.000000,0.000000 0.000000,0.000000 0.000000,0.000000 0.000000,0.000000 0.000000,0.000000 0.000000,0.000000 0.000000,1.000000 0.000000,-1.000000 0.000000,0.000000 0.000000,0.000000 0.000000,-30.000000 0.000000,1.000000 0.000000,14.000000 0.000000,0.000000 0.000000,1.000000 0.000000,-1.000000 0.000000,15.000000 0.000000,0.000000 0.000000,0.000000 0.000000,0.000000 0.000000,30.000000 0.000000,-1.000000 0.000000,-29.000000 0.000000,0.000000 0.000000,15.000000 0.000000,0.000000 0.000000,-15.000000 0.000000,0.000000 0.000000,-15.000000 0.000000,0.000000 0.000000,1.000000 0.000000,-1.000000 0.000000,15.000000-15.000000,0.000000 0.000000,-15.000000 15.000000,1.000000 0.000000,-1.000000 0.000000,0.000000 0.000000,0.000000 0.000000,1.000000 0.000000,-1.000000-14.000000,0.000000-1.000000,30.000000 15.000000,0.000000 0.000000,14.000000 0.000000,1.000000 0.000000,0.000000 0.000000,-1.000000 0.000000,-29.000000 0.000000,0.000000 0.000000,0.000000 0.000000,0.000000 0.000000,0.000000 0.000000,0.000000 0.000000,-14.000000 0.000000,-1.000000 0.000000,15.000000-15.000000,0.000000 0.000000,-15.000000 15.000000,1.000000 0.000000,28.000000 0.000000,1.000000 0.000000,-15.000000 0.000000,0.000000 0.000000,15.000000 0.000000,0.000000 0.000000,0.000000 0.000000,-1.000000 0.000000,1.000000-14.000000,0.000000-1.000000,-15.000000 15.000000,0.000000 0.000000,-15.000000 0.000000,1.000000 0.000000,-1.000000 0.000000,0.000000 0.000000,0.000000 0.000000,1.000000 0.000000,-1.000000 0.000000,0.000000 0.000000,30.000000 0.000000,0.000000 0.000000,-15.000000 0.000000,0.000000 0.000000,0.000000 0.000000,0.000000 0.000000,15.000000 0.000000,0.000000 0.000000,-15.000000 0.000000,0.000000 0.000000,0.000000 0.000000,0.000000 0.000000,0.000000 15.000000,0.000000-1.000000,-30.000000-14.000000,1.000000 0.000000,-1.000000 0.000000,1.000000 0.000000,-15.000000 0.000000,-1.000000 0.000000,1.000000 0.000000,0.000000 0.000000,-15.000000 15.000000,0.000000 0.000000,-30.000000-15.000000</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28150.000000 55550.000000,'0.000000'-50.000000,"-25.000000"50.000000,0.000000 0.000000,0.000000 0.000000,0.000000 0.000000,-25.000000 0.000000,0.000000 0.000000,25.000000 0.000000,0.000000 0.000000,-25.000000 0.000000,0.000000 0.000000,0.000000 0.000000,0.000000 0.000000,0.000000 0.000000,0.000000 0.000000,-25.000000 25.000000,0.000000 0.000000,0.000000-25.000000,0.000000 0.000000,-25.000000 25.000000,0.000000 0.000000,0.000000-25.000000,0.000000 0.000000,-25.000000 25.000000,0.000000 0.000000,-25.000000 0.000000,0.000000 0.000000,0.000000-25.000000,0.000000 0.000000,-25.000000 25.000000,0.000000 0.000000,-25.000000 0.000000,0.000000 0.000000,25.000000 0.000000,0.000000 0.000000,-75.000000-25.000000,0.000000 0.000000,-25.000000 25.000000,0.000000 0.000000,25.000000-25.000000,0.000000 0.000000,50.000000 25.000000,0.000000 0.000000,-25.000000-25.000000,0.000000 0.000000,25.000000 0.000000,0.000000 0.000000,25.000000 0.000000,0.000000 0.000000,25.000000 0.000000,0.000000 0.000000,50.000000 0.000000,0.000000 0.000000,25.000000 0.000000,0.000000 0.000000,-25.000000 0.000000,0.000000 0.000000,25.000000 0.000000,0.000000 0.000000,-25.000000-25.000000,0.000000 0.000000,0.000000 25.000000,0.000000 0.000000,-25.000000-25.000000,0.000000 0.000000,0.000000 0.000000,0.000000 0.000000,25.000000 0.000000,0.000000 0.000000,25.000000 0.000000,0.000000 0.000000,50.000000 0.000000,0.000000 0.000000,0.000000 25.000000,0.000000 0.000000,25.000000-25.000000,0.000000 0.000000,0.000000 0.000000,0.000000 0.000000,-25.000000 25.000000,0.000000 0.000000,25.000000-25.000000,0.000000 0.000000,-25.000000 0.000000,0.000000 0.000000,0.000000 0.000000,0.000000 0.000000,0.000000 0.000000,0.000000 0.000000,25.000000 0.000000,0.000000 0.000000,-25.000000 0.000000,0.000000 0.000000,0.000000 25.000000,0.000000 0.000000,0.000000-25.000000,0.000000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0.000000,25.000000-25.000000,0.000000 0.000000,0.000000 25.000000,0.000000 0.000000,0.000000 0.000000,0.000000 0.000000,0.000000 0.000000,0.000000 0.000000,25.000000-25.000000,0.000000 0.000000,0.000000 0.000000,0.000000 0.000000,25.000000 25.000000,0.000000 0.000000,0.000000-25.000000,0.000000 0.000000,25.000000 0.000000,0.000000 0.000000,0.000000 0.000000,0.000000 0.000000,25.000000 25.000000,0.000000 0.000000,25.000000-25.000000,0.000000 0.000000,75.000000 0.000000,0.000000 0.000000,-25.000000 0.000000,0.000000 0.000000,25.000000 0.000000,0.000000 0.000000,-25.000000 0.000000,0.000000 0.000000,-25.000000 25.000000,0.000000 0.000000,0.000000-25.000000,0.000000 0.000000,25.000000 25.000000,0.000000 0.000000,25.000000 0.000000,0.000000 0.000000,-25.000000 0.000000,0.000000 0.000000,0.000000 0.000000,0.000000 0.000000,-25.000000 25.000000,0.000000 0.000000,0.000000-25.000000,0.000000 0.000000,75.000000 25.000000,0.000000 0.000000,0.000000 0.000000,0.000000 0.000000,-25.000000 0.000000,0.000000 0.000000,-25.000000 0.000000,0.000000 0.000000,-25.000000 0.000000,0.000000 0.000000,0.000000 0.000000,0.000000 0.000000,25.000000 25.000000,0.000000 0.000000,0.000000 0.000000,0.000000 0.000000,0.000000 0.000000,0.000000 0.000000,-25.000000 0.000000,0.000000 0.000000,-75.000000 25.000000,0.000000 0.000000,25.000000 0.000000,0.000000 0.000000,-25.000000 0.000000,0.000000 0.000000,-25.000000 0.000000,0.000000 0.000000,50.000000 0.000000,0.000000 0.000000,0.000000 0.000000,0.000000 0.000000,-25.000000 0.000000,0.000000 0.000000,25.000000 0.000000,0.000000 0.000000,0.000000 0.000000,0.000000 0.000000,-25.000000-25.000000,0.000000 0.000000,-25.000000 0.000000,0.000000 0.000000,-25.000000 25.000000,0.000000 0.000000,0.000000-25.000000,0.000000 0.000000,-25.000000 0.000000,0.000000 0.000000,0.000000 0.000000,0.000000 0.000000,0.000000 25.000000,0.000000 0.000000,-25.000000-25.000000,0.000000 0.000000,0.000000 0.000000,0.000000 0.000000,0.000000 0.000000,0.000000 0.000000,0.000000 0.000000,0.000000 0.000000,-25.000000 0.000000,0.000000 0.000000,25.000000 0.000000,0.000000 0.000000,0.000000 0.000000,0.000000 0.000000,0.000000 25.000000,0.000000 0.000000,0.000000-25.000000,0.000000 0.000000,0.000000 0.000000,0.000000 0.000000,0.000000 0.000000,0.000000 0.000000,-25.000000-25.000000,0.000000 0.000000,25.000000 25.000000,0.000000 0.000000,-50.000000 0.000000,0.000000 0.000000,25.000000 0.000000,0.000000 0.000000,0.000000 0.000000,0.000000 0.000000,-50.000000 0.000000,0.000000 0.000000,25.000000-25.000000,0.000000 0.000000,0.000000 25.000000,0.000000 0.000000,-25.000000 0.000000,0.000000 0.000000,0.000000-25.000000,0.000000 0.000000,25.000000 25.000000,0.000000 0.000000,-25.000000-25.000000,0.000000 0.000000,50.000000 25.000000,0.000000 0.000000,-25.000000-25.000000,0.000000 0.000000,25.000000 0.000000,0.000000 0.000000,25.000000 0.000000,0.000000 0.000000,25.000000 25.000000,0.000000 0.000000,25.000000-25.000000,0.000000 0.000000,0.000000 25.000000</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31850.000000 55900.000000,'-100.000000'-50.000000,"25.000000"25.000000,0.000000 0.000000,25.000000 0.000000,0.000000 0.000000,25.000000 25.000000,0.000000 0.000000,0.000000-25.000000,0.000000 0.000000,75.000000 25.000000,0.000000 0.000000,0.000000 0.000000,0.000000 0.000000,50.000000 0.000000,0.000000 0.000000,0.000000 0.000000,0.000000 0.000000,0.000000 0.000000,0.000000 0.000000,75.000000 0.000000,0.000000 0.000000,0.000000 0.000000,0.000000 0.000000,50.000000 0.000000,0.000000 0.000000,0.000000 0.000000,0.000000 0.000000,-50.000000 0.000000,0.000000 0.000000,25.000000 0.000000,0.000000 0.000000,-25.000000 0.000000,0.000000 0.000000,0.000000 0.000000,0.000000 0.000000,0.000000 0.000000,0.000000 0.000000,-25.000000 0.000000,0.000000 0.000000,-50.000000 0.000000,0.000000 0.000000,-25.000000 0.000000,0.000000 0.000000,-50.000000 0.000000,0.000000 0.000000,-50.000000 0.000000,0.000000 0.000000,0.000000 0.000000,0.000000 0.000000,-25.000000 0.000000,0.000000 0.000000,0.000000 25.000000,0.000000 0.000000,25.000000-25.000000,0.000000 0.000000,0.000000 25.000000,0.000000 0.000000,0.000000 0.000000</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47: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40700.000000 56250.000000,'-100.000000'0.000000,"50.000000"0.000000,0.000000 0.000000,0.000000-25.000000,0.000000 0.000000,25.000000 25.000000,0.000000 0.000000,25.000000-25.000000,0.000000 0.000000,25.000000 0.000000,0.000000 0.000000,50.000000 25.000000,0.000000 0.000000,50.000000-25.000000,0.000000 0.000000,75.000000 0.000000,0.000000 0.000000,50.000000 25.000000,0.000000 0.000000,25.000000-25.000000,0.000000 0.000000,75.000000 0.000000,0.000000 0.000000,50.000000 0.000000,0.000000 0.000000,-25.000000 0.000000,0.000000 0.000000,-50.000000 25.000000,0.000000 0.000000,25.000000 0.000000,0.000000 0.000000,-25.000000 0.000000,0.000000 0.000000,-50.000000 0.000000,0.000000 0.000000,25.000000 25.000000,0.000000 0.000000,-25.000000-25.000000,0.000000 0.000000,-25.000000 0.000000,0.000000 0.000000,-25.000000 25.000000,0.000000 0.000000,-100.000000-25.000000,0.000000 0.000000,0.000000 0.000000,0.000000 0.000000,25.000000 0.000000,0.000000 0.000000,-25.000000 0.000000,0.000000 0.000000,-25.000000 0.000000,0.000000 0.000000,-25.000000 0.000000,0.000000 0.000000,-25.000000 0.000000,0.000000 0.000000,-25.000000 25.000000,0.000000 0.000000,-25.000000 0.000000,0.000000 0.000000,0.000000 0.000000</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4:3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39877.000000 35242.000000,'39.000000'38.000000,"-20.000000"-38.000000,0.000000 0.000000,0.000000 0.000000,0.000000 0.000000,20.000000 0.000000,-1.000000 0.000000,0.000000 0.000000,0.000000 0.000000,20.000000 0.000000,-1.000000 0.000000,1.000000 0.000000,-1.000000 0.000000,0.000000 0.000000,1.000000 0.000000,18.000000 0.000000,1.000000 0.000000,-1.000000 0.000000,1.000000 0.000000,-1.000000 0.000000,1.000000 0.000000,0.000000 0.000000,-1.000000 0.000000,20.000000 0.000000,-1.000000 0.000000,-37.000000 0.000000,-1.000000 0.000000,20.000000 0.000000,-1.000000 0.000000,1.000000 0.000000,-1.000000 0.000000,-18.000000 19.000000,-1.000000 0.000000,1.000000-19.000000,-1.000000 0.000000,39.000000 0.000000,-1.000000 0.000000,-18.000000 0.000000,-1.000000 0.000000,1.000000 19.000000,0.000000 0.000000,37.000000-19.000000,1.000000 0.000000,-38.000000 0.000000,-1.000000 0.000000,20.000000 0.000000,0.000000 0.000000,-20.000000 20.000000,1.000000-1.000000,-1.000000-19.000000,1.000000 0.000000,-20.000000 0.000000,1.000000 0.000000,18.000000 19.000000,1.000000 0.000000,18.000000 0.000000,1.000000 0.000000,0.000000-19.000000,-1.000000 0.000000,20.000000 19.000000,0.000000 1.000000,-19.000000-1.000000,-1.000000 0.000000,1.000000-19.000000,0.000000 0.000000,-20.000000 19.000000,1.000000 0.000000,-1.000000-19.000000,1.000000 0.000000,-20.000000 19.000000,1.000000 0.000000,37.000000-19.000000,1.000000 0.000000,-19.000000 19.000000,-1.000000 1.000000,20.000000-1.000000,-1.000000 0.000000,20.000000-19.000000,0.000000 0.000000,0.000000 19.000000,0.000000 0.000000,-20.000000 0.000000,1.000000 0.000000,0.000000-19.000000,-1.000000 0.000000,-18.000000 20.000000,0.000000-1.000000,-20.000000 0.000000,0.000000 0.000000,1.000000-19.000000,-1.000000 0.000000,20.000000 19.000000,-1.000000 0.000000,1.000000-19.000000,-1.000000 0.000000,1.000000 19.000000,-1.000000 1.000000,1.000000-1.000000,-1.000000 0.000000,20.000000-19.000000,0.000000 0.000000,-39.000000 19.000000,1.000000 0.000000,18.000000 0.000000,1.000000 0.000000,-20.000000-19.000000,1.000000 0.000000,-1.000000 19.000000,0.000000 1.000000,-18.000000-1.000000,-1.000000 0.000000,19.000000-19.000000,1.000000 0.000000,-20.000000 19.000000,0.000000 0.000000,1.000000-19.000000,-1.000000 0.000000,0.000000 0.000000,0.000000 0.000000,-19.000000 0.000000,1.000000 0.000000,-1.000000 0.000000,0.000000 0.000000,0.000000 0.000000,0.000000 0.000000,-19.000000-19.000000</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5:3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14848.000000 38074.000000,'0.000000'38.000000,"0.000000"-19.000000,0.000000 0.000000,39.000000-19.000000,-1.000000 0.000000,19.000000 0.000000,1.000000 0.000000,18.000000 0.000000,1.000000 0.000000,38.000000-19.000000,0.000000 0.000000,38.000000 0.000000,0.000000 0.000000,-19.000000 19.000000,0.000000 0.000000,0.000000-19.000000,-1.000000-1.000000,1.000000 20.000000,0.000000 0.000000,-19.000000-19.000000,0.000000 0.000000,0.000000 19.000000,0.000000 0.000000,-1.000000 0.000000,1.000000 0.000000,0.000000 0.000000,0.000000 0.000000,-58.000000 0.000000,1.000000 0.000000,18.000000 0.000000,1.000000 0.000000,-58.000000 0.000000,0.000000 0.000000,0.000000 0.000000,0.000000 0.000000,0.000000 0.000000,1.000000 0.000000,-1.000000 0.000000,0.000000 0.000000,0.000000 0.000000,0.000000 0.000000,0.000000 0.000000,0.000000 0.000000,1.000000 0.000000,-1.000000 0.000000,19.000000 0.000000,0.000000 0.000000,-19.000000 0.000000,0.000000 0.000000,1.000000 0.000000,-1.000000 0.000000,0.000000 0.000000,0.000000 0.000000,0.000000 0.000000,0.000000 0.000000,0.000000 0.000000,1.000000 0.000000,-1.000000 0.000000,0.000000 0.000000,0.000000 19.000000,0.000000 0.000000,0.000000-19.000000,0.000000 0.000000,1.000000 0.000000,-1.000000 0.000000,0.000000 0.000000,0.000000 0.000000,0.000000 0.000000,0.000000 0.000000,19.000000 0.000000,1.000000 0.000000,-20.000000 20.000000,0.000000-1.000000,19.000000-19.000000,1.000000 0.000000,-1.000000 0.000000,0.000000 0.000000,0.000000 0.000000,1.000000 0.000000,18.000000 0.000000,0.000000 0.000000,-18.000000 0.000000,-1.000000 0.000000,39.000000 0.000000,-1.000000 0.000000,-19.000000 19.000000,1.000000 0.000000,-1.000000-19.000000,1.000000 0.000000,-1.000000 0.000000,0.000000 0.000000,-18.000000 0.000000,-1.000000 0.000000,19.000000 0.000000,1.000000 0.000000,-1.000000 0.000000,1.000000 0.000000,-20.000000 0.000000,0.000000 0.000000,20.000000 0.000000,-1.000000 0.000000,0.000000 0.000000,1.000000 0.000000,-1.000000 0.000000,1.000000 0.000000,-1.000000 0.000000,0.000000 0.000000,39.000000 0.000000,0.000000 0.000000,-39.000000 0.000000,1.000000 0.000000,37.000000 0.000000,1.000000 0.000000,-39.000000 0.000000,1.000000 0.000000,-1.000000 0.000000,1.000000 0.000000,-1.000000 0.000000,0.000000 0.000000,1.000000 0.000000,-1.000000 0.000000,-19.000000 0.000000,1.000000 0.000000,18.000000 0.000000,1.000000 0.000000,-1.000000 0.000000,0.000000 0.000000,1.000000 0.000000,-1.000000 0.000000,1.000000-19.000000,-1.000000 0.000000,20.000000 19.000000,-1.000000 0.000000,-19.000000 0.000000,1.000000 0.000000,18.000000 0.000000,1.000000 0.000000,0.000000 0.000000,-1.000000 0.000000,1.000000 0.000000,-1.000000 0.000000,-18.000000 0.000000,-1.000000 0.000000,19.000000 0.000000,1.000000 0.000000,-20.000000 0.000000,1.000000 0.000000,-1.000000 0.000000,1.000000 0.000000,-1.000000 0.000000,0.000000 0.000000,20.000000 0.000000,0.000000 0.000000,-1.000000 0.000000,1.000000 0.000000,18.000000 0.000000,1.000000 0.000000,0.000000 0.000000,-1.000000 0.000000,1.000000 0.000000,0.000000 0.000000,-1.000000 0.000000,1.000000 0.000000,-19.000000 0.000000,-1.000000 0.000000,1.000000 0.000000,-1.000000 0.000000,1.000000 0.000000,-1.000000 0.000000,-18.000000 0.000000,-1.000000 0.000000,39.000000 0.000000,-1.000000 0.000000,-18.000000 0.000000,0.000000 0.000000,-1.000000 0.000000,1.000000 0.000000,37.000000 0.000000,1.000000 0.000000,-19.000000 0.000000,0.000000 0.000000,-1.000000 19.000000,1.000000 0.000000,0.000000-19.000000,-1.000000 0.000000,-37.000000 0.000000,-1.000000 0.000000,20.000000 19.000000,-1.000000 0.000000,1.000000-19.000000,-1.000000 0.000000,1.000000 0.000000,-1.000000 0.000000,20.000000 19.000000,0.000000 0.000000,19.000000-19.000000,-1.000000 0.000000,-18.000000 0.000000,0.000000 0.000000,19.000000 20.000000,-1.000000-1.000000,-18.000000-19.000000,0.000000 0.000000,-20.000000 19.000000,1.000000 0.000000,18.000000-19.000000,1.000000 0.000000,0.000000 19.000000,-1.000000 0.000000,1.000000-19.000000,0.000000 0.000000,38.000000 19.000000,0.000000 1.000000,0.000000-20.000000,0.000000 0.000000,-20.000000 0.000000,1.000000 0.000000,0.000000 0.000000,0.000000 0.000000,-19.000000 19.000000,-1.000000 0.000000,1.000000-19.000000,0.000000 0.000000,18.000000 0.000000,1.000000 0.000000,19.000000 0.000000,0.000000 0.000000,0.000000 0.000000,0.000000 0.000000,-19.000000 0.000000,0.000000 0.000000,-1.000000 0.000000,1.000000 0.000000,-19.000000-19.000000,0.000000 0.000000,-1.000000 19.000000,1.000000 0.000000,0.000000 0.000000,-1.000000 0.000000,20.000000 0.000000,0.000000 0.000000,0.000000-20.000000,0.000000 1.000000,-1.000000 19.000000,1.000000 0.000000,-19.000000 0.000000,-1.000000 0.000000,-37.000000-19.000000,-1.000000 0.000000,20.000000 19.000000,-1.000000 0.000000,1.000000 0.000000,-1.000000 0.000000,-18.000000-19.000000,-1.000000 0.000000,39.000000 19.000000,0.000000 0.000000,-1.000000 0.000000,1.000000 0.000000,0.000000 0.000000,-1.000000 0.000000,20.000000-19.000000,0.000000-1.000000,-38.000000 20.000000,-1.000000 0.000000,1.000000 0.000000,-1.000000 0.000000,1.000000 0.000000,-1.000000 0.000000,-18.000000 0.000000,-1.000000 0.000000,-19.000000 0.000000,1.000000 0.000000,37.000000 0.000000,1.000000 0.000000,-20.000000 0.000000,0.000000 0.000000,20.000000-19.000000,0.000000 0.000000,18.000000 19.000000,1.000000 0.000000,-20.000000 0.000000,1.000000 0.000000,19.000000 0.000000,-1.000000 0.000000,1.000000 0.000000,0.000000 0.000000,-39.000000 0.000000,0.000000 0.000000,20.000000 0.000000,0.000000 0.000000,-20.000000 0.000000,0.000000 0.000000,1.000000 0.000000,-1.000000 0.000000,20.000000 0.000000,-1.000000 0.000000,1.000000 0.000000,-1.000000 0.000000,1.000000 0.000000,-1.000000 0.000000,20.000000 0.000000,0.000000 0.000000,19.000000 19.000000,-1.000000 0.000000,-18.000000-19.000000,0.000000 0.000000,-20.000000 0.000000,1.000000 0.000000,-1.000000 0.000000,1.000000 0.000000,-20.000000 0.000000,1.000000 0.000000,-1.000000 0.000000,1.000000 0.000000,-1.000000 0.000000,0.000000 0.000000,20.000000 20.000000,-1.000000-1.000000,1.000000-19.000000,0.000000 0.000000,18.000000 19.000000,1.000000 0.000000,0.000000-19.000000,-1.000000 0.000000,20.000000 0.000000,0.000000 0.000000,-19.000000 19.000000,-1.000000 0.000000,-18.000000-19.000000,-1.000000 0.000000,1.000000 19.000000,-1.000000 1.000000,-37.000000-20.000000,-1.000000 0.000000,19.000000 0.000000,1.000000 0.000000,-1.000000 0.000000,1.000000 0.000000,-1.000000 19.000000,0.000000 0.000000,20.000000-19.000000,-1.000000 0.000000,20.000000 0.000000,0.000000 0.000000,-20.000000 0.000000,1.000000 0.000000,-1.000000 19.000000,1.000000 0.000000,19.000000-19.000000,-1.000000 0.000000,-37.000000 0.000000,-1.000000 0.000000,1.000000 19.000000,-1.000000 0.000000,-19.000000-19.000000,0.000000 0.000000,1.000000 0.000000,-1.000000 0.000000,-19.000000 0.000000,0.000000 0.000000,20.000000 0.000000,-1.000000 0.000000,0.000000 0.000000,0.000000 0.000000,1.000000 20.000000,-1.000000-1.000000,0.000000-19.000000,0.000000 0.000000,20.000000 0.000000,-1.000000 0.000000,-18.000000 19.000000,-1.000000 0.000000,19.000000-19.000000,1.000000 0.000000,-20.000000 0.000000,0.000000 0.000000,0.000000 0.000000,1.000000 0.000000,-1.000000 0.000000,0.000000 0.000000,-19.000000 0.000000,1.000000 0.000000,-1.000000 0.000000,0.000000 0.000000,0.000000 0.000000,0.000000 0.000000,0.000000 0.000000,0.000000 0.000000,0.000000 0.000000,1.000000 0.000000,-40.000000 19.000000</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5:4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70111.000000 38609.000000,'77.000000'0.000000,"-39.000000"0.000000,0.000000 0.000000,-19.000000 0.000000,1.000000 0.000000,18.000000 0.000000,0.000000 0.000000,0.000000-19.000000,1.000000 0.000000,-1.000000 19.000000,0.000000 0.000000,0.000000 0.000000,1.000000 0.000000,-1.000000 0.000000,0.000000 0.000000,20.000000 0.000000,-1.000000 0.000000,0.000000 0.000000,1.000000 0.000000,-1.000000 0.000000,1.000000 0.000000,-1.000000 0.000000,1.000000 0.000000,-1.000000 0.000000,0.000000 0.000000,-18.000000 0.000000,-1.000000 0.000000,19.000000-19.000000,1.000000 0.000000,-20.000000 19.000000,0.000000 0.000000,20.000000 0.000000,-1.000000 0.000000,0.000000 0.000000,1.000000 0.000000,-1.000000 0.000000,1.000000 0.000000,18.000000-19.000000,1.000000 0.000000,-1.000000 19.000000,1.000000 0.000000,18.000000 0.000000,1.000000 0.000000,0.000000 0.000000,0.000000 0.000000,-20.000000 0.000000,1.000000 0.000000,-1.000000-19.000000,1.000000-1.000000,-1.000000 20.000000,1.000000 0.000000,-1.000000 0.000000,1.000000 0.000000,-20.000000 0.000000,1.000000 0.000000,37.000000 0.000000,1.000000 0.000000,-19.000000-19.000000,-1.000000 0.000000,1.000000 19.000000,-1.000000 0.000000,20.000000 0.000000,0.000000 0.000000,-1.000000 0.000000,1.000000 0.000000,-20.000000 0.000000,1.000000 0.000000,19.000000 0.000000,-1.000000 0.000000,-37.000000 0.000000,-1.000000 0.000000,1.000000 0.000000,-1.000000 0.000000,-19.000000 0.000000,0.000000 0.000000,20.000000 0.000000,-1.000000 0.000000,-18.000000 0.000000,-1.000000 0.000000,19.000000 0.000000,1.000000 0.000000,-20.000000 0.000000,0.000000 0.000000,20.000000 0.000000,-1.000000 0.000000,20.000000 0.000000,-1.000000 0.000000,1.000000 0.000000,-1.000000 0.000000,1.000000 0.000000,-1.000000 0.000000,1.000000 0.000000,-1.000000 0.000000,1.000000 0.000000,-1.000000 0.000000,1.000000 0.000000,-1.000000 0.000000,-18.000000 19.000000,-1.000000 0.000000,1.000000-19.000000,-1.000000 0.000000,1.000000 0.000000,-1.000000 0.000000,-19.000000 0.000000,0.000000 0.000000,20.000000 20.000000,-1.000000-1.000000,-18.000000-19.000000,-1.000000 0.000000,19.000000 0.000000,1.000000 0.000000,-1.000000 0.000000,0.000000 0.000000,1.000000 0.000000,-1.000000 0.000000,20.000000 0.000000,-1.000000 0.000000,-18.000000 0.000000,-1.000000 0.000000,20.000000 0.000000,-1.000000 0.000000,-18.000000 19.000000,-1.000000 0.000000,-19.000000-19.000000,1.000000 0.000000,-1.000000 0.000000,0.000000 0.000000,0.000000 0.000000,1.000000 0.000000,-20.000000 0.000000,0.000000 0.000000,19.000000 19.000000,0.000000 0.000000,1.000000-19.000000,-1.000000 0.000000,0.000000 0.000000,1.000000 0.000000,18.000000 0.000000,0.000000 0.000000,1.000000 0.000000,-1.000000 0.000000,20.000000 0.000000,-1.000000 0.000000,20.000000 19.000000,0.000000 0.000000,-20.000000-19.000000,1.000000 0.000000,-1.000000 0.000000,1.000000 0.000000,-1.000000 0.000000,1.000000 0.000000,-20.000000 0.000000,1.000000 0.000000,-1.000000 0.000000,0.000000 0.000000,-18.000000 0.000000,-1.000000 0.000000,19.000000 0.000000,1.000000 0.000000,18.000000 0.000000,1.000000 0.000000,-1.000000 0.000000,1.000000 0.000000,19.000000 0.000000,-1.000000 0.000000,-18.000000 0.000000,-1.000000 0.000000,20.000000 0.000000,0.000000 0.000000,-1.000000 0.000000,1.000000 0.000000,-19.000000 0.000000,-1.000000 0.000000,1.000000 0.000000,-1.000000 0.000000,-18.000000 0.000000,-1.000000 0.000000,1.000000-19.000000,-1.000000 0.000000,0.000000 19.000000,1.000000 0.000000,-1.000000 0.000000,1.000000 0.000000,18.000000-19.000000,1.000000 0.000000,-1.000000 19.000000,1.000000 0.000000,-1.000000 0.000000,1.000000 0.000000,-1.000000 0.000000,1.000000 0.000000,-1.000000 0.000000,1.000000 0.000000,0.000000 0.000000,-1.000000 0.000000,1.000000 0.000000,-1.000000 0.000000,-18.000000 0.000000,-1.000000 0.000000,0.000000 0.000000,1.000000 0.000000,-1.000000 0.000000,1.000000 0.000000,-1.000000 0.000000,0.000000 0.000000,39.000000 0.000000,0.000000 0.000000,-20.000000 19.000000,1.000000 0.000000,19.000000-19.000000,-1.000000 0.000000,20.000000 19.000000,0.000000 0.000000,-20.000000-19.000000,1.000000 0.000000,0.000000 0.000000,0.000000 0.000000,-20.000000 20.000000,1.000000-1.000000,-20.000000-19.000000,0.000000 0.000000,1.000000 0.000000,-1.000000 0.000000,-19.000000 0.000000,1.000000 0.000000,18.000000 0.000000,1.000000 0.000000,-1.000000 0.000000,0.000000 0.000000,20.000000 0.000000,-1.000000 0.000000,-18.000000 0.000000,-1.000000 0.000000,20.000000 0.000000,-1.000000 0.000000,1.000000 0.000000,-1.000000 0.000000,-18.000000 0.000000,-1.000000 0.000000,20.000000 0.000000,-1.000000 0.000000,-18.000000 0.000000,-1.000000 0.000000,-19.000000 0.000000,1.000000 0.000000,18.000000 0.000000,0.000000 0.000000,1.000000-19.000000,-1.000000-1.000000,-18.000000 20.000000,-1.000000 0.000000,38.000000 0.000000,1.000000 0.000000,-20.000000 0.000000,1.000000 0.000000,18.000000 0.000000,1.000000 0.000000,-1.000000-19.000000,1.000000 0.000000,19.000000 19.000000,-1.000000 0.000000,-18.000000 0.000000,-1.000000 0.000000,1.000000 0.000000,-1.000000 0.000000,-18.000000 0.000000,-1.000000 0.000000,20.000000 0.000000,-1.000000 0.000000,-18.000000-19.000000,-1.000000 0.000000,20.000000 19.000000,-1.000000 0.000000,-18.000000 0.000000,-1.000000 0.000000,20.000000 0.000000,-1.000000 0.000000,1.000000 0.000000,-1.000000 0.000000,1.000000 0.000000,-1.000000 0.000000,39.000000 0.000000,0.000000 0.000000,-39.000000 0.000000,1.000000 0.000000,0.000000 0.000000,-1.000000 0.000000,1.000000 0.000000,-1.000000 0.000000,1.000000 0.000000,-1.000000 0.000000,-18.000000 0.000000,-1.000000 0.000000,0.000000 19.000000,1.000000 0.000000,18.000000-19.000000,1.000000 0.000000,-20.000000 0.000000,1.000000 0.000000,37.000000 19.000000,1.000000 0.000000,-19.000000-19.000000,-1.000000 0.000000,20.000000 0.000000,0.000000 0.000000,-1.000000 0.000000,1.000000 0.000000,-20.000000 0.000000,1.000000 0.000000,-20.000000 0.000000,1.000000 0.000000,18.000000 0.000000,1.000000 0.000000,-20.000000 0.000000,1.000000 0.000000,-1.000000 0.000000,0.000000 0.000000,20.000000 0.000000,0.000000 0.000000,-1.000000 0.000000,1.000000 0.000000,-1.000000-19.000000,1.000000 0.000000,38.000000 19.000000,-1.000000 0.000000,-18.000000-19.000000,0.000000 0.000000,-20.000000 19.000000,1.000000 0.000000,18.000000-19.000000,1.000000 0.000000,-19.000000 19.000000,-1.000000 0.000000,-18.000000-19.000000,-1.000000-1.000000,0.000000 1.000000,1.000000 0.000000,18.000000 19.000000,1.000000 0.000000,-1.000000 0.000000,1.000000 0.000000,38.000000 0.000000,0.000000 0.000000,-20.000000 0.000000,1.000000 0.000000,0.000000 0.000000,-1.000000 0.000000,-18.000000 0.000000,-1.000000 0.000000,1.000000-19.000000,0.000000 0.000000,-20.000000 19.000000,0.000000 0.000000,1.000000 0.000000,-1.000000 0.000000,-19.000000 0.000000,1.000000 0.000000,-1.000000 0.000000,0.000000 0.000000,0.000000-19.000000,1.000000 0.000000,-1.000000 19.000000,0.000000 0.000000,1.000000 0.000000,-1.000000 0.000000,0.000000 0.000000,0.000000 0.000000,20.000000-20.000000,-1.000000 1.000000,1.000000 19.000000,-1.000000 0.000000,0.000000 0.000000,1.000000 0.000000,-20.000000-19.000000,0.000000 0.000000,20.000000 19.000000,-1.000000 0.000000,1.000000 0.000000,-1.000000 0.000000,0.000000 0.000000,1.000000 0.000000,-1.000000 0.000000,1.000000 0.000000,-1.000000 0.000000,0.000000 0.000000,-18.000000 0.000000,-1.000000 0.000000,19.000000 19.000000,1.000000 0.000000,-20.000000 0.000000,0.000000 1.000000,-19.000000-20.000000,1.000000 0.000000,18.000000 19.000000,0.000000 0.000000,-19.000000-19.000000,0.000000 0.000000,1.000000 19.000000,-1.000000 0.000000,0.000000-19.000000,0.000000 0.000000,0.000000 0.000000,0.000000 0.000000,0.000000 0.000000,0.000000 0.000000,1.000000 0.000000,-1.000000 0.000000,19.000000 0.000000,0.000000 0.000000,1.000000 0.000000,-1.000000 0.000000,0.000000-19.000000,0.000000 0.000000,20.000000 0.000000,-1.000000 0.000000,20.000000 19.000000,-1.000000 0.000000,-18.000000-20.000000,-1.000000 1.000000,20.000000 0.000000,-1.000000 0.000000,-38.000000 0.000000,1.000000 0.000000,-1.000000 0.000000,0.000000-1.000000,1.000000 20.000000,-1.000000 0.000000,-19.000000-19.000000,0.000000 0.000000,0.000000 19.000000,0.000000 0.000000,-19.000000-19.000000,0.000000 0.000000,0.000000 38.000000</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5:5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12399.000000 42666.000000,'-38.000000'0.000000,"57.000000"0.000000,0.000000 0.000000,19.000000 0.000000,1.000000 0.000000,-1.000000 0.000000,0.000000 0.000000,-19.000000 0.000000,1.000000 0.000000,37.000000-19.000000,0.000000 0.000000,1.000000 19.000000,-1.000000 0.000000,1.000000 0.000000,-1.000000 0.000000,39.000000 0.000000,-1.000000 0.000000,1.000000-19.000000,0.000000 0.000000,38.000000 19.000000,0.000000 0.000000,19.000000 0.000000,0.000000 0.000000,0.000000 0.000000,0.000000 0.000000,-19.000000 0.000000,0.000000 0.000000,-19.000000 0.000000,-1.000000 0.000000,-37.000000 0.000000,-1.000000 0.000000,20.000000 19.000000,0.000000 0.000000,0.000000-19.000000,-1.000000 0.000000,1.000000 0.000000,0.000000 0.000000,18.000000 0.000000,1.000000 0.000000,0.000000 0.000000,0.000000 0.000000,-20.000000 0.000000,1.000000 0.000000,-19.000000 0.000000,-1.000000 0.000000,-18.000000 0.000000,-1.000000 0.000000,0.000000 0.000000,1.000000 0.000000,-1.000000 0.000000,1.000000 0.000000,-1.000000 0.000000,0.000000 0.000000,1.000000 0.000000,-1.000000 0.000000,1.000000 0.000000,-1.000000 0.000000,20.000000 0.000000,-1.000000 0.000000,-18.000000 0.000000,-1.000000 0.000000,-19.000000 19.000000,1.000000 0.000000,18.000000-19.000000,0.000000 0.000000,1.000000 0.000000,-1.000000 0.000000,-19.000000 0.000000,1.000000 0.000000,18.000000 0.000000,1.000000 0.000000,-39.000000 0.000000,0.000000 0.000000,19.000000 0.000000,0.000000 0.000000,1.000000 0.000000,-1.000000 0.000000,-19.000000 0.000000,0.000000 0.000000,0.000000 0.000000,0.000000 0.000000,1.000000 0.000000,-1.000000 0.000000,0.000000 0.000000,0.000000 0.000000,0.000000 0.000000,0.000000 0.000000,0.000000 0.000000,0.000000 0.000000,1.000000 0.000000,-1.000000 0.000000,0.000000 0.000000,0.000000 0.000000,19.000000 0.000000</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6:0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21240.000000 42475.000000,'0.000000'38.000000,"-19.000000"-38.000000,-1.000000 0.000000,40.000000 0.000000,-1.000000 0.000000,0.000000 0.000000,0.000000 0.000000,0.000000 0.000000,0.000000 0.000000,0.000000 0.000000,0.000000 0.000000,1.000000 0.000000,-1.000000 0.000000,19.000000 0.000000,0.000000 0.000000,-19.000000 0.000000,1.000000 0.000000,-1.000000 0.000000,0.000000 0.000000,19.000000 0.000000,0.000000 0.000000,1.000000 19.000000,-1.000000 0.000000,19.000000-19.000000,1.000000 0.000000,-1.000000 0.000000,1.000000 0.000000,-1.000000 0.000000,0.000000 0.000000,1.000000 0.000000,-1.000000 0.000000,20.000000 0.000000,-1.000000 0.000000,1.000000 0.000000,-1.000000 0.000000,-18.000000 0.000000,-1.000000 0.000000,1.000000 0.000000,-1.000000 0.000000,0.000000 0.000000,1.000000 0.000000,-20.000000 0.000000,0.000000 0.000000,1.000000 0.000000,-1.000000 0.000000,0.000000 0.000000,0.000000 0.000000,1.000000 0.000000,-1.000000 0.000000,0.000000 0.000000,0.000000 0.000000,20.000000 0.000000,-1.000000 0.000000,1.000000 0.000000,-1.000000 0.000000,1.000000 0.000000,-1.000000 0.000000,39.000000 0.000000,-1.000000 0.000000,-18.000000 0.000000,-1.000000 0.000000,1.000000 19.000000,-1.000000 1.000000,1.000000-20.000000,0.000000 0.000000,-1.000000 0.000000,1.000000 0.000000,-20.000000 0.000000,0.000000 0.000000,1.000000 0.000000,-1.000000 0.000000,1.000000 0.000000,-1.000000 0.000000,0.000000 19.000000,1.000000 0.000000,-1.000000-19.000000,1.000000 0.000000,-1.000000 0.000000,0.000000 0.000000,20.000000 19.000000,0.000000 0.000000,18.000000-19.000000,1.000000 0.000000,0.000000 0.000000,-1.000000 0.000000,1.000000 0.000000,0.000000 0.000000,-1.000000 0.000000,1.000000 0.000000,-20.000000 0.000000,1.000000 0.000000,0.000000 19.000000,-1.000000 0.000000,1.000000-19.000000,-1.000000 0.000000,1.000000 0.000000,-1.000000 0.000000,1.000000 20.000000,-1.000000-1.000000,20.000000-19.000000,0.000000 0.000000,-1.000000 0.000000,1.000000 0.000000,0.000000 0.000000,-1.000000 0.000000,1.000000 0.000000,0.000000 0.000000,-1.000000 0.000000,1.000000 0.000000,-19.000000 0.000000,-1.000000 0.000000,1.000000 0.000000,-1.000000 0.000000,1.000000 0.000000,-1.000000 0.000000,1.000000 0.000000,-1.000000 0.000000,20.000000 19.000000,0.000000 0.000000,-1.000000-19.000000,1.000000 0.000000,19.000000 0.000000,0.000000 0.000000,-20.000000 0.000000,1.000000 0.000000,0.000000 0.000000,-1.000000 0.000000,-18.000000 19.000000,0.000000 0.000000,-20.000000-19.000000,0.000000 0.000000,1.000000 0.000000,-1.000000 0.000000,20.000000 0.000000,-1.000000 0.000000,1.000000 0.000000,-1.000000 0.000000,20.000000 0.000000,0.000000 0.000000,-1.000000 0.000000,1.000000 0.000000,19.000000 0.000000,0.000000 0.000000,0.000000 0.000000,-1.000000 0.000000,-18.000000 0.000000,0.000000 0.000000,-20.000000 0.000000,1.000000 0.000000,-20.000000 0.000000,1.000000 0.000000,18.000000 19.000000,1.000000 1.000000,-1.000000-20.000000,1.000000 0.000000,-20.000000 0.000000,1.000000 0.000000,-20.000000 0.000000,0.000000 0.000000,19.000000 0.000000,1.000000 0.000000,-20.000000 0.000000,0.000000 0.000000,173.000000 0.000000,-1.000000 0.000000,-95.000000 0.000000,0.000000 0.000000,-19.000000 0.000000,-1.000000 0.000000,-18.000000 19.000000,-1.000000 0.000000,-37.000000-19.000000,-1.000000 0.000000,19.000000 0.000000,1.000000 0.000000,18.000000 0.000000,1.000000 0.000000,-1.000000 19.000000,1.000000 0.000000,0.000000-19.000000,-1.000000 0.000000,20.000000 0.000000,-1.000000 0.000000,-37.000000 0.000000,-1.000000 0.000000,20.000000 0.000000,-1.000000 0.000000,-18.000000 0.000000,-1.000000 0.000000,1.000000 0.000000,-1.000000 0.000000,0.000000 0.000000,1.000000 0.000000,18.000000 0.000000,1.000000 0.000000,-20.000000 0.000000,1.000000 0.000000,-1.000000 0.000000,0.000000 0.000000,20.000000 0.000000,0.000000 0.000000,-1.000000 0.000000,1.000000 0.000000,-1.000000 0.000000,1.000000 0.000000,18.000000 0.000000,1.000000 0.000000,-39.000000 0.000000,1.000000 0.000000,18.000000 0.000000,1.000000 0.000000,-1.000000 0.000000,1.000000 0.000000,-39.000000 0.000000,1.000000 0.000000,18.000000 0.000000,0.000000 0.000000,-18.000000 19.000000,-1.000000 0.000000,0.000000-19.000000,0.000000 0.000000,20.000000 0.000000,-1.000000 0.000000,-18.000000 0.000000,-1.000000 0.000000,19.000000 19.000000,1.000000 1.000000,-20.000000-20.000000,0.000000 0.000000,39.000000 0.000000,-1.000000 0.000000,-18.000000 0.000000,-1.000000 0.000000,0.000000 0.000000,1.000000 0.000000,18.000000 19.000000,1.000000 0.000000,-20.000000-19.000000,1.000000 0.000000,-1.000000 0.000000,1.000000 0.000000,-1.000000 0.000000,0.000000 0.000000,-18.000000 19.000000,-1.000000 0.000000,0.000000-19.000000,0.000000 0.000000,-18.000000 0.000000,-1.000000 0.000000,19.000000 0.000000,0.000000 0.000000,-19.000000 0.000000,1.000000 0.000000,18.000000 19.000000,0.000000 0.000000,0.000000-19.000000,1.000000 0.000000,-1.000000 0.000000,0.000000 0.000000,0.000000 0.000000,1.000000 0.000000,18.000000 0.000000,1.000000 0.000000,-1.000000 0.000000,0.000000 0.000000,1.000000 20.000000,-1.000000-1.000000,-19.000000-19.000000,1.000000 0.000000,18.000000 0.000000,1.000000 0.000000,-1.000000 0.000000,0.000000 0.000000,-18.000000 0.000000,-1.000000 0.000000,0.000000 0.000000,0.000000 0.000000,-18.000000 19.000000,-1.000000 0.000000,19.000000-19.000000,0.000000 0.000000,-19.000000 0.000000,0.000000 0.000000,20.000000 0.000000,-1.000000 0.000000,-38.000000 19.000000,0.000000 0.000000,19.000000-19.000000,0.000000 0.000000,0.000000 0.000000,1.000000 0.000000,-1.000000 0.000000,0.000000 0.000000,0.000000 0.000000,0.000000 0.000000,0.000000 0.000000,0.000000 0.000000,-19.000000 19.000000,0.000000 0.000000,20.000000-19.000000,-1.000000 0.000000,0.000000 0.000000,0.000000 0.000000,0.000000 0.000000,0.000000 0.000000,0.000000 20.000000,0.000000-1.000000,1.000000-19.000000,-1.000000 0.000000,0.000000 0.000000,0.000000 0.000000,0.000000 0.000000,0.000000 0.000000,20.000000 19.000000,-1.000000 0.000000,0.000000-19.000000,0.000000 0.000000,1.000000 19.000000,-1.000000 0.000000,19.000000-19.000000,1.000000 0.000000,-1.000000 0.000000,1.000000 0.000000,18.000000 19.000000,1.000000 1.000000,-20.000000-20.000000,0.000000 0.000000,20.000000 0.000000,0.000000 0.000000,-20.000000 19.000000,0.000000 0.000000,1.000000-19.000000,-1.000000 0.000000,1.000000 0.000000,-1.000000 0.000000,0.000000 0.000000,1.000000 0.000000,-20.000000 0.000000,0.000000 0.000000,1.000000 0.000000,-1.000000 0.000000,0.000000 0.000000,0.000000 0.000000,20.000000 0.000000,-1.000000 0.000000,1.000000 0.000000,-1.000000 0.000000,0.000000 0.000000,1.000000 0.000000,18.000000 0.000000,1.000000 0.000000,-1.000000-19.000000,1.000000 0.000000,0.000000 19.000000,-1.000000 0.000000,1.000000-20.000000,-1.000000 1.000000,1.000000 0.000000,-1.000000 0.000000,-18.000000 19.000000,-1.000000 0.000000,0.000000-19.000000,1.000000 0.000000,-20.000000 19.000000,0.000000 0.000000,20.000000 0.000000,-1.000000 0.000000,-19.000000-19.000000,1.000000-1.000000,18.000000 20.000000,1.000000 0.000000,-20.000000 0.000000,0.000000 0.000000,19.000000 0.000000,1.000000 0.000000,18.000000-19.000000,1.000000 0.000000,-20.000000 19.000000,1.000000 0.000000,18.000000-19.000000,1.000000 0.000000,-20.000000 19.000000,1.000000 0.000000,18.000000-19.000000,1.000000 0.000000,-20.000000 19.000000,1.000000 0.000000,-1.000000-19.000000,0.000000-1.000000,-18.000000 20.000000,-1.000000 0.000000,19.000000-19.000000,1.000000 0.000000,-20.000000 0.000000,0.000000 0.000000,1.000000 19.000000,-1.000000 0.000000,0.000000-19.000000,0.000000 0.000000,20.000000 19.000000,-1.000000 0.000000,-19.000000 0.000000,1.000000 0.000000,18.000000-20.000000,1.000000 1.000000,-1.000000 19.000000,0.000000 0.000000,20.000000 0.000000,-1.000000 0.000000,-18.000000 0.000000,-1.000000 0.000000,20.000000-19.000000,-1.000000 0.000000,-18.000000 19.000000,-1.000000 0.000000,1.000000-19.000000,-1.000000 0.000000,19.000000 19.000000,1.000000 0.000000,-39.000000-19.000000,1.000000 0.000000,18.000000-1.000000,0.000000 1.000000,-18.000000 19.000000,-1.000000 0.000000,0.000000-19.000000,0.000000 0.000000,20.000000 19.000000,-1.000000 0.000000,-18.000000-19.000000,-1.000000 0.000000,19.000000 19.000000,1.000000 0.000000,18.000000-19.000000,1.000000-1.000000,-1.000000 1.000000,1.000000 0.000000,-1.000000 19.000000,1.000000 0.000000,19.000000-19.000000,-1.000000 0.000000,1.000000 0.000000,0.000000 0.000000,-20.000000 19.000000,1.000000 0.000000,-20.000000-20.000000,0.000000 1.000000,1.000000 19.000000,-1.000000 0.000000,1.000000-19.000000,-1.000000 0.000000,-19.000000 19.000000,1.000000 0.000000,18.000000 0.000000,0.000000 0.000000,1.000000 0.000000,-1.000000 0.000000,1.000000 19.000000,-1.000000 0.000000,20.000000 0.000000,-1.000000 1.000000,1.000000-20.000000,-1.000000 0.000000,-18.000000 0.000000,-1.000000 0.000000,0.000000 19.000000,1.000000 0.000000,18.000000-19.000000,1.000000 0.000000,-39.000000 19.000000,0.000000 0.000000,20.000000-19.000000,-1.000000 0.000000,-18.000000 0.000000,-1.000000 0.000000,-19.000000 19.000000,0.000000 0.000000,19.000000-19.000000,1.000000 0.000000,-1.000000 0.000000,0.000000 0.000000,-19.000000 20.000000,0.000000-1.000000,20.000000-19.000000,-1.000000 0.000000,-19.000000 0.000000,0.000000 0.000000,20.000000 0.000000,-1.000000 0.000000,0.000000 19.000000,0.000000 0.000000,1.000000-19.000000,-1.000000 0.000000,0.000000 0.000000,0.000000 0.000000,1.000000 19.000000,-1.000000 0.000000,19.000000-19.000000,1.000000 0.000000,-20.000000 0.000000,0.000000 0.000000,20.000000 19.000000,-1.000000 1.000000,1.000000-20.000000,-1.000000 0.000000,0.000000 19.000000,1.000000 0.000000,-1.000000-19.000000,1.000000 0.000000,-1.000000 0.000000,0.000000 0.000000,-18.000000 19.000000,-1.000000 0.000000,0.000000-19.000000,0.000000 0.000000,1.000000 0.000000,-1.000000 0.000000,-19.000000 19.000000,0.000000 0.000000,20.000000-19.000000,-1.000000 0.000000,-19.000000 0.000000,0.000000 0.000000,0.000000 19.000000,0.000000 1.000000,1.000000-20.000000,-1.000000 0.000000,0.000000 0.000000,0.000000 0.000000,0.000000 19.000000,0.000000 0.000000,0.000000-19.000000,0.000000 0.000000,1.000000 0.000000,-1.000000 0.000000,0.000000 0.000000,0.000000 0.000000,19.000000 0.000000,1.000000 0.000000,-1.000000 0.000000,0.000000 0.000000,0.000000 0.000000,1.000000 0.000000,18.000000 0.000000,0.000000 0.000000,1.000000 0.000000,-1.000000 0.000000,1.000000 0.000000,-1.000000 0.000000,0.000000 0.000000,1.000000 0.000000,-1.000000 0.000000,1.000000 0.000000,18.000000 0.000000,1.000000 0.000000,-20.000000 0.000000,1.000000 0.000000,-20.000000 0.000000,0.000000 0.000000,20.000000 0.000000,-1.000000 0.000000,0.000000 0.000000,1.000000 0.000000,-20.000000 0.000000,0.000000 0.000000,20.000000 0.000000,-1.000000 0.000000,0.000000 0.000000,1.000000 0.000000,-1.000000 0.000000,1.000000 0.000000,-1.000000 0.000000,1.000000 0.000000,18.000000 0.000000,1.000000 0.000000,-1.000000 0.000000,1.000000 0.000000,-1.000000 0.000000,1.000000 0.000000,-1.000000 0.000000,1.000000 0.000000,-20.000000-19.000000,1.000000 0.000000,18.000000 19.000000,1.000000 0.000000,-20.000000 0.000000,1.000000 0.000000,-20.000000 0.000000,0.000000 0.000000,39.000000 0.000000,-1.000000 0.000000,-38.000000 0.000000,1.000000 0.000000,37.000000-20.000000,1.000000 1.000000,-1.000000 19.000000,1.000000 0.000000,-1.000000 0.000000,1.000000 0.000000,19.000000-19.000000,-1.000000 0.000000,20.000000 19.000000,0.000000 0.000000,-19.000000-19.000000,-1.000000 0.000000,-18.000000 19.000000,-1.000000 0.000000,20.000000-19.000000,0.000000 0.000000,-39.000000 19.000000,1.000000 0.000000,-1.000000 0.000000,0.000000 0.000000,20.000000-20.000000,-1.000000 1.000000,-18.000000 19.000000,-1.000000 0.000000,1.000000 0.000000,-1.000000 0.000000,20.000000 0.000000,-1.000000 0.000000,1.000000 0.000000,-1.000000 0.000000,-18.000000 0.000000,-1.000000 0.000000,20.000000 0.000000,-1.000000 0.000000,-18.000000 0.000000,-1.000000 0.000000,0.000000 0.000000,1.000000 0.000000,-1.000000 0.000000,1.000000 0.000000,-1.000000-19.000000,0.000000 0.000000,-18.000000 19.000000,-1.000000 0.000000,19.000000 0.000000,1.000000 0.000000,-1.000000 0.000000,1.000000 0.000000,-1.000000 0.000000,0.000000 0.000000,1.000000 0.000000,-1.000000 0.000000,20.000000 0.000000,-1.000000 0.000000,-18.000000 0.000000,-1.000000 0.000000,0.000000 0.000000,1.000000 0.000000,-1.000000 0.000000,1.000000 0.000000,-1.000000 0.000000,0.000000 0.000000,1.000000 0.000000,-1.000000 0.000000,1.000000 0.000000,-1.000000 0.000000,-19.000000 0.000000,1.000000 0.000000,18.000000 0.000000,0.000000 0.000000,-18.000000 0.000000,-1.000000 0.000000,0.000000 0.000000,1.000000 0.000000,18.000000 0.000000,0.000000 0.000000,-18.000000 0.000000,-1.000000 0.000000,19.000000 0.000000,1.000000 0.000000,18.000000 0.000000,1.000000 0.000000,-20.000000 0.000000,1.000000 0.000000,18.000000 0.000000,1.000000 0.000000,-20.000000 0.000000,1.000000 0.000000,18.000000 0.000000,1.000000 0.000000,-39.000000 0.000000,0.000000 0.000000,20.000000 0.000000,-1.000000 0.000000,-19.000000 0.000000,0.000000 0.000000,1.000000 0.000000,-1.000000 0.000000,19.000000 0.000000,1.000000 0.000000,-39.000000-19.000000,0.000000 0.000000,39.000000 19.000000,-1.000000 0.000000,-19.000000 0.000000,0.000000 0.000000,1.000000 0.000000,-1.000000 0.000000,19.000000 0.000000,1.000000 0.000000,-20.000000 0.000000,0.000000 0.000000,20.000000 19.000000,-1.000000 0.000000,1.000000-19.000000,-1.000000 0.000000,0.000000 0.000000,1.000000 0.000000,-20.000000 19.000000,0.000000 0.000000,20.000000-19.000000,-1.000000 0.000000,-19.000000 0.000000,1.000000 0.000000,18.000000 0.000000,0.000000 0.000000,-18.000000 0.000000,-1.000000 0.000000,19.000000 0.000000,1.000000 0.000000,-20.000000 0.000000,0.000000 0.000000,1.000000 0.000000,-1.000000 0.000000,0.000000 0.000000,0.000000 0.000000,1.000000 0.000000,-1.000000 0.000000,0.000000 0.000000,1.000000 0.000000,18.000000 0.000000,0.000000 0.000000,1.000000 0.000000,-1.000000 0.000000,1.000000 0.000000,-1.000000 0.000000,39.000000 0.000000,-1.000000 0.000000,-18.000000 0.000000,-1.000000 0.000000,20.000000 0.000000,0.000000 0.000000,19.000000 0.000000,-1.000000 0.000000,-37.000000 0.000000,-1.000000 0.000000,1.000000 0.000000,0.000000 0.000000,-20.000000 0.000000,0.000000 0.000000,-18.000000 0.000000,-1.000000 0.000000,0.000000 0.000000,0.000000 0.000000,1.000000 0.000000,-1.000000 0.000000,-19.000000 0.000000,0.000000 0.000000,0.000000 0.000000,1.000000 0.000000,-40.000000 0.000000</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6:0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65787.000000 42819.000000,'38.000000'0.000000,"-19.000000"0.000000,0.000000 0.000000,19.000000-19.000000,1.000000 0.000000,-20.000000 19.000000,0.000000 0.000000,38.000000 0.000000,1.000000 0.000000,-1.000000 0.000000,1.000000 0.000000,18.000000 0.000000,1.000000 0.000000,-20.000000 19.000000,1.000000 0.000000,37.000000-19.000000,1.000000 0.000000,-20.000000 19.000000,1.000000 1.000000,-1.000000-20.000000,1.000000 0.000000,0.000000 0.000000,-1.000000 0.000000,20.000000 0.000000,-1.000000 0.000000,1.000000 0.000000,0.000000 0.000000,-1.000000 0.000000,1.000000 0.000000,38.000000-20.000000,0.000000 1.000000,19.000000 19.000000,0.000000 0.000000,-19.000000-19.000000,0.000000 0.000000,-19.000000 19.000000,0.000000 0.000000,19.000000 0.000000,0.000000 0.000000,-39.000000-19.000000,1.000000 0.000000,19.000000 19.000000,0.000000 0.000000,38.000000 0.000000,0.000000 0.000000,0.000000 0.000000,0.000000 0.000000,-19.000000-19.000000,0.000000-1.000000,0.000000 20.000000,0.000000 0.000000,-19.000000 0.000000,-1.000000 0.000000,20.000000 0.000000,0.000000 0.000000,58.000000 0.000000,-1.000000 0.000000,-38.000000 0.000000,0.000000 0.000000,-19.000000 0.000000,0.000000 0.000000,0.000000 0.000000,0.000000 0.000000,-38.000000 0.000000,-1.000000 0.000000,39.000000 0.000000,0.000000 0.000000,19.000000 0.000000,0.000000 0.000000,0.000000 0.000000,0.000000 0.000000,-19.000000 0.000000,0.000000 0.000000,-19.000000 0.000000,0.000000 0.000000,-19.000000 0.000000,-1.000000 0.000000,20.000000 0.000000,0.000000 0.000000,38.000000 0.000000,0.000000 0.000000,-38.000000 0.000000,0.000000 0.000000,0.000000 0.000000,-1.000000 0.000000,1.000000 0.000000,0.000000 0.000000,-38.000000 0.000000,-1.000000 0.000000,-19.000000 0.000000,1.000000 0.000000,38.000000 0.000000,-1.000000 0.000000,1.000000 0.000000,0.000000 0.000000,18.000000 0.000000,1.000000 0.000000,19.000000 0.000000,0.000000 0.000000,-19.000000 0.000000,0.000000 0.000000,-20.000000 0.000000,1.000000 0.000000,0.000000 0.000000,-1.000000 0.000000,1.000000 0.000000,0.000000 0.000000,-20.000000 0.000000,1.000000 0.000000,38.000000 0.000000,0.000000 0.000000,-1.000000 0.000000,1.000000 0.000000,0.000000 0.000000,0.000000 0.000000,0.000000 0.000000,-1.000000 0.000000,1.000000 0.000000,0.000000 0.000000,-38.000000 0.000000,-1.000000 0.000000,20.000000 0.000000,-1.000000 0.000000,1.000000 0.000000,0.000000 0.000000,-1.000000 0.000000,1.000000 0.000000,38.000000 0.000000,0.000000 0.000000,-19.000000 0.000000,0.000000 0.000000,-20.000000 0.000000,1.000000 0.000000,0.000000 0.000000,-1.000000 0.000000,-18.000000 0.000000,-1.000000 0.000000,-18.000000 0.000000,-1.000000 0.000000,20.000000 0.000000,-1.000000 0.000000,-18.000000 0.000000,-1.000000 0.000000,20.000000 0.000000,-1.000000 0.000000,20.000000-19.000000,0.000000 0.000000,-1.000000 19.000000,1.000000 0.000000,0.000000 0.000000,-1.000000 0.000000,1.000000 0.000000,0.000000 0.000000,-20.000000 0.000000,1.000000 0.000000,-1.000000 19.000000,1.000000 0.000000,-20.000000-19.000000,1.000000 0.000000,-1.000000 20.000000,0.000000-1.000000,20.000000-19.000000,0.000000 0.000000,-1.000000 0.000000,1.000000 0.000000,-1.000000 0.000000,1.000000 0.000000,18.000000 19.000000,1.000000 0.000000,19.000000-19.000000,0.000000 0.000000,-20.000000 0.000000,1.000000 0.000000,0.000000 0.000000,-1.000000 0.000000,1.000000 19.000000,0.000000 0.000000,-20.000000-19.000000,1.000000 0.000000,18.000000 19.000000,1.000000 1.000000,0.000000-1.000000,0.000000 0.000000,18.000000 0.000000,1.000000 0.000000,0.000000 0.000000,0.000000 0.000000,19.000000 0.000000,0.000000 1.000000,-39.000000-1.000000,1.000000 0.000000,-19.000000 0.000000,-1.000000 0.000000,1.000000 0.000000,-1.000000 0.000000,1.000000-19.000000,-1.000000 0.000000,20.000000 20.000000,0.000000-1.000000,-1.000000-19.000000,1.000000 0.000000,0.000000 0.000000,-1.000000 0.000000,20.000000 0.000000,0.000000 0.000000,-19.000000 0.000000,-1.000000 0.000000,-18.000000 0.000000,-1.000000 0.000000,1.000000 0.000000,-1.000000 0.000000,1.000000 0.000000,0.000000 0.000000,-20.000000 0.000000,0.000000 0.000000,20.000000 0.000000,-1.000000 0.000000,1.000000 19.000000,0.000000 0.000000,-1.000000-19.000000,1.000000 0.000000,18.000000 0.000000,1.000000 0.000000,0.000000 0.000000,-1.000000 0.000000,1.000000 0.000000,0.000000 0.000000,-20.000000 0.000000,1.000000 0.000000,-20.000000 0.000000,1.000000 0.000000,-1.000000 0.000000,0.000000 0.000000,20.000000-19.000000,-1.000000 0.000000,1.000000 19.000000,0.000000 0.000000,-1.000000 0.000000,1.000000 0.000000,18.000000 0.000000,1.000000 0.000000,0.000000 0.000000,-1.000000 0.000000,1.000000 0.000000,0.000000 0.000000,18.000000 0.000000,1.000000 0.000000,-38.000000 19.000000,-1.000000 0.000000,1.000000-19.000000,-1.000000 0.000000,-18.000000 0.000000,-1.000000 0.000000,1.000000 0.000000,-1.000000 0.000000,0.000000 0.000000,1.000000 0.000000,18.000000 0.000000,1.000000 0.000000,19.000000 0.000000,-1.000000 0.000000,1.000000 0.000000,0.000000 0.000000,18.000000 19.000000,1.000000 0.000000,-38.000000-19.000000,-1.000000 0.000000,20.000000 0.000000,0.000000 0.000000,-20.000000 0.000000,1.000000 0.000000,-39.000000 19.000000,0.000000 0.000000,20.000000-19.000000,-1.000000 0.000000,1.000000 0.000000,-1.000000 0.000000,0.000000 0.000000,1.000000 0.000000,-1.000000 0.000000,1.000000 0.000000,18.000000 0.000000,1.000000 0.000000,18.000000 0.000000,1.000000 0.000000,-19.000000 0.000000,-1.000000 0.000000,20.000000-19.000000,-1.000000 0.000000,-18.000000 19.000000,0.000000 0.000000,-1.000000 0.000000,1.000000 0.000000,-1.000000 0.000000,1.000000 0.000000,-1.000000-19.000000,1.000000 0.000000,-20.000000 19.000000,1.000000 0.000000,18.000000 0.000000,1.000000 0.000000,18.000000 0.000000,1.000000 0.000000,0.000000 0.000000,-1.000000 0.000000,20.000000 0.000000,0.000000 0.000000,-19.000000 0.000000,-1.000000 0.000000,1.000000 0.000000,0.000000 0.000000,-1.000000 0.000000,1.000000 0.000000,-39.000000 0.000000,1.000000 0.000000,-1.000000 0.000000,1.000000 0.000000,18.000000 0.000000,1.000000 0.000000,-20.000000 0.000000,1.000000 0.000000,18.000000 0.000000,1.000000 0.000000,18.000000 0.000000,1.000000 0.000000,-19.000000 0.000000,-1.000000 0.000000,1.000000 0.000000,-1.000000 0.000000,1.000000 19.000000,-1.000000 0.000000,1.000000-19.000000,-1.000000 0.000000,-18.000000 0.000000,-1.000000 0.000000,1.000000 19.000000,-1.000000 0.000000,0.000000-19.000000,1.000000 0.000000,-20.000000 0.000000,0.000000 0.000000,39.000000 0.000000,-1.000000 0.000000,-37.000000 0.000000,-1.000000 0.000000,39.000000 0.000000,-1.000000 0.000000,1.000000 0.000000,-1.000000 0.000000,1.000000 0.000000,-1.000000 0.000000,1.000000-19.000000,-1.000000 0.000000,1.000000 19.000000,-1.000000 0.000000,1.000000 0.000000,-1.000000 0.000000,1.000000 0.000000,0.000000 0.000000,-1.000000 0.000000,1.000000 0.000000,-20.000000 0.000000,0.000000 0.000000,1.000000 0.000000,-1.000000 0.000000,20.000000 0.000000,-1.000000 0.000000,20.000000 0.000000,0.000000 0.000000,18.000000 0.000000,1.000000 0.000000,19.000000 0.000000,0.000000 0.000000,-19.000000 0.000000,0.000000 0.000000,-19.000000 0.000000,-1.000000 0.000000,1.000000 0.000000,0.000000 0.000000,-39.000000 0.000000,0.000000 0.000000,20.000000 0.000000,-1.000000 0.000000,1.000000 0.000000,0.000000 0.000000,18.000000-19.000000,1.000000 0.000000,0.000000 19.000000,-1.000000 0.000000,1.000000 0.000000,0.000000 0.000000,-1.000000-19.000000,1.000000 0.000000,-20.000000 0.000000,1.000000-1.000000,19.000000 1.000000,-1.000000 0.000000,-37.000000 19.000000,-1.000000 0.000000,-19.000000-19.000000,1.000000 0.000000,18.000000 19.000000,1.000000 0.000000,-1.000000 0.000000,0.000000 0.000000,1.000000-19.000000,-1.000000 0.000000,1.000000 19.000000,-1.000000 0.000000,-19.000000 0.000000,0.000000 0.000000,20.000000-20.000000,-1.000000 1.000000,1.000000 19.000000,-1.000000 0.000000,-19.000000 0.000000,1.000000 0.000000,-1.000000-19.000000,0.000000 0.000000,0.000000 19.000000,1.000000 0.000000,-1.000000-19.000000,0.000000 0.000000,1.000000 19.000000,-1.000000 0.000000,-19.000000-19.000000,0.000000 0.000000,0.000000-1.000000,0.000000 1.000000,1.000000 19.000000,-1.000000 0.000000,0.000000-19.000000,0.000000 0.000000,0.000000 0.000000,0.000000 0.000000,19.000000 0.000000</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6:0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12476.000000 45383.000000,'229.000000'0.000000,"-133.000000"-19.000000,0.000000 0.000000,18.000000 0.000000,1.000000 0.000000,77.000000 19.000000,-1.000000 0.000000,20.000000-19.000000,-1.000000 0.000000,20.000000-1.000000,-1.000000 1.000000,20.000000 0.000000,0.000000 0.000000,19.000000 19.000000,0.000000 0.000000,19.000000-19.000000,0.000000 0.000000,-20.000000 19.000000,1.000000 0.000000,39.000000 0.000000,-1.000000 0.000000,-38.000000 0.000000,0.000000 0.000000,-1.000000 0.000000,1.000000 0.000000,19.000000 0.000000,0.000000 0.000000,-19.000000 19.000000,0.000000 0.000000,-38.000000-19.000000,-1.000000 0.000000,1.000000 19.000000,0.000000 0.000000,-1.000000-19.000000,1.000000 0.000000,-58.000000 19.000000,0.000000 1.000000,-38.000000-1.000000,0.000000 0.000000,-19.000000 0.000000,0.000000 0.000000,19.000000-19.000000,0.000000 0.000000,-39.000000 19.000000,1.000000 0.000000,-39.000000 0.000000,1.000000 1.000000,-20.000000-1.000000,0.000000 0.000000,-76.000000-19.000000,0.000000 0.000000,-39.000000 19.000000,1.000000 0.000000,-39.000000 0.000000,0.000000 0.000000,-38.000000-19.000000,0.000000 0.000000,19.000000 0.000000,0.000000 0.000000,-19.000000 0.000000,0.000000 0.000000,-19.000000 0.000000,0.000000 0.000000,-1.000000 0.000000,1.000000 0.000000,-19.000000 0.000000,-1.000000 0.000000,-18.000000 0.000000,-1.000000 0.000000,-18.000000-19.000000,-1.000000 0.000000,-38.000000 19.000000,0.000000 0.000000,-38.000000-19.000000,0.000000 0.000000,38.000000 0.000000,0.000000 0.000000,-19.000000-1.000000,0.000000 1.000000,19.000000 0.000000,0.000000 0.000000,58.000000 0.000000,-1.000000 0.000000,1.000000 19.000000,-1.000000 0.000000,-18.000000-19.000000,-1.000000 0.000000,58.000000-1.000000,0.000000 1.000000,57.000000 19.000000,0.000000 0.000000,0.000000-19.000000,1.000000 0.000000,37.000000 19.000000,0.000000 0.000000,-18.000000 0.000000,-1.000000 0.000000,0.000000 0.000000,1.000000 0.000000,37.000000 0.000000,1.000000 0.000000,19.000000 0.000000,-1.000000 0.000000,20.000000 0.000000,0.000000 0.000000,19.000000 19.000000,0.000000 0.000000,19.000000-19.000000,0.000000 0.000000,20.000000 19.000000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59:1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14350.000000 39200.000000,'50.000000'0.000000,"-25.000000"-25.000000,0.000000 0.000000,0.000000 25.000000,0.000000 0.000000,0.000000-25.000000,0.000000 0.000000,0.000000 0.000000,0.000000 0.000000,0.000000 25.000000,0.000000 0.000000,0.000000 0.000000,0.000000 0.000000,0.000000 0.000000,0.000000 0.000000,0.000000 0.000000,0.000000 0.000000,25.000000 25.000000,0.000000 0.000000,-25.000000-25.000000,0.000000 0.000000,0.000000 25.000000,0.000000 0.000000,25.000000-25.000000,0.000000 0.000000,25.000000 25.000000,0.000000 0.000000,0.000000-25.000000,0.000000 0.000000,50.000000 25.000000,0.000000 0.000000,25.000000-25.000000,0.000000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0.000000,-25.000000-25.000000,0.000000 0.000000,25.000000 0.000000,0.000000 0.000000,-50.000000 0.000000,0.000000 0.000000,0.000000 25.000000,0.000000 0.000000,25.000000-25.000000,0.000000 0.000000,0.000000 0.000000,0.000000 0.000000,0.000000 25.000000,0.000000 0.000000,25.000000 0.000000,0.000000 0.000000,-25.000000 25.000000,0.000000 0.000000,-25.000000 0.000000,0.000000 0.000000,0.000000 25.000000,0.000000 0.000000,-25.000000-25.000000,0.000000 0.000000,25.000000 0.000000,0.000000 0.000000,25.000000 0.000000,0.000000 0.000000,-25.000000-25.000000,0.000000 0.000000,50.000000 0.000000,0.000000 0.000000,0.000000 0.000000,0.000000 0.000000,-25.000000 0.000000,0.000000 0.000000,-25.000000 0.000000,0.000000 0.000000,0.000000 0.000000,0.000000 0.000000,0.000000 0.000000,0.000000 0.000000,-25.000000 0.000000,0.000000 0.000000,25.000000-25.000000,0.000000 0.000000,0.000000 25.000000,0.000000 0.000000,0.000000-25.000000,0.000000 0.000000,25.000000 25.000000,0.000000 0.000000,0.000000 0.000000,0.000000 0.000000,-25.000000-25.000000,0.000000 0.000000,0.000000 0.000000,0.000000 0.000000,-25.000000 0.000000,0.000000 0.000000,-25.000000 25.000000,0.000000 0.000000,0.000000-25.000000,0.000000 0.000000,0.000000 25.000000,0.000000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0.000000,0.000000-25.000000,0.000000 0.000000,0.000000 25.000000,0.000000 0.000000,-25.000000-25.000000,0.000000 0.000000,0.000000 0.000000,0.000000 0.000000,-25.000000 0.000000,0.000000 0.000000,0.000000 25.000000,0.000000 0.000000,0.000000 0.000000,0.000000 0.000000,0.000000 0.000000,0.000000 0.000000,0.000000-25.000000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04:0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3158.000000 30180.000000,'-29.000000'29.000000,"43.000000"-29.000000,1.000000 0.000000,15.000000 0.000000,-1.000000 0.000000,1.000000 0.000000,-1.000000 0.000000,15.000000 0.000000,1.000000 0.000000,-1.000000-15.000000,0.000000 1.000000,15.000000-1.000000,0.000000 0.000000,0.000000 0.000000,0.000000 1.000000,15.000000-1.000000,0.000000 0.000000,15.000000-15.000000,-1.000000 1.000000,30.000000 14.000000,0.000000 0.000000,15.000000 1.000000,0.000000-1.000000,0.000000 0.000000,0.000000 0.000000,-15.000000 1.000000,0.000000-1.000000,-15.000000 0.000000,0.000000 0.000000,45.000000 15.000000,0.000000 0.000000,-1.000000-14.000000,1.000000-1.000000,-15.000000 15.000000,0.000000 0.000000,-1.000000 0.000000,1.000000 0.000000,-29.000000 0.000000,-1.000000 0.000000,15.000000 0.000000,0.000000 0.000000,30.000000 0.000000,-1.000000 0.000000,-29.000000 0.000000,0.000000 0.000000,-14.000000 0.000000,-1.000000 0.000000,-14.000000 0.000000,-1.000000 0.000000,-29.000000 0.000000,0.000000 0.000000,15.000000 0.000000,0.000000 0.000000,-15.000000 15.000000,0.000000-1.000000,15.000000-14.000000,-1.000000 0.000000,16.000000 0.000000,0.000000 0.000000,-1.000000 0.000000,1.000000 0.000000,-16.000000 0.000000,1.000000 0.000000,-15.000000 15.000000,0.000000 0.000000,0.000000 0.000000,0.000000-1.000000,0.000000-14.000000,1.000000 0.000000,-1.000000 0.000000,0.000000 0.000000,14.000000 15.000000,1.000000 0.000000,-15.000000-15.000000,0.000000 0.000000,-14.000000 0.000000,-1.000000 0.000000,15.000000 0.000000,0.000000 0.000000,-30.000000 0.000000,1.000000 0.000000,-15.000000 0.000000,-1.000000 0.000000,16.000000 0.000000,-1.000000 0.000000,-29.000000 15.000000,0.000000-1.000000,-14.000000-14.000000,-1.000000 0.000000,15.000000 15.000000,0.000000 0.000000,-30.000000-15.000000</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6:3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12820.000000 49593.000000,'38.000000'38.000000,"-18.000000"-38.000000,-1.000000 0.000000,0.000000 0.000000,0.000000 0.000000,0.000000 0.000000,0.000000 0.000000,19.000000 0.000000,1.000000 0.000000,-20.000000 0.000000,0.000000 0.000000,0.000000 0.000000,0.000000 0.000000,20.000000 0.000000,-1.000000 0.000000,0.000000 0.000000,0.000000 0.000000,1.000000 0.000000,-1.000000 0.000000,0.000000-19.000000,0.000000 0.000000,1.000000 19.000000,-1.000000 0.000000,19.000000 0.000000,1.000000 0.000000,18.000000-19.000000,1.000000 0.000000,-1.000000 19.000000,1.000000 0.000000,0.000000-19.000000,-1.000000 0.000000,20.000000 19.000000,-1.000000 0.000000,1.000000 0.000000,0.000000 0.000000,19.000000-20.000000,-1.000000 1.000000,-18.000000 19.000000,0.000000 0.000000,-1.000000-19.000000,1.000000 0.000000,19.000000 19.000000,0.000000 0.000000,19.000000 0.000000,0.000000 0.000000,19.000000-19.000000,0.000000 0.000000,-38.000000 19.000000,-1.000000 0.000000,-18.000000 0.000000,0.000000 0.000000,19.000000 0.000000,-1.000000 0.000000,-18.000000 0.000000,0.000000 0.000000,-1.000000 0.000000,1.000000 0.000000,38.000000 0.000000,0.000000 0.000000,-19.000000 0.000000,0.000000 0.000000,-1.000000 0.000000,1.000000 0.000000,-19.000000 0.000000,0.000000 0.000000,-1.000000 0.000000,1.000000 0.000000,-20.000000 0.000000,1.000000 0.000000,19.000000-19.000000,-1.000000 0.000000,20.000000 19.000000,0.000000 0.000000,19.000000 0.000000,0.000000 0.000000,0.000000-20.000000,0.000000 1.000000,0.000000 19.000000,0.000000 0.000000,-20.000000 0.000000,1.000000 0.000000,19.000000-19.000000,0.000000 0.000000,-19.000000 19.000000,0.000000 0.000000,38.000000 0.000000,0.000000 0.000000,19.000000 0.000000,0.000000 0.000000,-18.000000 0.000000,-1.000000 0.000000,0.000000 0.000000,0.000000 0.000000,-19.000000 0.000000,0.000000 0.000000,19.000000 0.000000,0.000000 0.000000,0.000000 19.000000,0.000000 0.000000,19.000000 0.000000,0.000000 1.000000,-38.000000-20.000000,0.000000 0.000000,-19.000000 19.000000,0.000000 0.000000,19.000000 0.000000,0.000000 0.000000,0.000000-19.000000,0.000000 0.000000,38.000000 0.000000,0.000000 0.000000,-19.000000 19.000000,0.000000 0.000000,-38.000000-19.000000,0.000000 0.000000,-19.000000 0.000000,-1.000000 0.000000,39.000000 19.000000,0.000000 1.000000,-19.000000-20.000000,0.000000 0.000000,19.000000 0.000000,0.000000 0.000000,0.000000 19.000000,0.000000 0.000000,-20.000000-19.000000,1.000000 0.000000,-38.000000 19.000000,-1.000000 0.000000,20.000000 0.000000,0.000000 0.000000,-1.000000-19.000000,1.000000 0.000000,0.000000 20.000000,-1.000000-1.000000,58.000000-19.000000,1.000000 0.000000,-21.000000 19.000000,1.000000 0.000000,-19.000000-19.000000,0.000000 0.000000,0.000000 19.000000,0.000000 0.000000,-39.000000-19.000000,1.000000 0.000000,-20.000000 0.000000,1.000000 0.000000,18.000000 19.000000,1.000000 0.000000,-1.000000-19.000000,1.000000 0.000000,-1.000000 0.000000,1.000000 0.000000,18.000000 0.000000,1.000000 0.000000,-19.000000 0.000000,-1.000000 0.000000,1.000000 0.000000,-1.000000 0.000000,1.000000 0.000000,-1.000000 0.000000,-18.000000 0.000000,-1.000000 0.000000,-19.000000 0.000000,1.000000 0.000000,-1.000000 0.000000,0.000000 0.000000,-19.000000 0.000000,1.000000 0.000000,-1.000000 0.000000,0.000000 0.000000,0.000000 0.000000,0.000000 0.000000,0.000000 0.000000,0.000000 0.000000,1.000000 0.000000,-1.000000 0.000000,-19.000000 20.000000,0.000000-1.000000,0.000000 0.000000,0.000000 0.000000,0.000000 0.000000,0.000000 0.000000,-19.000000 0.000000</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7:3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63700.000000 49350.000000,'0.000000'50.000000,"0.000000"-25.000000,0.000000 0.000000,25.000000-25.000000,0.000000 0.000000,0.000000 0.000000,0.000000 0.000000,0.000000 0.000000,0.000000 0.000000,0.000000 0.000000,0.000000 0.000000,25.000000-25.000000,0.000000 0.000000,0.000000 25.000000,0.000000 0.000000,-25.000000 0.000000,0.000000 0.000000,50.000000-25.000000,0.000000 0.000000,-25.000000 25.000000,0.000000 0.000000,25.000000 0.000000,0.000000 0.000000,25.000000 0.000000,0.000000 0.000000,0.000000-25.000000,0.000000 0.000000,0.000000 25.000000,0.000000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0.000000,25.000000 25.000000,0.000000 0.000000,-25.000000 0.000000,0.000000 0.000000,-25.000000-25.000000,0.000000 0.000000,-25.000000 25.000000,0.000000 0.000000,25.000000 0.000000,0.000000 0.000000,0.000000-25.000000,0.000000 0.000000,25.000000 25.000000,0.000000 0.000000,0.000000 0.000000,0.000000 0.000000,0.000000-25.000000,0.000000 0.000000,0.000000 25.000000,0.000000 0.000000,0.000000 0.000000,0.000000 0.000000,-50.000000 0.000000,0.000000 0.000000,0.000000-25.000000,0.000000 0.000000,-25.000000 25.000000,0.000000 0.000000,0.000000 0.000000,0.000000 0.000000,0.000000-25.000000,0.000000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25.000000,0.000000 0.000000,25.000000-25.000000,0.000000 0.000000,-25.000000 0.000000,0.000000 0.000000,25.000000 0.000000,0.000000 0.000000,-25.000000 0.000000,0.000000 0.000000,0.000000 0.000000,0.000000 0.000000,25.000000 0.000000,0.000000 0.000000,0.000000 25.000000,0.000000 0.000000,25.000000-25.000000,0.000000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0.000000,-25.000000-25.000000,0.000000 0.000000,25.000000 25.000000,0.000000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0.000000,-25.000000-25.000000,0.000000 0.000000,0.000000 25.000000,0.000000 0.000000,50.000000 0.000000,0.000000 0.000000,-50.000000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0.000000,75.000000 0.000000,0.000000 0.000000,-75.000000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0.000000,0.000000-25.000000,0.000000 0.000000,0.000000 25.000000,0.000000 0.000000,0.000000 0.000000,0.000000 0.000000,-25.000000 0.000000,0.000000 0.000000,25.000000-25.000000,0.000000 0.000000,0.000000 25.000000,0.000000 0.000000,0.000000 0.000000,0.000000 0.000000,-25.000000 0.000000,0.000000 0.000000,25.000000-25.000000,0.000000 0.000000,-25.000000 25.000000,0.000000 0.000000,0.000000 0.000000,0.000000 0.000000,0.000000-25.000000,0.000000 0.000000,25.000000 25.000000,0.000000 0.000000,0.000000 0.000000,0.000000 0.000000,0.000000 0.000000,0.000000 0.000000,0.000000-25.000000,0.000000 0.000000,0.000000 25.000000,0.000000 0.000000,0.000000 0.000000,0.000000 0.000000,25.000000 0.000000,0.000000 0.000000,-25.000000-25.000000,0.000000 0.000000,0.000000 25.000000,0.000000 0.000000,0.000000 0.000000,0.000000 0.000000,0.000000 0.000000,0.000000 0.000000,-25.000000-25.000000,0.000000 0.000000,25.000000 25.000000,0.000000 0.000000,-25.000000-25.000000,0.000000 0.000000,0.000000 25.000000,0.000000 0.000000,25.000000 0.000000,0.000000 0.000000,0.000000-25.000000,0.000000 0.000000,25.000000 25.000000,0.000000 0.000000,0.000000 0.000000,0.000000 0.000000,0.000000 0.000000,0.000000 0.000000,25.000000 0.000000,0.000000 0.000000,-25.000000 0.000000,0.000000 0.000000,0.000000 25.000000,0.000000 0.000000,-25.000000-25.000000,0.000000 0.000000,0.000000 0.000000,0.000000 0.000000,0.000000 25.000000,0.000000 0.000000,-25.000000-25.000000,0.000000 0.000000,25.000000 0.000000,0.000000 0.000000,0.000000 0.000000,0.000000 0.000000,0.000000 25.000000,0.000000 0.000000,25.000000-25.000000,0.000000 0.000000,0.000000 25.000000,0.000000 0.000000,-25.000000-25.000000,0.000000 0.000000,25.000000 0.000000,0.000000 0.000000,-25.000000 25.000000,0.000000 0.000000,0.000000-25.000000,0.000000 0.000000,-25.000000 0.000000,0.000000 0.000000,25.000000 25.000000,0.000000 0.000000,-50.000000-25.000000,0.000000 0.000000,25.000000 0.000000,0.000000 0.000000,-25.000000 0.000000,0.000000 0.000000,25.000000 25.000000,0.000000 0.000000,-25.000000-25.000000,0.000000 0.000000,25.000000 0.000000,0.000000 0.000000,-25.000000 0.000000,0.000000 0.000000,25.000000 25.000000,0.000000 0.000000,0.000000-25.000000,0.000000 0.000000,0.000000 0.000000,0.000000 0.000000,25.000000 0.000000,0.000000 0.000000,-25.000000 25.000000,0.000000 0.000000,25.000000-25.000000,0.000000 0.000000,-25.000000 0.000000,0.000000 0.000000,25.000000 0.000000,0.000000 0.000000,-25.000000 0.000000,0.000000 0.000000,25.000000 25.000000,0.000000 0.000000,0.000000-25.000000,0.000000 0.000000,-25.000000 0.000000,0.000000 0.000000,0.000000 0.000000,0.000000 0.000000,0.000000 0.000000,0.000000 0.000000,-25.000000 25.000000,0.000000 0.000000,25.000000-25.000000,0.000000 0.000000,-25.000000 0.000000,0.000000 0.000000,25.000000 0.000000,0.000000 0.000000,-25.000000 0.000000,0.000000 0.000000,25.000000 0.000000,0.000000 0.000000,-25.000000 25.000000,0.000000 0.000000,25.000000-25.000000,0.000000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0.000000,25.000000-25.000000,0.000000 0.000000,-25.000000 25.000000,0.000000 0.000000,0.000000 0.000000,0.000000 0.000000,0.000000 0.000000,0.000000 0.000000,-25.000000 0.000000,0.000000 0.000000,25.000000 0.000000,0.000000 0.000000,25.000000-25.000000,0.000000 0.000000,-25.000000 25.000000,0.000000 0.000000,25.000000 0.000000,0.000000 0.000000,25.000000 0.000000,0.000000 0.000000,-25.000000 0.000000,0.000000 0.000000,0.000000 0.000000,0.000000 0.000000,0.000000 0.000000,0.000000 0.000000,-25.000000 0.000000,0.000000 0.000000,0.000000-25.000000,0.000000 0.000000,0.000000 25.000000,0.000000 0.000000,0.000000 0.000000,0.000000 0.000000,0.000000-25.000000,0.000000 0.000000,25.000000 25.000000,0.000000 0.000000,-25.000000 0.000000,0.000000 0.000000,25.000000-25.000000,0.000000 0.000000,0.000000 25.000000,0.000000 0.000000,-25.000000 0.000000,0.000000 0.000000,25.000000 0.000000,0.000000 0.000000,-25.000000 0.000000,0.000000 0.000000,0.000000 0.000000,0.000000 0.000000,0.000000 0.000000,0.000000 0.000000,0.000000 0.000000,0.000000 0.000000,-25.000000 0.000000,0.000000 0.000000,0.000000 0.000000,0.000000 0.000000,0.000000 25.000000,0.000000 0.000000,0.000000-25.000000,0.000000 0.000000,0.000000 0.000000,0.000000 0.000000,25.000000 0.000000,0.000000 0.000000,0.000000 25.000000,0.000000 0.000000,0.000000-25.000000,0.000000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0.000000,0.000000 0.000000,0.000000 0.000000,0.000000 0.000000,0.000000 0.000000,-25.000000-25.000000,0.000000 0.000000,25.000000 25.000000,0.000000 0.000000,0.000000 0.000000,0.000000 0.000000,0.000000-25.000000,0.000000 0.000000,-25.000000 25.000000,0.000000 0.000000,25.000000 0.000000,0.000000 0.000000,0.000000 0.000000,0.000000 0.000000,-25.000000 0.000000,0.000000 0.000000,0.000000 0.000000,0.000000 0.000000,0.000000 0.000000,0.000000 0.000000,0.000000-25.000000,0.000000 0.000000,0.000000 25.000000,0.000000 0.000000,0.000000 0.000000,0.000000 0.000000,25.000000-25.000000,0.000000 0.000000,-25.000000 25.000000</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7:4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12550.000000 52350.000000,'0.000000'50.000000,"25.000000"-50.000000,0.000000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0.000000,25.000000-25.000000,0.000000 0.000000,-25.000000 25.000000,0.000000 0.000000,25.000000 0.000000,0.000000 0.000000,25.000000-25.000000,0.000000 0.000000,-25.000000 25.000000,0.000000 0.000000,25.000000 0.000000,0.000000 0.000000,0.000000-25.000000,0.000000 0.000000,0.000000 25.000000,0.000000 0.000000,-25.000000 0.000000,0.000000 0.000000,25.000000-25.000000,0.000000 0.000000,0.000000 25.000000,0.000000 0.000000,-25.000000 0.000000,0.000000 0.000000,0.000000-25.000000,0.000000 0.000000,25.000000 25.000000,0.000000 0.000000,-25.000000 0.000000,0.000000 0.000000,0.000000 0.000000,0.000000 0.000000,0.000000 0.000000,0.000000 0.000000,0.000000 0.000000,0.000000 0.000000,25.000000-25.000000,0.000000 0.000000,0.000000 25.000000,0.000000 0.000000,25.000000 0.000000,0.000000 0.000000,0.000000 0.000000,0.000000 0.000000,0.000000 0.000000,0.000000 0.000000,25.000000 25.000000,0.000000 0.000000,-25.000000 0.000000,0.000000 0.000000,0.000000-25.000000,0.000000 0.000000,-25.000000 25.000000,0.000000 0.000000,25.000000 0.000000,0.000000 0.000000,-50.000000-25.000000,0.000000 0.000000,25.000000 0.000000,0.000000 0.000000,0.000000 25.000000,0.000000 0.000000,0.000000-25.000000,0.000000 0.000000,0.000000 0.000000,0.000000 0.000000,25.000000 0.000000,0.000000 0.000000,0.000000 0.000000,0.000000 0.000000,25.000000 0.000000,0.000000 0.000000,-25.000000 0.000000,0.000000 0.000000,0.000000 0.000000,0.000000 0.000000,-25.000000-25.000000,0.000000 0.000000,25.000000 25.000000,0.000000 0.000000,-25.000000 0.000000,0.000000 0.000000,0.000000 0.000000,0.000000 0.000000,0.000000 0.000000,0.000000 0.000000,25.000000 0.000000,0.000000 0.000000,-25.000000 0.000000,0.000000 0.000000,50.000000 0.000000,0.000000 0.000000,0.000000 0.000000,0.000000 0.000000,-25.000000 0.000000,0.000000 0.000000,0.000000 0.000000,0.000000 0.000000,0.000000 0.000000,0.000000 0.000000,-25.000000 0.000000,0.000000 0.000000,0.000000 0.000000,0.000000 0.000000,-25.000000 0.000000,0.000000 0.000000,0.000000 25.000000,0.000000 0.000000,25.000000-25.000000,0.000000 0.000000,0.000000 0.000000,0.000000 0.000000,0.000000 0.000000,0.000000 0.000000,25.000000 25.000000,0.000000 0.000000,0.000000-25.000000,0.000000 0.000000,-25.000000 0.000000,0.000000 0.000000,25.000000 25.000000,0.000000 0.000000,-25.000000-25.000000,0.000000 0.000000,0.000000 0.000000,0.000000 0.000000,0.000000 0.000000,0.000000 0.000000,0.000000 0.000000,0.000000 0.000000,-25.000000 0.000000,0.000000 0.000000,25.000000 0.000000,0.000000 0.000000,0.000000 0.000000,0.000000 0.000000,0.000000 0.000000,0.000000 0.000000,25.000000-25.000000,0.000000 0.000000,25.000000 25.000000,0.000000 0.000000,0.000000-25.000000,0.000000 0.000000,0.000000 25.000000,0.000000 0.000000,0.000000-25.000000,0.000000 0.000000,0.000000 25.000000,0.000000 0.000000,-25.000000 0.000000,0.000000 0.000000,0.000000 0.000000,0.000000 0.000000,0.000000 0.000000,0.000000 0.000000,25.000000 0.000000,0.000000 0.000000,0.000000 0.000000,0.000000 0.000000,0.000000 0.000000,0.000000 0.000000,25.000000 0.000000,0.000000 0.000000,-25.000000 25.000000,0.000000 0.000000,-25.000000-25.000000,0.000000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25.000000,0.000000 0.000000,-25.000000-25.000000,0.000000 0.000000,-25.000000 0.000000,0.000000 0.000000,0.000000 0.000000,0.000000 0.000000,0.000000 25.000000,0.000000 0.000000,-25.000000-25.000000,0.000000 0.000000,25.000000 0.000000,0.000000 0.000000,-25.000000 25.000000,0.000000 0.000000,25.000000-25.000000,0.000000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0.000000,-50.000000 0.000000,0.000000 0.000000,0.000000 25.000000,0.000000 0.000000,25.000000-25.000000,0.000000 0.000000,-25.000000 0.000000,0.000000 0.000000,0.000000 0.000000,0.000000 0.000000,25.000000 0.000000,0.000000 0.000000,-25.000000 0.000000,0.000000 0.000000,25.000000 0.000000,0.000000 0.000000,25.000000 25.000000,0.000000 0.000000,-25.000000-25.000000,0.000000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0.000000,50.000000 0.000000,0.000000 0.000000,-25.000000 0.000000,0.000000 0.000000,0.000000 0.000000,0.000000 0.000000,0.000000 0.000000,0.000000 0.000000,-25.000000 0.000000,0.000000 0.000000,0.000000 0.000000,0.000000 0.000000,0.000000 0.000000,0.000000 0.000000,0.000000 0.000000,0.000000 0.000000,-50.000000 0.000000,0.000000 0.000000,50.000000 0.000000,0.000000 0.000000,-50.000000 25.000000,0.000000 0.000000,50.000000-25.000000,0.000000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25.000000,0.000000 0.000000,0.000000-25.000000,0.000000 0.000000,-25.000000 0.000000,0.000000 0.000000,50.000000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0.000000,-50.000000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0.000000,0.000000-25.000000,0.000000 0.000000,0.000000 25.000000,0.000000 0.000000,25.000000 0.000000,0.000000 0.000000,25.000000 0.000000,0.000000 0.000000,-25.000000 0.000000,0.000000 0.000000,0.000000 0.000000,0.000000 0.000000,0.000000 0.000000,0.000000 0.000000,0.000000 0.000000,0.000000 0.000000,0.000000 0.000000,0.000000 0.000000,-50.000000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25.000000,0.000000 0.000000,25.000000-25.000000,0.000000 0.000000,0.000000 0.000000,0.000000 0.000000,25.000000 0.000000,0.000000 0.000000,-25.000000 0.000000,0.000000 0.000000,0.000000 0.000000,0.000000 0.000000,-25.000000 25.000000,0.000000 0.000000,-25.000000-25.000000,0.000000 0.000000,50.000000 0.000000,0.000000 0.000000,-25.000000 0.000000,0.000000 0.000000,25.000000 0.000000,0.000000 0.000000,0.000000 0.000000,0.000000 0.000000,25.000000 0.000000,0.000000 0.000000,-25.000000 0.000000,0.000000 0.000000,0.000000 0.000000,0.000000 0.000000,-25.000000 25.000000,0.000000 0.000000,0.000000-25.000000,0.000000 0.000000,0.000000 0.000000,0.000000 0.000000,0.000000 0.000000,0.000000 0.000000,25.000000 0.000000,0.000000 0.000000,25.000000 0.000000,0.000000 0.000000,-25.000000 25.000000,0.000000 0.000000,0.000000-25.000000,0.000000 0.000000,0.000000 0.000000,0.000000 0.000000,-50.000000 0.000000,0.000000 0.000000,0.000000 0.000000,0.000000 0.000000,25.000000 0.000000,0.000000 0.000000,-25.000000 0.000000,0.000000 0.000000,25.000000 0.000000,0.000000 0.000000,0.000000 0.000000,0.000000 0.000000,25.000000 0.000000,0.000000 0.000000,0.000000 0.000000,0.000000 0.000000,-25.000000-25.000000,0.000000 0.000000,0.000000 25.000000,0.000000 0.000000,0.000000 0.000000,0.000000 0.000000,-25.000000-25.000000,0.000000 0.000000,0.000000 25.000000,0.000000 0.000000,0.000000-25.000000,0.000000 0.000000,0.000000 25.000000,0.000000 0.000000,0.000000 0.000000,0.000000 0.000000,25.000000-25.000000,0.000000 0.000000,0.000000 25.000000,0.000000 0.000000,0.000000 0.000000,0.000000 0.000000,25.000000-25.000000,0.000000 0.000000,-25.000000 25.000000,0.000000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25.000000,0.000000 0.000000,-25.000000 0.000000,0.000000 0.000000,0.000000-25.000000,0.000000 0.000000,-25.000000 25.000000,0.000000 0.000000,25.000000-25.000000,0.000000 0.000000,-50.000000 25.000000,0.000000 0.000000,25.000000-25.000000,0.000000 0.000000,-25.000000 25.000000,0.000000 0.000000,25.000000-25.000000,0.000000 0.000000,0.000000 25.000000,0.000000 0.000000,25.000000-25.000000,0.000000 0.000000,-25.000000 25.000000,0.000000 0.000000,25.000000-25.000000,0.000000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0.000000,0.000000-25.000000,0.000000 0.000000,0.000000 25.000000,0.000000 0.000000,0.000000 0.000000,0.000000 0.000000,0.000000-25.000000,0.000000 0.000000,0.000000 25.000000,0.000000 0.000000,0.000000 0.000000,0.000000 0.000000,0.000000 0.000000,0.000000 0.000000,0.000000 0.000000,0.000000 0.000000,0.000000-25.000000,0.000000 0.000000,-25.000000 25.000000,0.000000 0.000000,25.000000 0.000000,0.000000 0.000000,-25.000000 0.000000,0.000000 0.000000,0.000000 0.000000,0.000000 0.000000,0.000000-25.000000,0.000000 0.000000,25.000000 25.000000,0.000000 0.000000,-25.000000 0.000000,0.000000 0.000000,0.000000 0.000000,0.000000 0.000000,0.000000 0.000000,0.000000 0.000000,0.000000 0.000000,0.000000 0.000000,0.000000 0.000000,0.000000 0.000000,0.000000 0.000000,0.000000 0.000000,0.000000 0.000000,0.000000 0.000000,0.000000 25.000000,0.000000 0.000000,-25.000000 0.000000,0.000000 0.000000,-25.000000 0.000000</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7:5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72500.000000 52400.000000,'0.000000'50.000000,"25.000000"-50.000000,0.000000 0.000000,0.000000 0.000000,0.000000 0.000000,0.000000 25.000000,0.000000 0.000000,0.000000-25.000000,0.000000 0.000000,0.000000 0.000000,0.000000 0.000000,50.000000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0.000000,-25.000000-25.000000,0.000000 0.000000,25.000000 25.000000,0.000000 0.000000,25.000000 0.000000,0.000000 0.000000,0.000000-25.000000,0.000000 0.000000,0.000000 25.000000,0.000000 0.000000,25.000000 0.000000,0.000000 0.000000,-25.000000-25.000000,0.000000 0.000000,0.000000 25.000000,0.000000 0.000000,-25.000000 0.000000,0.000000 0.000000,-25.000000 0.000000,0.000000 0.000000,50.000000-25.000000,0.000000 0.000000,-25.000000 25.000000,0.000000 0.000000,50.000000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0.000000,-25.000000-25.000000,0.000000 0.000000,25.000000 0.000000,0.000000 0.000000,0.000000 25.000000,0.000000 0.000000,0.000000-25.000000,0.000000 0.000000,-25.000000 25.000000,0.000000 0.000000,25.000000 0.000000,0.000000 0.000000,-50.000000 0.000000,0.000000 0.000000,0.000000 0.000000,0.000000 0.000000,50.000000 0.000000,0.000000 0.000000,-25.000000 0.000000,0.000000 0.000000,50.000000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0.000000,50.000000 0.000000,0.000000 0.000000,0.000000 25.000000,0.000000 0.000000,-25.000000-25.000000,0.000000 0.000000,0.000000 0.000000,0.000000 0.000000,-50.000000 0.000000,0.000000 0.000000,25.000000 25.000000,0.000000 0.000000,-25.000000-25.000000,0.000000 0.000000,0.000000 0.000000,0.000000 0.000000,0.000000 0.000000,0.000000 0.000000,50.000000 0.000000,0.000000 0.000000,-25.000000 0.000000,0.000000 0.000000,0.000000 0.000000,0.000000 0.000000,0.000000 0.000000,0.000000 0.000000,0.000000 0.000000,0.000000 0.000000,-25.000000 0.000000,0.000000 0.000000,0.000000 0.000000,0.000000 0.000000,0.000000-25.000000,0.000000 0.000000,-25.000000 25.000000,0.000000 0.000000,25.000000-25.000000,0.000000 0.000000,0.000000 25.000000,0.000000 0.000000,0.000000 0.000000,0.000000 0.000000,50.000000 0.000000,0.000000 0.000000,-25.000000-25.000000,0.000000 0.000000,0.000000 25.000000,0.000000 0.000000,0.000000 0.000000,0.000000 0.000000,0.000000 0.000000,0.000000 0.000000,0.000000 0.000000,0.000000 0.000000,0.000000 0.000000,0.000000 0.000000,-25.000000 25.000000,0.000000 0.000000,0.000000 0.000000,0.000000 0.000000,25.000000-25.000000,0.000000 0.000000,25.000000 25.000000,0.000000 0.000000,0.000000 0.000000,0.000000 0.000000,25.000000-25.000000,0.000000 0.000000,-25.000000 25.000000,0.000000 0.000000,0.000000 0.000000,0.000000 0.000000,0.000000-25.000000,0.000000 0.000000,-25.000000 25.000000,0.000000 0.000000,-25.000000-25.000000,0.000000 0.000000,25.000000 0.000000,0.000000 0.000000,0.000000 0.000000,0.000000 0.000000,25.000000 25.000000,0.000000 0.000000,-25.000000-25.000000,0.000000 0.000000,25.000000 0.000000,0.000000 0.000000,25.000000 0.000000,0.000000 0.000000,-25.000000 0.000000,0.000000 0.000000,-25.000000 0.000000,0.000000 0.000000,0.000000 0.000000,0.000000 0.000000,0.000000 0.000000,0.000000 0.000000,0.000000 25.000000,0.000000 0.000000,25.000000-25.000000,0.000000 0.000000,0.000000 0.000000,0.000000 0.000000,25.000000 25.000000,0.000000 0.000000,0.000000-25.000000,0.000000 0.000000,0.000000 25.000000,0.000000 0.000000,-25.000000-25.000000,0.000000 0.000000,0.000000 25.000000,0.000000 0.000000,-50.000000-25.000000,0.000000 0.000000,50.000000 0.000000,0.000000 0.000000,25.000000 0.000000,0.000000 0.000000,0.000000 0.000000,0.000000 0.000000,0.000000 0.000000,0.000000 0.000000,0.000000 0.000000,0.000000 0.000000,-50.000000 0.000000,0.000000 0.000000,-25.000000 0.000000,0.000000 0.000000,25.000000 0.000000,0.000000 0.000000,-25.000000 0.000000,0.000000 0.000000,0.000000 0.000000,0.000000 0.000000,50.000000 0.000000,0.000000 0.000000,-25.000000 0.000000,0.000000 0.000000,0.000000 0.000000,0.000000 0.000000,25.000000 0.000000,0.000000 0.000000,-25.000000 0.000000,0.000000 0.000000,-25.000000 0.000000,0.000000 0.000000,25.000000-25.000000,0.000000 0.000000,-50.000000 25.000000,0.000000 0.000000,0.000000-25.000000,0.000000 0.000000,25.000000 25.000000,0.000000 0.000000,0.000000-25.000000,0.000000 0.000000,0.000000 25.000000,0.000000 0.000000,0.000000 0.000000,0.000000 0.000000,25.000000 0.000000,0.000000 0.000000,0.000000 0.000000,0.000000 0.000000,0.000000 0.000000,0.000000 0.000000,-25.000000 0.000000,0.000000 0.000000,0.000000 0.000000,0.000000 0.000000,25.000000 0.000000,0.000000 0.000000,-50.000000 0.000000,0.000000 0.000000,25.000000 25.000000,0.000000 0.000000,-25.000000-25.000000,0.000000 0.000000,0.000000 0.000000,0.000000 0.000000,25.000000 25.000000,0.000000 0.000000,-25.000000 0.000000,0.000000 0.000000,25.000000-25.000000,0.000000 0.000000,0.000000 25.000000,0.000000 0.000000,0.000000-25.000000,0.000000 0.000000,0.000000 25.000000,0.000000 0.000000,0.000000-25.000000,0.000000 0.000000,25.000000 0.000000,0.000000 0.000000,-50.000000 25.000000,0.000000 0.000000,25.000000-25.000000,0.000000 0.000000,-25.000000 0.000000,0.000000 0.000000,0.000000 25.000000,0.000000 0.000000,-25.000000-25.000000,0.000000 0.000000,0.000000 0.000000,0.000000 0.000000,-25.000000 25.000000,0.000000 0.000000,-25.000000-25.000000</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7:5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10800.000000 54850.000000,'0.000000'50.000000,"0.000000"-25.000000,0.000000 0.000000,0.000000 0.000000,0.000000 0.000000,25.000000-25.000000,0.000000 0.000000,0.000000 0.000000,0.000000 0.000000,0.000000 0.000000,0.000000 0.000000,0.000000-25.000000,0.000000 0.000000,0.000000 25.000000,0.000000 0.000000,0.000000 0.000000,0.000000 0.000000,0.000000 0.000000,0.000000 0.000000,0.000000 0.000000,0.000000 0.000000,25.000000 0.000000,0.000000 0.000000,0.000000 0.000000,0.000000 0.000000,25.000000-25.000000,0.000000 0.000000,0.000000 25.000000,0.000000 0.000000,25.000000 0.000000,0.000000 0.000000,0.000000 0.000000,0.000000 0.000000,0.000000-25.000000,0.000000 0.000000,25.000000 0.000000,0.000000 0.000000,0.000000 25.000000,0.000000 0.000000,-25.000000-25.000000,0.000000 0.000000,50.000000 25.000000,0.000000 0.000000,25.000000-25.000000,0.000000 0.000000,-25.000000 25.000000,0.000000 0.000000,0.000000 0.000000,0.000000 0.000000,25.000000 25.000000,0.000000 0.000000,-50.000000 0.000000,0.000000 0.000000,-25.000000-25.000000,0.000000 0.000000,0.000000 25.000000,0.000000 0.000000,25.000000 0.000000,0.000000 0.000000,0.000000-25.000000,0.000000 0.000000,0.000000 0.000000,0.000000 0.000000,0.000000 25.000000,0.000000 0.000000,0.000000-25.000000,0.000000 0.000000,0.000000 0.000000,0.000000 0.000000,-25.000000 0.000000,0.000000 0.000000,-25.000000 0.000000,0.000000 0.000000,0.000000 25.000000,0.000000 0.000000,25.000000-25.000000,0.000000 0.000000,0.000000 0.000000,0.000000 0.000000,25.000000 0.000000,0.000000 0.000000,0.000000 0.000000,0.000000 0.000000,25.000000 0.000000,0.000000 0.000000,0.000000 0.000000,0.000000 0.000000,-50.000000 0.000000,0.000000 0.000000,25.000000-25.000000,0.000000 0.000000,-25.000000 25.000000,0.000000 0.000000,0.000000-25.000000,0.000000 0.000000,0.000000 25.000000,0.000000 0.000000,0.000000 0.000000,0.000000 0.000000,0.000000 0.000000,0.000000 0.000000,0.000000 0.000000,0.000000 0.000000,25.000000 0.000000,0.000000 0.000000,-50.000000 0.000000,0.000000 0.000000,0.000000 0.000000,0.000000 0.000000,0.000000 0.000000,0.000000 0.000000,0.000000 0.000000,0.000000 0.000000,-25.000000 25.000000,0.000000 0.000000,0.000000-25.000000,0.000000 0.000000,0.000000 0.000000,0.000000 0.000000,0.000000 25.000000,0.000000 0.000000,25.000000-25.000000,0.000000 0.000000,-25.000000 25.000000,0.000000 0.000000,25.000000-25.000000,0.000000 0.000000,0.000000 0.000000,0.000000 0.000000,0.000000 0.000000,0.000000 0.000000,25.000000 0.000000,0.000000 0.000000,0.000000 25.000000,0.000000 0.000000,-25.000000-25.000000,0.000000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25.000000,0.000000 0.000000,0.000000-25.000000,0.000000 0.000000,0.000000 0.000000,0.000000 0.000000,0.000000 0.000000,0.000000 0.000000,-25.000000 0.000000,0.000000 0.000000,25.000000 0.000000,0.000000 0.000000,0.000000 0.000000,0.000000 0.000000,0.000000 0.000000,0.000000 0.000000,0.000000 0.000000,0.000000 0.000000,0.000000 0.000000,0.000000 0.000000,0.000000 25.000000,0.000000 0.000000,0.000000-25.000000,0.000000 0.000000,0.000000 0.000000,0.000000 0.000000,0.000000 0.000000,0.000000 0.000000,-25.000000 0.000000,0.000000 0.000000,25.000000 0.000000,0.000000 0.000000,-25.000000 25.000000,0.000000 0.000000,0.000000-25.000000,0.000000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0.000000,0.000000-25.000000,0.000000 0.000000,0.000000 25.000000,0.000000 0.000000,25.000000 0.000000,0.000000 0.000000,25.000000 0.000000,0.000000 0.000000,-25.000000 0.000000,0.000000 0.000000,0.000000 0.000000,0.000000 0.000000,0.000000-25.000000,0.000000 0.000000,-25.000000 25.000000,0.000000 0.000000,-25.000000 0.000000,0.000000 0.000000,25.000000 0.000000,0.000000 0.000000,0.000000 0.000000,0.000000 0.000000,0.000000 0.000000,0.000000 0.000000,0.000000 0.000000,0.000000 0.000000,25.000000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0.000000,-50.000000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25.000000,0.000000 0.000000,-25.000000-25.000000,0.000000 0.000000,25.000000 0.000000,0.000000 0.000000,-25.000000 0.000000,0.000000 0.000000,25.000000 0.000000,0.000000 0.000000,0.000000 0.000000,0.000000 0.000000,0.000000 0.000000,0.000000 0.000000,0.000000 25.000000,0.000000 0.000000,25.000000-25.000000,0.000000 0.000000,-25.000000 0.000000,0.000000 0.000000,0.000000 0.000000,0.000000 0.000000,0.000000 0.000000,0.000000 0.000000,-25.000000 0.000000,0.000000 0.000000,0.000000 25.000000,0.000000 0.000000,0.000000-25.000000,0.000000 0.000000,25.000000 0.000000,0.000000 0.000000,-25.000000 0.000000,0.000000 0.000000,25.000000 0.000000,0.000000 0.000000,-25.000000 0.000000,0.000000 0.000000,50.000000 25.000000,0.000000 0.000000,-25.000000-25.000000,0.000000 0.000000,25.000000 0.000000,0.000000 0.000000,0.000000 0.000000,0.000000 0.000000,-25.000000 25.000000,0.000000 0.000000,25.000000-25.000000,0.000000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0.000000,-50.000000-25.000000,0.000000 0.000000,25.000000 25.000000,0.000000 0.000000,0.000000 0.000000,0.000000 0.000000,-25.000000 0.000000,0.000000 0.000000,0.000000-25.000000,0.000000 0.000000,0.000000 25.000000,0.000000 0.000000,0.000000 0.000000,0.000000 0.000000,0.000000 0.000000,0.000000 0.000000,0.000000-25.000000,0.000000 0.000000,0.000000 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0.000000,-50.000000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25.000000,0.000000 0.000000,-25.000000-25.000000,0.000000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0.000000,25.000000 0.000000,0.000000 0.000000,-50.000000 0.000000,0.000000 0.000000,25.000000 25.000000,0.000000 0.000000,-25.000000-25.000000,0.000000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0.000000,25.000000-25.000000,0.000000 0.000000,-25.000000 25.000000,0.000000 0.000000,0.000000 0.000000,0.000000 0.000000,0.000000-25.000000,0.000000 0.000000,0.000000 25.000000,0.000000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25.000000,0.000000 0.000000,0.000000-25.000000,0.000000 0.000000,0.000000 0.000000,0.000000 0.000000,25.000000 0.000000,0.000000 0.000000,-25.000000 0.000000,0.000000 0.000000,0.000000 25.000000,0.000000 0.000000,0.000000-25.000000,0.000000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 25.000000,0.000000 0.000000,25.000000-25.000000,0.000000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0.000000,-25.000000-25.000000,0.000000 0.000000,25.000000 25.000000,0.000000 0.000000,0.000000 0.000000,0.000000 0.000000,0.000000 0.000000,0.000000 0.000000,0.000000 0.000000,0.000000 0.000000,25.000000 0.000000,0.000000 0.000000,-25.000000 0.000000,0.000000 0.000000,0.000000-25.000000,0.000000 0.000000,25.000000 25.000000,0.000000 0.000000,-25.000000 0.000000,0.000000 0.000000,25.000000 0.000000,0.000000 0.000000,-25.000000-25.000000,0.000000 0.000000,0.000000 25.000000,0.000000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25.000000,0.000000 0.000000,0.000000-25.000000,0.000000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0.000000,25.000000-25.000000,0.000000 0.000000,-25.000000 25.000000,0.000000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0.000000,0.000000-25.000000,0.000000 0.000000,0.000000 25.000000,0.000000 0.000000,25.000000 0.000000,0.000000 0.000000,-25.000000 0.000000,0.000000 0.000000,0.000000 0.000000,0.000000 0.000000,25.000000 0.000000,0.000000 0.000000,-25.000000 0.000000,0.000000 0.000000,0.000000 0.000000,0.000000 0.000000,0.000000 0.000000,0.000000 0.000000,25.000000-25.000000,0.000000 0.000000,-25.000000 25.000000,0.000000 0.000000,0.000000 0.000000,0.000000 0.000000,0.000000 0.000000,0.000000 0.000000,25.000000 0.000000,0.000000 0.000000,-25.000000 0.000000,0.000000 0.000000,0.000000-25.000000,0.000000 0.000000,25.000000 25.000000,0.000000 0.000000,-25.000000 0.000000,0.000000 0.000000,0.000000 0.000000,0.000000 0.000000,0.000000 0.000000,0.000000 0.000000,25.000000 0.000000,0.000000 0.000000,-25.000000 0.000000,0.000000 0.000000,0.000000-25.000000,0.000000 0.000000,25.000000 25.000000,0.000000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25.000000,0.000000 0.000000,25.000000-25.000000,0.000000 0.000000,-25.000000 0.000000,0.000000 0.000000,25.000000 0.000000,0.000000 0.000000,0.000000 0.000000,0.000000 0.000000,0.000000 0.000000,0.000000 0.000000,0.000000 0.000000,0.000000 0.000000,-25.000000 0.000000,0.000000 0.000000,25.000000 25.000000,0.000000 0.000000,0.000000-25.000000,0.000000 0.000000,0.000000 0.000000,0.000000 0.000000,0.000000 0.000000,0.000000 0.000000,0.000000 0.000000,0.000000 0.000000,0.000000 0.000000,0.000000 0.000000,0.000000 0.000000,0.000000 0.000000,0.000000 25.000000,0.000000 0.000000,-25.000000-25.000000,0.000000 0.000000,25.000000 0.000000,0.000000 0.000000,0.000000 0.000000,0.000000 0.000000,0.000000 0.000000,0.000000 0.000000,0.000000 0.000000,0.000000 0.000000,0.000000 0.000000,0.000000 0.000000,25.000000 25.000000,0.000000 0.000000,-25.000000-25.000000,0.000000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25.000000,0.000000 0.000000,-25.000000-25.000000,0.000000 0.000000,50.000000 0.000000,0.000000 0.000000,-25.000000 0.000000,0.000000 0.000000,0.000000 0.000000,0.000000 0.000000,0.000000 0.000000,0.000000 0.000000,25.000000 0.000000,0.000000 0.000000,-50.000000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25.000000,0.000000 0.000000,0.000000-25.000000,0.000000 0.000000,0.000000 0.000000,0.000000 0.000000,25.000000 0.000000,0.000000 0.000000,25.000000 0.000000,0.000000 0.000000,-25.000000 0.000000,0.000000 0.000000,25.000000 0.000000,0.000000 0.000000,-25.000000 0.000000,0.000000 0.000000,0.000000 0.000000,0.000000 0.000000,-25.000000-25.000000,0.000000 0.000000,0.000000 25.000000,0.000000 0.000000,0.000000 0.000000,0.000000 0.000000,25.000000 0.000000,0.000000 0.000000,0.000000-25.000000,0.000000 0.000000,0.000000 25.000000,0.000000 0.000000,50.000000 0.000000,0.000000 0.000000,-25.000000 0.000000,0.000000 0.000000,0.000000 0.000000,0.000000 0.000000,-25.000000 0.000000,0.000000 0.000000,0.000000 0.000000,0.000000 0.000000,-25.000000 25.000000,0.000000 0.000000,0.000000-25.000000,0.000000 0.000000,0.000000 0.000000,0.000000 0.000000,0.000000 0.000000,0.000000 0.000000,0.000000 25.000000,0.000000 0.000000,0.000000-25.000000,0.000000 0.000000,0.000000 0.000000,0.000000 0.000000,25.000000 0.000000,0.000000 0.000000,-25.000000 0.000000,0.000000 0.000000,25.000000 0.000000,0.000000 0.000000,-25.000000 0.000000,0.000000 0.000000,0.000000-25.000000,0.000000 0.000000,0.000000 25.000000,0.000000 0.000000,-25.000000 0.000000,0.000000 0.000000,0.000000-25.000000,0.000000 0.000000,25.000000 25.000000,0.000000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25.000000,0.000000 0.000000,-25.000000 0.000000,0.000000 0.000000,0.000000-25.000000,0.000000 0.000000,-25.000000 25.000000,0.000000 0.000000,0.000000-25.000000,0.000000 0.000000,-25.000000 25.000000,0.000000 0.000000,0.000000 0.000000,0.000000 0.000000,25.000000-25.000000,0.000000 0.000000,-25.000000 0.000000,0.000000 0.000000,25.000000 25.000000,0.000000 0.000000,-25.000000-25.000000,0.000000 0.000000,25.000000 0.000000,0.000000 0.000000,-25.000000 0.000000,0.000000 0.000000,0.000000 0.000000,0.000000 0.000000,0.000000 0.000000,0.000000 0.000000,0.000000 0.000000,0.000000 0.000000,-25.000000 0.000000,0.000000 0.000000,0.000000 0.000000,0.000000 0.000000,0.000000-25.000000,0.000000 0.000000,0.000000 25.000000,0.000000 0.000000,0.000000 0.000000,0.000000 0.000000,0.000000-25.000000,0.000000 0.000000,0.000000 25.000000,0.000000 0.000000,25.000000 0.000000,0.000000 0.000000,0.000000-25.000000,0.000000 0.000000,-25.000000 25.000000,0.000000 0.000000,25.000000 0.000000,0.000000 0.000000,0.000000-25.000000,0.000000 0.000000,0.000000 25.000000,0.000000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0.000000,-50.000000 25.000000,0.000000 0.000000,0.000000 0.000000</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0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32900.000000 49550.000000,'0.000000'50.000000,"-25.000000"-50.000000,0.000000 0.000000,50.000000 0.000000,0.000000 0.000000,0.000000 0.000000,0.000000 0.000000,25.000000 0.000000,0.000000 0.000000,-25.000000 0.000000,0.000000 0.000000,25.000000-25.000000,0.000000 0.000000,25.000000 25.000000,0.000000 0.000000,0.000000 0.000000,0.000000 0.000000,0.000000 0.000000,0.000000 0.000000,0.000000 0.000000,0.000000 0.000000,25.000000 0.000000,0.000000 0.000000,-25.000000 25.000000,0.000000 0.000000,25.000000-25.000000,0.000000 0.000000,0.000000 25.000000,0.000000 0.000000,0.000000-25.000000,0.000000 0.000000,0.000000 25.000000,0.000000 0.000000,0.000000-25.000000,0.000000 0.000000,25.000000 0.000000,0.000000 0.000000,-25.000000 25.000000,0.000000 0.000000,-25.000000-25.000000,0.000000 0.000000,0.000000 0.000000,0.000000 0.000000,0.000000 0.000000,0.000000 0.000000,-25.000000 0.000000,0.000000 0.000000,0.000000-25.000000,0.000000 0.000000,0.000000 25.000000,0.000000 0.000000,0.000000 0.000000,0.000000 0.000000,25.000000 0.000000,0.000000 0.000000,-25.000000 0.000000,0.000000 0.000000,25.000000-25.000000,0.000000 0.000000,0.000000 25.000000,0.000000 0.000000,0.000000 0.000000,0.000000 0.000000,25.000000 0.000000,0.000000 0.000000,-25.000000 0.000000,0.000000 0.000000,0.000000 0.000000,0.000000 0.000000,-25.000000 0.000000,0.000000 0.000000,25.000000 0.000000,0.000000 0.000000,-50.000000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25.000000,0.000000 0.000000,25.000000-25.000000,0.000000 0.000000,-25.000000 0.000000,0.000000 0.000000,25.000000 0.000000,0.000000 0.000000,25.000000 0.000000,0.000000 0.000000,0.000000 0.000000,0.000000 0.000000,50.000000 0.000000,0.000000 0.000000,-25.000000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0.000000,0.000000-25.000000,0.000000 0.000000,0.000000 25.000000,0.000000 0.000000,0.000000 0.000000,0.000000 0.000000,25.000000 0.000000,0.000000 0.000000,-50.000000 0.000000,0.000000 0.000000,25.000000 0.000000,0.000000 0.000000,-25.000000 0.000000,0.000000 0.000000,25.000000 0.000000,0.000000 0.000000,-25.000000 0.000000,0.000000 0.000000,0.000000-25.000000,0.000000 0.000000,25.000000 25.000000,0.000000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0.000000,50.000000 0.000000,0.000000 0.000000,-50.000000 0.000000,0.000000 0.000000,50.000000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25.000000,0.000000 0.000000,-25.000000-25.000000,0.000000 0.000000,50.000000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25.000000,0.000000 0.000000,-25.000000-25.000000,0.000000 0.000000,25.000000 0.000000,0.000000 0.000000,-25.000000 0.000000,0.000000 0.000000,25.000000 0.000000,0.000000 0.000000,-25.000000 25.000000,0.000000 0.000000,25.000000-25.000000,0.000000 0.000000,0.000000 0.000000,0.000000 0.000000,0.000000 25.000000,0.000000 0.000000,25.000000-25.000000,0.000000 0.000000,-25.000000 0.000000,0.000000 0.000000,0.000000 0.000000,0.000000 0.000000,0.000000 0.000000,0.000000 0.000000,-25.000000 0.000000,0.000000 0.000000,25.000000 0.000000,0.000000 0.000000,-50.000000 25.000000,0.000000 0.000000,25.000000-25.000000,0.000000 0.000000,-25.000000 0.000000,0.000000 0.000000,0.000000 0.000000,0.000000 0.000000,0.000000 0.000000,0.000000 0.000000,-50.000000 25.000000</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38850.000000 50350.000000,'50.000000'0.000000,"-50.000000"25.000000,0.000000 0.000000,0.000000 0.000000,0.000000 0.000000,-25.000000-25.000000,0.000000 0.000000,-25.000000 0.000000,0.000000 0.000000,0.000000 25.000000,0.000000 0.000000,-25.000000-25.000000,0.000000 0.000000,0.000000 0.000000,0.000000 0.000000,-25.000000 0.000000,0.000000 0.000000,-25.000000 0.000000,0.000000 0.000000,-100.000000 0.000000,0.000000 0.000000,0.000000 0.000000,0.000000 0.000000,0.000000 0.000000,0.000000 0.000000,-25.000000-25.000000,0.000000 0.000000,50.000000 0.000000,0.000000 0.000000,-50.000000 0.000000,0.000000 0.000000,-50.000000 0.000000,0.000000 0.000000,50.000000 0.000000,0.000000 0.000000,50.000000-25.000000,0.000000 0.000000,0.000000 25.000000,0.000000 0.000000,50.000000-25.000000,0.000000 0.000000,0.000000 25.000000,0.000000 0.000000,25.000000-25.000000,0.000000 0.000000,25.000000 0.000000,0.000000 0.000000,50.000000-25.000000,0.000000 0.000000,-25.000000 25.000000,0.000000 0.000000,50.000000-25.000000,0.000000 0.000000,-25.000000 0.000000,0.000000 0.000000,0.000000 0.000000,0.000000 0.000000,0.000000 0.000000,0.000000 0.000000,50.000000 0.000000,0.000000 0.000000,-25.000000 25.000000,0.000000 0.000000,25.000000-25.000000,0.000000 0.000000,25.000000 0.000000,0.000000 0.000000,25.000000 0.000000,0.000000 0.000000,25.000000-25.000000,0.000000 0.000000,25.000000 25.000000,0.000000 0.000000,25.000000-25.000000,0.000000 0.000000,25.000000 25.000000,0.000000 0.000000,25.000000 25.000000,0.000000 0.000000,50.000000-25.000000,0.000000 0.000000,25.000000 50.000000,0.000000 0.000000,0.000000 0.000000,0.000000 0.000000,75.000000 0.000000,0.000000 0.000000,0.000000 25.000000,0.000000 0.000000,-25.000000 0.000000,0.000000 0.000000,-25.000000 25.000000,0.000000 0.000000,0.000000 25.000000,0.000000 0.000000,25.000000 0.000000,0.000000 0.000000,-75.000000 25.000000,0.000000 0.000000,-75.000000 25.000000,0.000000 0.000000,25.000000-25.000000,0.000000 0.000000,-25.000000 25.000000,0.000000 0.000000,-25.000000-25.000000,0.000000 0.000000,-25.000000 0.000000,0.000000 0.000000,-25.000000 25.000000,0.000000 0.000000,0.000000-25.000000,0.000000 0.000000,-25.000000 0.000000,0.000000 0.000000,-25.000000 25.000000,0.000000 0.000000,0.000000-25.000000,0.000000 0.000000,0.000000 25.000000,0.000000 0.000000,-25.000000 25.000000,0.000000 0.000000,-25.000000-50.000000,0.000000 0.000000,-25.000000 25.000000,0.000000 0.000000,-25.000000-25.000000,0.000000 0.000000,-50.000000-25.000000,0.000000 0.000000,-25.000000 0.000000,0.000000 0.000000,-25.000000 0.000000,0.000000 0.000000,25.000000 0.000000,0.000000 0.000000,0.000000-25.000000,0.000000 0.000000,0.000000 0.000000,0.000000 0.000000,25.000000 0.000000,0.000000 0.000000,-25.000000 0.000000,0.000000 0.000000,25.000000-25.000000,0.000000 0.000000,-50.000000 25.000000,0.000000 0.000000,25.000000 0.000000,0.000000 0.000000,0.000000-25.000000,0.000000 0.000000,75.000000 0.000000,0.000000 0.000000,0.000000 25.000000</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63400.000000 50250.000000,'0.000000'50.000000,"0.000000"-25.000000,0.000000 0.000000,25.000000-25.000000,0.000000 0.000000,0.000000 0.000000,0.000000 0.000000,25.000000 0.000000,0.000000 0.000000,0.000000 0.000000,0.000000 0.000000,0.000000 0.000000,0.000000 0.000000,0.000000 0.000000,0.000000 0.000000,0.000000 0.000000,0.000000 0.000000,0.000000 0.000000,0.000000 0.000000,0.000000 0.000000,0.000000 0.000000,25.000000 25.000000,0.000000 0.000000,0.000000-25.000000,0.000000 0.000000,25.000000 0.000000,0.000000 0.000000,25.000000 0.000000,0.000000 0.000000,25.000000 0.000000,0.000000 0.000000,0.000000 0.000000,0.000000 0.000000,0.000000 0.000000,0.000000 0.000000,0.000000 0.000000,0.000000 0.000000,0.000000 0.000000,0.000000 0.000000,0.000000 25.000000,0.000000 0.000000,50.000000-25.000000,0.000000 0.000000,0.000000 25.000000,0.000000 0.000000,0.000000 0.000000,0.000000 0.000000,-50.000000 0.000000,0.000000 0.000000,0.000000-25.000000,0.000000 0.000000,-50.000000 0.000000,0.000000 0.000000,25.000000 0.000000,0.000000 0.000000,25.000000 0.000000,0.000000 0.000000,0.000000 0.000000,0.000000 0.000000,0.000000 0.000000,0.000000 0.000000,0.000000 0.000000,0.000000 0.000000,-25.000000 0.000000,0.000000 0.000000,-25.000000 0.000000,0.000000 0.000000,0.000000 25.000000,0.000000 0.000000,0.000000-25.000000,0.000000 0.000000,0.000000 0.000000,0.000000 0.000000,25.000000 0.000000,0.000000 0.000000,-25.000000 0.000000,0.000000 0.000000,0.000000 0.000000,0.000000 0.000000,0.000000 0.000000,0.000000 0.000000,-25.000000-25.000000,0.000000 0.000000,25.000000 25.000000,0.000000 0.000000,-25.000000-25.000000,0.000000 0.000000,-25.000000 25.000000,0.000000 0.000000,25.000000-25.000000,0.000000 0.000000,0.000000 0.000000,0.000000 0.000000,0.000000 25.000000,0.000000 0.000000,0.000000 0.000000,0.000000 0.000000,25.000000-25.000000,0.000000 0.000000,-25.000000 25.000000,0.000000 0.000000,0.000000 0.000000,0.000000 0.000000,25.000000 0.000000,0.000000 0.000000,-50.000000 0.000000,0.000000 0.000000,0.000000 0.000000,0.000000 0.000000,-25.000000 0.000000,0.000000 0.000000,0.000000 0.000000,0.000000 0.000000,0.000000 0.000000,0.000000 0.000000,-25.000000 25.000000</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1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22750.000000 50600.000000,'-50.000000'0.000000,"25.000000"0.000000,0.000000 0.000000,0.000000 0.000000,0.000000 0.000000,25.000000-25.000000,0.000000 0.000000,-25.000000 25.000000,0.000000 0.000000,50.000000 0.000000,0.000000 0.000000,0.000000 0.000000,0.000000 0.000000,0.000000 0.000000,0.000000 0.000000,0.000000 50.000000,0.000000 0.000000,0.000000-25.000000,0.000000 0.000000,-25.000000 0.000000,0.000000 0.000000,25.000000 25.000000,0.000000 0.000000,0.000000-25.000000,0.000000 0.000000,-25.000000 25.000000,0.000000 0.000000,25.000000 0.000000,0.000000 0.000000,-25.000000-25.000000,0.000000 0.000000,0.000000 25.000000,0.000000 0.000000,25.000000-25.000000,0.000000 0.000000,-25.000000 0.000000,0.000000 0.000000,0.000000 0.000000,0.000000 0.000000,-25.000000 0.000000,0.000000 0.000000,0.000000 0.000000</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22150.000000 50700.000000,'50.000000'-100.000000,"-25.000000"50.000000,0.000000 0.000000,25.000000 0.000000,0.000000 0.000000,0.000000 0.000000,0.000000 0.000000,0.000000 0.000000,0.000000 0.000000,25.000000 0.000000,0.000000 0.000000,-25.000000 25.000000,0.000000 0.000000,25.000000 0.000000,0.000000 0.000000,-25.000000 0.000000,0.000000 0.000000,25.000000 25.000000,0.000000 0.000000,-25.000000 0.000000,0.000000 0.000000,0.000000 0.000000,0.000000 0.000000,-25.000000 50.000000,0.000000 0.000000,25.000000 0.000000,0.000000 0.000000,-25.000000 25.000000,0.000000 0.000000,-25.000000-25.000000,0.000000 0.000000,25.000000 25.000000,0.000000 0.000000,-25.000000 0.000000,0.000000 0.000000,0.000000 0.000000,0.000000 0.000000,0.000000-25.000000,0.000000 0.000000,-50.000000 25.000000,0.000000 0.000000,25.000000-25.000000,0.000000 0.000000,-25.000000 0.000000,0.000000 0.000000,0.000000 0.000000,0.000000 0.000000,0.000000-25.000000,0.000000 0.000000,0.000000 25.000000,0.000000 0.000000,-25.000000-25.000000,0.000000 0.000000,25.000000 0.000000,0.000000 0.000000,-25.000000-25.000000,0.000000 0.000000,25.000000 0.000000,0.000000 0.000000,0.000000 0.000000,0.000000 0.000000,0.000000-25.000000,0.000000 0.000000,-25.000000-25.000000,0.000000 0.000000,25.000000 0.000000,0.000000 0.000000,25.000000 0.000000,0.000000 0.000000,-25.000000-25.000000,0.000000 0.000000,25.000000 0.000000,0.000000 0.000000,0.000000 0.000000,0.000000 0.000000,0.000000 25.000000,0.000000 0.000000,25.000000 0.000000,0.000000 0.000000,0.000000 0.000000,0.000000 0.000000,0.000000 0.000000,0.000000 0.000000,25.000000 25.000000,0.000000 0.000000,50.000000-25.000000,0.000000 0.000000,-50.000000 25.000000,0.000000 0.000000,25.000000-25.000000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4:5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15880.000000 13550.000000,'39.000000'0.000000,"-28.000000"-10.000000,-1.000000 0.000000,10.000000 10.000000,0.000000 0.000000,0.000000-10.000000,-1.000000 0.000000,1.000000 10.000000,0.000000 0.000000,10.000000-10.000000,0.000000 0.000000,-10.000000 10.000000,0.000000 0.000000,10.000000 0.000000,0.000000 0.000000,1.000000-10.000000,-1.000000 0.000000,0.000000 10.000000,0.000000 0.000000,20.000000 0.000000,0.000000 0.000000,-10.000000 0.000000,-1.000000 0.000000,22.000000-10.000000,-1.000000 0.000000,0.000000 10.000000,-1.000000 0.000000,1.000000 0.000000,1.000000 0.000000,-11.000000 0.000000,0.000000 0.000000,0.000000 0.000000,0.000000 0.000000,-11.000000 0.000000,1.000000 0.000000,1.000000 0.000000,-1.000000 0.000000,0.000000 0.000000,-1.000000 0.000000,1.000000 0.000000,1.000000 0.000000,9.000000 0.000000,0.000000 0.000000,9.000000 0.000000,1.000000 0.000000,-20.000000 0.000000,1.000000 0.000000,9.000000 0.000000,0.000000 0.000000,-10.000000 0.000000,0.000000 0.000000,-1.000000 0.000000,1.000000 0.000000,-10.000000 0.000000,0.000000 0.000000,10.000000 0.000000,1.000000 0.000000,-11.000000 10.000000,-1.000000 0.000000,12.000000-10.000000,-1.000000 0.000000,0.000000 0.000000,-1.000000 0.000000,-8.000000 0.000000,-1.000000 0.000000,0.000000 0.000000,0.000000 0.000000,-1.000000 0.000000,2.000000 0.000000,-1.000000 0.000000,-1.000000 0.000000,-8.000000 0.000000,-1.000000 0.000000,-1.000000 0.000000,2.000000 0.000000,-11.000000 0.000000,-1.000000 0.000000,1.000000 10.000000,1.000000 0.000000,-1.000000 0.000000,0.000000 0.000000,-10.000000 0.000000,0.000000 0.000000,9.000000 0.000000</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45200.000000 51100.000000,'-50.000000'0.000000,"50.000000"-25.000000,0.000000 0.000000,0.000000 0.000000,0.000000 0.000000,0.000000 0.000000,0.000000 0.000000,25.000000 0.000000,0.000000 0.000000,0.000000 25.000000,0.000000 0.000000,0.000000-25.000000,0.000000 0.000000,25.000000 0.000000,0.000000 0.000000,25.000000 25.000000,0.000000 0.000000,-25.000000 0.000000,0.000000 0.000000,0.000000 0.000000,0.000000 0.000000,-25.000000 0.000000,0.000000 0.000000,0.000000 25.000000,0.000000 0.000000,-25.000000 0.000000,0.000000 0.000000,0.000000 0.000000,0.000000 0.000000,0.000000 25.000000,0.000000 0.000000,-25.000000-25.000000,0.000000 0.000000,0.000000 0.000000,0.000000 0.000000,0.000000 25.000000,0.000000 0.000000,25.000000-25.000000,0.000000 0.000000,-25.000000 0.000000,0.000000 0.000000,25.000000 0.000000,0.000000 0.000000,25.000000-25.000000,0.000000 0.000000,0.000000 25.000000,0.000000 0.000000,25.000000-25.000000,0.000000 0.000000,0.000000 0.000000,0.000000 0.000000,0.000000 0.000000,0.000000 0.000000,25.000000 0.000000,0.000000 0.000000,-25.000000 0.000000,0.000000 0.000000,25.000000 0.000000,0.000000 0.000000,-25.000000 0.000000,0.000000 0.000000,0.000000 0.000000,0.000000 0.000000,0.000000-25.000000</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46850.000000 51550.000000,'-50.000000'50.000000,"25.000000"-50.000000,0.000000 0.000000,-25.000000 25.000000,0.000000 0.000000,25.000000-25.000000,0.000000 0.000000,-25.000000 0.000000,0.000000 0.000000,0.000000 0.000000,0.000000 0.000000,-25.000000 0.000000,0.000000 0.000000,25.000000 0.000000,0.000000 0.000000,-50.000000 0.000000,0.000000 0.000000,25.000000 0.000000,0.000000 0.000000,-25.000000-25.000000,0.000000 0.000000,0.000000 0.000000,0.000000 0.000000,25.000000 0.000000,0.000000 0.000000,0.000000-25.000000,0.000000 0.000000,0.000000 0.000000,0.000000 0.000000,50.000000 0.000000,0.000000 0.000000,-25.000000 0.000000,0.000000 0.000000,50.000000 0.000000,0.000000 0.000000,0.000000 0.000000,0.000000 0.000000,0.000000 0.000000,0.000000 0.000000,0.000000 0.000000,0.000000 0.000000,0.000000 0.000000,0.000000 0.000000,25.000000 25.000000,0.000000 0.000000,25.000000 0.000000,0.000000 0.000000,-25.000000 0.000000,0.000000 0.000000,25.000000 0.000000,0.000000 0.000000,0.000000 25.000000,0.000000 0.000000,0.000000 0.000000,0.000000 0.000000,0.000000 0.000000,0.000000 0.000000,50.000000 0.000000,0.000000 0.000000,-25.000000 0.000000,0.000000 0.000000,25.000000 0.000000,0.000000 0.000000,0.000000 25.000000,0.000000 0.000000,-25.000000-25.000000,0.000000 0.000000,0.000000 25.000000,0.000000 0.000000,0.000000 25.000000,0.000000 0.000000,-25.000000-25.000000,0.000000 0.000000,-25.000000 0.000000,0.000000 0.000000,0.000000 25.000000,0.000000 0.000000,-25.000000-25.000000,0.000000 0.000000,25.000000 25.000000,0.000000 0.000000,-25.000000 0.000000,0.000000 0.000000,0.000000-25.000000,0.000000 0.000000,0.000000 25.000000,0.000000 0.000000,0.000000 0.000000,0.000000 0.000000,-25.000000 0.000000,0.000000 0.000000,25.000000 25.000000,0.000000 0.000000,-25.000000-25.000000,0.000000 0.000000,-25.000000 0.000000,0.000000 0.000000,25.000000-25.000000,0.000000 0.000000,-25.000000 25.000000,0.000000 0.000000,-25.000000-25.000000,0.000000 0.000000,25.000000 0.000000,0.000000 0.000000,-25.000000 0.000000,0.000000 0.000000,25.000000-25.000000,0.000000 0.000000,-25.000000 25.000000,0.000000 0.000000,0.000000-25.000000,0.000000 0.000000,25.000000 0.000000,0.000000 0.000000,-25.000000 0.000000,0.000000 0.000000,50.000000-25.000000,0.000000 0.000000,0.000000 25.000000</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59650.000000 50350.000000,'-50.000000'0.000000,"25.000000"-25.000000,0.000000 0.000000,25.000000 0.000000,0.000000 0.000000,-25.000000 0.000000,0.000000 0.000000,25.000000 0.000000,0.000000 0.000000,25.000000 25.000000,0.000000 0.000000,0.000000-25.000000,0.000000 0.000000,0.000000 25.000000,0.000000 0.000000,25.000000 0.000000,0.000000 0.000000,0.000000 0.000000,0.000000 0.000000,-25.000000 0.000000,0.000000 0.000000,25.000000 0.000000,0.000000 0.000000,-25.000000 50.000000,0.000000 0.000000,-25.000000-25.000000,0.000000 0.000000,0.000000 0.000000,0.000000 0.000000,-25.000000 25.000000,0.000000 0.000000,0.000000-25.000000,0.000000 0.000000,-25.000000 0.000000,0.000000 0.000000,50.000000 0.000000,0.000000 0.000000,-25.000000 0.000000,0.000000 0.000000,0.000000 0.000000,0.000000 0.000000,25.000000 0.000000,0.000000 0.000000,25.000000 0.000000,0.000000 0.000000,0.000000-25.000000,0.000000 0.000000,0.000000 25.000000,0.000000 0.000000,0.000000 0.000000,0.000000 0.000000,-25.000000 0.000000,0.000000 0.000000,25.000000 0.000000,0.000000 0.000000,-25.000000 0.000000,0.000000 0.000000,0.000000 25.000000,0.000000 0.000000,-25.000000-25.000000,0.000000 0.000000,0.000000 0.000000,0.000000 0.000000,0.000000 0.000000,0.000000 0.000000,0.000000 25.000000,0.000000 0.000000,-25.000000-25.000000,0.000000 0.000000,25.000000-25.000000,0.000000 0.000000,0.000000 25.000000</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60100.000000 51250.000000,'-50.000000'50.000000,"-25.000000"-25.000000,0.000000 0.000000,50.000000 0.000000,0.000000 0.000000,-25.000000-25.000000,0.000000 0.000000,25.000000 0.000000,0.000000 0.000000,-50.000000 0.000000,0.000000 0.000000,25.000000 0.000000,0.000000 0.000000,0.000000 0.000000,0.000000 0.000000,0.000000 0.000000,0.000000 0.000000,0.000000-25.000000,0.000000 0.000000,0.000000 0.000000,0.000000 0.000000,0.000000-25.000000,0.000000 0.000000,0.000000 0.000000,0.000000 0.000000,0.000000 0.000000,0.000000 0.000000,0.000000 0.000000,0.000000 0.000000,25.000000-25.000000,0.000000 0.000000,0.000000 25.000000,0.000000 0.000000,25.000000-25.000000,0.000000 0.000000,25.000000 0.000000,0.000000 0.000000,25.000000 0.000000,0.000000 0.000000,25.000000 0.000000,0.000000 0.000000,25.000000 25.000000,0.000000 0.000000,-25.000000 25.000000,0.000000 0.000000,25.000000 0.000000,0.000000 0.000000,-25.000000 0.000000,0.000000 0.000000,0.000000 25.000000,0.000000 0.000000,0.000000 0.000000,0.000000 0.000000,0.000000 0.000000,0.000000 0.000000,0.000000 25.000000,0.000000 0.000000,0.000000 25.000000,0.000000 0.000000,25.000000 0.000000,0.000000 0.000000,0.000000 0.000000,0.000000 0.000000,-25.000000 0.000000,0.000000 0.000000,-25.000000 0.000000,0.000000 0.000000,0.000000 0.000000,0.000000 0.000000,-25.000000-25.000000,0.000000 0.000000,-25.000000 25.000000,0.000000 0.000000,-50.000000 25.000000,0.000000 0.000000,0.000000-25.000000,0.000000 0.000000,-50.000000 0.000000,0.000000 0.000000,0.000000 0.000000,0.000000 0.000000,0.000000 0.000000,0.000000 0.000000,25.000000 0.000000,0.000000 0.000000,-25.000000 25.000000,0.000000 0.000000,50.000000-50.000000,0.000000 0.000000,-25.000000 25.000000,0.000000 0.000000,25.000000 0.000000,0.000000 0.000000,0.000000-25.000000,0.000000 0.000000,25.000000 0.000000,0.000000 0.000000,0.000000 0.000000,0.000000 0.000000,0.000000-25.000000,0.000000 0.000000,0.000000 0.000000,0.000000 0.000000,25.000000-25.000000</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78500.000000 50500.000000,'-50.000000'0.000000,"50.000000"-25.000000,0.000000 0.000000,0.000000 50.000000,0.000000 0.000000,25.000000 0.000000,0.000000 0.000000,0.000000 25.000000,0.000000 0.000000,0.000000 0.000000,0.000000 0.000000,0.000000 0.000000,0.000000 0.000000,-25.000000 0.000000,0.000000 0.000000,25.000000 0.000000,0.000000 0.000000,-25.000000 0.000000,0.000000 0.000000,25.000000 0.000000,0.000000 0.000000,-25.000000 0.000000,0.000000 0.000000,25.000000-25.000000,0.000000 0.000000,-25.000000 0.000000,0.000000 0.000000,25.000000 0.000000,0.000000 0.000000,0.000000-25.000000</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79000.000000 51050.000000,'-50.000000'0.000000,"25.000000"0.000000,0.000000 0.000000,0.000000 0.000000,0.000000 0.000000,0.000000 0.000000,0.000000 0.000000,0.000000 0.000000,0.000000 0.000000,0.000000 0.000000,0.000000 0.000000,-25.000000 25.000000,0.000000 0.000000,0.000000-25.000000,0.000000 0.000000,25.000000 0.000000,0.000000 0.000000,-25.000000 25.000000,0.000000 0.000000,0.000000-25.000000,0.000000 0.000000,0.000000 0.000000,0.000000 0.000000,25.000000 0.000000,0.000000 0.000000,0.000000 0.000000,0.000000 0.000000,0.000000 0.000000,0.000000 0.000000,0.000000-25.000000,0.000000 0.000000,0.000000 25.000000,0.000000 0.000000,0.000000-25.000000,0.000000 0.000000,0.000000 0.000000,0.000000 0.000000,0.000000-25.000000,0.000000 0.000000,0.000000 25.000000,0.000000 0.000000,0.000000 0.000000,0.000000 0.000000,0.000000 0.000000,0.000000 0.000000,25.000000 0.000000,0.000000 0.000000,-25.000000 0.000000,0.000000 0.000000,25.000000 0.000000,0.000000 0.000000,25.000000 0.000000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79150.000000 51150.000000,'50.000000'0.000000,"-25.000000"25.000000,0.000000 0.000000,0.000000 0.000000,0.000000 0.000000,-25.000000 0.000000,0.000000 0.000000,0.000000 0.000000,0.000000 0.000000,0.000000 0.000000,0.000000 0.000000,-50.000000 0.000000,0.000000 0.000000,0.000000 0.000000,0.000000 0.000000,-25.000000 25.000000,0.000000 0.000000,0.000000-25.000000,0.000000 0.000000,0.000000 0.000000,0.000000 0.000000,-25.000000 0.000000,0.000000 0.000000,0.000000 0.000000,0.000000 0.000000,0.000000-25.000000,0.000000 0.000000,0.000000 0.000000,0.000000 0.000000,-25.000000 0.000000,0.000000 0.000000,25.000000 0.000000,0.000000 0.000000,25.000000 0.000000,0.000000 0.000000,-25.000000-50.000000,0.000000 0.000000,50.000000 25.000000,0.000000 0.000000,25.000000-25.000000,0.000000 0.000000,0.000000-25.000000,0.000000 0.000000,25.000000 25.000000,0.000000 0.000000,0.000000-25.000000,0.000000 0.000000,0.000000 0.000000,0.000000 0.000000,0.000000 25.000000,0.000000 0.000000,0.000000-25.000000,0.000000 0.000000,25.000000 25.000000,0.000000 0.000000,25.000000 0.000000,0.000000 0.000000,-25.000000 0.000000,0.000000 0.000000,25.000000 0.000000,0.000000 0.000000,0.000000 25.000000,0.000000 0.000000,25.000000 0.000000,0.000000 0.000000,0.000000 0.000000,0.000000 0.000000,25.000000 25.000000,0.000000 0.000000,0.000000 0.000000,0.000000 0.000000,0.000000 0.000000,0.000000 0.000000,0.000000 0.000000,0.000000 0.000000,-25.000000 25.000000,0.000000 0.000000,25.000000 25.000000,0.000000 0.000000,-50.000000-25.000000,0.000000 0.000000,0.000000 25.000000,0.000000 0.000000,-25.000000 0.000000,0.000000 0.000000,0.000000 25.000000,0.000000 0.000000,-25.000000-25.000000,0.000000 0.000000,0.000000 0.000000,0.000000 0.000000,0.000000 0.000000,0.000000 0.000000,0.000000 0.000000,0.000000 0.000000,0.000000 0.000000,0.000000 0.000000,0.000000 0.000000,0.000000 0.000000,0.000000 0.000000,0.000000 0.000000,-25.000000-25.000000,0.000000 0.000000,25.000000 25.000000,0.000000 0.000000,-25.000000-25.000000,0.000000 0.000000,-25.000000 0.000000,0.000000 0.000000,25.000000 0.000000,0.000000 0.000000,-25.000000 0.000000,0.000000 0.000000,-25.000000 0.000000,0.000000 0.000000,25.000000 0.000000,0.000000 0.000000,25.000000-25.000000</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102200.000000 50550.000000,'0.000000'-50.000000,"-50.000000"50.000000,0.000000 0.000000,25.000000 0.000000,0.000000 0.000000,-25.000000 25.000000,0.000000 0.000000,25.000000-25.000000,0.000000 0.000000,-25.000000 25.000000,0.000000 0.000000,0.000000 0.000000,0.000000 0.000000,50.000000 0.000000,0.000000 0.000000,-25.000000 0.000000,0.000000 0.000000,0.000000-25.000000,0.000000 0.000000,25.000000 25.000000,0.000000 0.000000,0.000000 0.000000,0.000000 0.000000,25.000000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0.000000,0.000000 0.000000,0.000000-25.000000,0.000000 0.000000,0.000000 0.000000,0.000000 0.000000,0.000000 0.000000,0.000000 0.000000,0.000000 0.000000,0.000000 0.000000,0.000000-25.000000,0.000000 0.000000,25.000000 0.000000,0.000000 0.000000,-25.000000 25.000000,0.000000 0.000000,0.000000-25.000000,0.000000 0.000000,0.000000 25.000000,0.000000 0.000000,0.000000 0.000000,0.000000 0.000000,0.000000 0.000000,0.000000 0.000000,0.000000 0.000000,0.000000 0.000000,-25.000000 25.000000,0.000000 0.000000,0.000000 0.000000,0.000000 0.000000,0.000000 25.000000,0.000000 0.000000,0.000000 0.000000,0.000000 0.000000,-25.000000 0.000000,0.000000 0.000000,0.000000 0.000000,0.000000 0.000000,-25.000000-25.000000,0.000000 0.000000,0.000000 25.000000,0.000000 0.000000,0.000000-25.000000,0.000000 0.000000,-25.000000 0.000000,0.000000 0.000000,0.000000-25.000000,0.000000 0.000000,25.000000 25.000000,0.000000 0.000000,-50.000000-25.000000,0.000000 0.000000,50.000000 0.000000,0.000000 0.000000,-25.000000-25.000000,0.000000 0.000000,0.000000-25.000000,0.000000 0.000000,0.000000 25.000000,0.000000 0.000000,25.000000-25.000000,0.000000 0.000000,-25.000000-25.000000,0.000000 0.000000,50.000000 25.000000,0.000000 0.000000,0.000000-25.000000,0.000000 0.000000,0.000000 25.000000,0.000000 0.000000,25.000000-25.000000,0.000000 0.000000,0.000000 25.000000,0.000000 0.000000,25.000000-25.000000,0.000000 0.000000,0.000000 25.000000,0.000000 0.000000,25.000000 25.000000,0.000000 0.000000,-25.000000-25.000000,0.000000 0.000000,25.000000 0.000000,0.000000 0.000000,25.000000 25.000000,0.000000 0.000000,-25.000000 0.000000,0.000000 0.000000,25.000000 0.000000,0.000000 0.000000,-25.000000 25.000000,0.000000 0.000000,25.000000-25.000000,0.000000 0.000000,0.000000 25.000000,0.000000 0.000000,0.000000 0.000000,0.000000 0.000000,-25.000000 0.000000,0.000000 0.000000,25.000000 0.000000,0.000000 0.000000,-50.000000 25.000000,0.000000 0.000000,25.000000 0.000000,0.000000 0.000000,0.000000 0.000000,0.000000 0.000000,-25.000000 25.000000,0.000000 0.000000,0.000000-25.000000,0.000000 0.000000,-25.000000 25.000000,0.000000 0.000000,25.000000 0.000000,0.000000 0.000000,-25.000000 0.000000,0.000000 0.000000,0.000000 25.000000,0.000000 0.000000,0.000000-25.000000,0.000000 0.000000,-25.000000 25.000000,0.000000 0.000000,0.000000-25.000000,0.000000 0.000000,0.000000 0.000000,0.000000 0.000000,-25.000000 0.000000,0.000000 0.000000,25.000000 0.000000,0.000000 0.000000,-25.000000 0.000000,0.000000 0.000000,-25.000000-25.000000,0.000000 0.000000,25.000000-25.000000,0.000000 0.000000,-50.000000 25.000000,0.000000 0.000000,25.000000-25.000000,0.000000 0.000000,-50.000000 0.000000,0.000000 0.000000,25.000000 0.000000,0.000000 0.000000,25.000000 25.000000</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38800.000000 56300.000000,'50.000000'0.000000,"-25.000000"0.000000,0.000000 0.000000,0.000000 0.000000,0.000000 0.000000,0.000000 0.000000,0.000000 0.000000,0.000000 0.000000,0.000000 0.000000,0.000000-25.000000,0.000000 0.000000,0.000000 25.000000,0.000000 0.000000,0.000000 0.000000,0.000000 0.000000,0.000000 0.000000,0.000000 0.000000,0.000000 0.000000,0.000000 0.000000,-50.000000 0.000000,0.000000 0.000000,50.000000 0.000000,0.000000 0.000000,0.000000 0.000000,0.000000 0.000000,-25.000000-25.000000,0.000000 0.000000,-25.000000 25.000000,0.000000 0.000000,-25.000000 50.000000,0.000000 0.000000,25.000000 0.000000,0.000000 0.000000,-50.000000 25.000000,0.000000 0.000000,25.000000 0.000000,0.000000 0.000000,25.000000 25.000000,0.000000 0.000000,-25.000000 0.000000,0.000000 0.000000,25.000000-25.000000,0.000000 0.000000,25.000000 25.000000,0.000000 0.000000,0.000000-50.000000,0.000000 0.000000,0.000000 25.000000,0.000000 0.000000,25.000000-25.000000,0.000000 0.000000,0.000000-25.000000,0.000000 0.000000,0.000000 0.000000,0.000000 0.000000,0.000000-25.000000,0.000000 0.000000,0.000000 0.000000,0.000000 0.000000,25.000000-25.000000,0.000000 0.000000,0.000000-25.000000,0.000000 0.000000,0.000000 0.000000,0.000000 0.000000,-25.000000 0.000000,0.000000 0.000000,25.000000 25.000000,0.000000 0.000000,-50.000000-25.000000,0.000000 0.000000,25.000000 25.000000,0.000000 0.000000,-25.000000-25.000000,0.000000 0.000000,-50.000000 25.000000,0.000000 0.000000,0.000000 25.000000,0.000000 0.000000,0.000000 0.000000,0.000000 0.000000,-25.000000 0.000000,0.000000 0.000000,0.000000 25.000000,0.000000 0.000000,25.000000 0.000000,0.000000 0.000000,0.000000 0.000000,0.000000 0.000000,0.000000-25.000000,0.000000 0.000000,25.000000 25.000000,0.000000 0.000000,0.000000-25.000000,0.000000 0.000000,0.000000 25.000000</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38250.000000 56800.000000,'0.000000'-50.000000,"0.000000"0.000000,0.000000 0.000000,0.000000-25.000000,0.000000 0.000000,25.000000 25.000000,0.000000 0.000000,0.000000 0.000000,0.000000 0.000000,0.000000 0.000000,0.000000 0.000000,25.000000 25.000000,0.000000 0.000000,0.000000 0.000000,0.000000 0.000000,0.000000 25.000000,0.000000 0.000000,25.000000-25.000000,0.000000 0.000000,0.000000 25.000000,0.000000 0.000000,0.000000 0.000000,0.000000 0.000000,0.000000 25.000000,0.000000 0.000000,0.000000 0.000000,0.000000 0.000000,0.000000 25.000000,0.000000 0.000000,0.000000 0.000000,0.000000 0.000000,-25.000000 0.000000,0.000000 0.000000,25.000000 0.000000,0.000000 0.000000,-50.000000 0.000000,0.000000 0.000000,0.000000 25.000000,0.000000 0.000000,0.000000 0.000000,0.000000 0.000000,-25.000000 0.000000,0.000000 0.000000,-25.000000 0.000000,0.000000 0.000000,0.000000 0.000000,0.000000 0.000000,-25.000000-25.000000,0.000000 0.000000,-25.000000 25.000000,0.000000 0.000000,25.000000-25.000000,0.000000 0.000000,0.000000 25.000000,0.000000 0.000000,-25.000000-25.000000,0.000000 0.000000,25.000000 0.000000,0.000000 0.000000,-25.000000-25.000000,0.000000 0.000000,0.000000 25.000000,0.000000 0.000000,0.000000-25.000000,0.000000 0.000000,0.000000 0.000000,0.000000 0.000000,0.000000 0.000000,0.000000 0.000000,25.000000-25.000000,0.000000 0.000000,25.000000 0.000000,0.000000 0.000000,-50.000000 0.000000,0.000000 0.000000,50.000000-25.000000,0.000000 0.000000,-25.000000-25.000000,0.000000 0.000000,0.000000-25.000000,0.000000 0.000000,0.000000 25.000000,0.000000 0.000000,25.000000-50.000000,0.000000 0.000000,-25.000000 0.000000,0.000000 0.000000,25.000000 25.000000,0.000000 0.000000,25.000000-25.000000,0.000000 0.000000,-25.000000 0.000000,0.000000 0.000000,25.000000 25.000000,0.000000 0.000000,0.000000 25.000000,0.000000 0.000000,50.000000 0.000000,0.000000 0.000000,-25.000000 0.000000,0.000000 0.000000,25.000000 25.000000,0.000000 0.000000,25.000000 0.000000,0.000000 0.000000,-25.000000 0.000000,0.000000 0.000000,0.000000 0.000000,0.000000 0.000000,0.000000 0.000000,0.000000 0.000000,-25.000000 25.000000,0.000000 0.000000,25.000000-25.000000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04: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8219.000000 14310.000000,'-19.000000'0.000000,"9.000000"0.000000,0.000000 0.000000,-1.000000 0.000000,1.000000 0.000000,20.000000 0.000000,1.000000 0.000000,9.000000 0.000000,-1.000000 0.000000,1.000000 0.000000,0.000000 0.000000,1.000000 0.000000,-1.000000 0.000000,10.000000 0.000000,-1.000000 0.000000,1.000000 0.000000,0.000000 0.000000,1.000000 0.000000,-1.000000 0.000000,0.000000 0.000000,0.000000 0.000000,20.000000 0.000000,0.000000 0.000000,10.000000 0.000000,-1.000000 0.000000,12.000000-10.000000,-1.000000 0.000000,10.000000 10.000000,-1.000000 0.000000,-19.000000 0.000000,1.000000 0.000000,-11.000000 0.000000,0.000000 0.000000,-11.000000 0.000000,1.000000 0.000000,-30.000000 0.000000,1.000000 0.000000,-1.000000 0.000000,0.000000 0.000000,-1.000000 10.000000,1.000000 0.000000,-10.000000 0.000000,0.000000 0.000000,11.000000 0.000000</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65550.000000 56400.000000,'-50.000000'-50.000000,"25.000000"25.000000,0.000000 0.000000,25.000000 0.000000,0.000000 0.000000,0.000000 0.000000,0.000000 0.000000,0.000000 0.000000,0.000000 0.000000,25.000000 0.000000,0.000000 0.000000,50.000000 0.000000,0.000000 0.000000,-25.000000 0.000000,0.000000 0.000000,0.000000 0.000000,0.000000 0.000000,25.000000 0.000000,0.000000 0.000000,-25.000000 0.000000,0.000000 0.000000,0.000000 25.000000,0.000000 0.000000,0.000000-25.000000,0.000000 0.000000,0.000000 25.000000,0.000000 0.000000,-25.000000 25.000000,0.000000 0.000000,-25.000000 0.000000,0.000000 0.000000,0.000000 25.000000,0.000000 0.000000,0.000000 0.000000,0.000000 0.000000,-25.000000 25.000000,0.000000 0.000000,0.000000-25.000000,0.000000 0.000000,0.000000 25.000000,0.000000 0.000000,0.000000 25.000000,0.000000 0.000000,0.000000-25.000000,0.000000 0.000000,0.000000-25.000000,0.000000 0.000000,25.000000 25.000000,0.000000 0.000000,-25.000000-25.000000,0.000000 0.000000,25.000000 25.000000,0.000000 0.000000,0.000000-50.000000,0.000000 0.000000,0.000000 0.000000,0.000000 0.000000,0.000000 0.000000,0.000000 0.000000,0.000000 0.000000,0.000000 0.000000,25.000000-25.000000,0.000000 0.000000,-25.000000-25.000000</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66600.000000 56750.000000,'-50.000000'0.000000,"0.000000"0.000000,0.000000 0.000000,25.000000-25.000000,0.000000 0.000000,-25.000000 25.000000,0.000000 0.000000,25.000000 0.000000,0.000000 0.000000,-25.000000 0.000000,0.000000 0.000000,25.000000 0.000000,0.000000 0.000000,-25.000000 25.000000,0.000000 0.000000,25.000000 0.000000,0.000000 0.000000,-25.000000-25.000000,0.000000 0.000000,50.000000 25.000000,0.000000 0.000000,-25.000000-25.000000,0.000000 0.000000,0.000000 25.000000</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8: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67050.000000 56950.000000,'50.000000'50.000000,"-25.000000"-25.000000,0.000000 0.000000,-25.000000 0.000000,0.000000 0.000000,0.000000 0.000000,0.000000 0.000000,-25.000000 0.000000,0.000000 0.000000,-25.000000 25.000000,0.000000 0.000000,-25.000000 0.000000,0.000000 0.000000,0.000000-25.000000,0.000000 0.000000,-25.000000 25.000000,0.000000 0.000000,25.000000-25.000000,0.000000 0.000000,0.000000 25.000000,0.000000 0.000000,-25.000000-50.000000,0.000000 0.000000,25.000000 25.000000,0.000000 0.000000,-25.000000-25.000000,0.000000 0.000000,0.000000 0.000000,0.000000 0.000000,0.000000 0.000000,0.000000 0.000000,0.000000-25.000000,0.000000 0.000000,0.000000 0.000000,0.000000 0.000000,25.000000-25.000000,0.000000 0.000000,25.000000 0.000000,0.000000 0.000000,0.000000-25.000000,0.000000 0.000000,50.000000 0.000000,0.000000 0.000000,-25.000000 0.000000,0.000000 0.000000,25.000000 0.000000,0.000000 0.000000,0.000000-25.000000,0.000000 0.000000,25.000000 0.000000,0.000000 0.000000,0.000000 0.000000,0.000000 0.000000,25.000000 0.000000,0.000000 0.000000,25.000000 0.000000,0.000000 0.000000,25.000000 0.000000,0.000000 0.000000,0.000000 50.000000,0.000000 0.000000,0.000000 0.000000,0.000000 0.000000,25.000000 25.000000,0.000000 0.000000,-50.000000 25.000000,0.000000 0.000000,25.000000 25.000000,0.000000 0.000000,-25.000000 0.000000,0.000000 0.000000,0.000000 25.000000,0.000000 0.000000,-25.000000-25.000000,0.000000 0.000000,25.000000 25.000000,0.000000 0.000000,0.000000 0.000000,0.000000 0.000000,-25.000000 0.000000,0.000000 0.000000,25.000000 25.000000,0.000000 0.000000,-25.000000-25.000000,0.000000 0.000000,0.000000 25.000000,0.000000 0.000000,-25.000000-25.000000,0.000000 0.000000,-25.000000 25.000000,0.000000 0.000000,0.000000 0.000000,0.000000 0.000000,-25.000000 0.000000,0.000000 0.000000,0.000000-25.000000,0.000000 0.000000,-50.000000 25.000000,0.000000 0.000000,25.000000-25.000000,0.000000 0.000000,-25.000000 25.000000,0.000000 0.000000,0.000000-25.000000,0.000000 0.000000,0.000000-25.000000,0.000000 0.000000,25.000000 0.000000,0.000000 0.000000,-25.000000 25.000000,0.000000 0.000000,25.000000-25.000000,0.000000 0.000000,0.000000-25.000000,0.000000 0.000000,25.000000 25.000000</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30450.000000 21300.000000,'-50.000000'0.000000,"50.000000"-25.000000,0.000000 0.000000,50.000000 25.000000,0.000000 0.000000,25.000000-25.000000,0.000000 0.000000,25.000000 25.000000,0.000000 0.000000,0.000000 0.000000,0.000000 0.000000,25.000000 0.000000,0.000000 0.000000,25.000000 0.000000,0.000000 0.000000,0.000000-25.000000,0.000000 0.000000,25.000000 25.000000,0.000000 0.000000,25.000000 0.000000,0.000000 0.000000,25.000000 0.000000,0.000000 0.000000,25.000000-25.000000,0.000000 0.000000,-25.000000 25.000000,0.000000 0.000000,-50.000000 0.000000,0.000000 0.000000,25.000000 0.000000,0.000000 0.000000,25.000000 0.000000,0.000000 0.000000,0.000000 0.000000,0.000000 0.000000,-50.000000 0.000000,0.000000 0.000000,25.000000 0.000000,0.000000 0.000000,-25.000000 0.000000,0.000000 0.000000,50.000000 0.000000,0.000000 0.000000,25.000000 0.000000,0.000000 0.000000,0.000000 0.000000,0.000000 0.000000,-50.000000 0.000000,0.000000 0.000000,0.000000 0.000000,0.000000 0.000000,0.000000 0.000000,0.000000 0.000000,25.000000-25.000000,0.000000 0.000000,-25.000000 25.000000,0.000000 0.000000,-50.000000 0.000000,0.000000 0.000000,25.000000 0.000000,0.000000 0.000000,0.000000 0.000000,0.000000 0.000000,50.000000 0.000000,0.000000 0.000000,0.000000 0.000000,0.000000 0.000000,-50.000000 0.000000,0.000000 0.000000,-50.000000 0.000000,0.000000 0.000000,50.000000 0.000000,0.000000 0.000000,0.000000 0.000000,0.000000 0.000000,25.000000 0.000000,0.000000 0.000000,25.000000 0.000000,0.000000 0.000000,-50.000000 0.000000,0.000000 0.000000,-25.000000 0.000000,0.000000 0.000000,0.000000 25.000000,0.000000 0.000000,25.000000-25.000000,0.000000 0.000000,25.000000 0.000000,0.000000 0.000000,0.000000 25.000000,0.000000 0.000000,-25.000000-25.000000,0.000000 0.000000,-50.000000 25.000000,0.000000 0.000000,25.000000 0.000000,0.000000 0.000000,0.000000-25.000000,0.000000 0.000000,0.000000 25.000000,0.000000 0.000000,25.000000-25.000000,0.000000 0.000000,-50.000000 25.000000,0.000000 0.000000,0.000000-25.000000,0.000000 0.000000,-25.000000 25.000000,0.000000 0.000000,-25.000000 0.000000,0.000000 0.000000,-25.000000-25.000000,0.000000 0.000000,50.000000 25.000000,0.000000 0.000000,0.000000-25.000000,0.000000 0.000000,-50.000000 0.000000,0.000000 0.000000,0.000000 0.000000,0.000000 0.000000,50.000000 25.000000,0.000000 0.000000,-25.000000-25.000000,0.000000 0.000000,0.000000 0.000000,0.000000 0.000000,0.000000 0.000000,0.000000 0.000000,-50.000000 25.000000,0.000000 0.000000,0.000000-25.000000,0.000000 0.000000,0.000000 0.000000,0.000000 0.000000,-50.000000 0.000000,0.000000 0.000000,-75.000000 0.000000,0.000000 0.000000,0.000000 0.000000,0.000000 0.000000,-25.000000 0.000000,0.000000 0.000000,0.000000 0.000000,0.000000 0.000000,-25.000000 0.000000,0.000000 0.000000,25.000000 0.000000,0.000000 0.000000,-25.000000 0.000000,0.000000 0.000000,0.000000 0.000000,0.000000 0.000000,-25.000000-25.000000,0.000000 0.000000,-50.000000 25.000000,0.000000 0.000000,0.000000 0.000000,0.000000 0.000000,25.000000 0.000000,0.000000 0.000000,0.000000 0.000000,0.000000 0.000000,-25.000000-25.000000,0.000000 0.000000,0.000000 25.000000,0.000000 0.000000,0.000000 0.000000,0.000000 0.000000,25.000000 0.000000,0.000000 0.000000,50.000000 0.000000,0.000000 0.000000,-25.000000 0.000000,0.000000 0.000000,-25.000000 0.000000,0.000000 0.000000,0.000000 0.000000,0.000000 0.000000,0.000000 0.000000,0.000000 0.000000,50.000000 0.000000,0.000000 0.000000,25.000000 0.000000,0.000000 0.000000,-50.000000 0.000000,0.000000 0.000000,0.000000-25.000000,0.000000 0.000000,-50.000000 25.000000,0.000000 0.000000,0.000000-25.000000,0.000000 0.000000,25.000000 25.000000,0.000000 0.000000,25.000000 0.000000,0.000000 0.000000,-25.000000-25.000000,0.000000 0.000000,0.000000 25.000000,0.000000 0.000000,0.000000 0.000000,0.000000 0.000000,0.000000 0.000000,0.000000 0.000000,50.000000 0.000000,0.000000 0.000000,-25.000000 0.000000,0.000000 0.000000,-50.000000-25.000000,0.000000 0.000000,-50.000000 25.000000,0.000000 0.000000,50.000000 0.000000,0.000000 0.000000,25.000000 0.000000,0.000000 0.000000,50.000000 0.000000,0.000000 0.000000,0.000000-25.000000,0.000000 0.000000,-25.000000 25.000000,0.000000 0.000000,25.000000 0.000000,0.000000 0.000000,0.000000 0.000000,0.000000 0.000000,0.000000 0.000000,0.000000 0.000000,75.000000 0.000000,0.000000 0.000000,-25.000000 0.000000,0.000000 0.000000,-25.000000 0.000000,0.000000 0.000000,0.000000 0.000000,0.000000 0.000000,0.000000 0.000000,0.000000 0.000000,0.000000 25.000000,0.000000 0.000000,25.000000-25.000000,0.000000 0.000000,25.000000 0.000000,0.000000 0.000000,-25.000000 0.000000,0.000000 0.000000,50.000000 0.000000,0.000000 0.000000,-25.000000 0.000000,0.000000 0.000000,0.000000 25.000000,0.000000 0.000000,25.000000-25.000000,0.000000 0.000000,-25.000000 0.000000,0.000000 0.000000,25.000000 0.000000,0.000000 0.000000,-25.000000 0.000000,0.000000 0.000000,0.000000 0.000000,0.000000 0.000000,25.000000 25.000000,0.000000 0.000000,-25.000000-25.000000,0.000000 0.000000,0.000000 0.000000,0.000000 0.000000,25.000000 0.000000,0.000000 0.000000,25.000000 0.000000,0.000000 0.000000,25.000000 25.000000,0.000000 0.000000,25.000000-25.000000,0.000000 0.000000,25.000000 0.000000,0.000000 0.000000,0.000000 0.000000</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67500.000000 25400.000000,'50.000000'0.000000,"-25.000000"0.000000,0.000000 0.000000,25.000000-25.000000,0.000000 0.000000,25.000000 25.000000,0.000000 0.000000,25.000000-25.000000,0.000000 0.000000,25.000000 25.000000,0.000000 0.000000,25.000000 0.000000,0.000000 0.000000,50.000000 0.000000,0.000000 0.000000,25.000000 0.000000,0.000000 0.000000,0.000000 0.000000,0.000000 0.000000,0.000000 0.000000,0.000000 0.000000,-75.000000 0.000000,0.000000 0.000000,-50.000000 0.000000,0.000000 0.000000,25.000000 0.000000,0.000000 0.000000,-25.000000 0.000000,0.000000 0.000000,0.000000 25.000000,0.000000 0.000000,-25.000000-25.000000,0.000000 0.000000,-50.000000 0.000000,0.000000 0.000000,-50.000000 0.000000,0.000000 0.000000,-75.000000 0.000000,0.000000 0.000000,-50.000000 25.000000,0.000000 0.000000,-25.000000-25.000000,0.000000 0.000000,0.000000 0.000000,0.000000 0.000000,-25.000000 25.000000,0.000000 0.000000,0.000000-25.000000,0.000000 0.000000,-50.000000 0.000000,0.000000 0.000000,-25.000000 0.000000,0.000000 0.000000,75.000000 0.000000,0.000000 0.000000,0.000000 0.000000,0.000000 0.000000,50.000000 0.000000,0.000000 0.000000,25.000000 25.000000,0.000000 0.000000,75.000000-25.000000,0.000000 0.000000,0.000000 0.000000,0.000000 0.000000,75.000000 0.000000,0.000000 0.000000,50.000000 0.000000,0.000000 0.000000,25.000000 0.000000,0.000000 0.000000,25.000000 0.000000,0.000000 0.000000,25.000000-25.000000,0.000000 0.000000,0.000000 25.000000,0.000000 0.000000,25.000000-25.000000,0.000000 0.000000,25.000000 25.000000,0.000000 0.000000,25.000000-25.000000,0.000000 0.000000,50.000000 25.000000,0.000000 0.000000,-50.000000 0.000000,0.000000 0.000000,-50.000000 0.000000,0.000000 0.000000,-50.000000 0.000000,0.000000 0.000000,-50.000000 0.000000,0.000000 0.000000,-100.000000 0.000000,0.000000 0.000000,-50.000000 0.000000,0.000000 0.000000,-75.000000 0.000000,0.000000 0.000000,0.000000 25.000000,0.000000 0.000000,-50.000000-25.000000,0.000000 0.000000,-50.000000 25.000000,0.000000 0.000000,25.000000-25.000000,0.000000 0.000000,0.000000 25.000000,0.000000 0.000000,0.000000-25.000000,0.000000 0.000000,50.000000 0.000000,0.000000 0.000000,25.000000 0.000000,0.000000 0.000000,75.000000 0.000000,0.000000 0.000000,75.000000 25.000000,0.000000 0.000000,75.000000-25.000000,0.000000 0.000000,50.000000 0.000000,0.000000 0.000000,25.000000 0.000000,0.000000 0.000000,25.000000-25.000000,0.000000 0.000000,0.000000 25.000000,0.000000 0.000000,25.000000 0.000000,0.000000 0.000000,50.000000 0.000000,0.000000 0.000000,-50.000000-25.000000,0.000000 0.000000,-25.000000 25.000000,0.000000 0.000000,-25.000000 0.000000,0.000000 0.000000,-75.000000 0.000000,0.000000 0.000000,-50.000000 0.000000,0.000000 0.000000,-100.000000 0.000000,0.000000 0.000000,-50.000000 25.000000,0.000000 0.000000,-50.000000-25.000000,0.000000 0.000000,-25.000000 25.000000,0.000000 0.000000,-50.000000 0.000000,0.000000 0.000000,25.000000-25.000000,0.000000 0.000000,25.000000 0.000000,0.000000 0.000000,25.000000 25.000000,0.000000 0.000000,100.000000-25.000000,0.000000 0.000000,50.000000 0.000000,0.000000 0.000000,50.000000 25.000000,0.000000 0.000000,25.000000-25.000000,0.000000 0.000000,50.000000 0.000000,0.000000 0.000000,25.000000 0.000000,0.000000 0.000000,25.000000-25.000000,0.000000 0.000000,50.000000 25.000000,0.000000 0.000000,0.000000-25.000000,0.000000 0.000000,-25.000000 25.000000,0.000000 0.000000,0.000000-25.000000,0.000000 0.000000,-50.000000 25.000000,0.000000 0.000000,-75.000000 0.000000,0.000000 0.000000,-25.000000-25.000000,0.000000 0.000000,-75.000000 25.000000,0.000000 0.000000,-50.000000 0.000000,0.000000 0.000000,-75.000000 25.000000,0.000000 0.000000,-50.000000 0.000000,0.000000 0.000000,-50.000000-25.000000,0.000000 0.000000,25.000000 25.000000,0.000000 0.000000,25.000000-25.000000,0.000000 0.000000,0.000000 25.000000,0.000000 0.000000,25.000000-25.000000,0.000000 0.000000,50.000000 25.000000,0.000000 0.000000,25.000000-25.000000,0.000000 0.000000,75.000000 0.000000,0.000000 0.000000,50.000000 25.000000,0.000000 0.000000,25.000000-25.000000,0.000000 0.000000,0.000000 0.000000,0.000000 0.000000,25.000000 0.000000,0.000000 0.000000,50.000000 0.000000,0.000000 0.000000,-50.000000-25.000000,0.000000 0.000000,25.000000 0.000000</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8550.000000 27550.000000,'0.000000'50.000000,"25.000000"-50.000000,0.000000 0.000000,0.000000 0.000000,0.000000 0.000000,0.000000 0.000000,0.000000 0.000000,25.000000 0.000000,0.000000 0.000000,25.000000 0.000000,0.000000 0.000000,0.000000-25.000000,0.000000 0.000000,25.000000 25.000000,0.000000 0.000000,50.000000-25.000000,0.000000 0.000000,25.000000 0.000000,0.000000 0.000000,0.000000 25.000000,0.000000 0.000000,0.000000-25.000000,0.000000 0.000000,25.000000 25.000000,0.000000 0.000000,-25.000000-25.000000,0.000000 0.000000,25.000000 25.000000,0.000000 0.000000,0.000000 0.000000,0.000000 0.000000,-25.000000 0.000000,0.000000 0.000000,-25.000000 0.000000,0.000000 0.000000,0.000000 0.000000,0.000000 0.000000,0.000000 25.000000,0.000000 0.000000,50.000000-25.000000,0.000000 0.000000,0.000000 0.000000,0.000000 0.000000,0.000000 0.000000,0.000000 0.000000,-50.000000 25.000000,0.000000 0.000000,50.000000-25.000000,0.000000 0.000000,-25.000000 0.000000,0.000000 0.000000,25.000000 0.000000,0.000000 0.000000,50.000000 0.000000,0.000000 0.000000,-100.000000 0.000000,0.000000 0.000000,25.000000 0.000000,0.000000 0.000000,0.000000 0.000000,0.000000 0.000000,0.000000 0.000000,0.000000 0.000000,25.000000 0.000000,0.000000 0.000000,25.000000 0.000000,0.000000 0.000000,-75.000000 25.000000,0.000000 0.000000,-25.000000-25.000000,0.000000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0.000000,50.000000 0.000000,0.000000 0.000000,-25.000000 0.000000,0.000000 0.000000,25.000000-25.000000,0.000000 0.000000,-25.000000 25.000000,0.000000 0.000000,-25.000000 0.000000,0.000000 0.000000,-25.000000-25.000000,0.000000 0.000000,50.000000 25.000000,0.000000 0.000000,0.000000 0.000000,0.000000 0.000000,25.000000 0.000000,0.000000 0.000000,25.000000-25.000000,0.000000 0.000000,-75.000000 25.000000,0.000000 0.000000,0.000000 0.000000,0.000000 0.000000,-25.000000 0.000000,0.000000 0.000000,0.000000 0.000000,0.000000 0.000000,25.000000 0.000000,0.000000 0.000000,25.000000 0.000000,0.000000 0.000000,25.000000 0.000000,0.000000 0.000000,0.000000 0.000000,0.000000 0.000000,-25.000000 0.000000,0.000000 0.000000,-25.000000 25.000000,0.000000 0.000000,-50.000000-25.000000,0.000000 0.000000,25.000000 0.000000,0.000000 0.000000,0.000000 0.000000,0.000000 0.000000,0.000000 25.000000,0.000000 0.000000,0.000000-25.000000,0.000000 0.000000,25.000000 0.000000,0.000000 0.000000,-25.000000 0.000000,0.000000 0.000000,0.000000 25.000000,0.000000 0.000000,-25.000000-25.000000,0.000000 0.000000,25.000000 0.000000,0.000000 0.000000,-25.000000 0.000000,0.000000 0.000000,0.000000 0.000000,0.000000 0.000000,-25.000000 25.000000,0.000000 0.000000,25.000000-25.000000,0.000000 0.000000,-25.000000 0.000000,0.000000 0.000000,0.000000 0.000000,0.000000 0.000000,0.000000 0.000000,0.000000 0.000000,0.000000 25.000000,0.000000 0.000000,0.000000-25.000000,0.000000 0.000000,-25.000000 25.000000,0.000000 0.000000,25.000000 0.000000,0.000000 0.000000,-25.000000 0.000000,0.000000 0.000000,0.000000 0.000000,0.000000 0.000000,0.000000 25.000000,0.000000 0.000000,0.000000 0.000000,0.000000 0.000000,-25.000000 25.000000,0.000000 0.000000,0.000000-25.000000,0.000000 0.000000,0.000000 25.000000,0.000000 0.000000,0.000000 0.000000,0.000000 0.000000,0.000000-25.000000,0.000000 0.000000,0.000000 25.000000,0.000000 0.000000,0.000000-25.000000,0.000000 0.000000,25.000000 25.000000,0.000000 0.000000,-25.000000-25.000000,0.000000 0.000000,25.000000-25.000000,0.000000 0.000000,-25.000000 25.000000,0.000000 0.000000,25.000000 0.000000,0.000000 0.000000,-25.000000-25.000000,0.000000 0.000000,25.000000 0.000000,0.000000 0.000000,-25.000000 25.000000,0.000000 0.000000,0.000000-25.000000,0.000000 0.000000,0.000000 0.000000,0.000000 0.000000,0.000000 0.000000,0.000000 0.000000,0.000000 0.000000,0.000000 0.000000,-25.000000-25.000000,0.000000 0.000000,0.000000 25.000000,0.000000 0.000000,-25.000000 0.000000,0.000000 0.000000,0.000000 0.000000,0.000000 0.000000,-25.000000-25.000000,0.000000 0.000000,0.000000 25.000000,0.000000 0.000000,0.000000-25.000000,0.000000 0.000000,-25.000000 25.000000,0.000000 0.000000,25.000000-25.000000,0.000000 0.000000,-25.000000 0.000000,0.000000 0.000000,25.000000 0.000000,0.000000 0.000000,0.000000 0.000000,0.000000 0.000000,0.000000 0.000000,0.000000 0.000000,0.000000 0.000000,0.000000 0.000000,0.000000 0.000000,0.000000 0.000000,-25.000000 0.000000,0.000000 0.000000,-50.000000 0.000000,0.000000 0.000000,25.000000 0.000000,0.000000 0.000000,0.000000 0.000000,0.000000 0.000000,0.000000 0.000000,0.000000 0.000000,25.000000 0.000000,0.000000 0.000000,25.000000 0.000000,0.000000 0.000000,-25.000000 0.000000,0.000000 0.000000,25.000000 0.000000,0.000000 0.000000,-25.000000 0.000000,0.000000 0.000000,-50.000000 0.000000,0.000000 0.000000,0.000000 0.000000,0.000000 0.000000,-25.000000 0.000000,0.000000 0.000000,-25.000000 0.000000,0.000000 0.000000,75.000000 0.000000,0.000000 0.000000,0.000000 0.000000,0.000000 0.000000,0.000000 0.000000,0.000000 0.000000,25.000000 0.000000,0.000000 0.000000,0.000000 0.000000,0.000000 0.000000,-25.000000 0.000000,0.000000 0.000000,0.000000 0.000000,0.000000 0.000000,25.000000 0.000000,0.000000 0.000000,-25.000000-25.000000,0.000000 0.000000,25.000000 25.000000,0.000000 0.000000,0.000000 0.000000,0.000000 0.000000,0.000000 0.000000,0.000000 0.000000,0.000000-25.000000,0.000000 0.000000,0.000000 25.000000,0.000000 0.000000,-50.000000 0.000000,0.000000 0.000000,25.000000 0.000000,0.000000 0.000000,-25.000000 0.000000,0.000000 0.000000,0.000000-25.000000,0.000000 0.000000,50.000000 25.000000,0.000000 0.000000,0.000000 0.000000,0.000000 0.000000,-25.000000 0.000000,0.000000 0.000000,50.000000 0.000000,0.000000 0.000000,-25.000000 0.000000,0.000000 0.000000,-25.000000 0.000000,0.000000 0.000000,25.000000 0.000000,0.000000 0.000000,-25.000000-25.000000,0.000000 0.000000,0.000000 25.000000,0.000000 0.000000,25.000000 0.000000,0.000000 0.000000,0.000000 0.000000,0.000000 0.000000,0.000000 0.000000,0.000000 0.000000,0.000000 0.000000,0.000000 0.000000,0.000000 0.000000,0.000000 0.000000,-25.000000 0.000000,0.000000 0.000000,0.000000 0.000000,0.000000 0.000000,-25.000000-25.000000,0.000000 0.000000,0.000000 25.000000,0.000000 0.000000,25.000000 0.000000,0.000000 0.000000,0.000000 0.000000,0.000000 0.000000,25.000000-25.000000,0.000000 0.000000,-25.000000 25.000000,0.000000 0.000000,25.000000 0.000000,0.000000 0.000000,-25.000000 0.000000,0.000000 0.000000,0.000000 0.000000,0.000000 0.000000,0.000000 0.000000,0.000000 0.000000,0.000000 0.000000,0.000000 0.000000,25.000000 0.000000,0.000000 0.000000,0.000000 0.000000,0.000000 0.000000,25.000000 0.000000,0.000000 0.000000,0.000000 25.000000,0.000000 0.000000,-25.000000-25.000000,0.000000 0.000000,0.000000 0.000000,0.000000 0.000000,-25.000000 0.000000,0.000000 0.000000,0.000000 0.000000,0.000000 0.000000,0.000000 0.000000,0.000000 0.000000,25.000000 25.000000,0.000000 0.000000,-25.000000-25.000000,0.000000 0.000000,25.000000 0.000000,0.000000 0.000000,0.000000 0.000000,0.000000 0.000000,0.000000 0.000000,0.000000 0.000000,25.000000 0.000000,0.000000 0.000000,-50.000000 0.000000,0.000000 0.000000,-25.000000 0.000000,0.000000 0.000000,25.000000 0.000000,0.000000 0.000000,-25.000000 0.000000,0.000000 0.000000,0.000000 25.000000,0.000000 0.000000,50.000000-25.000000,0.000000 0.000000,0.000000 0.000000,0.000000 0.000000,0.000000 0.000000,0.000000 0.000000,25.000000 25.000000,0.000000 0.000000,0.000000-25.000000,0.000000 0.000000,-25.000000 0.000000,0.000000 0.000000,0.000000 25.000000,0.000000 0.000000,25.000000-25.000000,0.000000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0.000000,0.000000-25.000000,0.000000 0.000000,25.000000 0.000000,0.000000 0.000000,-25.000000 25.000000,0.000000 0.000000,25.000000-25.000000,0.000000 0.000000,-25.000000 0.000000,0.000000 0.000000,0.000000 0.000000,0.000000 0.000000,25.000000 0.000000,0.000000 0.000000,0.000000 0.000000,0.000000 0.000000,-25.000000-25.000000,0.000000 0.000000,25.000000 25.000000,0.000000 0.000000,0.000000 0.000000,0.000000 0.000000,0.000000 0.000000,0.000000 0.000000,-25.000000-25.000000,0.000000 0.000000,25.000000 0.000000,0.000000 0.000000,0.000000 25.000000,0.000000 0.000000,0.000000-25.000000,0.000000 0.000000,0.000000-25.000000,0.000000 0.000000,0.000000 25.000000,0.000000 0.000000,0.000000-25.000000,0.000000 0.000000,0.000000 25.000000,0.000000 0.000000,0.000000-25.000000,0.000000 0.000000,0.000000 25.000000,0.000000 0.000000,0.000000 0.000000,0.000000 0.000000,0.000000 25.000000,0.000000 0.000000,0.000000-25.000000,0.000000 0.000000,0.000000 25.000000,0.000000 0.000000,0.000000 0.000000,0.000000 0.000000,0.000000 0.000000,0.000000 0.000000,-25.000000 25.000000,0.000000 0.000000,25.000000-25.000000,0.000000 0.000000,0.000000 0.000000,0.000000 0.000000,-25.000000 25.000000,0.000000 0.000000,25.000000-25.000000,0.000000 0.000000,0.000000 0.000000,0.000000 0.000000,0.000000 0.000000,0.000000 0.000000,50.000000 25.000000,0.000000 0.000000,0.000000 0.000000,0.000000 0.000000,0.000000-25.000000,0.000000 0.000000,50.000000 0.000000,0.000000 0.000000,25.000000 25.000000,0.000000 0.000000,75.000000-25.000000,0.000000 0.000000,25.000000 25.000000,0.000000 0.000000,0.000000-25.000000,0.000000 0.000000,-25.000000 25.000000,0.000000 0.000000,-50.000000-25.000000,0.000000 0.000000,-75.000000 25.000000,0.000000 0.000000,-25.000000 0.000000,0.000000 0.000000,-25.000000 0.000000,0.000000 0.000000,0.000000 0.000000,0.000000 0.000000,0.000000 0.000000,0.000000 0.000000,0.000000 0.000000,0.000000 0.000000,25.000000 25.000000,0.000000 0.000000,-25.000000-25.000000</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42300.000000 29550.000000,'50.000000'0.000000,"0.000000"0.000000,0.000000 0.000000,-25.000000 0.000000,0.000000 0.000000,25.000000 0.000000,0.000000 0.000000,-25.000000 0.000000,0.000000 0.000000,0.000000 0.000000,0.000000 0.000000,-25.000000 25.000000,0.000000 0.000000,0.000000 0.000000,0.000000 0.000000,-50.000000 0.000000,0.000000 0.000000,-25.000000-25.000000,0.000000 0.000000,-50.000000 25.000000,0.000000 0.000000,-50.000000 0.000000,0.000000 0.000000,-25.000000-25.000000,0.000000 0.000000,75.000000 0.000000,0.000000 0.000000,25.000000 0.000000,0.000000 0.000000,-25.000000 0.000000,0.000000 0.000000,0.000000 0.000000,0.000000 0.000000,0.000000 0.000000,0.000000 0.000000,-175.000000 0.000000,0.000000 0.000000,125.000000 0.000000,0.000000 0.000000,-150.000000-25.000000,0.000000 0.000000,175.000000 0.000000,0.000000 0.000000,-150.000000-25.000000,0.000000 0.000000,200.000000 50.000000,0.000000 0.000000,-150.000000-50.000000,0.000000 0.000000,75.000000 25.000000,0.000000 0.000000,50.000000-25.000000,0.000000 0.000000,75.000000 25.000000,0.000000 0.000000,25.000000-25.000000,0.000000 0.000000,0.000000-25.000000,0.000000 0.000000,25.000000 25.000000,0.000000 0.000000,0.000000-25.000000,0.000000 0.000000,0.000000-25.000000,0.000000 0.000000,50.000000 0.000000,0.000000 0.000000,0.000000-25.000000,0.000000 0.000000,75.000000 0.000000,0.000000 0.000000,0.000000 0.000000,0.000000 0.000000,75.000000 25.000000,0.000000 0.000000,25.000000 0.000000,0.000000 0.000000,0.000000 0.000000,0.000000 0.000000,-25.000000 50.000000,0.000000 0.000000,25.000000 0.000000,0.000000 0.000000,25.000000 25.000000,0.000000 0.000000,25.000000 0.000000,0.000000 0.000000,0.000000 25.000000,0.000000 0.000000,-50.000000 0.000000,0.000000 0.000000,75.000000 25.000000,0.000000 0.000000,-50.000000 0.000000,0.000000 0.000000,-25.000000 50.000000,0.000000 0.000000,-25.000000 0.000000,0.000000 0.000000,-50.000000 0.000000,0.000000 0.000000,0.000000 0.000000,0.000000 0.000000,0.000000 25.000000,0.000000 0.000000,-50.000000-25.000000,0.000000 0.000000,-50.000000 0.000000,0.000000 0.000000,-25.000000 25.000000,0.000000 0.000000,-25.000000 0.000000,0.000000 0.000000,0.000000 25.000000,0.000000 0.000000,0.000000-25.000000,0.000000 0.000000,-25.000000 0.000000,0.000000 0.000000,-25.000000 0.000000,0.000000 0.000000,-25.000000-25.000000,0.000000 0.000000,-25.000000 0.000000,0.000000 0.000000,-25.000000-25.000000,0.000000 0.000000,-25.000000 0.000000,0.000000 0.000000,0.000000-25.000000,0.000000 0.000000,25.000000 0.000000,0.000000 0.000000,-25.000000 25.000000,0.000000 0.000000,50.000000-50.000000,0.000000 0.000000,-50.000000 25.000000,0.000000 0.000000,0.000000-25.000000,0.000000 0.000000,0.000000 0.000000,0.000000 0.000000,-25.000000 0.000000,0.000000 0.000000,-25.000000 0.000000,0.000000 0.000000,125.000000 25.000000</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44700.000000 29600.000000,'-50.000000'-50.000000,"50.000000"25.000000,0.000000 0.000000,-25.000000 25.000000,0.000000 0.000000,50.000000-25.000000,0.000000 0.000000,25.000000 25.000000,0.000000 0.000000,25.000000 0.000000,0.000000 0.000000,75.000000 0.000000,0.000000 0.000000,50.000000 0.000000,0.000000 0.000000,75.000000 0.000000,0.000000 0.000000,25.000000 0.000000,0.000000 0.000000,0.000000 0.000000,0.000000 0.000000,75.000000 0.000000,0.000000 0.000000,-25.000000 0.000000,0.000000 0.000000,-50.000000 0.000000,0.000000 0.000000,25.000000 0.000000,0.000000 0.000000,-25.000000 0.000000,0.000000 0.000000,-50.000000 25.000000,0.000000 0.000000,-25.000000-25.000000,0.000000 0.000000,-50.000000 0.000000,0.000000 0.000000,0.000000 0.000000,0.000000 0.000000,0.000000 0.000000,0.000000 0.000000,-75.000000 0.000000,0.000000 0.000000,-50.000000 0.000000,0.000000 0.000000,0.000000 0.000000,0.000000 0.000000,-50.000000 25.000000,0.000000 0.000000,-50.000000-25.000000,0.000000 0.000000,-25.000000 0.000000,0.000000 0.000000,-75.000000 0.000000,0.000000 0.000000,-50.000000 0.000000,0.000000 0.000000,-50.000000 0.000000,0.000000 0.000000,25.000000 0.000000,0.000000 0.000000,-25.000000 25.000000,0.000000 0.000000,-50.000000-25.000000,0.000000 0.000000,-75.000000 0.000000,0.000000 0.000000,0.000000 0.000000,0.000000 0.000000,-50.000000 0.000000,0.000000 0.000000,25.000000 25.000000,0.000000 0.000000,125.000000-25.000000,0.000000 0.000000,50.000000 0.000000,0.000000 0.000000,25.000000 25.000000,0.000000 0.000000,75.000000-25.000000,0.000000 0.000000,75.000000 0.000000,0.000000 0.000000,0.000000 0.000000,0.000000 0.000000,25.000000 0.000000,0.000000 0.000000,50.000000 0.000000,0.000000 0.000000,25.000000 0.000000,0.000000 0.000000,75.000000 0.000000,0.000000 0.000000,100.000000 0.000000,0.000000 0.000000,25.000000-25.000000,0.000000 0.000000,25.000000 0.000000,0.000000 0.000000,25.000000 25.000000,0.000000 0.000000,50.000000-25.000000,0.000000 0.000000,50.000000 25.000000,0.000000 0.000000,-25.000000 0.000000,0.000000 0.000000,25.000000 0.000000,0.000000 0.000000,-75.000000 25.000000,0.000000 0.000000,-125.000000-25.000000,0.000000 0.000000,-75.000000 25.000000,0.000000 0.000000,-25.000000-25.000000,0.000000 0.000000,-25.000000 0.000000,0.000000 0.000000,-25.000000 0.000000,0.000000 0.000000,-25.000000 0.000000,0.000000 0.000000,-75.000000 0.000000</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3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57400.000000 29700.000000,'-50.000000'0.000000,"25.000000"0.000000,0.000000 0.000000,50.000000 0.000000,0.000000 0.000000,0.000000 0.000000,0.000000 0.000000,0.000000 0.000000,0.000000 0.000000,25.000000 0.000000,0.000000 0.000000,25.000000-25.000000,0.000000 0.000000,0.000000 0.000000,0.000000 0.000000,25.000000 25.000000,0.000000 0.000000,0.000000-25.000000,0.000000 0.000000,50.000000 25.000000,0.000000 0.000000,0.000000 0.000000,0.000000 0.000000,25.000000-25.000000,0.000000 0.000000,-25.000000 25.000000,0.000000 0.000000,-25.000000 0.000000,0.000000 0.000000,25.000000 0.000000,0.000000 0.000000,-25.000000-25.000000,0.000000 0.000000,50.000000 25.000000,0.000000 0.000000,0.000000 0.000000,0.000000 0.000000,0.000000 0.000000,0.000000 0.000000,-25.000000 25.000000,0.000000 0.000000,0.000000-25.000000,0.000000 0.000000,-50.000000 25.000000,0.000000 0.000000,25.000000-25.000000,0.000000 0.000000,0.000000 25.000000,0.000000 0.000000,0.000000-25.000000,0.000000 0.000000,50.000000 0.000000,0.000000 0.000000,-25.000000 25.000000,0.000000 0.000000,-25.000000-25.000000,0.000000 0.000000,0.000000 0.000000,0.000000 0.000000,-25.000000 0.000000,0.000000 0.000000,25.000000 0.000000,0.000000 0.000000,0.000000 0.000000,0.000000 0.000000,25.000000 25.000000,0.000000 0.000000,25.000000-25.000000,0.000000 0.000000,0.000000 0.000000,0.000000 0.000000,-50.000000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0.000000,-25.000000-25.000000,0.000000 0.000000,0.000000 25.000000,0.000000 0.000000,0.000000 0.000000,0.000000 0.000000,-25.000000 0.000000,0.000000 0.000000,0.000000 0.000000,0.000000 0.000000,0.000000 0.000000,0.000000 0.000000,0.000000 0.000000,0.000000 0.000000,0.000000-25.000000,0.000000 0.000000,25.000000 25.000000,0.000000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25.000000,0.000000 0.000000,-25.000000-25.000000,0.000000 0.000000,25.000000 0.000000,0.000000 0.000000,-25.000000 0.000000,0.000000 0.000000,0.000000 0.000000,0.000000 0.000000,25.000000 25.000000,0.000000 0.000000,-25.000000-25.000000,0.000000 0.000000,0.000000 0.000000,0.000000 0.000000,25.000000 0.000000,0.000000 0.000000,-25.000000 0.000000,0.000000 0.000000,25.000000 0.000000,0.000000 0.000000,0.000000 0.000000,0.000000 0.000000,-25.000000 0.000000,0.000000 0.000000,25.000000 25.000000,0.000000 0.000000,-25.000000-25.000000,0.000000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25.000000,0.000000 0.000000,0.000000-25.000000,0.000000 0.000000,0.000000 0.000000,0.000000 0.000000,25.000000 0.000000,0.000000 0.000000,-25.000000 0.000000,0.000000 0.000000,0.000000 0.000000,0.000000 0.000000,0.000000 0.000000,0.000000 0.000000,0.000000 0.000000,0.000000 0.000000,0.000000 0.000000,0.000000 0.000000,0.000000 25.000000,0.000000 0.000000,25.000000-25.000000,0.000000 0.000000,-25.000000 0.000000,0.000000 0.000000,0.000000 0.000000,0.000000 0.000000,0.000000 0.000000,0.000000 0.000000,0.000000 0.000000,0.000000 0.000000,0.000000 0.000000,0.000000 0.000000,0.000000 25.000000,0.000000 0.000000,0.000000-25.000000,0.000000 0.000000,25.000000 0.000000,0.000000 0.000000,-25.000000 0.000000,0.000000 0.000000,25.000000 0.000000,0.000000 0.000000,-25.000000 0.000000,0.000000 0.000000,25.000000 0.000000,0.000000 0.000000,0.000000 25.000000,0.000000 0.000000,-25.000000-25.000000,0.000000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0.000000,0.000000-25.000000,0.000000 0.000000,0.000000 25.000000,0.000000 0.000000,0.000000 0.000000,0.000000 0.000000,25.000000 0.000000,0.000000 0.000000,-25.000000-25.000000,0.000000 0.000000,25.000000 25.000000,0.000000 0.000000,0.000000 0.000000,0.000000 0.000000,0.000000 0.000000,0.000000 0.000000,0.000000 0.000000,0.000000 0.000000,-25.000000-25.000000,0.000000 0.000000,25.000000 25.000000,0.000000 0.000000,-25.000000 0.000000,0.000000 0.000000,0.000000 0.000000,0.000000 0.000000,0.000000 0.000000,0.000000 0.000000,0.000000 0.000000,0.000000 0.000000,0.000000 0.000000,0.000000 0.000000,0.000000 0.000000,0.000000 0.000000,25.000000-25.000000,0.000000 0.000000,-25.000000 25.000000,0.000000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25.000000,0.000000 0.000000,25.000000-25.000000,0.000000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0.000000,50.000000 25.000000,0.000000 0.000000,-50.000000-25.000000,0.000000 0.000000,0.000000 0.000000,0.000000 0.000000,-50.000000 0.000000,0.000000 0.000000,0.000000 25.000000,0.000000 0.000000,0.000000-25.000000,0.000000 0.000000,0.000000 0.000000,0.000000 0.000000,-25.000000 25.000000,0.000000 0.000000,25.000000-25.000000,0.000000 0.000000,0.000000 0.000000,0.000000 0.000000,25.000000 0.000000,0.000000 0.000000,0.000000 0.000000,0.000000 0.000000,0.000000 0.000000,0.000000 0.000000,0.000000 0.000000,0.000000 0.000000,0.000000 25.000000,0.000000 0.000000,0.000000-25.000000,0.000000 0.000000,-50.000000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25.000000,0.000000 0.000000,0.000000-25.000000,0.000000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25.000000,0.000000 0.000000,0.000000-25.000000,0.000000 0.000000,0.000000 0.000000,0.000000 0.000000,0.000000 0.000000,0.000000 0.000000,-75.000000 25.000000</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10050.000000 31650.000000,'50.000000'0.000000,"-50.000000"-25.000000,0.000000 0.000000,25.000000 25.000000,0.000000 0.000000,0.000000-50.000000,0.000000 0.000000,25.000000 25.000000,0.000000 0.000000,-25.000000 0.000000,0.000000 0.000000,0.000000 25.000000,0.000000 0.000000,-25.000000-25.000000,0.000000 0.000000,25.000000 0.000000,0.000000 0.000000,-50.000000 50.000000,0.000000 0.000000,-25.000000 25.000000,0.000000 0.000000,-25.000000 25.000000,0.000000 0.000000,0.000000 0.000000,0.000000 0.000000,-25.000000 0.000000,0.000000 0.000000,-25.000000 25.000000,0.000000 0.000000,0.000000 0.000000,0.000000 0.000000,0.000000 25.000000,0.000000 0.000000,-25.000000 0.000000,0.000000 0.000000,50.000000-25.000000,0.000000 0.000000,25.000000-25.000000,0.000000 0.000000,25.000000 0.000000,0.000000 0.000000,50.000000-25.000000,0.000000 0.000000,-25.000000-25.000000,0.000000 0.000000,25.000000 0.000000,0.000000 0.000000,0.000000 0.000000,0.000000 0.000000,0.000000 0.000000,0.000000 0.000000,0.000000 0.000000,0.000000 0.000000,0.000000 0.000000,0.000000 0.000000,-25.000000-50.000000,0.000000 0.000000,25.000000-25.000000,0.000000 0.000000,0.000000 25.000000,0.000000 0.000000,-25.000000-50.000000,0.000000 0.000000,0.000000 0.000000,0.000000 0.000000,0.000000 0.000000,0.000000 0.000000,25.000000-25.000000,0.000000 0.000000,-25.000000 0.000000,0.000000 0.000000,0.000000 25.000000,0.000000 0.000000,0.000000 0.000000,0.000000 0.000000,0.000000 0.000000,0.000000 0.000000,0.000000 50.000000,0.000000 0.000000,25.000000 0.000000,0.000000 0.000000,0.000000 50.000000,0.000000 0.000000,50.000000 25.000000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11740.000000 14350.000000,'40.000000'0.000000,"-30.000000"0.000000,0.000000 0.000000,9.000000 0.000000,2.000000 0.000000,8.000000 0.000000,2.000000 0.000000,-1.000000-10.000000,-1.000000 0.000000,1.000000 10.000000,0.000000 0.000000,10.000000-10.000000,1.000000 0.000000,9.000000 10.000000,0.000000 0.000000,9.000000-10.000000,1.000000 0.000000,10.000000 10.000000,0.000000 0.000000,-10.000000 0.000000,1.000000 0.000000,-1.000000-10.000000,0.000000 0.000000,-10.000000 10.000000,0.000000 0.000000,-10.000000 0.000000,0.000000 0.000000,-1.000000 0.000000,1.000000 0.000000,10.000000 0.000000,0.000000 0.000000,0.000000 0.000000,0.000000 0.000000,-9.000000 0.000000,-1.000000 0.000000,20.000000 0.000000,-1.000000 0.000000,-18.000000 0.000000,-1.000000 0.000000,0.000000 0.000000,-1.000000 0.000000,1.000000 0.000000,1.000000 0.000000,-11.000000 0.000000,-1.000000 0.000000,-8.000000 0.000000,-1.000000 0.000000,10.000000 0.000000,-1.000000 0.000000,1.000000 0.000000,0.000000 0.000000,1.000000 0.000000,-1.000000 0.000000,20.000000 0.000000,0.000000 0.000000,-11.000000 0.000000,1.000000 0.000000,10.000000 0.000000,0.000000 0.000000,-9.000000 0.000000,-1.000000 0.000000,10.000000 0.000000,0.000000 0.000000,-21.000000 10.000000,2.000000 0.000000,-1.000000-10.000000,-1.000000 0.000000,1.000000 0.000000,0.000000 0.000000,-10.000000 0.000000,0.000000 0.000000,-10.000000 10.000000,1.000000 0.000000,9.000000-10.000000,-1.000000 0.000000,-8.000000 0.000000,-1.000000 0.000000,10.000000 0.000000,0.000000 0.000000,0.000000 0.000000,-1.000000 0.000000,1.000000 0.000000,0.000000 0.000000,1.000000 10.000000,-1.000000 0.000000,-1.000000-10.000000,2.000000 0.000000,8.000000 0.000000,2.000000 0.000000,-1.000000 0.000000,-1.000000 0.000000,-8.000000 10.000000,-1.000000 0.000000,10.000000-10.000000,-1.000000 0.000000,-8.000000 0.000000,-1.000000 0.000000,-1.000000 0.000000,2.000000 0.000000,-1.000000 0.000000,0.000000 0.000000,-10.000000 0.000000,0.000000 0.000000,9.000000 10.000000,2.000000 0.000000,-11.000000-10.000000,-1.000000 0.000000,1.000000 0.000000,1.000000 0.000000,9.000000 0.000000,-1.000000 0.000000,-8.000000 0.000000,-1.000000 0.000000,10.000000 0.000000,0.000000 0.000000,-10.000000 0.000000,0.000000 0.000000,9.000000 0.000000,2.000000 0.000000,-1.000000 0.000000,0.000000 0.000000,0.000000 0.000000,-1.000000 0.000000,1.000000 10.000000,0.000000 0.000000,1.000000-10.000000,-1.000000 0.000000,10.000000 0.000000,-1.000000 0.000000,-8.000000 0.000000,-1.000000 0.000000,10.000000 0.000000,-1.000000 0.000000,1.000000 0.000000,0.000000 0.000000,1.000000 0.000000,-1.000000 0.000000,9.000000 0.000000,1.000000 0.000000,-10.000000 0.000000,0.000000 0.000000,1.000000 0.000000,-1.000000 0.000000,0.000000-10.000000,0.000000 0.000000,-1.000000 10.000000,2.000000 0.000000,-1.000000 0.000000,-1.000000 0.000000,1.000000 0.000000,0.000000 0.000000,1.000000 0.000000,-1.000000 0.000000,9.000000 0.000000,1.000000 0.000000,-10.000000 0.000000,0.000000 0.000000,10.000000 0.000000,1.000000 0.000000,9.000000 0.000000,0.000000 0.000000,-10.000000 0.000000,0.000000 0.000000,-1.000000 0.000000,1.000000 0.000000,1.000000 0.000000,-1.000000 0.000000,-11.000000 0.000000,2.000000 0.000000,-1.000000 0.000000,-1.000000 0.000000,1.000000 0.000000,0.000000 0.000000,-10.000000 0.000000,0.000000 0.000000,10.000000 0.000000,0.000000 0.000000,-10.000000 10.000000,0.000000 0.000000,10.000000-10.000000,0.000000 0.000000,-10.000000 0.000000,0.000000 0.000000,21.000000 0.000000,-1.000000 0.000000,-20.000000 0.000000,0.000000 0.000000,10.000000 0.000000,0.000000 0.000000,-1.000000 0.000000,2.000000 0.000000,-12.000000 10.000000,2.000000 0.000000,8.000000-10.000000,2.000000 0.000000,-12.000000 0.000000,2.000000 0.000000,-11.000000 0.000000,-1.000000 0.000000,12.000000 0.000000,-1.000000 0.000000,-11.000000 0.000000,1.000000 0.000000,1.000000 0.000000,-1.000000 0.000000,0.000000 0.000000,-1.000000 0.000000,1.000000 10.000000,1.000000 0.000000,-11.000000 0.000000,0.000000 0.000000,-11.000000 0.000000</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8600.000000 31200.000000,'50.000000'-50.000000,"-50.000000"25.000000,0.000000 0.000000,0.000000 0.000000,0.000000 0.000000,0.000000 75.000000,0.000000 0.000000,0.000000 0.000000,0.000000 0.000000,0.000000 0.000000,0.000000 0.000000,0.000000 25.000000,0.000000 0.000000,0.000000 0.000000,0.000000 0.000000,0.000000-25.000000,0.000000 0.000000,25.000000 0.000000,0.000000 0.000000,0.000000 25.000000,0.000000 0.000000,0.000000-50.000000,0.000000 0.000000,0.000000 25.000000,0.000000 0.000000,0.000000-25.000000,0.000000 0.000000,0.000000 0.000000</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8300.000000 31000.000000,'50.000000'-50.000000,"-25.000000"0.000000,0.000000 0.000000,25.000000 0.000000,0.000000 0.000000,0.000000 0.000000,0.000000 0.000000,25.000000 0.000000,0.000000 0.000000,0.000000 25.000000,0.000000 0.000000,25.000000 0.000000,0.000000 0.000000,-25.000000 25.000000,0.000000 0.000000,0.000000 25.000000,0.000000 0.000000,0.000000 50.000000,0.000000 0.000000,-25.000000 0.000000,0.000000 0.000000,0.000000 25.000000,0.000000 0.000000,-25.000000 0.000000,0.000000 0.000000,-25.000000 0.000000,0.000000 0.000000,0.000000 0.000000,0.000000 0.000000,-50.000000 0.000000,0.000000 0.000000,-25.000000 0.000000,0.000000 0.000000,0.000000-50.000000,0.000000 0.000000,-25.000000 50.000000,0.000000 0.000000,0.000000-50.000000,0.000000 0.000000,-25.000000 0.000000,0.000000 0.000000,25.000000 0.000000,0.000000 0.000000,25.000000 0.000000,0.000000 0.000000,0.000000-25.000000,0.000000 0.000000,0.000000-25.000000,0.000000 0.000000,50.000000 0.000000,0.000000 0.000000,0.000000-50.000000,0.000000 0.000000,-25.000000-25.000000,0.000000 0.000000,25.000000 0.000000,0.000000 0.000000,0.000000 0.000000,0.000000 0.000000,-25.000000-25.000000,0.000000 0.000000,50.000000 0.000000,0.000000 0.000000,-25.000000 25.000000,0.000000 0.000000,25.000000 0.000000,0.000000 0.000000,0.000000 0.000000,0.000000 0.000000,25.000000 25.000000,0.000000 0.000000,50.000000 0.000000,0.000000 0.000000,25.000000 0.000000,0.000000 0.000000,25.000000 50.000000,0.000000 0.000000,-50.000000-50.000000</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3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12400.000000 32850.000000,'-50.000000'-50.000000,"50.000000"25.000000,0.000000 0.000000,0.000000 0.000000,0.000000 0.000000,50.000000 0.000000,0.000000 0.000000,50.000000 25.000000,0.000000 0.000000,25.000000 0.000000,0.000000 0.000000,100.000000-25.000000,0.000000 0.000000,125.000000 25.000000,0.000000 0.000000,25.000000 0.000000,0.000000 0.000000,100.000000 0.000000,0.000000 0.000000,50.000000 0.000000,0.000000 0.000000,-100.000000 25.000000,0.000000 0.000000,75.000000 25.000000,0.000000 0.000000,-25.000000 0.000000,0.000000 0.000000,-75.000000-25.000000,0.000000 0.000000,0.000000 0.000000,0.000000 0.000000,-100.000000 0.000000,0.000000 0.000000,25.000000-25.000000,0.000000 0.000000,0.000000 0.000000,0.000000 0.000000,-75.000000 0.000000,0.000000 0.000000,-75.000000 0.000000,0.000000 0.000000,25.000000 0.000000,0.000000 0.000000,25.000000 0.000000,0.000000 0.000000,-75.000000 0.000000,0.000000 0.000000,-25.000000 0.000000,0.000000 0.000000,-50.000000 0.000000,0.000000 0.000000,0.000000 25.000000,0.000000 0.000000,-25.000000-25.000000,0.000000 0.000000,0.000000 0.000000,0.000000 0.000000,0.000000 0.000000,0.000000 0.000000,0.000000 0.000000,0.000000 0.000000,0.000000 25.000000,0.000000 0.000000,-100.000000 0.000000</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11200.000000 35600.000000,'50.000000'0.000000,"-25.000000"0.000000,0.000000 0.000000,0.000000 0.000000,0.000000 0.000000,25.000000-25.000000,0.000000 0.000000,-25.000000 25.000000,0.000000 0.000000,25.000000-25.000000,0.000000 0.000000,-25.000000 25.000000,0.000000 0.000000,25.000000 0.000000,0.000000 0.000000,0.000000 0.000000,0.000000 0.000000,-25.000000 0.000000,0.000000 0.000000,0.000000-25.000000,0.000000 0.000000,25.000000 25.000000,0.000000 0.000000,0.000000 0.000000,0.000000 0.000000,0.000000 0.000000,0.000000 0.000000,0.000000 0.000000,0.000000 0.000000,0.000000 0.000000,0.000000 0.000000,0.000000 0.000000,0.000000 0.000000,25.000000 0.000000,0.000000 0.000000,0.000000 0.000000,0.000000 0.000000,0.000000 0.000000,0.000000 0.000000,50.000000 0.000000,0.000000 0.000000,0.000000 0.000000,0.000000 0.000000,25.000000 0.000000,0.000000 0.000000,0.000000 25.000000,0.000000 0.000000,0.000000-25.000000,0.000000 0.000000,-25.000000 0.000000,0.000000 0.000000,0.000000 25.000000,0.000000 0.000000,-25.000000-25.000000,0.000000 0.000000,25.000000 0.000000,0.000000 0.000000,0.000000 25.000000,0.000000 0.000000,25.000000-25.000000,0.000000 0.000000,25.000000 25.000000,0.000000 0.000000,0.000000-25.000000,0.000000 0.000000,-25.000000 25.000000,0.000000 0.000000,-50.000000-25.000000,0.000000 0.000000,50.000000 0.000000,0.000000 0.000000,-25.000000 0.000000,0.000000 0.000000,25.000000 0.000000,0.000000 0.000000,25.000000 0.000000,0.000000 0.000000,0.000000 0.000000,0.000000 0.000000,0.000000 0.000000,0.000000 0.000000,0.000000 0.000000,0.000000 0.000000,0.000000 0.000000,0.000000 0.000000,75.000000 0.000000,0.000000 0.000000,25.000000 0.000000,0.000000 0.000000,-50.000000 0.000000,0.000000 0.000000,-25.000000 25.000000,0.000000 0.000000,25.000000-25.000000,0.000000 0.000000,0.000000 0.000000,0.000000 0.000000,0.000000 0.000000,0.000000 0.000000,-25.000000 0.000000,0.000000 0.000000,-75.000000 0.000000,0.000000 0.000000,0.000000 0.000000,0.000000 0.000000,25.000000 0.000000,0.000000 0.000000,25.000000 0.000000,0.000000 0.000000,0.000000-25.000000,0.000000 0.000000,0.000000 25.000000,0.000000 0.000000,-25.000000 0.000000,0.000000 0.000000,-25.000000-25.000000,0.000000 0.000000,0.000000 25.000000,0.000000 0.000000,25.000000 0.000000,0.000000 0.000000,25.000000 0.000000,0.000000 0.000000,0.000000 0.000000,0.000000 0.000000,0.000000 0.000000,0.000000 0.000000,-25.000000 0.000000,0.000000 0.000000,0.000000 0.000000,0.000000 0.000000,0.000000 0.000000,0.000000 0.000000,25.000000 0.000000,0.000000 0.000000,50.000000 0.000000,0.000000 0.000000,-50.000000 0.000000,0.000000 0.000000,0.000000 0.000000,0.000000 0.000000,-25.000000 0.000000,0.000000 0.000000,0.000000 0.000000,0.000000 0.000000,0.000000 0.000000,0.000000 0.000000,50.000000 0.000000,0.000000 0.000000,-25.000000 0.000000,0.000000 0.000000,-25.000000 0.000000,0.000000 0.000000,0.000000 0.000000,0.000000 0.000000,-50.000000 0.000000,0.000000 0.000000,25.000000-25.000000,0.000000 0.000000,0.000000 25.000000,0.000000 0.000000,0.000000 0.000000,0.000000 0.000000,25.000000 0.000000,0.000000 0.000000,-25.000000-25.000000,0.000000 0.000000,-25.000000 25.000000,0.000000 0.000000,-25.000000 0.000000,0.000000 0.000000,25.000000 0.000000,0.000000 0.000000,-50.000000 0.000000,0.000000 0.000000,50.000000 0.000000,0.000000 0.000000,-25.000000 0.000000,0.000000 0.000000,25.000000 0.000000,0.000000 0.000000,0.000000 25.000000,0.000000 0.000000,25.000000 0.000000,0.000000 0.000000,-25.000000-25.000000,0.000000 0.000000,0.000000 25.000000,0.000000 0.000000,-25.000000-25.000000,0.000000 0.000000,-25.000000 0.000000,0.000000 0.000000,0.000000 0.000000,0.000000 0.000000,-25.000000 0.000000,0.000000 0.000000,0.000000 0.000000,0.000000 0.000000,0.000000 0.000000,0.000000 0.000000,-25.000000-25.000000,0.000000 0.000000,25.000000 25.000000,0.000000 0.000000,0.000000-25.000000</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10300.000000 34650.000000,'0.000000'-100.000000,"0.000000"50.000000,0.000000 0.000000,0.000000 0.000000,0.000000 0.000000,0.000000 25.000000,0.000000 0.000000,-25.000000 25.000000,0.000000 0.000000,0.000000 0.000000,0.000000 0.000000,0.000000 25.000000,0.000000 0.000000,-25.000000 50.000000,0.000000 0.000000,-50.000000 0.000000,0.000000 0.000000,0.000000 25.000000,0.000000 0.000000,-25.000000 25.000000,0.000000 0.000000,25.000000-25.000000,0.000000 0.000000,-25.000000 25.000000,0.000000 0.000000,25.000000-25.000000,0.000000 0.000000,25.000000 0.000000,0.000000 0.000000,25.000000-25.000000,0.000000 0.000000,0.000000-25.000000,0.000000 0.000000,25.000000 0.000000,0.000000 0.000000,0.000000 0.000000,0.000000 0.000000,0.000000 0.000000,0.000000 0.000000,0.000000-25.000000,0.000000 0.000000,25.000000 0.000000,0.000000 0.000000,-25.000000 0.000000,0.000000 0.000000,25.000000 0.000000,0.000000 0.000000,-25.000000-25.000000,0.000000 0.000000,0.000000-25.000000,0.000000 0.000000,25.000000 0.000000,0.000000 0.000000,0.000000-25.000000,0.000000 0.000000,-25.000000 0.000000,0.000000 0.000000,25.000000 0.000000,0.000000 0.000000,0.000000 0.000000,0.000000 0.000000,-25.000000 0.000000,0.000000 0.000000,25.000000 0.000000,0.000000 0.000000,0.000000 0.000000,0.000000 0.000000,0.000000 0.000000,0.000000 0.000000,0.000000 0.000000,0.000000 0.000000,0.000000 25.000000,0.000000 0.000000,0.000000-25.000000,0.000000 0.000000,25.000000 25.000000,0.000000 0.000000,0.000000 25.000000,0.000000 0.000000,0.000000-25.000000</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4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6850.000000 36150.000000,'0.000000'-100.000000,"25.000000"25.000000,0.000000 0.000000,25.000000-25.000000,0.000000 0.000000,25.000000-25.000000,0.000000 0.000000,50.000000-25.000000,0.000000 0.000000,50.000000 0.000000,0.000000 0.000000,50.000000-25.000000,0.000000 0.000000,-50.000000 50.000000,0.000000 0.000000,25.000000 25.000000,0.000000 0.000000,25.000000 50.000000,0.000000 0.000000,-25.000000 25.000000,0.000000 0.000000,-25.000000 0.000000,0.000000 0.000000,-50.000000 25.000000,0.000000 0.000000,-25.000000 0.000000,0.000000 0.000000,-25.000000 25.000000,0.000000 0.000000,0.000000 0.000000,0.000000 0.000000,0.000000 25.000000,0.000000 0.000000,-50.000000 25.000000,0.000000 0.000000,0.000000 0.000000,0.000000 0.000000,-25.000000 25.000000,0.000000 0.000000,-25.000000 25.000000,0.000000 0.000000,-50.000000-25.000000,0.000000 0.000000,0.000000 25.000000,0.000000 0.000000,0.000000-25.000000,0.000000 0.000000,0.000000 0.000000,0.000000 0.000000,0.000000-25.000000,0.000000 0.000000,-25.000000 25.000000,0.000000 0.000000,0.000000-25.000000,0.000000 0.000000,-75.000000 0.000000,0.000000 0.000000,-25.000000 0.000000,0.000000 0.000000,-50.000000 25.000000,0.000000 0.000000,25.000000 0.000000,0.000000 0.000000,0.000000 0.000000,0.000000 0.000000,50.000000-25.000000,0.000000 0.000000,50.000000-25.000000,0.000000 0.000000,0.000000-25.000000,0.000000 0.000000,50.000000-25.000000,0.000000 0.000000,0.000000 0.000000,0.000000 0.000000,25.000000 0.000000,0.000000 0.000000,0.000000-25.000000,0.000000 0.000000,25.000000-25.000000,0.000000 0.000000,0.000000-50.000000,0.000000 0.000000,0.000000 25.000000,0.000000 0.000000,25.000000-50.000000,0.000000 0.000000,0.000000 0.000000,0.000000 0.000000,0.000000 0.000000,0.000000 0.000000,50.000000 25.000000,0.000000 0.000000,25.000000-50.000000,0.000000 0.000000,25.000000 50.000000,0.000000 0.000000,-25.000000 25.000000,0.000000 0.000000,25.000000 0.000000</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10650.000000 41600.000000,'50.000000'0.000000,"-25.000000"0.000000,0.000000 0.000000,0.000000 0.000000,0.000000 0.000000,0.000000 0.000000,0.000000 0.000000,0.000000 0.000000,0.000000 0.000000,50.000000-25.000000,0.000000 0.000000,0.000000 0.000000,0.000000 0.000000,50.000000 25.000000,0.000000 0.000000,25.000000 0.000000,0.000000 0.000000,0.000000-25.000000,0.000000 0.000000,0.000000 25.000000,0.000000 0.000000,0.000000 0.000000,0.000000 0.000000,-25.000000 0.000000,0.000000 0.000000,0.000000 0.000000,0.000000 0.000000,25.000000 0.000000,0.000000 0.000000,25.000000 0.000000,0.000000 0.000000,0.000000 0.000000,0.000000 0.000000,0.000000 0.000000,0.000000 0.000000,-25.000000 25.000000,0.000000 0.000000,0.000000-25.000000,0.000000 0.000000,0.000000 25.000000,0.000000 0.000000,25.000000 0.000000,0.000000 0.000000,0.000000-25.000000,0.000000 0.000000,50.000000 0.000000,0.000000 0.000000,-75.000000 25.000000,0.000000 0.000000,0.000000-25.000000,0.000000 0.000000,0.000000 25.000000,0.000000 0.000000,25.000000-25.000000,0.000000 0.000000,25.000000 0.000000,0.000000 0.000000,0.000000 0.000000,0.000000 0.000000,-50.000000 25.000000,0.000000 0.000000,-25.000000-25.000000,0.000000 0.000000,-25.000000 0.000000,0.000000 0.000000,0.000000 25.000000,0.000000 0.000000,25.000000-25.000000,0.000000 0.000000,25.000000 0.000000,0.000000 0.000000,0.000000 0.000000,0.000000 0.000000,0.000000 25.000000,0.000000 0.000000,0.000000-25.000000,0.000000 0.000000,-50.000000 0.000000,0.000000 0.000000,0.000000 0.000000,0.000000 0.000000,0.000000 0.000000,0.000000 0.000000,0.000000 0.000000,0.000000 0.000000,0.000000 0.000000,0.000000 0.000000,25.000000 0.000000,0.000000 0.000000,0.000000 0.000000,0.000000 0.000000,0.000000 0.000000,0.000000 0.000000,25.000000 0.000000,0.000000 0.000000,-50.000000 0.000000,0.000000 0.000000,0.000000-25.000000,0.000000 0.000000,-25.000000 25.000000,0.000000 0.000000,-25.000000 0.000000,0.000000 0.000000,25.000000 0.000000,0.000000 0.000000,25.000000-25.000000,0.000000 0.000000,0.000000 25.000000,0.000000 0.000000,-25.000000 0.000000,0.000000 0.000000,50.000000 0.000000,0.000000 0.000000,-50.000000-25.000000,0.000000 0.000000,50.000000 25.000000,0.000000 0.000000,-50.000000 0.000000,0.000000 0.000000,25.000000 0.000000,0.000000 0.000000,-25.000000 0.000000,0.000000 0.000000,0.000000 0.000000,0.000000 0.000000,0.000000 0.000000,0.000000 0.000000,0.000000 0.000000,0.000000 0.000000,25.000000 0.000000,0.000000 0.000000,-25.000000-25.000000,0.000000 0.000000,50.000000 25.000000,0.000000 0.000000,-25.000000 0.000000,0.000000 0.000000,0.000000 0.000000,0.000000 0.000000,0.000000-25.000000,0.000000 0.000000,0.000000 25.000000,0.000000 0.000000,-25.000000 0.000000,0.000000 0.000000,-25.000000 0.000000,0.000000 0.000000,0.000000 0.000000,0.000000 0.000000,25.000000-25.000000,0.000000 0.000000,-25.000000 25.000000,0.000000 0.000000,25.000000 0.000000,0.000000 0.000000,25.000000 0.000000,0.000000 0.000000,0.000000-25.000000,0.000000 0.000000,25.000000 25.000000,0.000000 0.000000,-25.000000 0.000000,0.000000 0.000000,25.000000 0.000000,0.000000 0.000000,-25.000000-25.000000,0.000000 0.000000,0.000000 25.000000,0.000000 0.000000,-25.000000 0.000000,0.000000 0.000000,0.000000 0.000000,0.000000 0.000000,0.000000-25.000000,0.000000 0.000000,0.000000 25.000000,0.000000 0.000000,25.000000 0.000000,0.000000 0.000000,-25.000000 0.000000,0.000000 0.000000,50.000000-25.000000,0.000000 0.000000,-25.000000 25.000000,0.000000 0.000000,0.000000 0.000000,0.000000 0.000000,25.000000 0.000000,0.000000 0.000000,-50.000000 0.000000,0.000000 0.000000,0.000000 0.000000,0.000000 0.000000,-25.000000 0.000000,0.000000 0.000000,50.000000 0.000000,0.000000 0.000000,-50.000000 0.000000,0.000000 0.000000,0.000000 0.000000,0.000000 0.000000,0.000000 0.000000,0.000000 0.000000,-25.000000 0.000000,0.000000 0.000000,25.000000 0.000000,0.000000 0.000000,0.000000 0.000000,0.000000 0.000000,-25.000000 0.000000,0.000000 0.000000,25.000000 0.000000,0.000000 0.000000,-25.000000 0.000000,0.000000 0.000000,-50.000000 0.000000,0.000000 0.000000,-25.000000 0.000000,0.000000 0.000000,-25.000000 25.000000</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10600.000000 40350.000000,'0.000000'-50.000000,"0.000000"25.000000,0.000000 0.000000,0.000000 0.000000,0.000000 0.000000,25.000000 0.000000,0.000000 0.000000,-25.000000 0.000000,0.000000 0.000000,0.000000 0.000000,0.000000 0.000000,-50.000000 25.000000,0.000000 0.000000,25.000000 50.000000,0.000000 0.000000,-50.000000 0.000000,0.000000 0.000000,0.000000 50.000000,0.000000 0.000000,-50.000000 0.000000,0.000000 0.000000,-25.000000 50.000000,0.000000 0.000000,0.000000 0.000000,0.000000 0.000000,0.000000 0.000000,0.000000 0.000000,0.000000-25.000000,0.000000 0.000000,50.000000-25.000000,0.000000 0.000000,50.000000-25.000000,0.000000 0.000000,0.000000-25.000000,0.000000 0.000000,50.000000-25.000000,0.000000 0.000000,0.000000 0.000000,0.000000 0.000000,0.000000-50.000000,0.000000 0.000000,0.000000 0.000000,0.000000 0.000000,0.000000-25.000000,0.000000 0.000000,0.000000 0.000000,0.000000 0.000000,0.000000-25.000000,0.000000 0.000000,0.000000 25.000000,0.000000 0.000000,0.000000-25.000000,0.000000 0.000000,0.000000 0.000000,0.000000 0.000000,0.000000 25.000000,0.000000 0.000000,0.000000-25.000000,0.000000 0.000000,0.000000 0.000000,0.000000 0.000000,0.000000 25.000000,0.000000 0.000000,0.000000 0.000000,0.000000 0.000000,0.000000 25.000000,0.000000 0.000000,0.000000 50.000000,0.000000 0.000000,0.000000 0.000000,0.000000 0.000000,0.000000 25.000000</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7100.000000 41550.000000,'100.000000'-200.000000,"-50.000000"75.000000,0.000000 0.000000,25.000000 0.000000,0.000000 0.000000,25.000000-25.000000,0.000000 0.000000,50.000000-25.000000,0.000000 0.000000,0.000000 50.000000,0.000000 0.000000,0.000000 25.000000,0.000000 0.000000,25.000000 0.000000,0.000000 0.000000,25.000000 50.000000,0.000000 0.000000,-25.000000 25.000000,0.000000 0.000000,0.000000 25.000000,0.000000 0.000000,-50.000000 0.000000,0.000000 0.000000,-25.000000 0.000000,0.000000 0.000000,-25.000000 25.000000,0.000000 0.000000,0.000000 0.000000,0.000000 0.000000,0.000000 25.000000,0.000000 0.000000,0.000000 0.000000,0.000000 0.000000,0.000000 0.000000,0.000000 0.000000,-50.000000 25.000000,0.000000 0.000000,-25.000000 25.000000,0.000000 0.000000,-25.000000-25.000000,0.000000 0.000000,-50.000000 50.000000,0.000000 0.000000,-50.000000 0.000000,0.000000 0.000000,25.000000 0.000000,0.000000 0.000000,-25.000000 0.000000,0.000000 0.000000,-25.000000 0.000000,0.000000 0.000000,0.000000 0.000000,0.000000 0.000000,-25.000000-25.000000,0.000000 0.000000,-25.000000 25.000000,0.000000 0.000000,25.000000-50.000000,0.000000 0.000000,25.000000 0.000000,0.000000 0.000000,25.000000-25.000000,0.000000 0.000000,0.000000 0.000000,0.000000 0.000000,-25.000000 0.000000,0.000000 0.000000,50.000000-25.000000,0.000000 0.000000,-25.000000-25.000000,0.000000 0.000000,25.000000 0.000000,0.000000 0.000000,0.000000 0.000000,0.000000 0.000000,0.000000-50.000000,0.000000 0.000000,25.000000 0.000000,0.000000 0.000000,0.000000-25.000000,0.000000 0.000000,25.000000 0.000000,0.000000 0.000000,0.000000-25.000000,0.000000 0.000000,25.000000-25.000000,0.000000 0.000000,0.000000 25.000000,0.000000 0.000000,25.000000-25.000000,0.000000 0.000000,25.000000 0.000000,0.000000 0.000000,50.000000 0.000000,0.000000 0.000000,25.000000-25.000000,0.000000 0.000000,-50.000000 100.000000,0.000000 0.000000,50.000000 0.000000</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11300.000000 46850.000000,'0.000000'50.000000,"25.000000"-50.000000,0.000000 0.000000,0.000000 0.000000,0.000000 0.000000,0.000000 0.000000,0.000000 0.000000,0.000000 0.000000,0.000000 0.000000,50.000000 0.000000,0.000000 0.000000,0.000000 0.000000,0.000000 0.000000,0.000000 0.000000,0.000000 0.000000,25.000000-25.000000,0.000000 0.000000,25.000000 25.000000,0.000000 0.000000,-25.000000 0.000000,0.000000 0.000000,25.000000-25.000000,0.000000 0.000000,0.000000 25.000000,0.000000 0.000000,25.000000 0.000000,0.000000 0.000000,25.000000 0.000000,0.000000 0.000000,25.000000 0.000000,0.000000 0.000000,0.000000 0.000000,0.000000 0.000000,-50.000000 0.000000,0.000000 0.000000,25.000000 0.000000,0.000000 0.000000,0.000000 0.000000,0.000000 0.000000,25.000000 0.000000,0.000000 0.000000,0.000000 0.000000,0.000000 0.000000,0.000000 0.000000,0.000000 0.000000,-75.000000 0.000000,0.000000 0.000000,25.000000 0.000000,0.000000 0.000000,25.000000 0.000000,0.000000 0.000000,25.000000 0.000000,0.000000 0.000000,0.000000 0.000000,0.000000 0.000000,25.000000 25.000000,0.000000 0.000000,-75.000000-25.000000,0.000000 0.000000,0.000000 0.000000,0.000000 0.000000,0.000000 0.000000,0.000000 0.000000,25.000000 25.000000,0.000000 0.000000,0.000000-25.000000,0.000000 0.000000,0.000000 0.000000,0.000000 0.000000,-50.000000 0.000000,0.000000 0.000000,-50.000000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0.000000,-50.000000-25.000000,0.000000 0.000000,25.000000 25.000000,0.000000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0.000000,-50.000000 0.000000,0.000000 0.000000,25.000000 0.000000,0.000000 0.000000,0.000000-25.000000,0.000000 0.000000,-25.000000 25.000000,0.000000 0.000000,0.000000 0.000000,0.000000 0.000000,25.000000 0.000000,0.000000 0.000000,-25.000000-25.000000,0.000000 0.000000,25.000000 25.000000,0.000000 0.000000,-25.000000 0.000000,0.000000 0.000000,0.000000 0.000000,0.000000 0.000000,25.000000-25.000000,0.000000 0.000000,-25.000000 25.000000,0.000000 0.000000,25.000000 0.000000,0.000000 0.000000,-25.000000-25.000000,0.000000 0.000000,25.000000 25.000000,0.000000 0.000000,-25.000000 0.000000,0.000000 0.000000,0.000000 0.000000,0.000000 0.000000,0.000000-25.000000,0.000000 0.000000,0.000000 25.000000,0.000000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25.000000,0.000000 0.000000,-25.000000-25.000000,0.000000 0.000000,25.000000 0.000000,0.000000 0.000000,0.000000 0.000000,0.000000 0.000000,0.000000 0.000000,0.000000 0.000000,25.000000 0.000000,0.000000 0.000000,-25.000000 25.000000,0.000000 0.000000,0.000000-25.000000,0.000000 0.000000,25.000000 0.000000,0.000000 0.000000,-25.000000 0.000000,0.000000 0.000000,0.000000 25.000000,0.000000 0.000000,0.000000-25.000000,0.000000 0.000000,-25.000000 0.000000,0.000000 0.000000,0.000000 0.000000,0.000000 0.000000,0.000000 0.000000,0.000000 0.000000,0.000000 0.000000,0.000000 0.000000,-50.000000 0.000000,0.000000 0.000000,0.000000 0.000000,0.000000 0.000000,0.000000 0.000000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9800.000000 15230.000000,'19.000000'0.000000,"-8.000000"0.000000,-1.000000 0.000000,0.000000 0.000000,-1.000000 0.000000,1.000000 0.000000,1.000000 0.000000,-1.000000 0.000000,0.000000 0.000000,9.000000 0.000000,2.000000 0.000000,-11.000000 0.000000,-1.000000 0.000000,21.000000 0.000000,0.000000 0.000000,-10.000000 0.000000,0.000000 0.000000,10.000000 0.000000,0.000000 0.000000,1.000000-10.000000,-1.000000 0.000000,9.000000 10.000000,1.000000 0.000000,-10.000000 0.000000,0.000000 0.000000,1.000000-10.000000,-1.000000 0.000000,0.000000 10.000000,0.000000 0.000000,-1.000000 0.000000,2.000000 0.000000,9.000000 0.000000,0.000000 0.000000,10.000000 0.000000,0.000000 0.000000,-11.000000 0.000000,1.000000 0.000000,10.000000 0.000000,0.000000 0.000000,-9.000000 0.000000,-1.000000 0.000000,0.000000-10.000000,-1.000000 0.000000,1.000000 10.000000,1.000000 0.000000,-1.000000 0.000000,0.000000 0.000000,-1.000000 0.000000,1.000000 0.000000,1.000000-10.000000,-1.000000 0.000000,0.000000 10.000000,-1.000000 0.000000,11.000000 0.000000,0.000000 0.000000,-10.000000 0.000000,1.000000 0.000000,9.000000 0.000000,0.000000 0.000000,-10.000000 0.000000,0.000000 0.000000,-10.000000 0.000000,0.000000 0.000000,10.000000 0.000000,-1.000000 0.000000,-19.000000 0.000000,0.000000 0.000000,10.000000 0.000000,0.000000 0.000000,1.000000 0.000000,-1.000000 0.000000,0.000000 0.000000,0.000000 0.000000,-1.000000 0.000000,2.000000 0.000000,19.000000-10.000000,0.000000 0.000000,-10.000000 10.000000,0.000000 0.000000,10.000000 0.000000,0.000000 0.000000,0.000000 0.000000,0.000000 0.000000,-11.000000 0.000000,1.000000 0.000000,1.000000 0.000000,-1.000000 0.000000,-11.000000 0.000000,2.000000 0.000000,-1.000000 0.000000,-1.000000 0.000000,1.000000 0.000000,0.000000 0.000000,1.000000 0.000000,-1.000000 0.000000,0.000000 0.000000,0.000000 0.000000,10.000000 0.000000,-1.000000 0.000000,11.000000 0.000000,0.000000 0.000000,-10.000000 0.000000,1.000000 0.000000,-1.000000-10.000000,0.000000 0.000000,10.000000 10.000000,0.000000 0.000000,-20.000000 0.000000,0.000000 0.000000,-1.000000 0.000000,2.000000 0.000000,9.000000 0.000000,0.000000 0.000000,-20.000000 0.000000,-1.000000 0.000000,12.000000 0.000000,-1.000000 0.000000,0.000000 0.000000,0.000000 0.000000,10.000000 0.000000,-1.000000 0.000000,1.000000 0.000000,1.000000 0.000000,-1.000000 0.000000,0.000000 0.000000,-1.000000 0.000000,1.000000 0.000000,10.000000 0.000000,0.000000 0.000000,-9.000000 0.000000,-1.000000 0.000000,0.000000 0.000000,-1.000000 0.000000,1.000000 0.000000,1.000000 0.000000,-11.000000 0.000000,-1.000000 0.000000,1.000000 0.000000,0.000000 0.000000,1.000000 0.000000,-1.000000 0.000000,0.000000 0.000000,0.000000 0.000000,-1.000000 0.000000,2.000000 0.000000,9.000000 0.000000,0.000000 0.000000,10.000000 0.000000,0.000000 0.000000,0.000000 0.000000,0.000000 0.000000,-11.000000 10.000000,1.000000 0.000000,1.000000-10.000000,-1.000000 0.000000,-11.000000 0.000000,2.000000 0.000000,9.000000 0.000000,0.000000 0.000000,-10.000000 0.000000,0.000000 0.000000,-1.000000 0.000000,2.000000 0.000000,-1.000000 0.000000,-1.000000 0.000000,12.000000 10.000000,-1.000000 0.000000,-11.000000-10.000000,2.000000 0.000000,9.000000 0.000000,0.000000 0.000000,10.000000 0.000000,0.000000 0.000000,-11.000000 0.000000,1.000000 0.000000,-10.000000 0.000000,0.000000 0.000000,20.000000 10.000000,0.000000 0.000000,-19.000000-10.000000,-1.000000 0.000000,0.000000 0.000000,0.000000 0.000000,-1.000000 0.000000,2.000000 0.000000,-1.000000 10.000000,-1.000000 0.000000,12.000000-10.000000,-1.000000 0.000000,0.000000 0.000000,-1.000000 0.000000,1.000000 0.000000,1.000000 0.000000,-1.000000 10.000000,0.000000 0.000000,-10.000000-10.000000,0.000000 0.000000,10.000000 0.000000,-1.000000 0.000000,-8.000000 0.000000,-1.000000 0.000000,0.000000 0.000000,0.000000 0.000000,-10.000000 10.000000,0.000000 0.000000,10.000000-10.000000,0.000000 0.000000,-20.000000 0.000000,-1.000000 0.000000,12.000000 0.000000,-1.000000 0.000000,-11.000000 0.000000,1.000000 0.000000,10.000000 0.000000,0.000000 0.000000,-10.000000 0.000000,1.000000 0.000000,-1.000000 0.000000,0.000000 0.000000,9.000000 0.000000,2.000000 0.000000,-11.000000 10.000000,-1.000000 0.000000,1.000000-10.000000,1.000000 0.000000,9.000000 0.000000,-1.000000 0.000000,-8.000000 0.000000,-1.000000 0.000000,0.000000 10.000000,-1.000000 0.000000,-9.000000 0.000000,0.000000 0.000000,0.000000 0.000000</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10500.000000 45850.000000,'0.000000'-100.000000,"25.000000"50.000000,0.000000 0.000000,0.000000 0.000000,0.000000 0.000000,0.000000 0.000000,0.000000 0.000000,-25.000000 0.000000,0.000000 0.000000,0.000000 25.000000,0.000000 0.000000,0.000000 0.000000,0.000000 0.000000,-25.000000 25.000000,0.000000 0.000000,-25.000000 50.000000,0.000000 0.000000,-25.000000 25.000000,0.000000 0.000000,0.000000 25.000000,0.000000 0.000000,-50.000000 0.000000,0.000000 0.000000,0.000000 0.000000,0.000000 0.000000,-25.000000 0.000000,0.000000 0.000000,0.000000 0.000000,0.000000 0.000000,25.000000 0.000000,0.000000 0.000000,25.000000-25.000000,0.000000 0.000000,0.000000 0.000000,0.000000 0.000000,50.000000 0.000000,0.000000 0.000000,0.000000-25.000000,0.000000 0.000000,25.000000-25.000000,0.000000 0.000000,25.000000 0.000000,0.000000 0.000000,0.000000-50.000000,0.000000 0.000000,0.000000-25.000000,0.000000 0.000000,0.000000 25.000000,0.000000 0.000000,0.000000-25.000000,0.000000 0.000000,0.000000 0.000000,0.000000 0.000000,0.000000 25.000000,0.000000 0.000000,0.000000-25.000000,0.000000 0.000000,0.000000 0.000000,0.000000 0.000000,0.000000 25.000000,0.000000 0.000000,0.000000-25.000000,0.000000 0.000000,0.000000 25.000000,0.000000 0.000000,0.000000 0.000000,0.000000 0.000000,0.000000 0.000000,0.000000 0.000000,0.000000 0.000000,0.000000 0.000000,25.000000 25.000000</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6800.000000 46300.000000,'200.000000'-250.000000,"-100.000000"125.000000,0.000000 0.000000,50.000000 0.000000,0.000000 0.000000,50.000000-25.000000,0.000000 0.000000,0.000000 25.000000,0.000000 0.000000,-50.000000 50.000000,0.000000 0.000000,50.000000 0.000000,0.000000 0.000000,25.000000 25.000000,0.000000 0.000000,0.000000 25.000000,0.000000 0.000000,-25.000000 0.000000,0.000000 0.000000,-50.000000 25.000000,0.000000 0.000000,-50.000000 0.000000,0.000000 0.000000,50.000000 0.000000,0.000000 0.000000,-25.000000 0.000000,0.000000 0.000000,0.000000 50.000000,0.000000 0.000000,0.000000 0.000000,0.000000 0.000000,-50.000000 0.000000,0.000000 0.000000,-25.000000 0.000000,0.000000 0.000000,-50.000000 25.000000,0.000000 0.000000,0.000000 0.000000,0.000000 0.000000,-25.000000 25.000000,0.000000 0.000000,-50.000000 0.000000,0.000000 0.000000,-50.000000 25.000000,0.000000 0.000000,-25.000000-25.000000,0.000000 0.000000,-25.000000 0.000000,0.000000 0.000000,25.000000 25.000000,0.000000 0.000000,0.000000-50.000000,0.000000 0.000000,0.000000 25.000000,0.000000 0.000000,-75.000000 25.000000,0.000000 0.000000,0.000000-25.000000,0.000000 0.000000,0.000000-25.000000,0.000000 0.000000,0.000000 25.000000,0.000000 0.000000,75.000000-50.000000,0.000000 0.000000,25.000000 0.000000,0.000000 0.000000,-50.000000-25.000000,0.000000 0.000000,50.000000 0.000000,0.000000 0.000000,0.000000-25.000000,0.000000 0.000000,25.000000 0.000000,0.000000 0.000000,50.000000 0.000000,0.000000 0.000000,0.000000-50.000000,0.000000 0.000000,25.000000-25.000000,0.000000 0.000000,25.000000-25.000000,0.000000 0.000000,0.000000-25.000000,0.000000 0.000000,0.000000 0.000000,0.000000 0.000000,0.000000 25.000000,0.000000 0.000000,25.000000-25.000000,0.000000 0.000000,25.000000 25.000000,0.000000 0.000000,25.000000 25.000000,0.000000 0.000000,25.000000 0.000000,0.000000 0.000000,25.000000 0.000000,0.000000 0.000000,-50.000000 25.000000</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15850.000000 50300.000000,'-100.000000'0.000000,"25.000000"25.000000,0.000000 0.000000,-25.000000-25.000000,0.000000 0.000000,0.000000 25.000000,0.000000 0.000000,-25.000000 0.000000,0.000000 0.000000,0.000000 0.000000,0.000000 0.000000,-25.000000 0.000000,0.000000 0.000000,-25.000000 0.000000,0.000000 0.000000,-25.000000-25.000000,0.000000 0.000000,-50.000000 0.000000,0.000000 0.000000,25.000000-25.000000,0.000000 0.000000,50.000000 0.000000,0.000000 0.000000,-50.000000 0.000000,0.000000 0.000000,-25.000000-25.000000,0.000000 0.000000,25.000000 25.000000,0.000000 0.000000,50.000000-25.000000,0.000000 0.000000,25.000000-25.000000,0.000000 0.000000,25.000000 25.000000,0.000000 0.000000,50.000000 0.000000,0.000000 0.000000,-25.000000-25.000000,0.000000 0.000000,50.000000 0.000000,0.000000 0.000000,25.000000 0.000000,0.000000 0.000000,25.000000-25.000000,0.000000 0.000000,50.000000 0.000000,0.000000 0.000000,25.000000 0.000000,0.000000 0.000000,0.000000 0.000000,0.000000 0.000000,25.000000 25.000000,0.000000 0.000000,0.000000-25.000000,0.000000 0.000000,50.000000 0.000000,0.000000 0.000000,0.000000 25.000000,0.000000 0.000000,50.000000 0.000000,0.000000 0.000000,50.000000 25.000000,0.000000 0.000000,0.000000 0.000000,0.000000 0.000000,-25.000000 25.000000,0.000000 0.000000,25.000000 25.000000,0.000000 0.000000,25.000000 0.000000,0.000000 0.000000,25.000000 25.000000,0.000000 0.000000,-50.000000 25.000000,0.000000 0.000000,-75.000000 0.000000,0.000000 0.000000,25.000000 25.000000,0.000000 0.000000,25.000000 0.000000,0.000000 0.000000,-50.000000 0.000000,0.000000 0.000000,-25.000000 0.000000,0.000000 0.000000,-25.000000 0.000000,0.000000 0.000000,-100.000000 0.000000,0.000000 0.000000,0.000000 0.000000,0.000000 0.000000,-25.000000 25.000000,0.000000 0.000000,-25.000000 0.000000,0.000000 0.000000,-25.000000 0.000000,0.000000 0.000000,0.000000 25.000000,0.000000 0.000000,0.000000-25.000000,0.000000 0.000000,-25.000000 0.000000,0.000000 0.000000,25.000000-25.000000,0.000000 0.000000,-25.000000 0.000000,0.000000 0.000000,-25.000000-25.000000,0.000000 0.000000,0.000000 0.000000,0.000000 0.000000,0.000000 0.000000,0.000000 0.000000,-25.000000-25.000000,0.000000 0.000000,0.000000 0.000000,0.000000 0.000000,25.000000 0.000000,0.000000 0.000000,-25.000000 0.000000,0.000000 0.000000,25.000000 0.000000,0.000000 0.000000,-25.000000 0.000000,0.000000 0.000000,-25.000000-25.000000,0.000000 0.000000,0.000000 0.000000</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5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10450.000000 48950.000000,'50.000000'0.000000,"-50.000000"-25.000000,0.000000 0.000000,0.000000 0.000000,0.000000 0.000000,-25.000000 50.000000,0.000000 0.000000,-50.000000 25.000000,0.000000 0.000000,-25.000000 50.000000,0.000000 0.000000,-25.000000 50.000000,0.000000 0.000000,-25.000000 0.000000,0.000000 0.000000,-50.000000 0.000000,0.000000 0.000000,0.000000 0.000000,0.000000 0.000000,50.000000-25.000000,0.000000 0.000000,25.000000-25.000000,0.000000 0.000000,0.000000 0.000000,0.000000 0.000000,50.000000-50.000000,0.000000 0.000000,0.000000 0.000000,0.000000 0.000000,25.000000-25.000000,0.000000 0.000000,25.000000-25.000000,0.000000 0.000000,25.000000 25.000000,0.000000 0.000000,0.000000-50.000000,0.000000 0.000000,0.000000 0.000000,0.000000 0.000000,0.000000 0.000000,0.000000 0.000000,0.000000-25.000000,0.000000 0.000000,0.000000-25.000000,0.000000 0.000000,0.000000 25.000000,0.000000 0.000000,0.000000 0.000000,0.000000 0.000000,0.000000-25.000000,0.000000 0.000000,0.000000 25.000000,0.000000 0.000000,0.000000 0.000000,0.000000 0.000000,0.000000 0.000000,0.000000 0.000000,0.000000 0.000000,0.000000 0.000000,0.000000 25.000000,0.000000 0.000000,25.000000 0.000000,0.000000 0.000000,0.000000 25.000000</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7050.000000 50750.000000,'-50.000000'-50.000000,"50.000000"25.000000,0.000000 0.000000,-25.000000-25.000000,0.000000 0.000000,25.000000-25.000000,0.000000 0.000000,0.000000 25.000000,0.000000 0.000000,0.000000-50.000000,0.000000 0.000000,0.000000 25.000000,0.000000 0.000000,50.000000-25.000000,0.000000 0.000000,25.000000-25.000000,0.000000 0.000000,50.000000 0.000000,0.000000 0.000000,25.000000 25.000000,0.000000 0.000000,0.000000 0.000000,0.000000 0.000000,25.000000 25.000000,0.000000 0.000000,0.000000 25.000000,0.000000 0.000000,0.000000 0.000000,0.000000 0.000000,25.000000 50.000000,0.000000 0.000000,0.000000 0.000000,0.000000 0.000000,-25.000000 25.000000,0.000000 0.000000,-75.000000 0.000000,0.000000 0.000000,-50.000000 25.000000,0.000000 0.000000,0.000000 25.000000,0.000000 0.000000,-25.000000-25.000000,0.000000 0.000000,-25.000000 0.000000,0.000000 0.000000,25.000000 0.000000,0.000000 0.000000,-25.000000-25.000000,0.000000 0.000000,25.000000 25.000000,0.000000 0.000000,-25.000000 25.000000,0.000000 0.000000,0.000000 0.000000,0.000000 0.000000,-50.000000 25.000000,0.000000 0.000000,0.000000 0.000000,0.000000 0.000000,-50.000000 0.000000,0.000000 0.000000,0.000000 25.000000,0.000000 0.000000,-75.000000-25.000000,0.000000 0.000000,0.000000-25.000000,0.000000 0.000000,-25.000000 0.000000,0.000000 0.000000,0.000000 0.000000,0.000000 0.000000,50.000000-25.000000,0.000000 0.000000,25.000000 0.000000,0.000000 0.000000,-25.000000 25.000000,0.000000 0.000000,50.000000-50.000000,0.000000 0.000000,0.000000 0.000000,0.000000 0.000000,0.000000 0.000000,0.000000 0.000000,50.000000-25.000000,0.000000 0.000000,0.000000 0.000000,0.000000 0.000000,25.000000-25.000000,0.000000 0.000000,25.000000-25.000000,0.000000 0.000000,0.000000 0.000000,0.000000 0.000000,0.000000-25.000000,0.000000 0.000000,0.000000 25.000000,0.000000 0.000000,0.000000 0.000000,0.000000 0.000000,50.000000-25.000000,0.000000 0.000000,-25.000000 0.000000,0.000000 0.000000,50.000000 0.000000,0.000000 0.000000,25.000000 0.000000,0.000000 0.000000,-50.000000 25.000000</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10400.000000 56300.000000,'0.000000'50.000000,"0.000000"-25.000000,0.000000 0.000000,0.000000 0.000000,0.000000 0.000000,0.000000 0.000000,0.000000 0.000000,0.000000 0.000000,0.000000 0.000000,0.000000 0.000000,0.000000 0.000000,0.000000 0.000000,0.000000 0.000000,25.000000-25.000000</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5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31550.000000 55950.000000,'-50.000000'0.000000,"25.000000"25.000000,0.000000 0.000000,0.000000-25.000000,0.000000 0.000000,0.000000 0.000000,0.000000 0.000000,0.000000 0.000000,0.000000 0.000000,100.000000 0.000000,0.000000 0.000000,-25.000000-25.000000,0.000000 0.000000,50.000000 25.000000,0.000000 0.000000,25.000000-25.000000,0.000000 0.000000,0.000000 25.000000,0.000000 0.000000,75.000000-25.000000,0.000000 0.000000,50.000000 25.000000,0.000000 0.000000,25.000000 0.000000,0.000000 0.000000,-25.000000 0.000000,0.000000 0.000000,0.000000 25.000000,0.000000 0.000000,-25.000000 25.000000,0.000000 0.000000,25.000000-25.000000,0.000000 0.000000,-75.000000 0.000000,0.000000 0.000000,-50.000000 0.000000,0.000000 0.000000,-50.000000-25.000000,0.000000 0.000000,-50.000000 25.000000,0.000000 0.000000,0.000000-25.000000,0.000000 0.000000,-50.000000 0.000000,0.000000 0.000000,-25.000000 0.000000,0.000000 0.000000,-25.000000 0.000000,0.000000 0.000000,-50.000000 0.000000,0.000000 0.000000,-50.000000-25.000000,0.000000 0.000000,-100.000000 25.000000,0.000000 0.000000,-25.000000-25.000000,0.000000 0.000000,25.000000 0.000000,0.000000 0.000000,-75.000000 25.000000,0.000000 0.000000,-75.000000-50.000000,0.000000 0.000000,75.000000 25.000000,0.000000 0.000000,25.000000 25.000000,0.000000 0.000000,0.000000-25.000000,0.000000 0.000000,100.000000 0.000000,0.000000 0.000000,75.000000 25.000000,0.000000 0.000000,0.000000 0.000000,0.000000 0.000000,75.000000-25.000000,0.000000 0.000000,25.000000 25.000000,0.000000 0.000000,50.000000-25.000000,0.000000 0.000000,75.000000 25.000000,0.000000 0.000000,50.000000 0.000000,0.000000 0.000000,25.000000-25.000000,0.000000 0.000000,50.000000 0.000000,0.000000 0.000000,75.000000 25.000000,0.000000 0.000000,50.000000 0.000000,0.000000 0.000000,-25.000000 0.000000,0.000000 0.000000,25.000000 0.000000,0.000000 0.000000,50.000000 25.000000,0.000000 0.000000,-50.000000 25.000000,0.000000 0.000000,-50.000000 0.000000,0.000000 0.000000,-25.000000 0.000000,0.000000 0.000000,-75.000000 0.000000,0.000000 0.000000,-50.000000-25.000000,0.000000 0.000000,-50.000000 0.000000,0.000000 0.000000,-75.000000 0.000000,0.000000 0.000000,-25.000000-25.000000,0.000000 0.000000,-75.000000 0.000000,0.000000 0.000000,-50.000000 0.000000,0.000000 0.000000,-50.000000 0.000000,0.000000 0.000000,-50.000000 0.000000,0.000000 0.000000,50.000000 25.000000,0.000000 0.000000,25.000000-25.000000,0.000000 0.000000,-50.000000 0.000000,0.000000 0.000000,0.000000 0.000000,0.000000 0.000000,0.000000 0.000000,0.000000 0.000000,50.000000 0.000000,0.000000 0.000000,100.000000 0.000000,0.000000 0.000000,125.000000-25.000000,0.000000 0.000000,125.000000 25.000000,0.000000 0.000000,100.000000-25.000000,0.000000 0.000000,50.000000 0.000000,0.000000 0.000000,-50.000000 25.000000,0.000000 0.000000,0.000000-25.000000,0.000000 0.000000,0.000000 25.000000,0.000000 0.000000,0.000000 0.000000,0.000000 0.000000,-50.000000 0.000000,0.000000 0.000000,-75.000000 50.000000,0.000000 0.000000,-125.000000-25.000000,0.000000 0.000000,-100.000000 0.000000,0.000000 0.000000,-75.000000-25.000000,0.000000 0.000000,-100.000000 25.000000,0.000000 0.000000,-75.000000-25.000000,0.000000 0.000000,50.000000 0.000000,0.000000 0.000000,0.000000 0.000000,0.000000 0.000000,-25.000000 0.000000,0.000000 0.000000,0.000000 0.000000,0.000000 0.000000,75.000000 0.000000,0.000000 0.000000,125.000000 0.000000,0.000000 0.000000,75.000000 0.000000,0.000000 0.000000,75.000000 0.000000,0.000000 0.000000,50.000000 0.000000,0.000000 0.000000,75.000000 0.000000,0.000000 0.000000,25.000000 0.000000,0.000000 0.000000,50.000000-25.000000,0.000000 0.000000,-50.000000 25.000000,0.000000 0.000000,-25.000000 0.000000,0.000000 0.000000,0.000000 0.000000,0.000000 0.000000,-50.000000 0.000000,0.000000 0.000000,-25.000000 0.000000,0.000000 0.000000,-50.000000 0.000000,0.000000 0.000000,-50.000000 25.000000,0.000000 0.000000,0.000000 0.000000,0.000000 0.000000,-100.000000 0.000000,0.000000 0.000000,50.000000 0.000000,0.000000 0.000000,-50.000000 0.000000</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10600.000000 54450.000000,'50.000000'0.000000,"-25.000000"-50.000000,0.000000 0.000000,0.000000 0.000000,0.000000 0.000000,-50.000000 75.000000,0.000000 0.000000,-25.000000 25.000000,0.000000 0.000000,0.000000 0.000000,0.000000 0.000000,-25.000000 25.000000,0.000000 0.000000,-25.000000 25.000000,0.000000 0.000000,0.000000-25.000000,0.000000 0.000000,-25.000000 25.000000,0.000000 0.000000,0.000000 0.000000,0.000000 0.000000,-25.000000 0.000000,0.000000 0.000000,25.000000 0.000000,0.000000 0.000000,25.000000-25.000000,0.000000 0.000000,50.000000 0.000000,0.000000 0.000000,0.000000-50.000000,0.000000 0.000000,50.000000 0.000000,0.000000 0.000000,0.000000-50.000000,0.000000 0.000000,0.000000-25.000000,0.000000 0.000000,0.000000 25.000000,0.000000 0.000000,0.000000-25.000000,0.000000 0.000000,0.000000-25.000000,0.000000 0.000000,0.000000 25.000000,0.000000 0.000000,0.000000 0.000000,0.000000 0.000000,0.000000 0.000000,0.000000 0.000000,-25.000000 25.000000,0.000000 0.000000,25.000000-25.000000,0.000000 0.000000,0.000000 0.000000,0.000000 0.000000,0.000000 25.000000,0.000000 0.000000,0.000000 0.000000,0.000000 0.000000,25.000000 25.000000,0.000000 0.000000,0.000000 0.000000,0.000000 0.000000,0.000000 25.000000</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3:59: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7250.000000 56200.000000,'0.000000'-50.000000,"0.000000"0.000000,0.000000 0.000000,0.000000 0.000000,0.000000 0.000000,0.000000-25.000000,0.000000 0.000000,25.000000-25.000000,0.000000 0.000000,25.000000 0.000000,0.000000 0.000000,0.000000-25.000000,0.000000 0.000000,50.000000 0.000000,0.000000 0.000000,25.000000 0.000000,0.000000 0.000000,25.000000-50.000000,0.000000 0.000000,25.000000 50.000000,0.000000 0.000000,25.000000 0.000000,0.000000 0.000000,25.000000 0.000000,0.000000 0.000000,-25.000000 75.000000,0.000000 0.000000,-25.000000 25.000000,0.000000 0.000000,-25.000000 25.000000,0.000000 0.000000,-75.000000 0.000000,0.000000 0.000000,0.000000 0.000000,0.000000 0.000000,-25.000000 50.000000,0.000000 0.000000,25.000000 0.000000,0.000000 0.000000,-25.000000 25.000000,0.000000 0.000000,-25.000000 50.000000,0.000000 0.000000,-25.000000-25.000000,0.000000 0.000000,0.000000 25.000000,0.000000 0.000000,-50.000000 0.000000,0.000000 0.000000,-25.000000 0.000000,0.000000 0.000000,-25.000000-25.000000,0.000000 0.000000,0.000000 25.000000,0.000000 0.000000,0.000000-25.000000,0.000000 0.000000,-25.000000 0.000000,0.000000 0.000000,-25.000000 0.000000,0.000000 0.000000,0.000000 0.000000,0.000000 0.000000,-50.000000-25.000000,0.000000 0.000000,-25.000000 0.000000,0.000000 0.000000,75.000000-25.000000,0.000000 0.000000,25.000000 0.000000,0.000000 0.000000,0.000000-25.000000,0.000000 0.000000,25.000000 0.000000,0.000000 0.000000,25.000000-25.000000,0.000000 0.000000,-25.000000-25.000000,0.000000 0.000000,50.000000-50.000000,0.000000 0.000000,25.000000 25.000000,0.000000 0.000000,0.000000-25.000000,0.000000 0.000000,25.000000-25.000000,0.000000 0.000000,0.000000 0.000000,0.000000 0.000000,50.000000-50.000000,0.000000 0.000000,0.000000 50.000000,0.000000 0.000000,50.000000-25.000000,0.000000 0.000000,0.000000 25.000000,0.000000 0.000000,0.000000 25.000000,0.000000 0.000000,0.000000 25.000000,0.000000 0.000000,0.000000 0.000000,0.000000 0.000000,-25.000000 50.000000,0.000000 0.000000,-50.000000 0.000000,0.000000 0.000000,0.000000 0.000000</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10350.000000 57900.000000,'0.000000'-50.000000,"25.000000"25.000000,0.000000 0.000000,-25.000000 0.000000,0.000000 0.000000,0.000000 0.000000,0.000000 0.000000,0.000000 0.000000,0.000000 0.000000,-25.000000 25.000000,0.000000 0.000000,0.000000 50.000000,0.000000 0.000000,0.000000 0.000000,0.000000 0.000000,-25.000000 25.000000,0.000000 0.000000,0.000000 0.000000,0.000000 0.000000,-25.000000 25.000000,0.000000 0.000000,0.000000 0.000000,0.000000 0.000000,0.000000 25.000000,0.000000 0.000000,-25.000000-25.000000,0.000000 0.000000,-25.000000 25.000000,0.000000 0.000000,25.000000-50.000000,0.000000 0.000000,0.000000 25.000000,0.000000 0.000000,50.000000-50.000000,0.000000 0.000000,0.000000 0.000000,0.000000 0.000000,25.000000-25.000000,0.000000 0.000000,25.000000-50.000000,0.000000 0.000000,0.000000 0.000000,0.000000 0.000000,0.000000 0.000000,0.000000 0.000000,-25.000000-25.000000,0.000000 0.000000,25.000000 0.000000,0.000000 0.000000,-25.000000 0.000000,0.000000 0.000000,25.000000 0.000000,0.000000 0.000000,-25.000000 25.000000,0.000000 0.000000,0.000000-25.000000,0.000000 0.000000,25.000000 25.000000,0.000000 0.000000,-25.000000 0.000000,0.000000 0.000000,25.000000 0.000000,0.000000 0.000000,0.000000 0.000000,0.000000 0.000000,-25.000000 25.000000,0.000000 0.000000,25.000000 25.000000,0.000000 0.000000,25.000000 25.000000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8240.000000 15990.000000,'-21.000000'0.000000,"11.000000"0.000000,1.000000 0.000000,-1.000000 0.000000,0.000000 0.000000,20.000000 0.000000,0.000000 0.000000,9.000000-10.000000,2.000000 0.000000,-1.000000 10.000000,0.000000 0.000000,0.000000 0.000000,-1.000000 0.000000,12.000000 0.000000,-1.000000 0.000000,0.000000 0.000000,0.000000 0.000000,-1.000000 0.000000,2.000000 0.000000,-1.000000 0.000000,-1.000000 0.000000,12.000000 0.000000,-1.000000 0.000000,10.000000-10.000000,0.000000 0.000000,20.000000 10.000000,0.000000 0.000000,-10.000000 0.000000,0.000000 0.000000,9.000000 0.000000,2.000000 0.000000,-11.000000 0.000000,-1.000000 0.000000,-9.000000 0.000000,0.000000 0.000000,0.000000 0.000000,0.000000 0.000000,-20.000000-10.000000,0.000000 0.000000,10.000000 10.000000,1.000000 0.000000,-1.000000 0.000000,0.000000 0.000000,-10.000000 0.000000,0.000000 0.000000,10.000000 0.000000,-1.000000 0.000000,-8.000000 0.000000,-1.000000 0.000000,-10.000000 0.000000,-1.000000 0.000000,-8.000000-10.000000,-1.000000 0.000000,0.000000 10.000000,-1.000000 0.000000,1.000000 10.000000,1.000000 0.000000,-1.000000-10.000000,0.000000 0.000000,-1.000000 0.000000,1.000000 0.000000,1.000000 10.000000</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7300.000000 60200.000000,'50.000000'-200.000000,"-50.000000"100.000000,0.000000 0.000000,0.000000 0.000000,0.000000 0.000000,25.000000-25.000000,0.000000 0.000000,50.000000 0.000000,0.000000 0.000000,25.000000 0.000000,0.000000 0.000000,25.000000-25.000000,0.000000 0.000000,0.000000 0.000000,0.000000 0.000000,0.000000 0.000000,0.000000 0.000000,0.000000 25.000000,0.000000 0.000000,25.000000 25.000000,0.000000 0.000000,0.000000 25.000000,0.000000 0.000000,0.000000 50.000000,0.000000 0.000000,0.000000 0.000000,0.000000 0.000000,-50.000000 25.000000,0.000000 0.000000,0.000000 0.000000,0.000000 0.000000,-50.000000 50.000000,0.000000 0.000000,0.000000 0.000000,0.000000 0.000000,-25.000000 25.000000,0.000000 0.000000,-25.000000 25.000000,0.000000 0.000000,0.000000 0.000000,0.000000 0.000000,0.000000 25.000000,0.000000 0.000000,-25.000000 0.000000,0.000000 0.000000,-25.000000 0.000000,0.000000 0.000000,0.000000 0.000000,0.000000 0.000000,0.000000 0.000000,0.000000 0.000000,-50.000000-25.000000,0.000000 0.000000,0.000000 0.000000,0.000000 0.000000,-50.000000 25.000000,0.000000 0.000000,0.000000 0.000000,0.000000 0.000000,0.000000-25.000000,0.000000 0.000000,0.000000 0.000000,0.000000 0.000000,25.000000-50.000000,0.000000 0.000000,75.000000-25.000000,0.000000 0.000000,0.000000 0.000000,0.000000 0.000000,0.000000-25.000000,0.000000 0.000000,25.000000 0.000000,0.000000 0.000000,-25.000000-25.000000,0.000000 0.000000,25.000000-25.000000,0.000000 0.000000,-25.000000 0.000000,0.000000 0.000000,0.000000-25.000000,0.000000 0.000000,25.000000-25.000000,0.000000 0.000000,25.000000-25.000000,0.000000 0.000000,-25.000000-25.000000,0.000000 0.000000,25.000000 0.000000,0.000000 0.000000,50.000000 25.000000,0.000000 0.000000,25.000000 25.000000,0.000000 0.000000,0.000000 25.000000,0.000000 0.000000,0.000000 50.000000,0.000000 0.000000,0.000000 0.000000,0.000000 0.000000,-25.000000 25.000000,0.000000 0.000000,0.000000 0.000000</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41950.000000 55800.000000,'-100.000000'50.000000,"25.000000"-25.000000,0.000000 0.000000,0.000000-25.000000,0.000000 0.000000,0.000000 25.000000,0.000000 0.000000,0.000000-25.000000,0.000000 0.000000,25.000000 25.000000,0.000000 0.000000,25.000000-25.000000,0.000000 0.000000,0.000000 0.000000,0.000000 0.000000,25.000000 25.000000,0.000000 0.000000,25.000000 0.000000,0.000000 0.000000,25.000000-25.000000,0.000000 0.000000,25.000000 0.000000,0.000000 0.000000,0.000000 0.000000,0.000000 0.000000,50.000000 0.000000,0.000000 0.000000,25.000000 0.000000,0.000000 0.000000,0.000000 0.000000,0.000000 0.000000,50.000000 0.000000,0.000000 0.000000,50.000000-25.000000,0.000000 0.000000,25.000000 25.000000,0.000000 0.000000,50.000000-25.000000,0.000000 0.000000,-50.000000 25.000000,0.000000 0.000000,-25.000000 0.000000,0.000000 0.000000,0.000000 0.000000,0.000000 0.000000,0.000000 0.000000,0.000000 0.000000,-25.000000 0.000000,0.000000 0.000000,-50.000000-25.000000,0.000000 0.000000,25.000000 25.000000,0.000000 0.000000,-25.000000 0.000000,0.000000 0.000000,0.000000 0.000000,0.000000 0.000000,-25.000000 0.000000,0.000000 0.000000,-75.000000 0.000000,0.000000 0.000000,-25.000000 0.000000,0.000000 0.000000,-25.000000 0.000000,0.000000 0.000000,-50.000000 0.000000,0.000000 0.000000,-25.000000 25.000000,0.000000 0.000000,-50.000000-25.000000,0.000000 0.000000,-50.000000 25.000000,0.000000 0.000000,-50.000000-25.000000,0.000000 0.000000,-75.000000 0.000000,0.000000 0.000000,50.000000 0.000000,0.000000 0.000000,-100.000000 0.000000,0.000000 0.000000,-50.000000-25.000000,0.000000 0.000000,25.000000 0.000000,0.000000 0.000000,50.000000 25.000000,0.000000 0.000000,0.000000-25.000000,0.000000 0.000000,25.000000 25.000000,0.000000 0.000000,75.000000 0.000000,0.000000 0.000000,0.000000 0.000000,0.000000 0.000000,25.000000 0.000000,0.000000 0.000000,-25.000000 0.000000,0.000000 0.000000,0.000000 0.000000,0.000000 0.000000,50.000000 0.000000,0.000000 0.000000,75.000000 0.000000,0.000000 0.000000,50.000000 0.000000,0.000000 0.000000,75.000000 0.000000,0.000000 0.000000,25.000000-25.000000,0.000000 0.000000,50.000000 25.000000,0.000000 0.000000,75.000000 0.000000,0.000000 0.000000,50.000000 0.000000,0.000000 0.000000,-25.000000 0.000000,0.000000 0.000000,0.000000 0.000000,0.000000 0.000000,50.000000 0.000000,0.000000 0.000000,50.000000 0.000000,0.000000 0.000000,0.000000 25.000000,0.000000 0.000000,50.000000 0.000000,0.000000 0.000000,-25.000000 0.000000,0.000000 0.000000,-50.000000 25.000000,0.000000 0.000000,-50.000000-25.000000,0.000000 0.000000,-50.000000 0.000000,0.000000 0.000000,50.000000-25.000000,0.000000 0.000000,-25.000000 25.000000,0.000000 0.000000,-50.000000 0.000000,0.000000 0.000000,-75.000000-25.000000,0.000000 0.000000,0.000000 25.000000,0.000000 0.000000,-25.000000-25.000000,0.000000 0.000000,-25.000000 0.000000,0.000000 0.000000,-25.000000 0.000000,0.000000 0.000000,-100.000000 0.000000,0.000000 0.000000,-25.000000 0.000000,0.000000 0.000000,-50.000000 0.000000,0.000000 0.000000,-25.000000 0.000000,0.000000 0.000000,-75.000000 0.000000,0.000000 0.000000,-50.000000 0.000000,0.000000 0.000000,0.000000 0.000000,0.000000 0.000000,0.000000 0.000000,0.000000 0.000000,-50.000000 0.000000,0.000000 0.000000,25.000000-25.000000,0.000000 0.000000,100.000000 25.000000,0.000000 0.000000,100.000000 0.000000,0.000000 0.000000,50.000000 0.000000,0.000000 0.000000,125.000000 0.000000,0.000000 0.000000,0.000000 0.000000,0.000000 0.000000,50.000000 0.000000,0.000000 0.000000,25.000000-25.000000,0.000000 0.000000,50.000000 0.000000,0.000000 0.000000,100.000000 0.000000,0.000000 0.000000,0.000000-25.000000,0.000000 0.000000,25.000000 25.000000,0.000000 0.000000,50.000000 0.000000,0.000000 0.000000,-25.000000 25.000000,0.000000 0.000000,-75.000000 0.000000,0.000000 0.000000,-75.000000 25.000000,0.000000 0.000000,-125.000000-25.000000,0.000000 0.000000,-50.000000 25.000000,0.000000 0.000000,-25.000000-25.000000,0.000000 0.000000,0.000000 0.000000,0.000000 0.000000,-50.000000 25.000000,0.000000 0.000000,-50.000000-25.000000,0.000000 0.000000,-50.000000 0.000000,0.000000 0.000000,-100.000000 0.000000,0.000000 0.000000,-25.000000 0.000000,0.000000 0.000000,0.000000 0.000000,0.000000 0.000000,-75.000000 0.000000,0.000000 0.000000,0.000000 0.000000,0.000000 0.000000,50.000000 0.000000,0.000000 0.000000,100.000000 0.000000,0.000000 0.000000,75.000000 0.000000,0.000000 0.000000,75.000000 25.000000,0.000000 0.000000,50.000000-25.000000,0.000000 0.000000,50.000000 25.000000,0.000000 0.000000,50.000000-25.000000,0.000000 0.000000,75.000000 0.000000,0.000000 0.000000,25.000000 0.000000,0.000000 0.000000,25.000000-50.000000,0.000000 0.000000,25.000000 25.000000,0.000000 0.000000,50.000000 0.000000,0.000000 0.000000,50.000000-25.000000,0.000000 0.000000,0.000000 0.000000,0.000000 0.000000,0.000000 25.000000,0.000000 0.000000,-25.000000 0.000000,0.000000 0.000000,-125.000000 25.000000,0.000000 0.000000,-100.000000 25.000000,0.000000 0.000000,-50.000000 0.000000,0.000000 0.000000,-50.000000-25.000000,0.000000 0.000000,-25.000000 25.000000,0.000000 0.000000,-25.000000 0.000000,0.000000 0.000000,-75.000000 0.000000,0.000000 0.000000,-50.000000 0.000000,0.000000 0.000000,-50.000000 0.000000,0.000000 0.000000,0.000000-25.000000,0.000000 0.000000,25.000000 25.000000,0.000000 0.000000,-100.000000-25.000000,0.000000 0.000000,25.000000 0.000000,0.000000 0.000000,25.000000 0.000000,0.000000 0.000000,100.000000 0.000000,0.000000 0.000000,75.000000 0.000000,0.000000 0.000000,75.000000 0.000000,0.000000 0.000000,0.000000 0.000000,0.000000 0.000000,50.000000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25.000000</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2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60400.000000 55800.000000,'50.000000'0.000000,"-25.000000"0.000000,0.000000 0.000000,0.000000 0.000000,0.000000 0.000000,25.000000 0.000000,0.000000 0.000000,-25.000000 0.000000,0.000000 0.000000,0.000000-25.000000,0.000000 0.000000,0.000000 25.000000,0.000000 0.000000,-50.000000 0.000000,0.000000 0.000000,-50.000000 0.000000,0.000000 0.000000,0.000000 0.000000,0.000000 0.000000,-25.000000 0.000000,0.000000 0.000000,0.000000 0.000000,0.000000 0.000000,-50.000000 0.000000,0.000000 0.000000,25.000000 0.000000,0.000000 0.000000,-50.000000 0.000000,0.000000 0.000000,-50.000000 0.000000,0.000000 0.000000,25.000000 0.000000,0.000000 0.000000,0.000000 0.000000,0.000000 0.000000,25.000000 0.000000,0.000000 0.000000,25.000000 25.000000,0.000000 0.000000,50.000000-25.000000,0.000000 0.000000,-50.000000 25.000000,0.000000 0.000000,25.000000 0.000000,0.000000 0.000000,0.000000-25.000000,0.000000 0.000000,-25.000000 25.000000,0.000000 0.000000,50.000000 0.000000,0.000000 0.000000,0.000000-25.000000,0.000000 0.000000,0.000000 0.000000,0.000000 0.000000,50.000000 0.000000,0.000000 0.000000,0.000000 25.000000,0.000000 0.000000,0.000000-25.000000,0.000000 0.000000,0.000000 0.000000,0.000000 0.000000,0.000000 0.000000,0.000000 0.000000,-25.000000 0.000000,0.000000 0.000000,-25.000000 0.000000,0.000000 0.000000,-25.000000 0.000000,0.000000 0.000000,0.000000-25.000000,0.000000 0.000000,25.000000 0.000000,0.000000 0.000000,0.000000 25.000000,0.000000 0.000000,0.000000-25.000000,0.000000 0.000000,50.000000 0.000000,0.000000 0.000000,0.000000 0.000000,0.000000 0.000000,25.000000-25.000000,0.000000 0.000000,0.000000 25.000000,0.000000 0.000000,0.000000 0.000000,0.000000 0.000000,25.000000-25.000000,0.000000 0.000000,-25.000000 25.000000,0.000000 0.000000,0.000000-25.000000,0.000000 0.000000,0.000000 25.000000,0.000000 0.000000,25.000000 0.000000,0.000000 0.000000,-25.000000 0.000000,0.000000 0.000000,25.000000-25.000000,0.000000 0.000000,0.000000 25.000000,0.000000 0.000000,0.000000 0.000000,0.000000 0.000000,0.000000-25.000000,0.000000 0.000000,0.000000 0.000000,0.000000 0.000000,50.000000 0.000000,0.000000 0.000000,-25.000000 0.000000,0.000000 0.000000,0.000000 0.000000,0.000000 0.000000,25.000000 0.000000,0.000000 0.000000,-25.000000-25.000000,0.000000 0.000000,25.000000 25.000000,0.000000 0.000000,-25.000000 0.000000,0.000000 0.000000,25.000000-25.000000,0.000000 0.000000,-25.000000 25.000000,0.000000 0.000000,50.000000 0.000000,0.000000 0.000000,-25.000000 0.000000,0.000000 0.000000,25.000000-25.000000,0.000000 0.000000,25.000000 25.000000,0.000000 0.000000,0.000000 25.000000,0.000000 0.000000,0.000000 0.000000,0.000000 0.000000,25.000000 0.000000,0.000000 0.000000,-25.000000 0.000000,0.000000 0.000000,0.000000 0.000000,0.000000 0.000000,0.000000 25.000000,0.000000 0.000000,0.000000 0.000000,0.000000 0.000000,0.000000 0.000000,0.000000 0.000000,-25.000000 0.000000,0.000000 0.000000,50.000000 0.000000,0.000000 0.000000,0.000000 0.000000,0.000000 0.000000,25.000000 0.000000,0.000000 0.000000,0.000000 0.000000,0.000000 0.000000,-25.000000 0.000000,0.000000 0.000000,0.000000 0.000000,0.000000 0.000000,-25.000000 0.000000,0.000000 0.000000,-25.000000 25.000000,0.000000 0.000000,0.000000-25.000000,0.000000 0.000000,25.000000 25.000000,0.000000 0.000000,0.000000 0.000000,0.000000 0.000000,0.000000 0.000000,0.000000 0.000000,25.000000 0.000000,0.000000 0.000000,0.000000 0.000000,0.000000 0.000000,-25.000000 0.000000,0.000000 0.000000,0.000000 25.000000,0.000000 0.000000,0.000000 0.000000,0.000000 0.000000,-50.000000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25.000000,0.000000 0.000000,0.000000-25.000000,0.000000 0.000000,0.000000-25.000000,0.000000 0.000000,-25.000000 25.000000,0.000000 0.000000,0.000000 0.000000,0.000000 0.000000,-25.000000 0.000000,0.000000 0.000000,-25.000000-25.000000,0.000000 0.000000,-25.000000 25.000000,0.000000 0.000000,0.000000-25.000000,0.000000 0.000000,0.000000 0.000000,0.000000 0.000000,0.000000 0.000000,0.000000 0.000000,0.000000 0.000000,0.000000 0.000000,25.000000 0.000000,0.000000 0.000000,0.000000 0.000000,0.000000 0.000000,0.000000 0.000000,0.000000 0.000000,0.000000-25.000000,0.000000 0.000000,0.000000 25.000000,0.000000 0.000000,0.000000 0.000000,0.000000 0.000000,25.000000-25.000000,0.000000 0.000000,0.000000 25.000000,0.000000 0.000000,0.000000-25.000000,0.000000 0.000000,-25.000000 0.000000,0.000000 0.000000,25.000000 0.000000,0.000000 0.000000,0.000000 25.000000,0.000000 0.000000,-25.000000-25.000000,0.000000 0.000000,25.000000 0.000000</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22750.000000 58800.000000,'200.000000'0.000000,"-125.000000"0.000000,0.000000 0.000000,0.000000 0.000000,0.000000 0.000000,-25.000000 0.000000,0.000000 0.000000,-25.000000 0.000000,0.000000 0.000000,-25.000000-25.000000,0.000000 0.000000,0.000000 0.000000,0.000000 0.000000,-50.000000 25.000000,0.000000 0.000000,-50.000000 0.000000,0.000000 0.000000,-25.000000-25.000000,0.000000 0.000000,-75.000000 25.000000,0.000000 0.000000,-50.000000-25.000000,0.000000 0.000000,25.000000 0.000000,0.000000 0.000000,-25.000000 25.000000,0.000000 0.000000,-50.000000-25.000000,0.000000 0.000000,-25.000000 0.000000,0.000000 0.000000,75.000000 0.000000,0.000000 0.000000,50.000000 0.000000,0.000000 0.000000,150.000000 0.000000,0.000000 0.000000,50.000000 0.000000,0.000000 0.000000,75.000000 25.000000,0.000000 0.000000,25.000000-25.000000,0.000000 0.000000,50.000000 25.000000,0.000000 0.000000,100.000000 0.000000,0.000000 0.000000,25.000000 0.000000,0.000000 0.000000,0.000000 25.000000,0.000000 0.000000,-25.000000-25.000000,0.000000 0.000000,-25.000000 25.000000,0.000000 0.000000,25.000000 0.000000,0.000000 0.000000,-50.000000 25.000000,0.000000 0.000000,-75.000000-25.000000,0.000000 0.000000,-100.000000-25.000000,0.000000 0.000000,-25.000000 25.000000,0.000000 0.000000,-100.000000-25.000000,0.000000 0.000000,-25.000000 0.000000,0.000000 0.000000,-75.000000 0.000000,0.000000 0.000000,0.000000 0.000000,0.000000 0.000000,25.000000 0.000000,0.000000 0.000000,-25.000000 0.000000,0.000000 0.000000,50.000000 0.000000,0.000000 0.000000,-25.000000 0.000000,0.000000 0.000000,0.000000-25.000000,0.000000 0.000000,50.000000 25.000000,0.000000 0.000000,75.000000 0.000000,0.000000 0.000000,50.000000-25.000000,0.000000 0.000000,50.000000 25.000000,0.000000 0.000000,50.000000 0.000000,0.000000 0.000000,50.000000 0.000000,0.000000 0.000000,-25.000000 0.000000,0.000000 0.000000,25.000000-25.000000,0.000000 0.000000,-25.000000 25.000000,0.000000 0.000000,-25.000000 0.000000,0.000000 0.000000,-25.000000-25.000000,0.000000 0.000000,0.000000 25.000000,0.000000 0.000000,-50.000000 0.000000,0.000000 0.000000,0.000000 0.000000,0.000000 0.000000,-75.000000 0.000000,0.000000 0.000000,-25.000000 0.000000,0.000000 0.000000,-25.000000 0.000000,0.000000 0.000000,0.000000 25.000000,0.000000 0.000000,0.000000-25.000000,0.000000 0.000000,25.000000 25.000000,0.000000 0.000000,-25.000000-25.000000,0.000000 0.000000,50.000000 25.000000,0.000000 0.000000,0.000000 0.000000</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12100.000000 59050.000000,'50.000000'0.000000,"-25.000000"0.000000,0.000000 0.000000,25.000000 25.000000,0.000000 0.000000,-25.000000-25.000000,0.000000 0.000000,0.000000 0.000000,0.000000 0.000000,0.000000 0.000000,0.000000 0.000000,25.000000 0.000000,0.000000 0.000000,-25.000000 25.000000,0.000000 0.000000,0.000000-25.000000,0.000000 0.000000,0.000000 0.000000</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21200.000000 59200.000000,'0.000000'-50.000000,"0.000000"25.000000,0.000000 0.000000,-25.000000 25.000000,0.000000 0.000000,0.000000 25.000000,0.000000 0.000000,0.000000 50.000000,0.000000 0.000000,0.000000 0.000000,0.000000 0.000000,0.000000 0.000000,0.000000 0.000000,0.000000 25.000000,0.000000 0.000000,25.000000 0.000000,0.000000 0.000000,0.000000 25.000000,0.000000 0.000000,0.000000-25.000000,0.000000 0.000000,25.000000 0.000000,0.000000 0.000000,25.000000 0.000000,0.000000 0.000000,0.000000-25.000000,0.000000 0.000000,0.000000 0.000000,0.000000 0.000000,0.000000-25.000000,0.000000 0.000000,0.000000 0.000000,0.000000 0.000000,0.000000-25.000000,0.000000 0.000000,25.000000-25.000000,0.000000 0.000000,-25.000000 0.000000</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22000.000000 60750.000000,'50.000000'-50.000000,"-25.000000"50.000000,0.000000 0.000000,25.000000-25.000000,0.000000 0.000000,-25.000000 25.000000,0.000000 0.000000,50.000000-25.000000,0.000000 0.000000,-25.000000 25.000000,0.000000 0.000000,25.000000 0.000000,0.000000 0.000000,-25.000000 0.000000,0.000000 0.000000,25.000000 0.000000,0.000000 0.000000,-50.000000 50.000000,0.000000 0.000000,0.000000-25.000000,0.000000 0.000000,0.000000 25.000000,0.000000 0.000000,-25.000000-25.000000,0.000000 0.000000,0.000000 25.000000,0.000000 0.000000,-50.000000 0.000000,0.000000 0.000000,0.000000 0.000000,0.000000 0.000000,0.000000 0.000000,0.000000 0.000000,0.000000 0.000000,0.000000 0.000000,-25.000000 25.000000,0.000000 0.000000,0.000000-25.000000,0.000000 0.000000,0.000000 25.000000,0.000000 0.000000,25.000000 0.000000,0.000000 0.000000,0.000000-25.000000,0.000000 0.000000,0.000000-25.000000,0.000000 0.000000,25.000000 0.000000,0.000000 0.000000,0.000000 0.000000,0.000000 0.000000,0.000000-25.000000,0.000000 0.000000,25.000000-25.000000,0.000000 0.000000,0.000000-25.000000,0.000000 0.000000,0.000000 0.000000,0.000000 0.000000,0.000000-25.000000,0.000000 0.000000,-25.000000 0.000000,0.000000 0.000000,25.000000 0.000000,0.000000 0.000000,0.000000 0.000000,0.000000 0.000000,0.000000 0.000000,0.000000 0.000000,0.000000 0.000000,0.000000 0.000000,25.000000 25.000000,0.000000 0.000000,0.000000 25.000000,0.000000 0.000000,25.000000 0.000000,0.000000 0.000000,0.000000 0.000000</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24450.000000 61050.000000,'50.000000'-100.000000,"-50.000000"50.000000,0.000000 0.000000,0.000000-25.000000,0.000000 0.000000,25.000000 25.000000,0.000000 0.000000,-25.000000-25.000000,0.000000 0.000000,0.000000 25.000000,0.000000 0.000000,25.000000 0.000000,0.000000 0.000000,-25.000000 0.000000,0.000000 0.000000,0.000000 25.000000,0.000000 0.000000,0.000000 0.000000,0.000000 0.000000,0.000000 50.000000,0.000000 0.000000,0.000000 25.000000,0.000000 0.000000,0.000000 25.000000,0.000000 0.000000,0.000000 0.000000,0.000000 0.000000,25.000000 50.000000,0.000000 0.000000,0.000000-25.000000,0.000000 0.000000,0.000000 25.000000,0.000000 0.000000,0.000000-25.000000,0.000000 0.000000,25.000000 0.000000,0.000000 0.000000,-25.000000 25.000000,0.000000 0.000000,-25.000000-25.000000,0.000000 0.000000,25.000000 25.000000,0.000000 0.000000,-25.000000-50.000000,0.000000 0.000000,-25.000000 25.000000,0.000000 0.000000,0.000000-25.000000,0.000000 0.000000,-25.000000-25.000000,0.000000 0.000000,0.000000-25.000000,0.000000 0.000000,-25.000000 0.000000,0.000000 0.000000,0.000000 0.000000,0.000000 0.000000,0.000000-25.000000,0.000000 0.000000,0.000000 0.000000,0.000000 0.000000,0.000000 0.000000,0.000000 0.000000,25.000000 0.000000,0.000000 0.000000,-25.000000-25.000000,0.000000 0.000000,25.000000 0.000000,0.000000 0.000000,25.000000 0.000000,0.000000 0.000000,0.000000-25.000000,0.000000 0.000000,25.000000-25.000000,0.000000 0.000000,0.000000 0.000000,0.000000 0.000000,25.000000 25.000000,0.000000 0.000000,0.000000 0.000000</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3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24250.000000 60750.000000,'0.000000'-50.000000,"0.000000"25.000000,0.000000 0.000000,0.000000 0.000000,0.000000 0.000000,-25.000000 25.000000,0.000000 0.000000,0.000000 0.000000,0.000000 0.000000,0.000000 25.000000,0.000000 0.000000,0.000000 25.000000,0.000000 0.000000,0.000000 25.000000,0.000000 0.000000,0.000000 0.000000,0.000000 0.000000,0.000000 0.000000,0.000000 0.000000,25.000000 0.000000,0.000000 0.000000,0.000000-25.000000,0.000000 0.000000,25.000000 0.000000,0.000000 0.000000,0.000000 0.000000,0.000000 0.000000,25.000000-25.000000,0.000000 0.000000,25.000000 0.000000,0.000000 0.000000,0.000000-25.000000,0.000000 0.000000,-25.000000 0.000000,0.000000 0.000000,25.000000-25.000000,0.000000 0.000000,0.000000-25.000000,0.000000 0.000000,0.000000 0.000000,0.000000 0.000000,-25.000000-25.000000,0.000000 0.000000,0.000000-25.000000,0.000000 0.000000,0.000000 0.000000,0.000000 0.000000,-25.000000 0.000000,0.000000 0.000000,0.000000 0.000000,0.000000 0.000000,0.000000 25.000000,0.000000 0.000000,-25.000000 25.000000,0.000000 0.000000,0.000000 0.000000,0.000000 0.000000,0.000000 25.000000,0.000000 0.000000,0.000000 0.000000,0.000000 0.000000,0.000000 0.000000,0.000000 0.000000,-25.000000 25.000000,0.000000 0.000000,25.000000 25.000000,0.000000 0.000000,0.000000 0.000000,0.000000 0.000000,0.000000 50.000000,0.000000 0.000000,0.000000 0.000000,0.000000 0.000000,0.000000 25.000000,0.000000 0.000000,25.000000 0.000000,0.000000 0.000000,-25.000000 0.000000,0.000000 0.000000,25.000000-25.000000,0.000000 0.000000,-25.000000 25.000000,0.000000 0.000000,0.000000 0.000000,0.000000 0.000000,25.000000-25.000000,0.000000 0.000000,-25.000000 0.000000,0.000000 0.000000,0.000000-25.000000,0.000000 0.000000,0.000000 0.000000,0.000000 0.000000,0.000000 0.000000,0.000000 0.000000,0.000000-25.000000,0.000000 0.000000,0.000000 0.000000,0.000000 0.000000,25.000000 0.000000</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4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26250.000000 61600.000000,'0.000000'-50.000000,"25.000000"25.000000,0.000000 0.000000,0.000000 0.000000,0.000000 0.000000,0.000000 0.000000,0.000000 0.000000,0.000000 25.000000,0.000000 0.000000,0.000000-25.000000,0.000000 0.000000,0.000000 0.000000,0.000000 0.000000,0.000000 25.000000,0.000000 0.000000,0.000000 0.000000,0.000000 0.000000,25.000000-25.000000,0.000000 0.000000,-25.000000 25.000000,0.000000 0.000000,0.000000 0.000000,0.000000 0.000000,0.000000 0.000000,0.000000 0.000000,0.000000 50.000000,0.000000 0.000000,0.000000 0.000000,0.000000 0.000000,-25.000000 25.000000,0.000000 0.000000,-25.000000 0.000000,0.000000 0.000000,0.000000 25.000000,0.000000 0.000000,-25.000000 0.000000,0.000000 0.000000,25.000000-25.000000,0.000000 0.000000,-25.000000 0.000000,0.000000 0.000000,0.000000-25.000000,0.000000 0.000000,0.000000-25.000000,0.000000 0.000000,0.000000 0.000000,0.000000 0.000000,25.000000-25.000000,0.000000 0.000000,0.000000 0.000000,0.000000 0.000000,0.000000-25.000000,0.000000 0.000000,25.000000-25.000000,0.000000 0.000000,-25.000000 0.000000,0.000000 0.000000,25.000000 0.000000,0.000000 0.000000,0.000000-25.000000,0.000000 0.000000,0.000000-25.000000,0.000000 0.000000,0.000000 25.000000,0.000000 0.000000,0.000000-25.000000,0.000000 0.000000,25.000000 25.000000,0.000000 0.000000,25.000000 0.000000,0.000000 0.000000,0.000000 25.000000,0.000000 0.000000,0.000000 25.000000,0.000000 0.000000,0.000000 25.000000,0.000000 0.000000,-25.000000 0.000000,0.000000 0.000000,0.000000 0.000000,0.000000 0.000000,0.000000 25.000000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11880.000000 15990.000000,'20.000000'0.000000,"-11.000000"0.000000,1.000000 0.000000,1.000000-10.000000,-1.000000 0.000000,0.000000 10.000000,-1.000000 0.000000,12.000000 0.000000,-1.000000 0.000000,-1.000000 0.000000,2.000000 0.000000,8.000000 0.000000,2.000000 0.000000,19.000000-10.000000,0.000000 0.000000,9.000000 10.000000,1.000000 0.000000,1.000000-10.000000,-1.000000 0.000000,10.000000 10.000000,0.000000 0.000000,-20.000000-10.000000,0.000000 0.000000,0.000000 10.000000,0.000000 0.000000,-11.000000 0.000000,1.000000 0.000000,1.000000 0.000000,-1.000000 0.000000,-11.000000 0.000000,2.000000 0.000000,9.000000 0.000000,0.000000 0.000000,10.000000 0.000000,0.000000 0.000000,-11.000000 0.000000,1.000000 0.000000,20.000000 0.000000,1.000000 0.000000,-22.000000 0.000000,1.000000 0.000000,10.000000 0.000000,0.000000 0.000000,-9.000000 0.000000,-1.000000 0.000000,0.000000 0.000000,-1.000000 0.000000,-8.000000 0.000000,-1.000000 0.000000,20.000000 10.000000,0.000000 0.000000,-11.000000-10.000000,1.000000 0.000000,10.000000 0.000000,0.000000 0.000000,0.000000 0.000000,0.000000 0.000000,0.000000 0.000000,0.000000 0.000000,-9.000000 10.000000,-1.000000 0.000000,10.000000-10.000000,0.000000 0.000000,-21.000000 0.000000,2.000000 0.000000,-1.000000 0.000000,-1.000000 0.000000,12.000000 0.000000,-1.000000 0.000000,-11.000000 0.000000,2.000000 0.000000,9.000000 0.000000,0.000000 0.000000,-1.000000 0.000000,1.000000 0.000000,1.000000 0.000000,-1.000000 0.000000,0.000000 0.000000,-1.000000 0.000000,1.000000 0.000000,1.000000 0.000000,-1.000000 0.000000,0.000000 0.000000,-10.000000 0.000000,0.000000 0.000000,-1.000000 0.000000,2.000000 0.000000,-12.000000 0.000000,2.000000 0.000000,-1.000000 0.000000,0.000000 0.000000,0.000000 0.000000,-1.000000 0.000000,1.000000 0.000000,0.000000 0.000000,1.000000 0.000000,-1.000000 0.000000,10.000000 0.000000,-1.000000 0.000000,-8.000000 0.000000,-1.000000 0.000000,-1.000000 0.000000,2.000000 0.000000,-1.000000 0.000000,0.000000 0.000000,0.000000 0.000000,-1.000000 0.000000,1.000000 0.000000,0.000000 0.000000,10.000000 0.000000,0.000000 0.000000,-19.000000 0.000000,-1.000000 0.000000,10.000000 0.000000,0.000000 0.000000,0.000000 0.000000,-1.000000 0.000000,1.000000 0.000000,0.000000 0.000000,-10.000000 0.000000,1.000000 0.000000,-1.000000 0.000000,0.000000 0.000000,-1.000000 0.000000,1.000000 0.000000,1.000000 0.000000,-1.000000 0.000000,0.000000 0.000000,-1.000000 0.000000,-9.000000-10.000000,0.000000 0.000000,10.000000 10.000000,1.000000 0.000000,-22.000000 10.000000,1.000000 0.000000,-10.000000 0.000000</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4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27250.000000 61200.000000,'50.000000'-100.000000,"-50.000000"75.000000,0.000000 0.000000,25.000000 0.000000,0.000000 0.000000,25.000000 0.000000,0.000000 0.000000,-25.000000 25.000000,0.000000 0.000000,0.000000 0.000000,0.000000 0.000000,25.000000 0.000000,0.000000 0.000000,-50.000000 25.000000,0.000000 0.000000,25.000000 25.000000,0.000000 0.000000,0.000000 0.000000,0.000000 0.000000,-25.000000 25.000000,0.000000 0.000000,0.000000 25.000000,0.000000 0.000000,0.000000-50.000000,0.000000 0.000000,0.000000 25.000000,0.000000 0.000000,0.000000 0.000000,0.000000 0.000000,0.000000-25.000000,0.000000 0.000000,0.000000 0.000000,0.000000 0.000000,-25.000000 0.000000,0.000000 0.000000,25.000000-25.000000,0.000000 0.000000,0.000000 0.000000,0.000000 0.000000,-25.000000-25.000000,0.000000 0.000000,25.000000-25.000000,0.000000 0.000000,0.000000-25.000000,0.000000 0.000000,0.000000-25.000000,0.000000 0.000000,0.000000 0.000000,0.000000 0.000000,0.000000-25.000000,0.000000 0.000000,0.000000 25.000000,0.000000 0.000000,0.000000-25.000000,0.000000 0.000000,25.000000 0.000000,0.000000 0.000000,0.000000 25.000000,0.000000 0.000000,0.000000 25.000000,0.000000 0.000000,0.000000 0.000000,0.000000 0.000000,0.000000 25.000000,0.000000 0.000000,0.000000 25.000000,0.000000 0.000000,0.000000 0.000000,0.000000 0.000000,-25.000000 50.000000,0.000000 0.000000,25.000000 0.000000,0.000000 0.000000,-25.000000 25.000000,0.000000 0.000000,0.000000 0.000000,0.000000 0.000000,25.000000 0.000000,0.000000 0.000000,-25.000000 0.000000,0.000000 0.000000,0.000000 0.000000,0.000000 0.000000,25.000000-25.000000,0.000000 0.000000,-25.000000 0.000000,0.000000 0.000000,0.000000 0.000000,0.000000 0.000000,25.000000-25.000000,0.000000 0.000000,-25.000000 0.000000,0.000000 0.000000,25.000000-25.000000,0.000000 0.000000,0.000000 0.000000,0.000000 0.000000,-25.000000-50.000000,0.000000 0.000000,25.000000 25.000000,0.000000 0.000000,0.000000-50.000000,0.000000 0.000000,-25.000000 25.000000,0.000000 0.000000,25.000000-50.000000,0.000000 0.000000,0.000000 50.000000,0.000000 0.000000,0.000000-25.000000,0.000000 0.000000,0.000000 0.000000,0.000000 0.000000,0.000000 25.000000,0.000000 0.000000,0.000000 25.000000,0.000000 0.000000,0.000000-25.000000,0.000000 0.000000,0.000000 25.000000,0.000000 0.000000,0.000000 25.000000,0.000000 0.000000,0.000000 0.000000,0.000000 0.000000,-25.000000 25.000000,0.000000 0.000000,0.000000 25.000000,0.000000 0.000000,25.000000 0.000000,0.000000 0.000000,-25.000000 0.000000,0.000000 0.000000,0.000000 0.000000,0.000000 0.000000,0.000000 25.000000,0.000000 0.000000,25.000000-25.000000,0.000000 0.000000,-25.000000 25.000000,0.000000 0.000000,0.000000-25.000000,0.000000 0.000000,0.000000 0.000000,0.000000 0.000000,25.000000 0.000000,0.000000 0.000000,-25.000000 0.000000,0.000000 0.000000,25.000000 0.000000,0.000000 0.000000,-25.000000-25.000000,0.000000 0.000000,0.000000 0.000000,0.000000 0.000000,25.000000 0.000000,0.000000 0.000000,0.000000-25.000000,0.000000 0.000000,-25.000000 25.000000,0.000000 0.000000,25.000000-25.000000</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4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29600.000000 60600.000000,'0.000000'-50.000000,"0.000000"25.000000,0.000000 0.000000,0.000000 0.000000,0.000000 0.000000,0.000000 0.000000,0.000000 0.000000,0.000000 0.000000,0.000000 0.000000,0.000000 0.000000,0.000000 0.000000,0.000000 0.000000,0.000000 0.000000,0.000000 0.000000,0.000000 0.000000,25.000000 25.000000,0.000000 0.000000,0.000000 0.000000,0.000000 0.000000,0.000000 0.000000,0.000000 0.000000,-25.000000 25.000000,0.000000 0.000000,25.000000-25.000000,0.000000 0.000000,-25.000000 25.000000</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29600.000000 60350.000000,'0.000000'-50.000000,"0.000000"25.000000,0.000000 0.000000,0.000000 0.000000,0.000000 0.000000,0.000000 0.000000,0.000000 0.000000,0.000000 0.000000,0.000000 0.000000,0.000000 0.000000,0.000000 0.000000,25.000000 25.000000,0.000000 0.000000,-25.000000 25.000000,0.000000 0.000000,0.000000 25.000000,0.000000 0.000000,0.000000 0.000000,0.000000 0.000000,0.000000 25.000000,0.000000 0.000000,25.000000 0.000000,0.000000 0.000000,-25.000000 0.000000,0.000000 0.000000,0.000000 0.000000,0.000000 0.000000,25.000000 0.000000,0.000000 0.000000,-25.000000 0.000000,0.000000 0.000000,0.000000 25.000000,0.000000 0.000000,25.000000-25.000000,0.000000 0.000000,-25.000000 0.000000,0.000000 0.000000,0.000000-25.000000,0.000000 0.000000,0.000000 25.000000,0.000000 0.000000,25.000000 0.000000,0.000000 0.000000,-25.000000-25.000000,0.000000 0.000000,0.000000 0.000000,0.000000 0.000000,0.000000 0.000000,0.000000 0.000000,0.000000-25.000000,0.000000 0.000000,25.000000 0.000000,0.000000 0.000000,-25.000000 0.000000,0.000000 0.000000,25.000000-25.000000,0.000000 0.000000,0.000000 0.000000,0.000000 0.000000,-25.000000-25.000000,0.000000 0.000000,25.000000 25.000000,0.000000 0.000000,0.000000-25.000000,0.000000 0.000000,-25.000000 0.000000,0.000000 0.000000,25.000000 0.000000,0.000000 0.000000,0.000000 0.000000,0.000000 0.000000,0.000000-25.000000,0.000000 0.000000,0.000000 25.000000,0.000000 0.000000,0.000000-25.000000,0.000000 0.000000,0.000000-25.000000,0.000000 0.000000,0.000000 25.000000,0.000000 0.000000,0.000000 0.000000,0.000000 0.000000,0.000000-25.000000,0.000000 0.000000,0.000000 25.000000,0.000000 0.000000,-25.000000 0.000000,0.000000 0.000000,0.000000 25.000000,0.000000 0.000000,25.000000-25.000000,0.000000 0.000000,-25.000000 25.000000,0.000000 0.000000,-25.000000 25.000000,0.000000 0.000000,0.000000-25.000000,0.000000 0.000000,-25.000000 25.000000,0.000000 0.000000,25.000000 0.000000,0.000000 0.000000,-25.000000 0.000000,0.000000 0.000000,25.000000 25.000000,0.000000 0.000000,-25.000000 0.000000,0.000000 0.000000,25.000000 0.000000,0.000000 0.000000,-25.000000 0.000000,0.000000 0.000000,50.000000 0.000000,0.000000 0.000000,-25.000000 0.000000,0.000000 0.000000,0.000000 0.000000,0.000000 0.000000,25.000000 0.000000,0.000000 0.000000,0.000000 0.000000,0.000000 0.000000,0.000000 0.000000</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31000.000000 61450.000000,'-50.000000'0.000000,"25.000000"-25.000000,0.000000 0.000000,25.000000 0.000000,0.000000 0.000000,0.000000 0.000000,0.000000 0.000000,0.000000 0.000000,0.000000 0.000000,25.000000 0.000000,0.000000 0.000000,0.000000 25.000000,0.000000 0.000000,0.000000 0.000000,0.000000 0.000000,25.000000 0.000000,0.000000 0.000000,0.000000 0.000000,0.000000 0.000000,0.000000 25.000000,0.000000 0.000000,0.000000 0.000000,0.000000 0.000000,-25.000000 0.000000,0.000000 0.000000,25.000000 0.000000,0.000000 0.000000,-25.000000 25.000000,0.000000 0.000000,-25.000000 0.000000,0.000000 0.000000,25.000000-25.000000,0.000000 0.000000,-25.000000 25.000000,0.000000 0.000000,0.000000 0.000000,0.000000 0.000000,0.000000-25.000000,0.000000 0.000000,-25.000000 25.000000,0.000000 0.000000,0.000000-25.000000,0.000000 0.000000,0.000000 0.000000,0.000000 0.000000,0.000000-25.000000,0.000000 0.000000,0.000000 25.000000,0.000000 0.000000,0.000000-50.000000,0.000000 0.000000,25.000000 0.000000,0.000000 0.000000,0.000000 0.000000,0.000000 0.000000,0.000000-25.000000,0.000000 0.000000,25.000000-25.000000,0.000000 0.000000,0.000000 25.000000,0.000000 0.000000,0.000000-25.000000,0.000000 0.000000,25.000000-25.000000,0.000000 0.000000,-25.000000 25.000000,0.000000 0.000000,25.000000 0.000000,0.000000 0.000000,0.000000 0.000000,0.000000 0.000000,0.000000 25.000000,0.000000 0.000000,0.000000 25.000000,0.000000 0.000000,-25.000000 0.000000</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5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32300.000000 61150.000000,'50.000000'50.000000,"-50.000000"-25.000000,0.000000 0.000000,0.000000 0.000000,0.000000 0.000000,0.000000 25.000000,0.000000 0.000000,25.000000-25.000000,0.000000 0.000000,-25.000000 25.000000,0.000000 0.000000,0.000000 0.000000,0.000000 0.000000,0.000000 0.000000,0.000000 0.000000,25.000000 0.000000,0.000000 0.000000,-25.000000 0.000000,0.000000 0.000000,0.000000 0.000000,0.000000 0.000000,25.000000-25.000000,0.000000 0.000000,0.000000 0.000000,0.000000 0.000000,0.000000 0.000000,0.000000 0.000000,-25.000000 0.000000,0.000000 0.000000,25.000000-25.000000,0.000000 0.000000,0.000000 0.000000,0.000000 0.000000,0.000000-50.000000,0.000000 0.000000,0.000000 25.000000,0.000000 0.000000,-25.000000-25.000000,0.000000 0.000000,0.000000 0.000000,0.000000 0.000000,25.000000 0.000000,0.000000 0.000000,-25.000000-25.000000,0.000000 0.000000,25.000000 25.000000,0.000000 0.000000,0.000000-25.000000,0.000000 0.000000,-25.000000 25.000000,0.000000 0.000000,25.000000 0.000000,0.000000 0.000000,0.000000 25.000000,0.000000 0.000000,-25.000000-25.000000,0.000000 0.000000,25.000000 25.000000,0.000000 0.000000,0.000000 0.000000,0.000000 0.000000,-25.000000 0.000000</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33700.000000 60400.000000,'0.000000'-50.000000,"0.000000"25.000000,0.000000 0.000000,0.000000 0.000000,0.000000 0.000000,-25.000000 25.000000,0.000000 0.000000,25.000000-25.000000,0.000000 0.000000,0.000000 50.000000,0.000000 0.000000,25.000000 0.000000,0.000000 0.000000,-25.000000 25.000000,0.000000 0.000000,0.000000 25.000000,0.000000 0.000000,25.000000 0.000000,0.000000 0.000000,0.000000 0.000000,0.000000 0.000000,-25.000000 0.000000,0.000000 0.000000,25.000000 0.000000,0.000000 0.000000,-25.000000 0.000000,0.000000 0.000000,25.000000 0.000000,0.000000 0.000000,-25.000000-25.000000,0.000000 0.000000,0.000000 25.000000,0.000000 0.000000,25.000000-25.000000,0.000000 0.000000,-25.000000-25.000000,0.000000 0.000000,0.000000 25.000000,0.000000 0.000000,0.000000-25.000000,0.000000 0.000000,0.000000 0.000000</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0:5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34300.000000 60900.000000,'50.000000'0.000000,"-25.000000"25.000000,0.000000 0.000000,0.000000 25.000000,0.000000 0.000000,-25.000000-25.000000,0.000000 0.000000,0.000000 25.000000,0.000000 0.000000,25.000000 0.000000,0.000000 0.000000,-25.000000 0.000000,0.000000 0.000000,0.000000-25.000000,0.000000 0.000000,0.000000 25.000000,0.000000 0.000000,0.000000-25.000000,0.000000 0.000000,0.000000 0.000000,0.000000 0.000000,0.000000 0.000000</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34200.000000 60400.000000,'-50.000000'-50.000000,"50.000000"25.000000,0.000000 0.000000,0.000000 0.000000,0.000000 0.000000,-25.000000 25.000000,0.000000 0.000000,50.000000 0.000000,0.000000 0.000000,0.000000 50.000000</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35200.000000 60900.000000,'50.000000'50.000000,"-25.000000"-25.000000,0.000000 0.000000,0.000000 0.000000,0.000000 0.000000,-25.000000 0.000000,0.000000 0.000000,50.000000 25.000000,0.000000 0.000000,-25.000000 0.000000,0.000000 0.000000,0.000000 0.000000,0.000000 0.000000,0.000000 0.000000,0.000000 0.000000,0.000000 0.000000,0.000000 0.000000,0.000000 0.000000,0.000000 0.000000,-25.000000 0.000000,0.000000 0.000000,25.000000 0.000000,0.000000 0.000000,-25.000000-25.000000,0.000000 0.000000,0.000000 0.000000,0.000000 0.000000,0.000000 0.000000,0.000000 0.000000,-25.000000-25.000000,0.000000 0.000000,25.000000-50.000000,0.000000 0.000000,0.000000 25.000000,0.000000 0.000000,0.000000-25.000000,0.000000 0.000000,0.000000 0.000000,0.000000 0.000000,0.000000 0.000000,0.000000 0.000000,0.000000-25.000000,0.000000 0.000000,0.000000 25.000000,0.000000 0.000000,0.000000 0.000000,0.000000 0.000000,0.000000-25.000000,0.000000 0.000000,25.000000 25.000000,0.000000 0.000000,0.000000 0.000000,0.000000 0.000000,0.000000 25.000000,0.000000 0.000000,0.000000 0.000000,0.000000 0.000000,0.000000 0.000000,0.000000 0.000000,0.000000 25.000000,0.000000 0.000000,0.000000 0.000000,0.000000 0.000000,0.000000 0.000000,0.000000 0.000000,0.000000 50.000000,0.000000 0.000000,-25.000000-25.000000,0.000000 0.000000,25.000000 25.000000,0.000000 0.000000,0.000000 25.000000,0.000000 0.000000,-25.000000-25.000000,0.000000 0.000000,0.000000 0.000000,0.000000 0.000000,25.000000 0.000000,0.000000 0.000000,-25.000000 0.000000,0.000000 0.000000,25.000000 0.000000,0.000000 0.000000,-25.000000-25.000000,0.000000 0.000000,25.000000 25.000000,0.000000 0.000000,0.000000-25.000000,0.000000 0.000000,-25.000000 0.000000,0.000000 0.000000,25.000000 0.000000,0.000000 0.000000,0.000000 0.000000</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38350.000000 60400.000000,'50.000000'-50.000000,"-50.000000"25.000000,0.000000 0.000000,25.000000 0.000000,0.000000 0.000000,-25.000000 0.000000,0.000000 0.000000,-25.000000 25.000000,0.000000 0.000000,0.000000 0.000000,0.000000 0.000000,0.000000 0.000000,0.000000 0.000000,0.000000 25.000000,0.000000 0.000000,0.000000 25.000000,0.000000 0.000000,0.000000 25.000000,0.000000 0.000000,0.000000-25.000000,0.000000 0.000000,25.000000 25.000000,0.000000 0.000000,-25.000000 0.000000,0.000000 0.000000,25.000000 0.000000,0.000000 0.000000,0.000000 0.000000,0.000000 0.000000,0.000000 0.000000,0.000000 0.000000,0.000000-25.000000,0.000000 0.000000,0.000000 0.000000,0.000000 0.000000,0.000000 25.000000,0.000000 0.000000,0.000000-50.000000,0.000000 0.000000,0.000000 25.000000,0.000000 0.000000,0.000000 0.000000,0.000000 0.000000,0.000000-25.000000,0.000000 0.000000,0.000000 0.000000,0.000000 0.000000,-25.000000 0.000000,0.000000 0.000000,25.000000 0.000000,0.000000 0.000000,0.000000 0.000000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8240.000000 16930.000000,'-21.000000'0.000000,"11.000000"0.000000,1.000000 0.000000,-1.000000 0.000000,0.000000 0.000000,10.000000-10.000000,0.000000 0.000000,10.000000 0.000000,0.000000-1.000000,-1.000000 11.000000,1.000000 0.000000,10.000000 0.000000,0.000000 0.000000,1.000000 0.000000,-1.000000 0.000000,-1.000000-9.000000,2.000000-1.000000,-1.000000 10.000000,0.000000 0.000000,10.000000 0.000000,0.000000 0.000000,-10.000000 0.000000,0.000000 0.000000,10.000000-10.000000,0.000000 0.000000,-1.000000 10.000000,2.000000 0.000000,-1.000000 0.000000,-1.000000 0.000000,12.000000 0.000000,-1.000000 0.000000,0.000000 0.000000,-1.000000 0.000000,11.000000 10.000000,0.000000 0.000000,11.000000-10.000000,-1.000000 0.000000,0.000000 10.000000,-1.000000-1.000000,1.000000-9.000000,1.000000 0.000000,-11.000000 0.000000,0.000000 0.000000,0.000000 0.000000,0.000000 0.000000,0.000000 0.000000,0.000000 0.000000,10.000000 0.000000,0.000000 0.000000,-10.000000 0.000000,0.000000 0.000000,9.000000 0.000000,1.000000 0.000000,1.000000 0.000000,-1.000000 0.000000,-20.000000 0.000000,-1.000000 0.000000,11.000000 0.000000,0.000000 0.000000,-19.000000 0.000000,-1.000000 0.000000,0.000000 0.000000,0.000000 0.000000,-20.000000 0.000000,-1.000000 0.000000,12.000000 0.000000,-1.000000 0.000000,-1.000000 0.000000,2.000000 0.000000,-1.000000 0.000000,0.000000 0.000000,10.000000 0.000000,0.000000 0.000000,-1.000000 0.000000,2.000000 0.000000,-12.000000 0.000000,2.000000 0.000000,8.000000-9.000000,2.000000-1.000000,-1.000000 10.000000,-1.000000 0.000000,-8.000000 0.000000,-1.000000 0.000000,-11.000000 0.000000,1.000000 0.000000,10.000000-10.000000,0.000000 0.000000,-10.000000 10.000000,1.000000 0.000000,-1.000000 0.000000,0.000000 0.000000,-1.000000 0.000000,1.000000 0.000000,1.000000 0.000000,-1.000000 0.000000,0.000000 0.000000,-1.000000 0.000000,1.000000 0.000000,1.000000 0.000000,-1.000000 0.000000,0.000000 0.000000,-1.000000 10.000000,1.000000 0.000000,1.000000 0.000000,-1.000000-1.000000,0.000000-9.000000,-1.000000 0.000000,1.000000 11.000000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38550.000000 61250.000000,'-50.000000'0.000000,"25.000000"0.000000,0.000000 0.000000,0.000000 0.000000,0.000000 0.000000,0.000000 0.000000,0.000000 0.000000,0.000000 25.000000,0.000000 0.000000,-25.000000-25.000000,0.000000 0.000000,25.000000 25.000000,0.000000 0.000000,0.000000 0.000000,0.000000 0.000000,0.000000-25.000000,0.000000 0.000000,0.000000 25.000000,0.000000 0.000000,25.000000 0.000000,0.000000 0.000000,-25.000000-25.000000,0.000000 0.000000,25.000000 25.000000</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39050.000000 60900.000000,'0.000000'50.000000,"25.000000"-25.000000,0.000000 0.000000,-25.000000 0.000000,0.000000 0.000000,0.000000 0.000000,0.000000 0.000000,0.000000 25.000000,0.000000 0.000000,0.000000-25.000000,0.000000 0.000000,0.000000 0.000000,0.000000 0.000000,25.000000 25.000000,0.000000 0.000000,-25.000000-25.000000,0.000000 0.000000,0.000000 25.000000,0.000000 0.000000,0.000000-25.000000,0.000000 0.000000,0.000000 0.000000,0.000000 0.000000,0.000000 0.000000</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38950.000000 60600.000000,'-50.000000'-50.000000,"50.000000"25.000000,0.000000 0.000000,0.000000-25.000000,0.000000 0.000000,-25.000000 25.000000</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39850.000000 61200.000000,'0.000000'-100.000000,"-25.000000"50.000000,0.000000 0.000000,25.000000 0.000000,0.000000 0.000000,0.000000-25.000000,0.000000 0.000000,0.000000 0.000000,0.000000 0.000000,0.000000 25.000000,0.000000 0.000000,-25.000000-25.000000,0.000000 0.000000,25.000000 25.000000,0.000000 0.000000,0.000000 0.000000,0.000000 0.000000,0.000000 25.000000,0.000000 0.000000,0.000000 0.000000,0.000000 0.000000,-25.000000 25.000000,0.000000 0.000000,25.000000 50.000000,0.000000 0.000000,0.000000 0.000000,0.000000 0.000000,0.000000 0.000000,0.000000 0.000000,0.000000 25.000000,0.000000 0.000000,0.000000 0.000000,0.000000 0.000000,0.000000 0.000000,0.000000 0.000000,25.000000-25.000000,0.000000 0.000000,-25.000000 25.000000,0.000000 0.000000,25.000000 0.000000,0.000000 0.000000,-25.000000-25.000000,0.000000 0.000000,25.000000 25.000000,0.000000 0.000000,-25.000000-25.000000,0.000000 0.000000,25.000000 0.000000,0.000000 0.000000,-25.000000 0.000000,0.000000 0.000000,0.000000-25.000000,0.000000 0.000000,25.000000 0.000000,0.000000 0.000000,-25.000000 0.000000</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40800.000000 60750.000000,'50.000000'0.000000,"-25.000000"0.000000,0.000000 0.000000,0.000000 0.000000,0.000000 0.000000,0.000000 0.000000,0.000000 0.000000,-50.000000 0.000000,0.000000 0.000000,0.000000 0.000000,0.000000 0.000000,-25.000000 0.000000,0.000000 0.000000,0.000000 0.000000,0.000000 0.000000,0.000000 0.000000,0.000000 0.000000,0.000000 25.000000,0.000000 0.000000,0.000000-25.000000,0.000000 0.000000,0.000000 0.000000,0.000000 0.000000,25.000000 0.000000,0.000000 0.000000,-25.000000 25.000000</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40350.000000 60250.000000,'0.000000'-50.000000,"25.000000"50.000000,0.000000 0.000000,-25.000000 25.000000,0.000000 0.000000,0.000000 25.000000,0.000000 0.000000,25.000000 25.000000,0.000000 0.000000,-25.000000 0.000000,0.000000 0.000000,25.000000 0.000000,0.000000 0.000000,-25.000000 0.000000,0.000000 0.000000,0.000000-25.000000,0.000000 0.000000,25.000000 0.000000,0.000000 0.000000,-25.000000 0.000000,0.000000 0.000000,0.000000-25.000000,0.000000 0.000000,0.000000 0.000000,0.000000 0.000000,25.000000-25.000000,0.000000 0.000000,-25.000000-25.000000,0.000000 0.000000,25.000000 0.000000,0.000000 0.000000,0.000000-25.000000,0.000000 0.000000,0.000000 25.000000,0.000000 0.000000,0.000000-25.000000,0.000000 0.000000,25.000000 25.000000,0.000000 0.000000,-25.000000 25.000000,0.000000 0.000000,25.000000 0.000000,0.000000 0.000000,-25.000000 0.000000,0.000000 0.000000,0.000000 0.000000,0.000000 0.000000,0.000000 0.000000,0.000000 0.000000,0.000000 25.000000,0.000000 0.000000,-25.000000 25.000000,0.000000 0.000000,0.000000-25.000000,0.000000 0.000000,0.000000 0.000000,0.000000 0.000000,0.000000 0.000000,0.000000 0.000000,0.000000 0.000000,0.000000 0.000000,0.000000 0.000000,0.000000 0.000000,-25.000000-25.000000,0.000000 0.000000,25.000000-25.000000,0.000000 0.000000,0.000000 0.000000,0.000000 0.000000,0.000000-25.000000,0.000000 0.000000,0.000000 0.000000,0.000000 0.000000,0.000000 0.000000,0.000000 0.000000,25.000000 0.000000,0.000000 0.000000,0.000000 0.000000,0.000000 0.000000,25.000000 25.000000,0.000000 0.000000,-25.000000-25.000000</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42150.000000 61050.000000,'0.000000'50.000000,"0.000000"-25.000000,0.000000 0.000000,0.000000 0.000000,0.000000 0.000000,0.000000 0.000000,0.000000 0.000000,0.000000 0.000000,0.000000 0.000000,0.000000 0.000000,0.000000 0.000000,0.000000 0.000000,0.000000 0.000000,-25.000000-25.000000,0.000000 0.000000,0.000000 0.000000,0.000000 0.000000,0.000000 0.000000,0.000000 0.000000,0.000000 0.000000,0.000000 0.000000,0.000000 0.000000,0.000000 0.000000,0.000000-50.000000,0.000000 0.000000,25.000000 25.000000,0.000000 0.000000,0.000000 0.000000,0.000000 0.000000,0.000000-25.000000,0.000000 0.000000,50.000000 25.000000,0.000000 0.000000,0.000000-25.000000,0.000000 0.000000,0.000000 25.000000,0.000000 0.000000,-25.000000 0.000000,0.000000 0.000000,0.000000 25.000000,0.000000 0.000000,25.000000 0.000000,0.000000 0.000000,-25.000000 0.000000,0.000000 0.000000,0.000000 50.000000,0.000000 0.000000,0.000000-25.000000,0.000000 0.000000,0.000000 0.000000,0.000000 0.000000,0.000000 25.000000,0.000000 0.000000,0.000000-25.000000,0.000000 0.000000,0.000000 0.000000,0.000000 0.000000,25.000000 0.000000,0.000000 0.000000,0.000000 0.000000,0.000000 0.000000,-25.000000-25.000000</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44300.000000 60850.000000,'-50.000000'0.000000,"25.000000"0.000000,0.000000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0.000000,25.000000-25.000000,0.000000 0.000000,0.000000 25.000000,0.000000 0.000000,0.000000-25.000000</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43250.000000 60350.000000,'50.000000'0.000000,"0.000000"-25.000000,0.000000 0.000000,-25.000000 25.000000,0.000000 0.000000,0.000000 0.000000,0.000000 0.000000,0.000000 25.000000,0.000000 0.000000,-25.000000 25.000000,0.000000 0.000000,0.000000 25.000000,0.000000 0.000000,25.000000-25.000000,0.000000 0.000000,-25.000000 25.000000,0.000000 0.000000,0.000000 0.000000,0.000000 0.000000,25.000000 0.000000,0.000000 0.000000,-25.000000 0.000000,0.000000 0.000000,25.000000-25.000000,0.000000 0.000000,-25.000000-25.000000,0.000000 0.000000,25.000000 25.000000,0.000000 0.000000,0.000000-25.000000,0.000000 0.000000,0.000000-25.000000,0.000000 0.000000,0.000000 0.000000,0.000000 0.000000,0.000000 0.000000</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44450.000000 60800.000000,'0.000000'-50.000000,"0.000000"25.000000,0.000000 0.000000,25.000000 50.000000,0.000000 0.000000,-25.000000 0.000000,0.000000 0.000000,25.000000 0.000000,0.000000 0.000000,-25.000000 25.000000,0.000000 0.000000,0.000000 0.000000,0.000000 0.000000,0.000000 25.000000,0.000000 0.000000,0.000000-25.000000,0.000000 0.000000,0.000000 0.000000,0.000000 0.000000,0.000000-25.000000,0.000000 0.000000,25.000000 25.000000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14580.000000 16830.000000,'-21.000000'0.000000,"12.000000"0.000000,-1.000000 0.000000,0.000000 0.000000,-1.000000 0.000000,11.000000-10.000000,0.000000 0.000000,0.000000 0.000000,0.000000-1.000000,11.000000 11.000000,-1.000000 0.000000,10.000000 0.000000,0.000000 0.000000,0.000000-9.000000,-1.000000-1.000000,31.000000 10.000000,0.000000 0.000000,0.000000-10.000000,0.000000 0.000000,31.000000 10.000000,-1.000000 0.000000,0.000000 0.000000,0.000000 0.000000,10.000000-10.000000,-1.000000 0.000000,1.000000 10.000000,1.000000 0.000000,18.000000 0.000000,1.000000 0.000000,-10.000000 0.000000,0.000000 0.000000,11.000000 0.000000,-1.000000 0.000000,-20.000000 0.000000,-1.000000 0.000000,-19.000000 10.000000,0.000000 0.000000,1.000000-10.000000,-1.000000 0.000000,-1.000000 0.000000,2.000000 0.000000,-11.000000 10.000000,-1.000000 0.000000,-9.000000-10.000000,0.000000 0.000000,0.000000 0.000000,0.000000 0.000000,-20.000000 0.000000,0.000000 0.000000,1.000000 10.000000,-1.000000-1.000000,0.000000-9.000000,0.000000 0.000000,-10.000000 0.000000,0.000000 0.000000,0.000000 0.000000,-1.000000 0.000000,-8.000000 0.000000,-1.000000 0.000000,10.000000 11.000000,0.000000-1.000000,-10.000000-10.000000,0.000000 0.000000,-10.000000 10.000000,0.000000 0.000000,-10.000000 0.000000,0.000000 0.000000,-20.000000 0.000000,-1.000000 0.000000,1.000000 10.000000,0.000000 0.000000,10.000000-20.000000,0.000000 0.000000,1.000000 10.000000</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44450.000000 60450.000000,'0.000000'-50.000000,"-25.000000"0.000000,0.000000 0.000000,25.000000 0.000000,0.000000 0.000000,0.000000 25.000000,0.000000 0.000000,-25.000000 0.000000,0.000000 0.000000,25.000000 0.000000,0.000000 0.000000,0.000000 0.000000,0.000000 0.000000,25.000000 25.000000,0.000000 0.000000,0.000000 0.000000</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45450.000000 60750.000000,'50.000000'50.000000,"0.000000"-25.000000,0.000000 0.000000,-25.000000 25.000000,0.000000 0.000000,0.000000-25.000000,0.000000 0.000000,0.000000 25.000000,0.000000 0.000000,-25.000000-25.000000,0.000000 0.000000,0.000000 25.000000,0.000000 0.000000,-25.000000-25.000000,0.000000 0.000000,0.000000 0.000000,0.000000 0.000000,0.000000 0.000000,0.000000 0.000000,-25.000000 0.000000,0.000000 0.000000,25.000000-25.000000,0.000000 0.000000,-25.000000 25.000000,0.000000 0.000000,25.000000-25.000000,0.000000 0.000000,0.000000 0.000000,0.000000 0.000000,0.000000 0.000000,0.000000 0.000000,0.000000 0.000000,0.000000 0.000000,0.000000 0.000000,0.000000 0.000000,0.000000 0.000000,0.000000 0.000000,0.000000 0.000000,0.000000 0.000000,25.000000-25.000000,0.000000 0.000000,0.000000 0.000000,0.000000 0.000000,0.000000 0.000000,0.000000 0.000000,25.000000 0.000000,0.000000 0.000000,0.000000-25.000000,0.000000 0.000000,0.000000 0.000000,0.000000 0.000000,0.000000 0.000000,0.000000 0.000000,25.000000 0.000000,0.000000 0.000000,-25.000000 25.000000</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46000.000000 60250.000000,'0.000000'50.000000,"0.000000"0.000000,0.000000 0.000000,0.000000 0.000000,0.000000 0.000000,0.000000 0.000000,0.000000 0.000000,25.000000 25.000000,0.000000 0.000000,-25.000000 25.000000,0.000000 0.000000,0.000000-25.000000,0.000000 0.000000,0.000000 0.000000,0.000000 0.000000,0.000000 0.000000,0.000000 0.000000,0.000000-25.000000,0.000000 0.000000,0.000000 0.000000,0.000000 0.000000,0.000000-25.000000,0.000000 0.000000,0.000000 0.000000,0.000000 0.000000,0.000000-50.000000,0.000000 0.000000,0.000000 0.000000,0.000000 0.000000,0.000000 0.000000,0.000000 0.000000,25.000000-25.000000,0.000000 0.000000,0.000000 0.000000,0.000000 0.000000,0.000000 0.000000,0.000000 0.000000,0.000000-25.000000,0.000000 0.000000,0.000000 0.000000,0.000000 0.000000,25.000000 25.000000,0.000000 0.000000,-25.000000-25.000000,0.000000 0.000000,0.000000 25.000000,0.000000 0.000000,0.000000 0.000000,0.000000 0.000000,0.000000 25.000000,0.000000 0.000000,0.000000 0.000000,0.000000 0.000000,0.000000 50.000000,0.000000 0.000000,-25.000000 0.000000,0.000000 0.000000,0.000000 25.000000,0.000000 0.000000,25.000000 0.000000,0.000000 0.000000,0.000000-25.000000,0.000000 0.000000,-25.000000 25.000000,0.000000 0.000000,0.000000 0.000000,0.000000 0.000000,25.000000 0.000000,0.000000 0.000000,-25.000000 0.000000,0.000000 0.000000,25.000000-25.000000,0.000000 0.000000,-25.000000 25.000000,0.000000 0.000000,25.000000-25.000000,0.000000 0.000000,-25.000000 0.000000,0.000000 0.000000,0.000000 0.000000,0.000000 0.000000,25.000000 0.000000,0.000000 0.000000,0.000000 0.000000</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48400.000000 60400.000000,'0.000000'-50.000000,"-25.000000"25.000000,0.000000 0.000000,25.000000 0.000000,0.000000 0.000000,0.000000 0.000000,0.000000 0.000000,0.000000 50.000000,0.000000 0.000000,0.000000 0.000000,0.000000 0.000000,0.000000 0.000000,0.000000 0.000000,0.000000 25.000000,0.000000 0.000000,0.000000 0.000000,0.000000 0.000000,0.000000 25.000000,0.000000 0.000000,0.000000 0.000000,0.000000 0.000000,0.000000 25.000000,0.000000 0.000000,0.000000-25.000000,0.000000 0.000000,0.000000 25.000000,0.000000 0.000000,0.000000-25.000000,0.000000 0.000000,0.000000 0.000000,0.000000 0.000000,0.000000 0.000000,0.000000 0.000000,0.000000-25.000000,0.000000 0.000000,0.000000 0.000000,0.000000 0.000000,0.000000-25.000000,0.000000 0.000000,0.000000-75.000000,0.000000 0.000000,0.000000 0.000000,0.000000 0.000000,0.000000 0.000000,0.000000 0.000000,0.000000 0.000000,0.000000 0.000000,0.000000-25.000000,0.000000 0.000000,0.000000 0.000000,0.000000 0.000000,0.000000 0.000000,0.000000 0.000000,25.000000-25.000000,0.000000 0.000000,0.000000 25.000000,0.000000 0.000000,0.000000 0.000000,0.000000 0.000000,25.000000-25.000000,0.000000 0.000000,-25.000000 25.000000,0.000000 0.000000,25.000000 25.000000,0.000000 0.000000,-25.000000 0.000000,0.000000 0.000000,0.000000 25.000000,0.000000 0.000000,25.000000 0.000000,0.000000 0.000000,-25.000000 25.000000,0.000000 0.000000,0.000000 0.000000,0.000000 0.000000,0.000000 0.000000,0.000000 0.000000,0.000000 25.000000,0.000000 0.000000,-25.000000 25.000000,0.000000 0.000000,0.000000 0.000000,0.000000 0.000000,0.000000-25.000000,0.000000 0.000000,0.000000 25.000000,0.000000 0.000000,0.000000 25.000000,0.000000 0.000000,0.000000-25.000000,0.000000 0.000000,-25.000000 0.000000,0.000000 0.000000,0.000000 0.000000,0.000000 0.000000,0.000000 0.000000,0.000000 0.000000,0.000000-25.000000,0.000000 0.000000,0.000000 25.000000,0.000000 0.000000,0.000000-25.000000,0.000000 0.000000,0.000000 0.000000,0.000000 0.000000,0.000000-25.000000,0.000000 0.000000,0.000000 25.000000,0.000000 0.000000,0.000000-25.000000,0.000000 0.000000,0.000000 0.000000,0.000000 0.000000,50.000000 0.000000,0.000000 0.000000,0.000000 0.000000,0.000000 0.000000,0.000000 0.000000,0.000000 0.000000,0.000000 0.000000,0.000000 0.000000,0.000000 25.000000,0.000000 0.000000,25.000000-25.000000,0.000000 0.000000,-50.000000 25.000000,0.000000 0.000000,25.000000 0.000000,0.000000 0.000000,0.000000 0.000000,0.000000 0.000000,0.000000-25.000000,0.000000 0.000000,0.000000 25.000000,0.000000 0.000000,0.000000-25.000000,0.000000 0.000000,0.000000 25.000000,0.000000 0.000000,0.000000-25.000000</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50350.000000 61450.000000,'0.000000'50.000000,"-25.000000"-25.000000,0.000000 0.000000,25.000000 0.000000,0.000000 0.000000,-25.000000-25.000000,0.000000 0.000000,0.000000 25.000000,0.000000 0.000000,0.000000-25.000000,0.000000 0.000000,0.000000 0.000000,0.000000 0.000000,-25.000000 0.000000,0.000000 0.000000,25.000000 0.000000,0.000000 0.000000,-25.000000 0.000000,0.000000 0.000000,25.000000 0.000000,0.000000 0.000000,0.000000-25.000000,0.000000 0.000000,25.000000 0.000000,0.000000 0.000000,-25.000000 0.000000,0.000000 0.000000,25.000000-25.000000,0.000000 0.000000,0.000000 25.000000,0.000000 0.000000,25.000000-25.000000,0.000000 0.000000,25.000000 25.000000,0.000000 0.000000,0.000000 0.000000,0.000000 0.000000,-25.000000 0.000000,0.000000 0.000000,25.000000 0.000000,0.000000 0.000000,0.000000 25.000000,0.000000 0.000000,-25.000000 0.000000,0.000000 0.000000,25.000000 0.000000,0.000000 0.000000,-25.000000 50.000000,0.000000 0.000000,0.000000-25.000000,0.000000 0.000000,0.000000 25.000000,0.000000 0.000000,0.000000 0.000000,0.000000 0.000000,0.000000-25.000000,0.000000 0.000000,0.000000 0.000000,0.000000 0.000000,0.000000 0.000000,0.000000 0.000000,0.000000 0.000000,0.000000 0.000000,0.000000-25.000000,0.000000 0.000000,0.000000 0.000000,0.000000 0.000000,0.000000 25.000000</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51850.000000 60850.000000,'-50.000000'0.000000,"25.000000"0.000000,0.000000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0.000000,0.000000-25.000000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51150.000000 60250.000000,'50.000000'-50.000000,"-25.000000"50.000000,0.000000 0.000000,0.000000 0.000000,0.000000 0.000000,-25.000000 25.000000,0.000000 0.000000,0.000000 50.000000,0.000000 0.000000,25.000000-25.000000,0.000000 0.000000,-25.000000 25.000000,0.000000 0.000000,25.000000 0.000000,0.000000 0.000000,-25.000000 0.000000,0.000000 0.000000,0.000000 0.000000,0.000000 0.000000,25.000000-25.000000,0.000000 0.000000,-25.000000 0.000000,0.000000 0.000000,25.000000 0.000000,0.000000 0.000000,0.000000-25.000000,0.000000 0.000000,0.000000-25.000000,0.000000 0.000000,-25.000000 25.000000,0.000000 0.000000,25.000000-25.000000,0.000000 0.000000,0.000000 0.000000,0.000000 0.000000,0.000000-25.000000,0.000000 0.000000,25.000000 0.000000</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52100.000000 61000.000000,'100.000000'-100.000000,"-75.000000"75.000000,0.000000 0.000000,0.000000 25.000000,0.000000 0.000000,0.000000-25.000000,0.000000 0.000000,0.000000 0.000000,0.000000 0.000000,-25.000000 75.000000,0.000000 0.000000,0.000000-25.000000,0.000000 0.000000,0.000000 25.000000,0.000000 0.000000,0.000000 0.000000,0.000000 0.000000,0.000000-25.000000,0.000000 0.000000,0.000000 25.000000,0.000000 0.000000,0.000000-25.000000,0.000000 0.000000,0.000000 25.000000,0.000000 0.000000,25.000000-25.000000,0.000000 0.000000,0.000000 0.000000</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52050.000000 60450.000000,'-50.000000'-100.000000,"50.000000"50.000000,0.000000 0.000000,-25.000000 0.000000,0.000000 0.000000,0.000000 25.000000,0.000000 0.000000,0.000000-25.000000,0.000000 0.000000,25.000000 25.000000,0.000000 0.000000,0.000000 0.000000,0.000000 0.000000,25.000000 25.000000,0.000000 0.000000,0.000000 0.000000</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53100.000000 60600.000000,'0.000000'50.000000,"0.000000"-25.000000,0.000000 0.000000,25.000000 0.000000,0.000000 0.000000,0.000000 25.000000,0.000000 0.000000,-25.000000-25.000000,0.000000 0.000000,25.000000 25.000000,0.000000 0.000000,-25.000000-25.000000,0.000000 0.000000,0.000000 25.000000,0.000000 0.000000,0.000000-25.000000,0.000000 0.000000,0.000000 25.000000,0.000000 0.000000,0.000000-25.000000,0.000000 0.000000,0.000000 25.000000,0.000000 0.000000,-25.000000-25.000000,0.000000 0.000000,0.000000-25.000000,0.000000 0.000000,0.000000 25.000000,0.000000 0.000000,-25.000000-25.000000,0.000000 0.000000,25.000000 0.000000,0.000000 0.000000,-25.000000 0.000000,0.000000 0.000000,25.000000 0.000000,0.000000 0.000000,0.000000 0.000000,0.000000 0.000000,25.000000-25.000000,0.000000 0.000000,0.000000 0.000000,0.000000 0.000000,0.000000-25.000000,0.000000 0.000000,0.000000 0.000000,0.000000 0.000000,25.000000 25.000000,0.000000 0.000000,25.000000-25.000000,0.000000 0.000000,0.000000-25.000000,0.000000 0.000000,-25.000000 50.000000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1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8400.000000 17610.000000,'0.000000'-40.000000,"0.000000"30.000000,0.000000 0.000000,0.000000 0.000000,0.000000 0.000000,19.000000 0.000000,2.000000 0.000000,-1.000000 10.000000,0.000000 0.000000,10.000000 0.000000,0.000000 0.000000,-1.000000 0.000000,2.000000 0.000000,19.000000 10.000000,0.000000 0.000000,19.000000-10.000000,2.000000 0.000000,8.000000 10.000000,2.000000 0.000000,28.000000-10.000000,1.000000 0.000000,1.000000 10.000000,-1.000000 0.000000,0.000000-10.000000,-1.000000 0.000000,21.000000 0.000000,0.000000 0.000000,31.000000-10.000000,-1.000000 0.000000,-40.000000 0.000000,0.000000 0.000000,30.000000 0.000000,0.000000 0.000000,10.000000 0.000000,0.000000-1.000000,-60.000000 11.000000,0.000000 0.000000,0.000000 0.000000,0.000000 0.000000,9.000000 11.000000,1.000000-1.000000,-29.000000 0.000000,-1.000000 0.000000,-30.000000-10.000000,0.000000 0.000000,-11.000000 10.000000,1.000000 0.000000,-19.000000 0.000000,-1.000000 0.000000,10.000000 0.000000,-1.000000-1.000000,-8.000000-9.000000,-1.000000 0.000000,-1.000000 0.000000,2.000000 0.000000,-11.000000 0.000000,-1.000000 0.000000,-18.000000 0.000000,-1.000000 0.000000,0.000000 11.000000,-1.000000-1.000000,1.000000-10.000000,1.000000 0.000000,-1.000000 10.000000</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16750.000000 18350.000000,'50.000000'0.000000,"-25.000000"0.000000,0.000000 0.000000,0.000000 0.000000,0.000000 0.000000,0.000000 0.000000,0.000000 0.000000,0.000000 0.000000,0.000000 0.000000,25.000000 0.000000,0.000000 0.000000,-25.000000 0.000000,0.000000 0.000000,50.000000-25.000000,0.000000 0.000000,0.000000 25.000000,0.000000 0.000000,25.000000 0.000000,0.000000 0.000000,25.000000 0.000000,0.000000 0.000000,25.000000 0.000000,0.000000 0.000000,0.000000 0.000000,0.000000 0.000000,0.000000 0.000000,0.000000 0.000000,0.000000-25.000000,0.000000 0.000000,-25.000000 25.000000,0.000000 0.000000,50.000000 0.000000,0.000000 0.000000,25.000000 0.000000,0.000000 0.000000,25.000000 0.000000,0.000000 0.000000,-25.000000 0.000000,0.000000 0.000000,0.000000 0.000000,0.000000 0.000000,-25.000000 25.000000,0.000000 0.000000,25.000000-25.000000,0.000000 0.000000,0.000000 25.000000,0.000000 0.000000,-25.000000-25.000000,0.000000 0.000000,0.000000 0.000000,0.000000 0.000000,-50.000000 0.000000,0.000000 0.000000,-50.000000 0.000000,0.000000 0.000000,0.000000 0.000000,0.000000 0.000000,0.000000 0.000000,0.000000 0.000000,-50.000000 0.000000,0.000000 0.000000,25.000000 0.000000,0.000000 0.000000,-25.000000 25.000000,0.000000 0.000000,-50.000000-25.000000,0.000000 0.000000,0.000000 0.000000,0.000000 0.000000,-25.000000 0.000000,0.000000 0.000000,-25.000000 0.000000,0.000000 0.000000,0.000000 0.000000,0.000000 0.000000,0.000000 0.000000,0.000000 0.000000,0.000000 0.000000,0.000000 0.000000,-25.000000 0.000000,0.000000 0.000000,0.000000 0.000000,0.000000 0.000000,-50.000000 0.000000,0.000000 0.000000,-25.000000 0.000000,0.000000 0.000000,-50.000000 0.000000,0.000000 0.000000,0.000000 0.000000,0.000000 0.000000,25.000000 0.000000,0.000000 0.000000,-25.000000-25.000000,0.000000 0.000000,0.000000 25.000000,0.000000 0.000000,0.000000 0.000000,0.000000 0.000000,25.000000 0.000000,0.000000 0.000000,50.000000 0.000000,0.000000 0.000000,25.000000 0.000000,0.000000 0.000000,25.000000 0.000000,0.000000 0.000000,-25.000000 0.000000,0.000000 0.000000,25.000000 0.000000,0.000000 0.000000,0.000000 0.000000,0.000000 0.000000,25.000000 25.000000,0.000000 0.000000,50.000000-25.000000,0.000000 0.000000,0.000000 0.000000,0.000000 0.000000,75.000000 25.000000,0.000000 0.000000,50.000000-25.000000,0.000000 0.000000,0.000000 0.000000,0.000000 0.000000,25.000000 0.000000,0.000000 0.000000,0.000000 0.000000,0.000000 0.000000,25.000000 0.000000,0.000000 0.000000,-25.000000 0.000000,0.000000 0.000000,25.000000 0.000000,0.000000 0.000000,0.000000 0.000000,0.000000 0.000000,75.000000 0.000000,0.000000 0.000000,0.000000-25.000000,0.000000 0.000000,-25.000000 25.000000,0.000000 0.000000,0.000000 0.000000,0.000000 0.000000,-75.000000 0.000000,0.000000 0.000000,-50.000000 0.000000,0.000000 0.000000,-50.000000 25.000000,0.000000 0.000000,0.000000 0.000000,0.000000 0.000000,-50.000000 0.000000,0.000000 0.000000,0.000000 0.000000,0.000000 0.000000,-25.000000 0.000000</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4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6150.000000 28850.000000,'-50.000000'-50.000000,"25.000000"25.000000,0.000000 0.000000,25.000000-25.000000,0.000000 0.000000,-25.000000 25.000000,0.000000 0.000000,0.000000 0.000000,0.000000 0.000000,25.000000 0.000000,0.000000 0.000000,0.000000 0.000000,0.000000 0.000000,0.000000 0.000000,0.000000 0.000000,0.000000 0.000000,0.000000 0.000000,25.000000 25.000000,0.000000 0.000000,0.000000 0.000000,0.000000 0.000000,0.000000 0.000000,0.000000 0.000000,0.000000 25.000000,0.000000 0.000000,0.000000 0.000000,0.000000 0.000000,0.000000 0.000000,0.000000 0.000000,0.000000 0.000000,0.000000 0.000000,-25.000000 0.000000,0.000000 0.000000,25.000000 0.000000,0.000000 0.000000,-25.000000 25.000000,0.000000 0.000000,0.000000-25.000000,0.000000 0.000000,0.000000 0.000000,0.000000 0.000000,0.000000 25.000000,0.000000 0.000000,0.000000-25.000000,0.000000 0.000000,-25.000000 0.000000,0.000000 0.000000,-25.000000-25.000000,0.000000 0.000000,25.000000 25.000000,0.000000 0.000000,-25.000000-25.000000,0.000000 0.000000,25.000000 0.000000,0.000000 0.000000,-25.000000 0.000000,0.000000 0.000000,25.000000-25.000000,0.000000 0.000000,0.000000 0.000000,0.000000 0.000000,0.000000-25.000000,0.000000 0.000000,25.000000 0.000000,0.000000 0.000000,0.000000 0.000000,0.000000 0.000000,0.000000 0.000000,0.000000 0.000000,25.000000 25.000000,0.000000 0.000000,0.000000-25.000000,0.000000 0.000000,0.000000 0.000000,0.000000 0.000000,25.000000 25.000000,0.000000 0.000000,0.000000 0.000000,0.000000 0.000000,0.000000 25.000000,0.000000 0.000000,0.000000 0.000000,0.000000 0.000000,0.000000 0.000000,0.000000 0.000000,0.000000 0.000000,0.000000 0.000000,-25.000000 25.000000,0.000000 0.000000,0.000000 25.000000,0.000000 0.000000,0.000000 0.000000,0.000000 0.000000,-25.000000 0.000000,0.000000 0.000000,0.000000 25.000000,0.000000 0.000000,0.000000-25.000000,0.000000 0.000000,-25.000000 0.000000,0.000000 0.000000,0.000000-25.000000,0.000000 0.000000,0.000000 0.000000,0.000000 0.000000,-25.000000 0.000000,0.000000 0.000000,0.000000 0.000000,0.000000 0.000000,25.000000-25.000000,0.000000 0.000000,-25.000000 0.000000,0.000000 0.000000,25.000000 0.000000,0.000000 0.000000,0.000000 0.000000,0.000000 0.000000,-25.000000-50.000000,0.000000 0.000000,25.000000 0.000000,0.000000 0.000000,25.000000 0.000000,0.000000 0.000000,-25.000000 0.000000,0.000000 0.000000,25.000000 0.000000,0.000000 0.000000,0.000000 0.000000,0.000000 0.000000,0.000000 0.000000,0.000000 0.000000,25.000000 0.000000,0.000000 0.000000,25.000000 25.000000,0.000000 0.000000,-25.000000 0.000000,0.000000 0.000000,25.000000 0.000000,0.000000 0.000000,-25.000000 25.000000,0.000000 0.000000,25.000000 0.000000,0.000000 0.000000,-25.000000 0.000000,0.000000 0.000000,0.000000 50.000000,0.000000 0.000000,-25.000000 0.000000,0.000000 0.000000,25.000000 0.000000,0.000000 0.000000,-25.000000 0.000000,0.000000 0.000000,0.000000 25.000000,0.000000 0.000000,0.000000-25.000000,0.000000 0.000000,-25.000000 0.000000,0.000000 0.000000,0.000000-25.000000,0.000000 0.000000,0.000000 0.000000,0.000000 0.000000,-25.000000 0.000000,0.000000 0.000000,25.000000-25.000000,0.000000 0.000000,-25.000000 25.000000,0.000000 0.000000,25.000000-25.000000,0.000000 0.000000,-25.000000-25.000000,0.000000 0.000000,25.000000 0.000000,0.000000 0.000000,0.000000-25.000000,0.000000 0.000000,0.000000 0.000000,0.000000 0.000000,25.000000 0.000000,0.000000 0.000000,0.000000 25.000000,0.000000 0.000000,0.000000-25.000000,0.000000 0.000000,25.000000 25.000000,0.000000 0.000000,0.000000-25.000000,0.000000 0.000000,25.000000 50.000000,0.000000 0.000000,-25.000000-25.000000,0.000000 0.000000,0.000000 25.000000,0.000000 0.000000,0.000000 0.000000</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5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8650.000000 32050.000000,'50.000000'0.000000,"-25.000000"0.000000,0.000000 0.000000,0.000000 0.000000,0.000000 0.000000,0.000000 0.000000,0.000000 0.000000,25.000000 0.000000,0.000000 0.000000,0.000000 0.000000,0.000000 0.000000,0.000000 25.000000,0.000000 0.000000,25.000000-25.000000,0.000000 0.000000,0.000000 0.000000,0.000000 0.000000,0.000000 0.000000,0.000000 0.000000,25.000000 0.000000,0.000000 0.000000,-25.000000 0.000000,0.000000 0.000000,0.000000 0.000000,0.000000 0.000000,0.000000 0.000000,0.000000 0.000000,-25.000000 0.000000,0.000000 0.000000,0.000000 25.000000,0.000000 0.000000,25.000000-25.000000,0.000000 0.000000,-25.000000 0.000000,0.000000 0.000000,0.000000 0.000000,0.000000 0.000000,25.000000 0.000000,0.000000 0.000000,-25.000000 0.000000,0.000000 0.000000,25.000000 0.000000,0.000000 0.000000,0.000000 25.000000,0.000000 0.000000,0.000000-25.000000,0.000000 0.000000,0.000000 0.000000,0.000000 0.000000,25.000000 0.000000,0.000000 0.000000,-50.000000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0.000000,0.000000-25.000000,0.000000 0.000000,25.000000 25.000000,0.000000 0.000000,-50.000000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25.000000,0.000000 0.000000,-50.000000-25.000000,0.000000 0.000000,0.000000 0.000000,0.000000 0.000000,0.000000 0.000000,0.000000 0.000000,-25.000000 0.000000,0.000000 0.000000,0.000000 0.000000,0.000000 0.000000,25.000000 0.000000,0.000000 0.000000,0.000000 0.000000,0.000000 0.000000,0.000000 0.000000,0.000000 0.000000,25.000000 0.000000,0.000000 0.000000,-50.000000 0.000000,0.000000 0.000000,0.000000 0.000000,0.000000 0.000000,0.000000 0.000000,0.000000 0.000000,-25.000000-25.000000,0.000000 0.000000,0.000000 25.000000,0.000000 0.000000,25.000000 0.000000,0.000000 0.000000,0.000000 0.000000,0.000000 0.000000,25.000000 0.000000,0.000000 0.000000,25.000000 0.000000,0.000000 0.000000,-25.000000 0.000000,0.000000 0.000000,0.000000 0.000000,0.000000 0.000000,-50.000000 0.000000,0.000000 0.000000,25.000000 0.000000,0.000000 0.000000,-25.000000 0.000000,0.000000 0.000000,0.000000 0.000000,0.000000 0.000000,0.000000 0.000000,0.000000 0.000000,0.000000 0.000000,0.000000 0.000000,25.000000 0.000000,0.000000 0.000000,-25.000000 0.000000,0.000000 0.000000,50.000000 0.000000,0.000000 0.000000,-50.000000 0.000000,0.000000 0.000000,0.000000 0.000000,0.000000 0.000000,25.000000 0.000000,0.000000 0.000000,-50.000000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0.000000,-25.000000-25.000000,0.000000 0.000000,25.000000 25.000000,0.000000 0.000000,0.000000 0.000000,0.000000 0.000000,0.000000 0.000000,0.000000 0.000000,0.000000 0.000000,0.000000 0.000000,0.000000 0.000000,0.000000 0.000000,50.000000 0.000000,0.000000 0.000000,-25.000000 0.000000,0.000000 0.000000,50.000000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25.000000,0.000000 0.000000,25.000000-25.000000,0.000000 0.000000,-25.000000 0.000000,0.000000 0.000000,50.000000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25.000000,0.000000 0.000000,-25.000000-25.000000,0.000000 0.000000,0.000000 0.000000,0.000000 0.000000,0.000000 0.000000,0.000000 0.000000,-50.000000 0.000000,0.000000 0.000000,25.000000 0.000000,0.000000 0.000000,-25.000000 25.000000,0.000000 0.000000,25.000000-25.000000,0.000000 0.000000,-25.000000 0.000000,0.000000 0.000000,50.000000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0.000000,50.000000 0.000000,0.000000 0.000000,-50.000000 0.000000,0.000000 0.000000,50.000000 0.000000,0.000000 0.000000,-25.000000 0.000000,0.000000 0.000000,0.000000 0.000000,0.000000 0.000000,25.000000 0.000000,0.000000 0.000000,25.000000-25.000000,0.000000 0.000000,-25.000000 25.000000,0.000000 0.000000,0.000000 0.000000,0.000000 0.000000,0.000000 0.000000,0.000000 0.000000,0.000000 0.000000,0.000000 0.000000,0.000000-25.000000,0.000000 0.000000,-25.000000 25.000000,0.000000 0.000000,0.000000 0.000000,0.000000 0.000000,0.000000 0.000000,0.000000 0.000000,25.000000 0.000000,0.000000 0.000000,-25.000000 0.000000,0.000000 0.000000,0.000000 0.000000,0.000000 0.000000,0.000000 0.000000,0.000000 0.000000,25.000000 0.000000,0.000000 0.000000,-25.000000 0.000000,0.000000 0.000000,25.000000 25.000000,0.000000 0.000000,0.000000-25.000000,0.000000 0.000000,0.000000 0.000000,0.000000 0.000000,0.000000 0.000000,0.000000 0.000000,0.000000 25.000000,0.000000 0.000000,-25.000000-25.000000,0.000000 0.000000,25.000000 0.000000,0.000000 0.000000,0.000000 25.000000,0.000000 0.000000,-25.000000-25.000000,0.000000 0.000000,25.000000 0.000000,0.000000 0.000000,-25.000000 0.000000,0.000000 0.000000,25.000000 25.000000,0.000000 0.000000,0.000000-25.000000,0.000000 0.000000,-25.000000 0.000000,0.000000 0.000000,50.000000 25.000000,0.000000 0.000000,0.000000-25.000000,0.000000 0.000000,0.000000 0.000000,0.000000 0.000000,25.000000 0.000000,0.000000 0.000000,0.000000 25.000000,0.000000 0.000000,0.000000-25.000000,0.000000 0.000000,-25.000000 0.000000,0.000000 0.000000,0.000000 0.000000,0.000000 0.000000,-25.000000 25.000000,0.000000 0.000000,0.000000-25.000000,0.000000 0.000000,25.000000 0.000000,0.000000 0.000000,0.000000 0.000000,0.000000 0.000000,25.000000 0.000000,0.000000 0.000000,-25.000000 0.000000,0.000000 0.000000,25.000000-25.000000,0.000000 0.000000,-50.000000 25.000000,0.000000 0.000000,25.000000 0.000000,0.000000 0.000000,-25.000000 0.000000,0.000000 0.000000,-25.000000-25.000000,0.000000 0.000000,0.000000 25.000000,0.000000 0.000000,0.000000 0.000000,0.000000 0.000000,0.000000 0.000000,0.000000 0.000000,25.000000 0.000000,0.000000 0.000000,0.000000 0.000000,0.000000 0.000000,0.000000 0.000000,0.000000 0.000000,0.000000-25.000000,0.000000 0.000000,25.000000 25.000000,0.000000 0.000000,0.000000 0.000000,0.000000 0.000000,0.000000 0.000000,0.000000 0.000000,0.000000-25.000000,0.000000 0.000000,-25.000000 25.000000,0.000000 0.000000,25.000000 0.000000,0.000000 0.000000,-25.000000 0.000000,0.000000 0.000000,0.000000 0.000000,0.000000 0.000000,0.000000-25.000000,0.000000 0.000000,25.000000 25.000000,0.000000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0.000000,50.000000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25.000000,0.000000 0.000000,-25.000000-25.000000,0.000000 0.000000,0.000000 0.000000,0.000000 0.000000,0.000000 0.000000,0.000000 0.000000,-25.000000 0.000000,0.000000 0.000000,0.000000 25.000000,0.000000 0.000000,0.000000-25.000000,0.000000 0.000000,-25.000000 0.000000,0.000000 0.000000,25.000000 0.000000,0.000000 0.000000,0.000000 0.000000,0.000000 0.000000,25.000000 25.000000,0.000000 0.000000,0.000000-25.000000,0.000000 0.000000,50.000000 0.000000,0.000000 0.000000,-50.000000 0.000000,0.000000 0.000000,25.000000 0.000000,0.000000 0.000000,0.000000 0.000000,0.000000 0.000000,-50.000000 0.000000,0.000000 0.000000,25.000000 25.000000,0.000000 0.000000,0.000000-25.000000,0.000000 0.000000,-25.000000 0.000000,0.000000 0.000000,25.000000 0.000000,0.000000 0.000000,0.000000 0.000000,0.000000 0.000000,25.000000 0.000000,0.000000 0.000000,-25.000000 0.000000,0.000000 0.000000,25.000000 0.000000,0.000000 0.000000,-25.000000 0.000000,0.000000 0.000000,-25.000000-25.000000,0.000000 0.000000,25.000000 25.000000,0.000000 0.000000,-50.000000 0.000000,0.000000 0.000000,25.000000 0.000000,0.000000 0.000000,0.000000 0.000000,0.000000 0.000000,0.000000 0.000000,0.000000 0.000000,0.000000 0.000000,0.000000 0.000000,25.000000 0.000000,0.000000 0.000000,-25.000000 0.000000,0.000000 0.000000,25.000000 25.000000,0.000000 0.000000,0.000000-25.000000,0.000000 0.000000,-25.000000 0.000000,0.000000 0.000000,0.000000 0.000000,0.000000 0.000000,0.000000 0.000000,0.000000 0.000000,-25.000000 0.000000,0.000000 0.000000,25.000000 0.000000,0.000000 0.000000,0.000000 0.000000,0.000000 0.000000,-25.000000 0.000000,0.000000 0.000000,25.000000 0.000000,0.000000 0.000000,25.000000 25.000000,0.000000 0.000000,0.000000-25.000000,0.000000 0.000000,25.000000 0.000000,0.000000 0.000000,25.000000 0.000000,0.000000 0.000000,-25.000000 0.000000,0.000000 0.000000,-25.000000 0.000000,0.000000 0.000000,25.000000 25.000000,0.000000 0.000000,-25.000000-25.000000,0.000000 0.000000,0.000000 0.000000,0.000000 0.000000,0.000000 0.000000,0.000000 0.000000,25.000000 25.000000,0.000000 0.000000,25.000000-25.000000,0.000000 0.000000,0.000000 0.000000,0.000000 0.000000,-25.000000 25.000000,0.000000 0.000000,0.000000-25.000000,0.000000 0.000000,0.000000 0.000000,0.000000 0.000000,-25.000000 25.000000,0.000000 0.000000,0.000000-25.000000,0.000000 0.000000,50.000000 25.000000,0.000000 0.000000,0.000000-25.000000,0.000000 0.000000,0.000000 25.000000,0.000000 0.000000,25.000000-25.000000,0.000000 0.000000,-50.000000 25.000000,0.000000 0.000000,0.000000-25.000000,0.000000 0.000000,-25.000000 0.000000,0.000000 0.000000,0.000000 0.000000,0.000000 0.000000,0.000000 25.000000,0.000000 0.000000,50.000000-25.000000,0.000000 0.000000,0.000000 0.000000,0.000000 0.000000,0.000000 25.000000,0.000000 0.000000,0.000000-25.000000,0.000000 0.000000,-50.000000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0.000000,0.000000-25.000000,0.000000 0.000000,0.000000 25.000000,0.000000 0.000000,25.000000 0.000000,0.000000 0.000000,-25.000000-25.000000,0.000000 0.000000,25.000000 25.000000,0.000000 0.000000,25.000000-25.000000,0.000000 0.000000,-25.000000 25.000000,0.000000 0.000000,0.000000-25.000000,0.000000 0.000000,25.000000 25.000000,0.000000 0.000000,-50.000000-25.000000,0.000000 0.000000,0.000000 0.000000,0.000000 0.000000,0.000000 25.000000,0.000000 0.000000,-25.000000-25.000000,0.000000 0.000000,25.000000 0.000000,0.000000 0.000000,0.000000 25.000000,0.000000 0.000000,0.000000 0.000000,0.000000 0.000000,25.000000 0.000000,0.000000 0.000000,0.000000-25.000000,0.000000 0.000000,0.000000 25.000000,0.000000 0.000000,0.000000 0.000000,0.000000 0.000000,0.000000 0.000000,0.000000 0.000000,-25.000000 0.000000,0.000000 0.000000,-25.000000 0.000000,0.000000 0.000000,25.000000 0.000000,0.000000 0.000000,-50.000000-25.000000,0.000000 0.000000,25.000000 25.000000,0.000000 0.000000,0.000000 0.000000,0.000000 0.000000,-25.000000-25.000000,0.000000 0.000000,0.000000 25.000000,0.000000 0.000000,25.000000 0.000000,0.000000 0.000000,0.000000-25.000000,0.000000 0.000000,-25.000000 25.000000,0.000000 0.000000,25.000000-25.000000,0.000000 0.000000,0.000000 25.000000,0.000000 0.000000,0.000000 0.000000,0.000000 0.000000,0.000000-25.000000,0.000000 0.000000,0.000000 25.000000,0.000000 0.000000,0.000000 0.000000,0.000000 0.000000,0.000000-25.000000,0.000000 0.000000,0.000000 25.000000,0.000000 0.000000,-25.000000 0.000000,0.000000 0.000000,25.000000 0.000000,0.000000 0.000000,-25.000000-25.000000,0.000000 0.000000,25.000000 25.000000,0.000000 0.000000,-25.000000 0.000000,0.000000 0.000000,-25.000000-25.000000,0.000000 0.000000,25.000000 25.000000,0.000000 0.000000,0.000000 0.000000,0.000000 0.000000,-50.000000 0.000000</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57"/>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87350.000000 31950.000000,'50.000000'0.000000,"-25.000000"0.000000,0.000000 0.000000,0.000000 0.000000,0.000000 0.000000,0.000000 0.000000,0.000000 0.000000,25.000000 0.000000,0.000000 0.000000,0.000000-25.000000,0.000000 0.000000,0.000000 25.000000,0.000000 0.000000,25.000000 0.000000,0.000000 0.000000,0.000000 0.000000,0.000000 0.000000,25.000000 0.000000,0.000000 0.000000,50.000000 0.000000,0.000000 0.000000,-25.000000 0.000000,0.000000 0.000000,0.000000 0.000000,0.000000 0.000000,25.000000 0.000000,0.000000 0.000000,-50.000000 0.000000,0.000000 0.000000,0.000000 0.000000,0.000000 0.000000,0.000000 0.000000,0.000000 0.000000,-25.000000 0.000000,0.000000 0.000000,25.000000 0.000000,0.000000 0.000000,25.000000 25.000000,0.000000 0.000000,0.000000-25.000000,0.000000 0.000000,0.000000 0.000000,0.000000 0.000000,25.000000 0.000000,0.000000 0.000000,-50.000000 0.000000,0.000000 0.000000,25.000000 0.000000,0.000000 0.000000,-25.000000 0.000000,0.000000 0.000000,0.000000 0.000000,0.000000 0.000000,25.000000 25.000000,0.000000 0.000000,25.000000-25.000000,0.000000 0.000000,0.000000 0.000000,0.000000 0.000000,0.000000 0.000000,0.000000 0.000000,0.000000 0.000000,0.000000 0.000000,-25.000000 0.000000,0.000000 0.000000,-25.000000 25.000000,0.000000 0.000000,0.000000-25.000000,0.000000 0.000000,25.000000 25.000000,0.000000 0.000000,25.000000-25.000000,0.000000 0.000000,0.000000 25.000000,0.000000 0.000000,-25.000000-25.000000,0.000000 0.000000,25.000000 25.000000,0.000000 0.000000,-50.000000-25.000000,0.000000 0.000000,-25.000000 0.000000,0.000000 0.000000,0.000000 25.000000,0.000000 0.000000,25.000000-25.000000,0.000000 0.000000,0.000000 0.000000,0.000000 0.000000,25.000000 25.000000,0.000000 0.000000,0.000000-25.000000,0.000000 0.000000,0.000000 0.000000,0.000000 0.000000,0.000000 25.000000,0.000000 0.000000,-25.000000-25.000000,0.000000 0.000000,-25.000000 0.000000,0.000000 0.000000,0.000000 0.000000,0.000000 0.000000,0.000000 0.000000,0.000000 0.000000,-25.000000 0.000000,0.000000 0.000000,25.000000 0.000000,0.000000 0.000000,-25.000000 0.000000,0.000000 0.000000,25.000000 0.000000,0.000000 0.000000,25.000000 0.000000,0.000000 0.000000,0.000000-25.000000,0.000000 0.000000,0.000000 25.000000,0.000000 0.000000,0.000000 0.000000,0.000000 0.000000,-25.000000-25.000000,0.000000 0.000000,0.000000 25.000000,0.000000 0.000000,25.000000-25.000000,0.000000 0.000000,-50.000000 25.000000,0.000000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25.000000,0.000000 0.000000,0.000000-25.000000,0.000000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0.000000,0.000000-25.000000,0.000000 0.000000,25.000000 25.000000,0.000000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25.000000,0.000000 0.000000,-25.000000-25.000000,0.000000 0.000000,25.000000 25.000000,0.000000 0.000000,-25.000000-25.000000,0.000000 0.000000,50.000000 25.000000,0.000000 0.000000,0.000000 0.000000,0.000000 0.000000,0.000000 0.000000,0.000000 0.000000,0.000000 0.000000,0.000000 0.000000,0.000000 0.000000,0.000000 0.000000,-50.000000 0.000000,0.000000 0.000000,0.000000 0.000000,0.000000 0.000000,0.000000-25.000000,0.000000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25.000000,0.000000 0.000000,0.000000-25.000000,0.000000 0.000000,-25.000000 25.000000,0.000000 0.000000,0.000000-25.000000,0.000000 0.000000,0.000000 0.000000,0.000000 0.000000,25.000000 0.000000,0.000000 0.000000,-25.000000 0.000000,0.000000 0.000000,0.000000 0.000000,0.000000 0.000000,0.000000 0.000000,0.000000 0.000000,0.000000 0.000000,0.000000 0.000000,0.000000 0.000000,0.000000 0.000000,-25.000000 0.000000,0.000000 0.000000,0.000000-25.000000,0.000000 0.000000,0.000000 25.000000,0.000000 0.000000,-50.000000 25.000000</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1:5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6950.000000 35000.000000,'-50.000000'0.000000,"25.000000"0.000000,0.000000 0.000000,25.000000-25.000000,0.000000 0.000000,-25.000000 0.000000,0.000000 0.000000,50.000000 0.000000,0.000000 0.000000,0.000000 25.000000,0.000000 0.000000,25.000000 0.000000,0.000000 0.000000,0.000000 0.000000,0.000000 0.000000,0.000000 0.000000,0.000000 0.000000,-25.000000 0.000000,0.000000 0.000000,50.000000 0.000000,0.000000 0.000000,-25.000000 0.000000,0.000000 0.000000,0.000000 0.000000,0.000000 0.000000,50.000000 0.000000,0.000000 0.000000,-25.000000 0.000000,0.000000 0.000000,25.000000 0.000000,0.000000 0.000000,0.000000 0.000000,0.000000 0.000000,25.000000 0.000000,0.000000 0.000000,0.000000 0.000000,0.000000 0.000000,50.000000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0.000000,-25.000000 25.000000,0.000000 0.000000,25.000000-25.000000,0.000000 0.000000,0.000000 0.000000,0.000000 0.000000,0.000000 0.000000,0.000000 0.000000,0.000000 0.000000</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2: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7300.000000 32050.000000,'0.000000'-50.000000,"25.000000"50.000000,0.000000 0.000000,-25.000000-50.000000,0.000000 0.000000,0.000000 0.000000,0.000000 0.000000,0.000000 25.000000,0.000000 0.000000,0.000000 0.000000,0.000000 0.000000,0.000000 0.000000,0.000000 0.000000,-25.000000 25.000000,0.000000 0.000000,-25.000000 50.000000,0.000000 0.000000,-25.000000 25.000000,0.000000 0.000000,-25.000000 25.000000,0.000000 0.000000,0.000000 50.000000,0.000000 0.000000,-25.000000 25.000000,0.000000 0.000000,25.000000-25.000000,0.000000 0.000000,0.000000 25.000000,0.000000 0.000000,-25.000000-25.000000,0.000000 0.000000,50.000000-50.000000,0.000000 0.000000,-25.000000 0.000000,0.000000 0.000000,-25.000000-25.000000,0.000000 0.000000,50.000000-25.000000,0.000000 0.000000,25.000000 0.000000,0.000000 0.000000,25.000000-25.000000,0.000000 0.000000,0.000000-25.000000,0.000000 0.000000,25.000000-25.000000,0.000000 0.000000,-25.000000 0.000000,0.000000 0.000000,25.000000-25.000000,0.000000 0.000000,-25.000000-25.000000,0.000000 0.000000,25.000000 0.000000,0.000000 0.000000,0.000000 25.000000,0.000000 0.000000,-25.000000-25.000000,0.000000 0.000000,25.000000 25.000000,0.000000 0.000000,0.000000-25.000000,0.000000 0.000000,-25.000000 25.000000,0.000000 0.000000,25.000000 0.000000,0.000000 0.000000,0.000000 25.000000,0.000000 0.000000,0.000000-25.000000,0.000000 0.000000,0.000000 25.000000</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2:1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25050.000000 38350.000000,'-50.000000'0.000000,"25.000000"0.000000,0.000000 0.000000,0.000000 0.000000,0.000000 0.000000,0.000000 0.000000,0.000000 0.000000,25.000000-25.000000,0.000000 0.000000,25.000000 25.000000,0.000000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0.000000,-50.000000 0.000000,0.000000 0.000000,25.000000 0.000000,0.000000 0.000000,25.000000 0.000000,0.000000 0.000000,0.000000 0.000000,0.000000 0.000000,25.000000 0.000000,0.000000 0.000000,25.000000 0.000000,0.000000 0.000000,-25.000000 0.000000,0.000000 0.000000,-25.000000 0.000000,0.000000 0.000000,0.000000 0.000000,0.000000 0.000000,-50.000000 0.000000,0.000000 0.000000,0.000000 0.000000,0.000000 0.000000,25.000000 0.000000,0.000000 0.000000,25.000000 0.000000,0.000000 0.000000,-25.000000 0.000000,0.000000 0.000000,50.000000-25.000000,0.000000 0.000000,-50.000000 25.000000,0.000000 0.000000,0.000000 0.000000,0.000000 0.000000,0.000000 0.000000,0.000000 0.000000,-25.000000-25.000000,0.000000 0.000000,0.000000 25.000000,0.000000 0.000000,0.000000 0.000000,0.000000 0.000000,0.000000 0.000000,0.000000 0.000000,25.000000-25.000000,0.000000 0.000000,0.000000 25.000000,0.000000 0.000000,0.000000 0.000000,0.000000 0.000000,0.000000 0.000000,0.000000 0.000000,25.000000 0.000000,0.000000 0.000000,-25.000000-25.000000,0.000000 0.000000,-25.000000 25.000000,0.000000 0.000000,0.000000 0.000000,0.000000 0.000000,0.000000 0.000000,0.000000 0.000000,-25.000000 0.000000,0.000000 0.000000,0.000000-25.000000,0.000000 0.000000,25.000000 25.000000,0.000000 0.000000,-25.000000 0.000000,0.000000 0.000000,50.000000 0.000000,0.000000 0.000000,-25.000000 0.000000,0.000000 0.000000,0.000000 0.000000,0.000000 0.000000,25.000000-25.000000,0.000000 0.000000,-25.000000 25.000000,0.000000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0.000000,-50.000000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25.000000,0.000000 0.000000,25.000000-25.000000,0.000000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25.000000,0.000000 0.000000,25.000000-25.000000,0.000000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25.000000,0.000000 0.000000,0.000000-25.000000,0.000000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0.000000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2:4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54350.000000 38250.000000,'50.000000'0.000000,"-25.000000"0.000000,0.000000 0.000000,0.000000 0.000000,0.000000 0.000000,0.000000 0.000000,0.000000 0.000000,0.000000 0.000000,0.000000 0.000000,0.000000-25.000000,0.000000 0.000000,0.000000 25.000000,0.000000 0.000000,0.000000 0.000000,0.000000 0.000000,0.000000 0.000000,0.000000 0.000000,0.000000-25.000000,0.000000 0.000000,0.000000 25.000000,0.000000 0.000000,0.000000 0.000000,0.000000 0.000000,25.000000 0.000000,0.000000 0.000000,-25.000000 0.000000,0.000000 0.000000,25.000000 0.000000,0.000000 0.000000,-25.000000-25.000000,0.000000 0.000000,25.000000 25.000000,0.000000 0.000000,-25.000000 0.000000,0.000000 0.000000,25.000000 0.000000,0.000000 0.000000,0.000000 0.000000,0.000000 0.000000,-25.000000 0.000000,0.000000 0.000000,25.000000-25.000000,0.000000 0.000000,0.000000 25.000000,0.000000 0.000000,0.000000 0.000000,0.000000 0.000000,0.000000 0.000000,0.000000 0.000000,0.000000 0.000000,0.000000 0.000000,25.000000-25.000000,0.000000 0.000000,-25.000000 25.000000,0.000000 0.000000,50.000000 0.000000,0.000000 0.000000,-25.000000 0.000000,0.000000 0.000000,0.000000 0.000000,0.000000 0.000000,0.000000 0.000000,0.000000 0.000000,0.000000-25.000000,0.000000 0.000000,-25.000000 25.000000,0.000000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0.000000,50.000000 0.000000,0.000000 0.000000,-50.000000 0.000000,0.000000 0.000000,25.000000 0.000000,0.000000 0.000000,-25.000000 0.000000,0.000000 0.000000,0.000000 0.000000,0.000000 0.000000,0.000000-25.000000,0.000000 0.000000,0.000000 25.000000,0.000000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0.000000,-50.000000 0.000000,0.000000 0.000000,25.000000-25.000000,0.000000 0.000000,25.000000 25.000000,0.000000 0.000000,0.000000 0.000000,0.000000 0.000000,-25.000000 0.000000,0.000000 0.000000,50.000000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25.000000,0.000000 0.000000,-25.000000-25.000000,0.000000 0.000000,25.000000 0.000000,0.000000 0.000000,0.000000 0.000000,0.000000 0.000000,0.000000 0.000000,0.000000 0.000000,25.000000 0.000000,0.000000 0.000000,0.000000 0.000000,0.000000 0.000000,-25.000000 0.000000,0.000000 0.000000,25.000000 25.000000,0.000000 0.000000,0.000000-25.000000,0.000000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25.000000,0.000000 0.000000,0.000000-25.000000,0.000000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0.000000,50.000000 0.000000,0.000000 0.000000,-50.000000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25.000000,0.000000 0.000000,25.000000-25.000000,0.000000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0.000000,25.000000-25.000000,0.000000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25.000000,0.000000 0.000000,25.000000-25.000000,0.000000 0.000000,0.000000 0.000000,0.000000 0.000000,0.000000 0.000000,0.000000 0.000000,0.000000 0.000000,0.000000 0.000000,0.000000 0.000000,0.000000 0.000000,0.000000 0.000000,0.000000 0.000000,25.000000 25.000000,0.000000 0.000000,-25.000000-25.000000,0.000000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0.000000,0.000000-25.000000,0.000000 0.000000,0.000000 25.000000,0.000000 0.000000,0.000000 0.000000,0.000000 0.000000,0.000000 0.000000,0.000000 0.000000,0.000000-25.000000,0.000000 0.000000,0.000000 25.000000,0.000000 0.000000,25.000000 0.000000,0.000000 0.000000,-25.000000 0.000000,0.000000 0.000000,0.000000-25.000000,0.000000 0.000000,25.000000 25.000000,0.000000 0.000000,0.000000 0.000000,0.000000 0.000000,0.000000 0.000000,0.000000 0.000000,0.000000 0.000000,0.000000 0.000000,0.000000-25.000000,0.000000 0.000000,50.000000 25.000000,0.000000 0.000000,25.000000 25.000000,0.000000 0.000000,-50.000000-25.000000,0.000000 0.000000,-25.000000 25.000000,0.000000 0.000000,0.000000-25.000000,0.000000 0.000000,-25.000000 0.000000,0.000000 0.000000,0.000000 25.000000,0.000000 0.000000,25.000000-25.000000,0.000000 0.000000,-25.000000 0.000000,0.000000 0.000000,0.000000 0.000000,0.000000 0.000000,0.000000 0.000000,0.000000 0.000000,0.000000 0.000000,0.000000 0.000000,0.000000 25.000000,0.000000 0.000000,0.000000-25.000000,0.000000 0.000000,0.000000 0.000000,0.000000 0.000000,25.000000 0.000000,0.000000 0.000000,0.000000 0.000000,0.000000 0.000000,-25.000000 0.000000,0.000000 0.000000,0.000000 25.000000,0.000000 0.000000,0.000000-25.000000,0.000000 0.000000,0.000000 0.000000,0.000000 0.000000,-25.000000 0.000000,0.000000 0.000000,25.000000 0.000000,0.000000 0.000000,-25.000000 0.000000,0.000000 0.000000,0.000000 0.000000,0.000000 0.000000,0.000000 25.000000,0.000000 0.000000,0.000000-25.000000,0.000000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25.000000,0.000000 0.000000,0.000000-25.000000,0.000000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0.000000,0.000000-25.000000,0.000000 0.000000,25.000000 25.000000,0.000000 0.000000,-25.000000 0.000000,0.000000 0.000000,0.000000 0.000000,0.000000 0.000000,0.000000 0.000000,0.000000 0.000000,0.000000 0.000000,0.000000 0.000000,0.000000 0.000000,0.000000 0.000000,25.000000 0.000000,0.000000 0.000000,-25.000000-25.000000,0.000000 0.000000,0.000000 25.000000,0.000000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25.000000,0.000000 0.000000,-25.000000-25.000000,0.000000 0.000000,0.000000 0.000000,0.000000 0.000000,25.000000 0.000000,0.000000 0.000000,-25.000000 0.000000,0.000000 0.000000,0.000000 0.000000,0.000000 0.000000,25.000000 0.000000,0.000000 0.000000,0.000000 0.000000,0.000000 0.000000,-25.000000 0.000000,0.000000 0.000000,50.000000 0.000000,0.000000 0.000000,-25.000000 0.000000,0.000000 0.000000,0.000000 0.000000,0.000000 0.000000,25.000000 0.000000,0.000000 0.000000,0.000000-25.000000,0.000000 0.000000,0.000000 25.000000,0.000000 0.000000,0.000000 0.000000,0.000000 0.000000,-25.000000 0.000000,0.000000 0.000000,25.000000-25.000000,0.000000 0.000000,-25.000000 0.000000,0.000000 0.000000,0.000000 25.000000,0.000000 0.000000,0.000000-25.000000,0.000000 0.000000,25.000000 25.000000,0.000000 0.000000,-50.000000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25.000000,0.000000 0.000000,-25.000000-25.000000,0.000000 0.000000,0.000000 0.000000,0.000000 0.000000,0.000000 0.000000,0.000000 0.000000,0.000000 0.000000,0.000000 0.000000,-25.000000 0.000000,0.000000 0.000000,25.000000 0.000000,0.000000 0.000000,0.000000 0.000000,0.000000 0.000000,0.000000 0.000000,0.000000 0.000000,25.000000 0.000000,0.000000 0.000000,0.000000 25.000000,0.000000 0.000000,-25.000000-25.000000,0.000000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25.000000,0.000000 0.000000,-25.000000-25.000000,0.000000 0.000000,0.000000 0.000000,0.000000 0.000000,0.000000 25.000000,0.000000 0.000000,-25.000000-25.000000,0.000000 0.000000,0.000000 0.000000,0.000000 0.000000,0.000000 0.000000,0.000000 0.000000,25.000000 0.000000,0.000000 0.000000,0.000000 0.000000,0.000000 0.000000,-25.000000 0.000000,0.000000 0.000000,0.000000-25.000000,0.000000 0.000000,0.000000 0.000000,0.000000 0.000000,25.000000 0.000000,0.000000 0.000000,-25.000000 25.000000,0.000000 0.000000,25.000000-25.000000,0.000000 0.000000,0.000000 0.000000,0.000000 0.000000,-25.000000 0.000000,0.000000 0.000000,50.000000 25.000000,0.000000 0.000000,-50.000000-25.000000,0.000000 0.000000,25.000000 0.000000,0.000000 0.000000,0.000000 25.000000,0.000000 0.000000,0.000000-25.000000,0.000000 0.000000,0.000000 25.000000,0.000000 0.000000,0.000000-25.000000,0.000000 0.000000,0.000000 25.000000,0.000000 0.000000,0.000000 0.000000,0.000000 0.000000,-25.000000 0.000000,0.000000 0.000000,25.000000 0.000000,0.000000 0.000000,-25.000000 0.000000,0.000000 0.000000,0.000000 0.000000,0.000000 0.000000,25.000000 0.000000,0.000000 0.000000,-25.000000 0.000000,0.000000 0.000000,25.000000 25.000000,0.000000 0.000000,-25.000000-25.000000,0.000000 0.000000,25.000000 25.000000,0.000000 0.000000,0.000000-25.000000,0.000000 0.000000,-25.000000 25.000000,0.000000 0.000000,25.000000 0.000000,0.000000 0.000000,0.000000-25.000000,0.000000 0.000000,0.000000 25.000000,0.000000 0.000000,-25.000000-25.000000,0.000000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25.000000,0.000000 0.000000,-25.000000 0.000000,0.000000 0.000000,0.000000-25.000000,0.000000 0.000000,-25.000000 25.000000</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3:1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8050.000000 41800.000000,'-50.000000'0.000000,"25.000000"0.000000,0.000000 0.000000,50.000000 0.000000,0.000000 0.000000,0.000000 0.000000,0.000000 0.000000,0.000000 0.000000,0.000000 0.000000,0.000000 25.000000,0.000000 0.000000,0.000000-25.000000,0.000000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0.000000,0.000000 0.000000,0.000000-25.000000,0.000000 0.000000,-25.000000 25.000000,0.000000 0.000000,0.000000 0.000000,0.000000 0.000000,-25.000000 0.000000,0.000000 0.000000,50.000000 0.000000,0.000000 0.000000,0.000000 0.000000,0.000000 0.000000,0.000000 0.000000,0.000000 0.000000,0.000000 0.000000,0.000000 0.000000,-50.000000-25.000000,0.000000 0.000000,0.000000 25.000000,0.000000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0.000000,50.000000 0.000000,0.000000 0.000000,-25.000000 0.000000,0.000000 0.000000,25.000000 0.000000,0.000000 0.000000,-25.000000 0.000000,0.000000 0.000000,0.000000 0.000000,0.000000 0.000000,0.000000 25.000000,0.000000 0.000000,0.000000-25.000000,0.000000 0.000000,-25.000000 0.000000,0.000000 0.000000,0.000000 0.000000,0.000000 0.000000,25.000000 25.000000,0.000000 0.000000,0.000000-25.000000,0.000000 0.000000,0.000000 0.000000,0.000000 0.000000,0.000000 25.000000,0.000000 0.000000,0.000000-25.000000,0.000000 0.000000,0.000000 0.000000,0.000000 0.000000,0.000000 0.000000,0.000000 0.000000,-25.000000 25.000000,0.000000 0.000000,0.000000-25.000000,0.000000 0.000000,-25.000000 0.000000,0.000000 0.000000,0.000000 0.000000,0.000000 0.000000,25.000000 25.000000,0.000000 0.000000,-25.000000-25.000000,0.000000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0.000000,-50.000000 0.000000,0.000000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25.000000,0.000000 0.000000,25.000000-25.000000,0.000000 0.000000,25.000000 25.000000,0.000000 0.000000,-25.000000-25.000000,0.000000 0.000000,25.000000 0.000000,0.000000 0.000000,25.000000 25.000000,0.000000 0.000000,0.000000-25.000000,0.000000 0.000000,0.000000 0.000000,0.000000 0.000000,-25.000000 25.000000,0.000000 0.000000,0.000000-25.000000,0.000000 0.000000,-25.000000 0.000000,0.000000 0.000000,0.000000 0.000000,0.000000 0.000000,0.000000 0.000000,0.000000 0.000000,0.000000 0.000000,0.000000 0.000000,50.000000 0.000000,0.000000 0.000000,-25.000000 0.000000,0.000000 0.000000,25.000000 0.000000,0.000000 0.000000,25.000000 0.000000,0.000000 0.000000,-25.000000 25.000000,0.000000 0.000000,-25.000000-25.000000,0.000000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0.000000,0.000000-25.000000,0.000000 0.000000,25.000000 25.000000,0.000000 0.000000,0.000000 0.000000,0.000000 0.000000,0.000000 0.000000,0.000000 0.000000,25.000000 0.000000,0.000000 0.000000,-25.000000-25.000000,0.000000 0.000000,25.000000 25.000000,0.000000 0.000000,-25.000000 0.000000,0.000000 0.000000,-25.000000 0.000000,0.000000 0.000000,25.000000 0.000000,0.000000 0.000000,-25.000000 0.000000,0.000000 0.000000,25.000000 0.000000,0.000000 0.000000,0.000000 0.000000,0.000000 0.000000,50.000000 25.000000,0.000000 0.000000,-25.000000-25.000000,0.000000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0.000000,-50.000000 0.000000,0.000000 0.000000,0.000000 0.000000,0.000000 0.000000,25.000000 0.000000,0.000000 0.000000,-25.000000 0.000000,0.000000 0.000000,0.000000 0.000000,0.000000 0.000000,50.000000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25.000000,0.000000 0.000000,0.000000-25.000000,0.000000 0.000000,25.000000 0.000000,0.000000 0.000000,0.000000 0.000000,0.000000 0.000000,-25.000000 0.000000,0.000000 0.000000,25.000000 0.000000,0.000000 0.000000,0.000000 25.000000,0.000000 0.000000,0.000000-25.000000,0.000000 0.000000,25.000000 0.000000,0.000000 0.000000,-25.000000 25.000000,0.000000 0.000000,25.000000-25.000000,0.000000 0.000000,-25.000000 0.000000,0.000000 0.000000,25.000000 25.000000,0.000000 0.000000,-25.000000-25.000000,0.000000 0.000000,0.000000 0.000000,0.000000 0.000000,0.000000 0.000000,0.000000 0.000000,0.000000 0.000000,0.000000 0.000000,-25.000000 0.000000,0.000000 0.000000,0.000000 25.000000,0.000000 0.000000,25.000000-25.000000,0.000000 0.000000,-25.000000 0.000000,0.000000 0.000000,0.000000 0.000000,0.000000 0.000000,0.000000 0.000000,0.000000 0.000000,-25.000000-25.000000,0.000000 0.000000,0.000000 0.000000,0.000000 0.000000,0.000000 0.000000,0.000000 0.000000,-25.000000 25.000000,0.000000 0.000000,0.000000-25.000000,0.000000 0.000000,0.000000 0.000000</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2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7650.000000 45550.000000,'50.000000'0.000000,"-25.000000"-25.000000,0.000000 0.000000,25.000000 25.000000,0.000000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0.000000,25.000000 25.000000,0.000000 0.000000,0.000000-25.000000,0.000000 0.000000,0.000000 0.000000,0.000000 0.000000,0.000000 0.000000,0.000000 0.000000,0.000000 25.000000,0.000000 0.000000,0.000000-25.000000,0.000000 0.000000,0.000000 0.000000,0.000000 0.000000,-25.000000 25.000000,0.000000 0.000000,0.000000-25.000000,0.000000 0.000000,0.000000 25.000000,0.000000 0.000000,0.000000-25.000000,0.000000 0.000000,0.000000 0.000000,0.000000 0.000000,0.000000 25.000000,0.000000 0.000000,-25.000000-25.000000,0.000000 0.000000,25.000000 0.000000,0.000000 0.000000,0.000000 25.000000,0.000000 0.000000,0.000000-25.000000,0.000000 0.000000,0.000000 25.000000,0.000000 0.000000,0.000000-25.000000,0.000000 0.000000,-25.000000 0.000000,0.000000 0.000000,0.000000 25.000000,0.000000 0.000000,25.000000-25.000000,0.000000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25.000000,0.000000 0.000000,25.000000-25.000000,0.000000 0.000000,-25.000000 0.000000,0.000000 0.000000,25.000000 0.000000,0.000000 0.000000,-25.000000 0.000000,0.000000 0.000000,0.000000 0.000000,0.000000 0.000000,0.000000 25.000000,0.000000 0.000000,0.000000-25.000000,0.000000 0.000000,0.000000 0.000000,0.000000 0.000000,0.000000 0.000000,0.000000 0.000000,-25.000000 0.000000,0.000000 0.000000,25.000000 0.000000,0.000000 0.000000,-25.000000 0.000000,0.000000 0.000000,0.000000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25.000000,0.000000 0.000000,0.000000-25.000000,0.000000 0.000000,-25.000000 25.000000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0:59:18"/>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34200.000000 38850.000000,'50.000000'0.000000,"-25.000000"0.000000,0.000000 0.000000,0.000000 0.000000,0.000000 0.000000,0.000000 0.000000,0.000000 0.000000,25.000000 0.000000,0.000000 0.000000,-25.000000-25.000000,0.000000 0.000000,25.000000 0.000000,0.000000 0.000000,25.000000 25.000000,0.000000 0.000000,-25.000000-25.000000,0.000000 0.000000,50.000000 25.000000,0.000000 0.000000,0.000000-25.000000,0.000000 0.000000,-25.000000 25.000000,0.000000 0.000000,50.000000 0.000000,0.000000 0.000000,-50.000000 0.000000,0.000000 0.000000,25.000000 0.000000,0.000000 0.000000,0.000000 0.000000,0.000000 0.000000,-25.000000 0.000000,0.000000 0.000000,25.000000 0.000000,0.000000 0.000000,0.000000 0.000000,0.000000 0.000000,0.000000 25.000000,0.000000 0.000000,25.000000-25.000000,0.000000 0.000000,0.000000 0.000000,0.000000 0.000000,0.000000 25.000000,0.000000 0.000000,0.000000-25.000000,0.000000 0.000000,0.000000 25.000000,0.000000 0.000000,-50.000000-25.000000,0.000000 0.000000,25.000000 0.000000,0.000000 0.000000,-25.000000 0.000000,0.000000 0.000000,0.000000 0.000000,0.000000 0.000000,25.000000 0.000000,0.000000 0.000000,0.000000 0.000000,0.000000 0.000000,0.000000-25.000000,0.000000 0.000000,0.000000 25.000000,0.000000 0.000000,25.000000-25.000000,0.000000 0.000000,-25.000000 25.000000,0.000000 0.000000,-25.000000 0.000000,0.000000 0.000000,0.000000 0.000000,0.000000 0.000000,-25.000000-25.000000,0.000000 0.000000,25.000000 25.000000,0.000000 0.000000,-25.000000 0.000000,0.000000 0.000000,0.000000 0.000000,0.000000 0.000000,25.000000-25.000000,0.000000 0.000000,-25.000000 25.000000,0.000000 0.000000,25.000000 0.000000,0.000000 0.000000,0.000000 0.000000,0.000000 0.000000,25.000000-25.000000,0.000000 0.000000,-25.000000 25.000000,0.000000 0.000000,0.000000 0.000000,0.000000 0.000000,0.000000 0.000000,0.000000 0.000000,0.000000 0.000000,0.000000 0.000000,-25.000000 0.000000,0.000000 0.000000,0.000000 0.000000,0.000000 0.000000,0.000000 0.000000,0.000000 0.000000,0.000000 0.000000,0.000000 0.000000,-25.000000 0.000000,0.000000 0.000000,25.000000 25.000000,0.000000 0.000000,-25.000000-25.000000,0.000000 0.000000,0.000000 0.000000,0.000000 0.000000,0.000000 0.000000,0.000000 0.000000,0.000000 25.000000,0.000000 0.000000,-25.000000 0.000000,0.000000 0.000000,0.000000 0.000000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3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8180.000000 24450.000000,'20.000000'0.000000,"-11.000000"0.000000,1.000000 0.000000,10.000000 0.000000,0.000000 0.000000,1.000000 0.000000,-1.000000 0.000000,10.000000 0.000000,-1.000000 0.000000,1.000000 0.000000,0.000000 0.000000,1.000000 0.000000,-1.000000 0.000000,9.000000 0.000000,1.000000 0.000000,10.000000 0.000000,0.000000 0.000000,-9.000000 0.000000,-1.000000 0.000000,20.000000 0.000000,-1.000000 0.000000,12.000000 0.000000,-1.000000 0.000000,-1.000000 10.000000,2.000000 0.000000,-11.000000 0.000000,-1.000000 0.000000,1.000000 0.000000,1.000000 0.000000,-22.000000 0.000000,1.000000 0.000000,-10.000000 0.000000,0.000000 0.000000,1.000000 0.000000,-1.000000 0.000000,-10.000000-10.000000,-1.000000 0.000000,12.000000 0.000000,-1.000000 0.000000,9.000000 0.000000,1.000000 0.000000,-10.000000 10.000000,0.000000 0.000000,1.000000-10.000000,-1.000000 0.000000,0.000000 0.000000,0.000000 0.000000,-10.000000 0.000000,0.000000 0.000000,-10.000000 0.000000,0.000000 0.000000,-20.000000 0.000000,0.000000 0.000000,-1.000000 0.000000,1.000000 0.000000,-10.000000-10.000000,0.000000 0.000000,1.000000 10.000000,-1.000000 0.000000,0.000000 0.000000,0.000000 0.000000,-10.000000 0.000000,0.000000 0.000000,0.000000 0.000000,-1.000000 0.000000,1.000000 0.000000,0.000000 0.000000,-10.000000 0.000000,1.000000 0.000000,9.000000 0.000000,-1.000000 0.000000,-8.000000 0.000000,-1.000000 0.000000,0.000000 0.000000,-1.000000 0.000000,-9.000000 0.000000,0.000000 0.000000,-9.000000 0.000000,-1.000000 0.000000,-11.000000 0.000000,2.000000 0.000000,9.000000 0.000000,0.000000 0.000000,-1.000000 0.000000,1.000000 0.000000,1.000000 0.000000,-1.000000 0.000000,30.000000 0.000000,0.000000 0.000000,10.000000 0.000000,0.000000 0.000000,-1.000000 0.000000,2.000000 0.000000,9.000000 0.000000,0.000000 0.000000,20.000000 0.000000,0.000000 0.000000,-1.000000 0.000000,1.000000 0.000000,21.000000 0.000000,-1.000000 0.000000,-10.000000 0.000000,-1.000000 0.000000,12.000000-10.000000,-1.000000 0.000000,9.000000 10.000000,1.000000 0.000000,20.000000 0.000000,1.000000 0.000000,-1.000000 0.000000,0.000000 0.000000,9.000000 0.000000,2.000000 0.000000,8.000000-10.000000,2.000000 0.000000,-1.000000 10.000000,-1.000000 0.000000,1.000000 0.000000,0.000000 0.000000,20.000000 0.000000,0.000000 0.000000,-19.000000 0.000000,-1.000000 0.000000,-20.000000 0.000000,0.000000 0.000000,-10.000000 10.000000,0.000000 0.000000,-31.000000 0.000000,2.000000 0.000000,-21.000000 0.000000,0.000000 0.000000,0.000000 0.000000,0.000000 0.000000,-10.000000 0.000000,-1.000000 0.000000,-19.000000 0.000000,0.000000 0.000000,1.000000 10.000000,-1.000000 0.000000,10.000000-10.000000</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3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7800.000000 49500.000000,'50.000000'0.000000,"-25.000000"0.000000,0.000000 0.000000,0.000000 0.000000,0.000000 0.000000,0.000000 0.000000,0.000000 0.000000,0.000000 0.000000,0.000000 0.000000,0.000000 0.000000,0.000000 0.000000,0.000000 0.000000,0.000000 0.000000,25.000000 0.000000,0.000000 0.000000,-25.000000 0.000000,0.000000 0.000000,25.000000-25.000000,0.000000 0.000000,0.000000 25.000000,0.000000 0.000000,25.000000 0.000000,0.000000 0.000000,0.000000 0.000000,0.000000 0.000000,25.000000 0.000000,0.000000 0.000000,0.000000 0.000000,0.000000 0.000000,25.000000 0.000000,0.000000 0.000000,0.000000-25.000000,0.000000 0.000000,0.000000 25.000000,0.000000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0.000000,-25.000000-25.000000,0.000000 0.000000,0.000000 25.000000,0.000000 0.000000,25.000000-25.000000,0.000000 0.000000,-50.000000 25.000000,0.000000 0.000000,0.000000 0.000000,0.000000 0.000000,25.000000-25.000000,0.000000 0.000000,0.000000 25.000000,0.000000 0.000000,25.000000 0.000000,0.000000 0.000000,-25.000000-25.000000,0.000000 0.000000,0.000000 25.000000,0.000000 0.000000,0.000000 0.000000,0.000000 0.000000,25.000000-25.000000,0.000000 0.000000,-50.000000 25.000000,0.000000 0.000000,25.000000 0.000000,0.000000 0.000000,-25.000000 0.000000,0.000000 0.000000,25.000000 0.000000,0.000000 0.000000,0.000000-25.000000,0.000000 0.000000,25.000000 25.000000,0.000000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0.000000,0.000000-25.000000,0.000000 0.000000,0.000000 25.000000,0.000000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25.000000,0.000000 0.000000,-25.000000-25.000000,0.000000 0.000000,25.000000 0.000000,0.000000 0.000000,-25.000000 0.000000,0.000000 0.000000,0.000000 0.000000,0.000000 0.000000,0.000000 0.000000,0.000000 0.000000,0.000000 25.000000,0.000000 0.000000,-25.000000-25.000000,0.000000 0.000000,25.000000 0.000000,0.000000 0.000000,-25.000000 0.000000,0.000000 0.000000,0.000000 25.000000,0.000000 0.000000,0.000000-25.000000,0.000000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0.000000,0.000000 0.000000,0.000000 0.000000,0.000000 25.000000,0.000000 0.000000,-25.000000 0.000000</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4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55400.000000 49450.000000,'-50.000000'0.000000,"25.000000"0.000000,0.000000 0.000000,0.000000 0.000000,0.000000 0.000000,50.000000 0.000000,0.000000 0.000000,0.000000 0.000000,0.000000 0.000000,0.000000 0.000000,0.000000 0.000000,0.000000 0.000000,0.000000 0.000000,0.000000 0.000000,0.000000 0.000000,25.000000 0.000000,0.000000 0.000000,25.000000-25.000000,0.000000 0.000000,0.000000 25.000000,0.000000 0.000000,25.000000 0.000000,0.000000 0.000000,25.000000-25.000000,0.000000 0.000000,50.000000 25.000000,0.000000 0.000000,0.000000-25.000000,0.000000 0.000000,0.000000 25.000000,0.000000 0.000000,-25.000000-25.000000,0.000000 0.000000,0.000000 0.000000,0.000000 0.000000,50.000000 25.000000,0.000000 0.000000,-25.000000 0.000000,0.000000 0.000000,0.000000-25.000000,0.000000 0.000000,25.000000 25.000000,0.000000 0.000000,-75.000000-25.000000,0.000000 0.000000,0.000000 25.000000,0.000000 0.000000,0.000000-25.000000,0.000000 0.000000,0.000000 25.000000,0.000000 0.000000,75.000000-25.000000,0.000000 0.000000,0.000000 25.000000,0.000000 0.000000,0.000000 0.000000,0.000000 0.000000,-25.000000-25.000000,0.000000 0.000000,0.000000 25.000000,0.000000 0.000000,-25.000000 0.000000,0.000000 0.000000,50.000000-25.000000,0.000000 0.000000,0.000000 25.000000,0.000000 0.000000,-25.000000 0.000000,0.000000 0.000000,-50.000000-25.000000,0.000000 0.000000,0.000000 25.000000,0.000000 0.000000,25.000000 0.000000,0.000000 0.000000,25.000000 0.000000,0.000000 0.000000,25.000000 0.000000,0.000000 0.000000,0.000000 0.000000,0.000000 0.000000,-25.000000 0.000000,0.000000 0.000000,-25.000000 0.000000,0.000000 0.000000,-50.000000 25.000000,0.000000 0.000000,50.000000-25.000000,0.000000 0.000000,0.000000 0.000000,0.000000 0.000000,0.000000 0.000000,0.000000 0.000000,-25.000000 0.000000,0.000000 0.000000,25.000000 0.000000,0.000000 0.000000,-50.000000 0.000000,0.000000 0.000000,0.000000 25.000000,0.000000 0.000000,25.000000-25.000000,0.000000 0.000000,0.000000 0.000000,0.000000 0.000000,0.000000 25.000000,0.000000 0.000000,25.000000-25.000000,0.000000 0.000000,0.000000 0.000000,0.000000 0.000000,-50.000000 25.000000,0.000000 0.000000,25.000000-25.000000,0.000000 0.000000,-50.000000 25.000000,0.000000 0.000000,25.000000-25.000000,0.000000 0.000000,-25.000000 25.000000,0.000000 0.000000,25.000000-25.000000,0.000000 0.000000,25.000000 25.000000,0.000000 0.000000,0.000000 0.000000,0.000000 0.000000,0.000000-25.000000,0.000000 0.000000,0.000000 25.000000,0.000000 0.000000,-25.000000-25.000000,0.000000 0.000000,0.000000 25.000000,0.000000 0.000000,0.000000-25.000000,0.000000 0.000000,-25.000000 25.000000,0.000000 0.000000,25.000000-25.000000,0.000000 0.000000,0.000000 25.000000,0.000000 0.000000,0.000000 0.000000,0.000000 0.000000,0.000000-25.000000,0.000000 0.000000,25.000000 25.000000,0.000000 0.000000,-25.000000-25.000000,0.000000 0.000000,0.000000 0.000000,0.000000 0.000000,25.000000 25.000000,0.000000 0.000000,-50.000000-25.000000,0.000000 0.000000,0.000000 0.000000,0.000000 0.000000,25.000000 0.000000,0.000000 0.000000,-25.000000 0.000000,0.000000 0.000000,0.000000 25.000000,0.000000 0.000000,25.000000-25.000000,0.000000 0.000000,0.000000 0.000000,0.000000 0.000000,0.000000 0.000000,0.000000 0.000000,0.000000 25.000000,0.000000 0.000000,-25.000000-25.000000,0.000000 0.000000,0.000000 0.000000,0.000000 0.000000,25.000000 0.000000,0.000000 0.000000,-50.000000 0.000000,0.000000 0.000000,25.000000 0.000000,0.000000 0.000000,0.000000 25.000000,0.000000 0.000000,-25.000000-25.000000,0.000000 0.000000,25.000000 0.000000,0.000000 0.000000,-25.000000 0.000000,0.000000 0.000000,25.000000 0.000000,0.000000 0.000000,0.000000 0.000000,0.000000 0.000000,25.000000 25.000000,0.000000 0.000000,0.000000-25.000000,0.000000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0.000000,0.000000-25.000000,0.000000 0.000000,-50.000000 25.000000,0.000000 0.000000,0.000000 0.000000,0.000000 0.000000,0.000000 0.000000,0.000000 0.000000,0.000000 0.000000,0.000000 0.000000,0.000000-25.000000,0.000000 0.000000,-25.000000 25.000000,0.000000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25.000000,0.000000 0.000000,25.000000-25.000000,0.000000 0.000000,0.000000 0.000000,0.000000 0.000000,0.000000 0.000000,0.000000 0.000000,0.000000 0.000000,0.000000 0.000000,0.000000 0.000000,0.000000 0.000000,0.000000 0.000000,0.000000 0.000000,0.000000 0.000000,0.000000 0.000000,0.000000 25.000000,0.000000 0.000000,0.000000-25.000000,0.000000 0.000000,0.000000 25.000000,0.000000 0.000000,-25.000000 0.000000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4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8200.000000 53050.000000,'-50.000000'0.000000,"25.000000"-25.000000,0.000000 0.000000,0.000000 25.000000,0.000000 0.000000,25.000000-25.000000,0.000000 0.000000,25.000000 25.000000,0.000000 0.000000,0.000000 0.000000,0.000000 0.000000,50.000000 0.000000,0.000000 0.000000,0.000000 0.000000,0.000000 0.000000,25.000000-25.000000,0.000000 0.000000,50.000000 25.000000,0.000000 0.000000,50.000000 0.000000,0.000000 0.000000,25.000000 0.000000,0.000000 0.000000,0.000000 0.000000,0.000000 0.000000,-25.000000 0.000000,0.000000 0.000000,-25.000000 0.000000,0.000000 0.000000,25.000000 0.000000,0.000000 0.000000,0.000000 0.000000,0.000000 0.000000,0.000000 0.000000,0.000000 0.000000,-50.000000 25.000000,0.000000 0.000000,-50.000000-25.000000,0.000000 0.000000,0.000000 0.000000,0.000000 0.000000,-50.000000 25.000000,0.000000 0.000000,25.000000-25.000000,0.000000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25.000000</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4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7950.000000 56800.000000,'-50.000000'0.000000,"75.000000"0.000000,0.000000 0.000000,25.000000 0.000000,0.000000 0.000000,-25.000000 0.000000,0.000000 0.000000,25.000000 0.000000,0.000000 0.000000,0.000000 0.000000,0.000000 0.000000,25.000000 0.000000,0.000000 0.000000,0.000000 0.000000,0.000000 0.000000,50.000000 0.000000,0.000000 0.000000,25.000000-25.000000,0.000000 0.000000,25.000000 25.000000,0.000000 0.000000,0.000000 0.000000,0.000000 0.000000,50.000000 0.000000,0.000000 0.000000,-50.000000 0.000000,0.000000 0.000000,0.000000 25.000000,0.000000 0.000000,50.000000-25.000000,0.000000 0.000000,0.000000 0.000000,0.000000 0.000000,0.000000 0.000000,0.000000 0.000000,-25.000000 0.000000,0.000000 0.000000,-50.000000 25.000000,0.000000 0.000000,0.000000-25.000000,0.000000 0.000000,50.000000 0.000000,0.000000 0.000000,-25.000000 0.000000,0.000000 0.000000,0.000000 0.000000,0.000000 0.000000,0.000000 0.000000,0.000000 0.000000,-25.000000 0.000000,0.000000 0.000000,25.000000 0.000000,0.000000 0.000000,75.000000 0.000000,0.000000 0.000000,0.000000 0.000000,0.000000 0.000000,-50.000000 0.000000,0.000000 0.000000,25.000000 25.000000,0.000000 0.000000,-50.000000-25.000000,0.000000 0.000000,50.000000 0.000000,0.000000 0.000000,25.000000 25.000000,0.000000 0.000000,-75.000000-25.000000,0.000000 0.000000,-25.000000 25.000000,0.000000 0.000000,0.000000-25.000000,0.000000 0.000000,0.000000 25.000000,0.000000 0.000000,25.000000-25.000000,0.000000 0.000000,25.000000 0.000000,0.000000 0.000000,-50.000000 25.000000,0.000000 0.000000,-25.000000-25.000000,0.000000 0.000000,0.000000 25.000000,0.000000 0.000000,-25.000000-25.000000,0.000000 0.000000,25.000000 25.000000,0.000000 0.000000,0.000000 0.000000,0.000000 0.000000,25.000000-25.000000,0.000000 0.000000,0.000000 0.000000,0.000000 0.000000,-25.000000 0.000000,0.000000 0.000000,-25.000000 25.000000,0.000000 0.000000,-25.000000-25.000000,0.000000 0.000000,0.000000 0.000000,0.000000 0.000000,0.000000 0.000000,0.000000 0.000000,-25.000000 0.000000,0.000000 0.000000,0.000000 0.000000,0.000000 0.000000,-25.000000 0.000000,0.000000 0.000000,0.000000 0.000000,0.000000 0.000000,25.000000 0.000000,0.000000 0.000000,-100.000000 0.000000,0.000000 0.000000,0.000000 25.000000</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4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7900.000000 60900.000000,'50.000000'0.000000,"-25.000000"0.000000,0.000000 0.000000,25.000000-25.000000,0.000000 0.000000,-25.000000 25.000000,0.000000 0.000000,25.000000-25.000000,0.000000 0.000000,0.000000 25.000000,0.000000 0.000000,25.000000-25.000000,0.000000 0.000000,0.000000 25.000000,0.000000 0.000000,25.000000-25.000000,0.000000 0.000000,25.000000 0.000000,0.000000 0.000000,0.000000 0.000000,0.000000 0.000000,25.000000 25.000000,0.000000 0.000000,0.000000-25.000000,0.000000 0.000000,0.000000 0.000000,0.000000 0.000000,0.000000 25.000000,0.000000 0.000000,-25.000000-25.000000,0.000000 0.000000,25.000000 25.000000,0.000000 0.000000,25.000000 0.000000,0.000000 0.000000,25.000000-25.000000,0.000000 0.000000,0.000000 25.000000,0.000000 0.000000,-50.000000 0.000000,0.000000 0.000000,25.000000 0.000000,0.000000 0.000000,-25.000000 0.000000,0.000000 0.000000,0.000000 0.000000,0.000000 0.000000,75.000000 0.000000,0.000000 0.000000,-25.000000 0.000000,0.000000 0.000000,0.000000 0.000000,0.000000 0.000000,-25.000000 0.000000,0.000000 0.000000,0.000000 0.000000,0.000000 0.000000,25.000000 0.000000,0.000000 0.000000,50.000000 0.000000,0.000000 0.000000,-25.000000 0.000000,0.000000 0.000000,-50.000000 0.000000,0.000000 0.000000,25.000000 0.000000,0.000000 0.000000,0.000000 0.000000,0.000000 0.000000,25.000000 0.000000,0.000000 0.000000,25.000000 0.000000,0.000000 0.000000,-100.000000 0.000000,0.000000 0.000000,25.000000-25.000000,0.000000 0.000000,0.000000 25.000000,0.000000 0.000000,50.000000 0.000000,0.000000 0.000000,-25.000000-25.000000,0.000000 0.000000,0.000000 25.000000,0.000000 0.000000,-75.000000 0.000000,0.000000 0.000000,0.000000 0.000000,0.000000 0.000000,50.000000 0.000000,0.000000 0.000000,0.000000 0.000000,0.000000 0.000000,0.000000-25.000000,0.000000 0.000000,0.000000 25.000000,0.000000 0.000000,-50.000000 0.000000,0.000000 0.000000,0.000000 0.000000,0.000000 0.000000,0.000000 0.000000,0.000000 0.000000,0.000000 0.000000,0.000000 0.000000,25.000000 0.000000,0.000000 0.000000,50.000000 0.000000,0.000000 0.000000,-50.000000 0.000000,0.000000 0.000000,0.000000 0.000000,0.000000 0.000000,0.000000 25.000000,0.000000 0.000000,-75.000000-25.000000,0.000000 0.000000,50.000000 25.000000,0.000000 0.000000,25.000000-25.000000,0.000000 0.000000,25.000000 25.000000,0.000000 0.000000,-25.000000-25.000000,0.000000 0.000000,25.000000 0.000000,0.000000 0.000000,-75.000000 25.000000,0.000000 0.000000,25.000000-25.000000,0.000000 0.000000,-25.000000 0.000000,0.000000 0.000000,0.000000 0.000000,0.000000 0.000000,25.000000 25.000000,0.000000 0.000000,0.000000-25.000000,0.000000 0.000000,25.000000 0.000000,0.000000 0.000000,-25.000000 0.000000,0.000000 0.000000,0.000000 25.000000,0.000000 0.000000,-25.000000-25.000000,0.000000 0.000000,0.000000 0.000000,0.000000 0.000000,-25.000000 0.000000,0.000000 0.000000,25.000000 25.000000,0.000000 0.000000,0.000000-25.000000,0.000000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25.000000</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5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6950.000000 46150.000000,'100.000000'-50.000000,"-75.000000"25.000000,0.000000 0.000000,0.000000 0.000000,0.000000 0.000000,-25.000000 0.000000,0.000000 0.000000,0.000000 0.000000,0.000000 0.000000,0.000000 0.000000,0.000000 0.000000,-25.000000 25.000000,0.000000 0.000000,0.000000 25.000000,0.000000 0.000000,-25.000000 25.000000,0.000000 0.000000,-25.000000 0.000000,0.000000 0.000000,0.000000 25.000000,0.000000 0.000000,0.000000 0.000000,0.000000 0.000000,0.000000 0.000000,0.000000 0.000000,-25.000000 25.000000,0.000000 0.000000,0.000000 0.000000,0.000000 0.000000,0.000000-25.000000,0.000000 0.000000,25.000000 25.000000,0.000000 0.000000,-25.000000-25.000000,0.000000 0.000000,50.000000 0.000000,0.000000 0.000000,0.000000-50.000000,0.000000 0.000000,0.000000 0.000000,0.000000 0.000000,50.000000 0.000000,0.000000 0.000000,-25.000000-25.000000,0.000000 0.000000,25.000000-25.000000,0.000000 0.000000,0.000000 0.000000,0.000000 0.000000,-25.000000 0.000000,0.000000 0.000000,25.000000 0.000000,0.000000 0.000000,-25.000000-25.000000,0.000000 0.000000,25.000000 25.000000,0.000000 0.000000,-25.000000-25.000000,0.000000 0.000000,0.000000 0.000000,0.000000 0.000000,25.000000 25.000000,0.000000 0.000000,-25.000000-25.000000,0.000000 0.000000,25.000000 25.000000,0.000000 0.000000,-25.000000 0.000000,0.000000 0.000000,25.000000 0.000000,0.000000 0.000000,0.000000 50.000000,0.000000 0.000000,0.000000 0.000000,0.000000 0.000000,0.000000 0.000000</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7450.000000 41800.000000,'-100.000000'0.000000,"75.000000"0.000000,0.000000 0.000000,-25.000000 0.000000,0.000000 0.000000,0.000000 0.000000,0.000000 0.000000,0.000000 25.000000,0.000000 0.000000,0.000000 0.000000,0.000000 0.000000,-25.000000 25.000000,0.000000 0.000000,-25.000000 25.000000,0.000000 0.000000,0.000000 25.000000,0.000000 0.000000,0.000000-25.000000,0.000000 0.000000,0.000000 25.000000,0.000000 0.000000,-25.000000 0.000000,0.000000 0.000000,25.000000 0.000000,0.000000 0.000000,0.000000-25.000000,0.000000 0.000000,25.000000-25.000000,0.000000 0.000000,50.000000 0.000000,0.000000 0.000000,0.000000-50.000000,0.000000 0.000000,25.000000 25.000000,0.000000 0.000000,-25.000000-50.000000,0.000000 0.000000,25.000000 0.000000,0.000000 0.000000,0.000000-25.000000,0.000000 0.000000,0.000000 0.000000,0.000000 0.000000,-25.000000 0.000000,0.000000 0.000000,25.000000 25.000000,0.000000 0.000000,-25.000000-25.000000,0.000000 0.000000,25.000000 0.000000,0.000000 0.000000,-25.000000 25.000000,0.000000 0.000000,25.000000 0.000000,0.000000 0.000000,0.000000 0.000000,0.000000 0.000000,-25.000000 25.000000,0.000000 0.000000,25.000000-25.000000,0.000000 0.000000,-25.000000 25.000000,0.000000 0.000000,0.000000 25.000000</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4: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7300.000000 49550.000000,'-50.000000'0.000000,"25.000000"0.000000,0.000000 0.000000,25.000000-25.000000,0.000000 0.000000,-25.000000 25.000000,0.000000 0.000000,0.000000-25.000000,0.000000 0.000000,0.000000 25.000000,0.000000 0.000000,0.000000 0.000000,0.000000 0.000000,-25.000000 50.000000,0.000000 0.000000,0.000000 0.000000,0.000000 0.000000,-25.000000 50.000000,0.000000 0.000000,0.000000 0.000000,0.000000 0.000000,-25.000000 25.000000,0.000000 0.000000,0.000000 25.000000,0.000000 0.000000,-50.000000-25.000000,0.000000 0.000000,25.000000 25.000000,0.000000 0.000000,0.000000-50.000000,0.000000 0.000000,0.000000-25.000000,0.000000 0.000000,50.000000-25.000000,0.000000 0.000000,25.000000-25.000000,0.000000 0.000000,25.000000-25.000000,0.000000 0.000000,25.000000-25.000000,0.000000 0.000000,0.000000 0.000000,0.000000 0.000000,0.000000-25.000000,0.000000 0.000000,0.000000-25.000000,0.000000 0.000000,0.000000 25.000000,0.000000 0.000000,0.000000 0.000000,0.000000 0.000000,0.000000 0.000000,0.000000 0.000000,-25.000000 0.000000,0.000000 0.000000,25.000000 0.000000,0.000000 0.000000,0.000000 0.000000,0.000000 0.000000,0.000000 25.000000,0.000000 0.000000,-25.000000 25.000000,0.000000 0.000000,0.000000 0.000000,0.000000 0.000000,0.000000 50.000000</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5: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33850.000000 23350.000000,'-50.000000'0.000000,"50.000000"25.000000,0.000000 0.000000,25.000000-25.000000,0.000000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0.000000,0.000000-25.000000,0.000000 0.000000,-25.000000 25.000000,0.000000 0.000000,-25.000000 0.000000,0.000000 0.000000,0.000000 0.000000,0.000000 0.000000,-25.000000 0.000000,0.000000 0.000000,0.000000 0.000000,0.000000 0.000000,0.000000-25.000000,0.000000 0.000000,25.000000 25.000000,0.000000 0.000000,-25.000000 0.000000,0.000000 0.000000,50.000000 0.000000,0.000000 0.000000,-50.000000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0.000000,-50.000000 0.000000,0.000000 0.000000,25.000000 0.000000,0.000000 0.000000,-25.000000 0.000000,0.000000 0.000000,25.000000 0.000000,0.000000 0.000000,25.000000 0.000000,0.000000 0.000000,25.000000 0.000000,0.000000 0.000000,-25.000000 0.000000,0.000000 0.000000,25.000000 0.000000,0.000000 0.000000,-50.000000 0.000000,0.000000 0.000000,0.000000-25.000000,0.000000 0.000000,-25.000000 25.000000,0.000000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0.000000,-25.000000 25.000000,0.000000 0.000000,25.000000-25.000000,0.000000 0.000000,-25.000000 0.000000,0.000000 0.000000,25.000000 25.000000,0.000000 0.000000,0.000000-25.000000,0.000000 0.000000,25.000000 0.000000,0.000000 0.000000,-25.000000 0.000000,0.000000 0.000000,50.000000 0.000000,0.000000 0.000000,-25.000000 0.000000,0.000000 0.000000,25.000000 0.000000,0.000000 0.000000,-25.000000 0.000000,0.000000 0.000000,-25.000000 0.000000,0.000000 0.000000,0.000000 0.000000,0.000000 0.000000,0.000000 25.000000,0.000000 0.000000,-25.000000-25.000000,0.000000 0.000000,25.000000 0.000000,0.000000 0.000000,0.000000 0.000000,0.000000 0.000000,0.000000 0.000000,0.000000 0.000000,50.000000 0.000000,0.000000 0.000000,-50.000000 0.000000,0.000000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0.000000,25.000000-25.000000,0.000000 0.000000,-25.000000 25.000000,0.000000 0.000000,0.000000 0.000000,0.000000 0.000000,25.000000 0.000000,0.000000 0.000000,0.000000 0.000000,0.000000 0.000000,25.000000 0.000000,0.000000 0.000000,0.000000 0.000000,0.000000 0.000000,0.000000 0.000000,0.000000 0.000000,0.000000 0.000000,0.000000 0.000000,-50.000000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25.000000,0.000000 0.000000,0.000000-25.000000,0.000000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25.000000,0.000000 0.000000,0.000000-25.000000,0.000000 0.000000,0.000000 0.000000,0.000000 0.000000,25.000000 0.000000,0.000000 0.000000,-50.000000 0.000000,0.000000 0.000000,25.000000 0.000000,0.000000 0.000000,-25.000000 0.000000,0.000000 0.000000,0.000000 0.000000,0.000000 0.000000,-25.000000 0.000000,0.000000 0.000000,0.000000 0.000000,0.000000 0.000000,25.000000 25.000000,0.000000 0.000000,-25.000000-25.000000,0.000000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0.000000,-50.000000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0.000000,-50.000000 0.000000,0.000000 0.000000,25.000000 0.000000,0.000000 0.000000,-25.000000 0.000000,0.000000 0.000000,0.000000 0.000000,0.000000 0.000000,0.000000 0.000000,0.000000 0.000000,25.000000 0.000000,0.000000 0.000000,0.000000 0.000000,0.000000 0.000000,-25.000000 0.000000,0.000000 0.000000,50.000000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0.000000,50.000000 0.000000,0.000000 0.000000,-25.000000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0.000000,25.000000-25.000000,0.000000 0.000000,-25.000000 25.000000,0.000000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25.000000,0.000000 0.000000,25.000000-25.000000,0.000000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25.000000</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5:4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11250.000000 26650.000000,'-50.000000'0.000000,"25.000000"0.000000,0.000000 0.000000,25.000000-25.000000,0.000000 0.000000,25.000000 25.000000,0.000000 0.000000,0.000000-25.000000,0.000000 0.000000,25.000000 25.000000,0.000000 0.000000,0.000000-25.000000,0.000000 0.000000,25.000000 25.000000,0.000000 0.000000,25.000000-25.000000,0.000000 0.000000,0.000000 25.000000,0.000000 0.000000,0.000000 0.000000,0.000000 0.000000,-25.000000-25.000000,0.000000 0.000000,25.000000 25.000000,0.000000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0.000000,-50.000000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0.000000,-50.000000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0.000000,-25.000000-25.000000,0.000000 0.000000,0.000000 25.000000,0.000000 0.000000,0.000000 0.000000,0.000000 0.000000,0.000000 0.000000,0.000000 0.000000,-50.000000 0.000000,0.000000 0.000000,50.000000-25.000000,0.000000 0.000000,-25.000000 25.000000,0.000000 0.000000,0.000000 0.000000,0.000000 0.000000,50.000000-25.000000,0.000000 0.000000,-25.000000 25.000000,0.000000 0.000000,25.000000 0.000000,0.000000 0.000000,0.000000 0.000000,0.000000 0.000000,-25.000000-25.000000,0.000000 0.000000,-25.000000 25.000000,0.000000 0.000000,25.000000 0.000000,0.000000 0.000000,-50.000000-25.000000,0.000000 0.000000,25.000000 25.000000,0.000000 0.000000,0.000000 0.000000,0.000000 0.000000,25.000000 0.000000,0.000000 0.000000,-25.000000 0.000000,0.000000 0.000000,50.000000 0.000000,0.000000 0.000000,-25.000000 0.000000,0.000000 0.000000,0.000000 0.000000,0.000000 0.000000,0.000000 0.000000,0.000000 0.000000,-50.000000 0.000000,0.000000 0.000000,25.000000 0.000000,0.000000 0.000000,-25.000000 0.000000,0.000000 0.000000,0.000000 0.000000,0.000000 0.000000,0.000000 0.000000,0.000000 0.000000,0.000000-25.000000,0.000000 0.000000,0.000000 25.000000,0.000000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0.000000,-25.000000-25.000000,0.000000 0.000000,25.000000 0.000000,0.000000 0.000000,-25.000000 0.000000,0.000000 0.000000,0.000000 0.000000,0.000000 0.000000,25.000000 0.000000,0.000000 0.000000,-25.000000 0.000000,0.000000 0.000000,0.000000 0.000000,0.000000 0.000000,0.000000 0.000000,0.000000 0.000000,0.000000 0.000000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3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11000.000000 25390.000000,'-181.000000'-20.000000,"62.000000"10.000000,-1.000000 0.000000,20.000000 0.000000,0.000000 0.000000,20.000000 0.000000,-1.000000 0.000000,-8.000000 10.000000,-1.000000 0.000000,-20.000000-10.000000,-1.000000 0.000000,1.000000 10.000000,1.000000 0.000000,9.000000-10.000000,0.000000 0.000000,30.000000 10.000000,-1.000000 0.000000,1.000000 0.000000,0.000000 0.000000,-30.000000 0.000000,0.000000 0.000000,31.000000 0.000000,-1.000000 0.000000,0.000000 0.000000,0.000000 0.000000,20.000000 0.000000,0.000000 0.000000,20.000000 0.000000,0.000000 0.000000,10.000000 10.000000,0.000000 0.000000,-10.000000 0.000000,0.000000 0.000000,19.000000-10.000000,1.000000 0.000000,1.000000 0.000000,-1.000000 0.000000,10.000000 10.000000,0.000000 0.000000,29.000000-10.000000,2.000000 0.000000,-1.000000 0.000000,-1.000000 0.000000,12.000000 0.000000,-1.000000 0.000000,10.000000 0.000000,0.000000 0.000000,10.000000-10.000000,-1.000000 0.000000,21.000000 10.000000,0.000000 0.000000,10.000000-10.000000,1.000000 0.000000,18.000000 0.000000,1.000000 0.000000,-10.000000 0.000000,0.000000 0.000000,40.000000 0.000000,1.000000 0.000000,28.000000 0.000000,2.000000 0.000000,-31.000000 10.000000,-1.000000 0.000000,1.000000 0.000000,1.000000 0.000000,-11.000000 10.000000,-1.000000 0.000000,-38.000000 0.000000,-1.000000 0.000000,-20.000000 0.000000,0.000000 0.000000,-10.000000 0.000000,0.000000 0.000000,-1.000000-10.000000,1.000000 0.000000,10.000000 10.000000,0.000000 0.000000,-10.000000 0.000000,1.000000 0.000000,-22.000000-10.000000,1.000000 0.000000,-19.000000 0.000000,-1.000000 0.000000,-1.000000 10.000000,2.000000 0.000000,-11.000000-10.000000,-1.000000 0.000000,-9.000000 10.000000,0.000000 0.000000,-9.000000-10.000000,-1.000000 0.000000,0.000000 0.000000,-1.000000 0.000000,1.000000 0.000000,1.000000 0.000000,-1.000000 0.000000,0.000000 0.000000,-10.000000 0.000000,0.000000 0.000000,-10.000000 0.000000,0.000000 0.000000,0.000000 0.000000,-1.000000 0.000000,-19.000000 0.000000,0.000000 0.000000,-10.000000 0.000000,1.000000 0.000000,-1.000000 0.000000,0.000000 0.000000,-10.000000 0.000000,0.000000 0.000000,-1.000000 0.000000,2.000000 0.000000,-31.000000 0.000000,0.000000 0.000000,-20.000000 0.000000,-1.000000 0.000000,-19.000000-10.000000,1.000000 0.000000,19.000000 10.000000,0.000000 0.000000,-10.000000-10.000000,0.000000 0.000000,-10.000000 0.000000,0.000000 0.000000,20.000000 10.000000,-1.000000 0.000000,31.000000-10.000000,1.000000 0.000000,-11.000000 10.000000,0.000000 0.000000,0.000000 0.000000,0.000000 0.000000,20.000000 0.000000,-1.000000 0.000000,31.000000 0.000000,0.000000 0.000000,11.000000 0.000000,-1.000000 0.000000,10.000000 0.000000,0.000000 0.000000,0.000000 0.000000,-1.000000 0.000000,12.000000 0.000000,-1.000000 0.000000,0.000000 0.000000,0.000000 0.000000,10.000000 0.000000,-1.000000 0.000000,11.000000 10.000000,0.000000 0.000000,0.000000 0.000000,0.000000 0.000000,11.000000 0.000000,-1.000000 0.000000,0.000000-10.000000,-1.000000 0.000000,-9.000000 10.000000</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5:4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27950.000000 26250.000000,'50.000000'0.000000,"0.000000"0.000000,0.000000 0.000000,0.000000-25.000000,0.000000 0.000000,50.000000 25.000000,0.000000 0.000000,0.000000-25.000000,0.000000 0.000000,25.000000 25.000000,0.000000 0.000000,25.000000-25.000000,0.000000 0.000000,0.000000 25.000000,0.000000 0.000000,-50.000000 0.000000,0.000000 0.000000,25.000000-25.000000,0.000000 0.000000,-25.000000 25.000000,0.000000 0.000000,25.000000 0.000000,0.000000 0.000000,-25.000000 0.000000,0.000000 0.000000,25.000000 0.000000,0.000000 0.000000,25.000000 0.000000,0.000000 0.000000,-25.000000 0.000000,0.000000 0.000000,0.000000 0.000000,0.000000 0.000000,-25.000000 0.000000,0.000000 0.000000,0.000000 0.000000,0.000000 0.000000,-25.000000 25.000000,0.000000 0.000000,0.000000-25.000000,0.000000 0.000000,25.000000 0.000000,0.000000 0.000000,0.000000 0.000000,0.000000 0.000000,0.000000 25.000000,0.000000 0.000000,25.000000-25.000000,0.000000 0.000000,-25.000000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25.000000,0.000000 0.000000,-25.000000-25.000000,0.000000 0.000000,0.000000 0.000000,0.000000 0.000000,0.000000 0.000000,0.000000 0.000000,0.000000 0.000000,0.000000 0.000000,0.000000 0.000000,0.000000 0.000000,0.000000 0.000000,0.000000 0.000000,0.000000 0.000000,0.000000 0.000000,0.000000 0.000000,0.000000 0.000000,0.000000 25.000000</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5: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44950.000000 26050.000000,'0.000000'50.000000,"0.000000"-25.000000,0.000000 0.000000,25.000000-25.000000,0.000000 0.000000,0.000000 0.000000,0.000000 0.000000,0.000000 0.000000,0.000000 0.000000,25.000000 0.000000,0.000000 0.000000,50.000000 0.000000,0.000000 0.000000,0.000000-25.000000,0.000000 0.000000,25.000000 25.000000,0.000000 0.000000,25.000000 0.000000,0.000000 0.000000,-25.000000-25.000000,0.000000 0.000000,0.000000 25.000000,0.000000 0.000000,-25.000000 0.000000,0.000000 0.000000,-25.000000 0.000000,0.000000 0.000000,25.000000 0.000000,0.000000 0.000000,-50.000000-25.000000,0.000000 0.000000,50.000000 25.000000,0.000000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0.000000,0.000000-25.000000,0.000000 0.000000,50.000000 25.000000,0.000000 0.000000,-25.000000 0.000000,0.000000 0.000000,0.000000-25.000000,0.000000 0.000000,0.000000 25.000000,0.000000 0.000000,-50.000000 0.000000,0.000000 0.000000,25.000000 0.000000,0.000000 0.000000,0.000000-25.000000,0.000000 0.000000,25.000000 25.000000,0.000000 0.000000,0.000000 0.000000,0.000000 0.000000,0.000000 0.000000,0.000000 0.000000,-25.000000 0.000000,0.000000 0.000000,-25.000000 0.000000,0.000000 0.000000,0.000000 0.000000,0.000000 0.000000,-25.000000 0.000000,0.000000 0.000000,25.000000-25.000000,0.000000 0.000000,0.000000 25.000000,0.000000 0.000000,-25.000000 0.000000,0.000000 0.000000,50.000000 0.000000,0.000000 0.000000,0.000000 0.000000,0.000000 0.000000,-25.000000 0.000000,0.000000 0.000000,0.000000-25.000000,0.000000 0.000000,0.000000 25.000000,0.000000 0.000000,-25.000000 0.000000,0.000000 0.000000,-25.000000 0.000000,0.000000 0.000000,25.000000 0.000000,0.000000 0.000000,0.000000 0.000000,0.000000 0.000000,0.000000 0.000000,0.000000 0.000000,25.000000 0.000000,0.000000 0.000000,-25.000000 25.000000,0.000000 0.000000,50.000000-25.000000,0.000000 0.000000,-25.000000 0.000000,0.000000 0.000000,25.000000 0.000000,0.000000 0.000000,-25.000000 25.000000,0.000000 0.000000,0.000000-25.000000,0.000000 0.000000,-25.000000 0.000000,0.000000 0.000000,0.000000 0.000000,0.000000 0.000000,0.000000 25.000000,0.000000 0.000000,0.000000-25.000000,0.000000 0.000000,-25.000000 0.000000,0.000000 0.000000,50.000000 0.000000,0.000000 0.000000,0.000000 25.000000,0.000000 0.000000,0.000000-25.000000,0.000000 0.000000,25.000000 0.000000,0.000000 0.000000,-25.000000 0.000000,0.000000 0.000000,0.000000 25.000000,0.000000 0.000000,25.000000-25.000000,0.000000 0.000000,-50.000000 0.000000,0.000000 0.000000,0.000000 25.000000,0.000000 0.000000,0.000000-25.000000,0.000000 0.000000,-25.000000 0.000000,0.000000 0.000000,25.000000 25.000000,0.000000 0.000000,25.000000-25.000000,0.000000 0.000000,-25.000000 0.000000,0.000000 0.000000,25.000000 25.000000,0.000000 0.000000,0.000000-25.000000,0.000000 0.000000,-25.000000 0.000000,0.000000 0.000000,25.000000 0.000000,0.000000 0.000000,-25.000000 25.000000,0.000000 0.000000,0.000000-25.000000,0.000000 0.000000,0.000000 0.000000,0.000000 0.000000,-25.000000 25.000000,0.000000 0.000000,0.000000-25.000000,0.000000 0.000000,0.000000 0.000000,0.000000 0.000000,0.000000 0.000000,0.000000 0.000000,0.000000 0.000000,0.000000 0.000000,0.000000 25.000000,0.000000 0.000000,0.000000-25.000000,0.000000 0.000000,0.000000 0.000000,0.000000 0.000000,25.000000 0.000000,0.000000 0.000000,-25.000000 25.000000,0.000000 0.000000,0.000000-25.000000,0.000000 0.000000,0.000000 0.000000,0.000000 0.000000,0.000000 0.000000,0.000000 0.000000,-25.000000 25.000000,0.000000 0.000000,25.000000-25.000000,0.000000 0.000000,-25.000000 0.000000,0.000000 0.000000,0.000000 0.000000,0.000000 0.000000,25.000000 0.000000,0.000000 0.000000,-50.000000 25.000000,0.000000 0.000000,25.000000-25.000000,0.000000 0.000000,0.000000 0.000000,0.000000 0.000000,0.000000 0.000000,0.000000 0.000000,0.000000 25.000000,0.000000 0.000000,0.000000-25.000000,0.000000 0.000000,0.000000 0.000000,0.000000 0.000000,0.000000 0.000000,0.000000 0.000000,0.000000 0.000000,0.000000 0.000000,0.000000 0.000000,0.000000 0.000000,0.000000 25.000000,0.000000 0.000000,0.000000-25.000000</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5:5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12100.000000 29450.000000,'-50.000000'0.000000,"25.000000"-25.000000,0.000000 0.000000,25.000000 0.000000,0.000000 0.000000,0.000000 0.000000,0.000000 0.000000,25.000000 25.000000,0.000000 0.000000,0.000000 0.000000,0.000000 0.000000,0.000000 0.000000,0.000000 0.000000,0.000000 25.000000,0.000000 0.000000,0.000000-25.000000,0.000000 0.000000,25.000000 0.000000,0.000000 0.000000,-25.000000 0.000000,0.000000 0.000000,25.000000 0.000000,0.000000 0.000000,0.000000 0.000000,0.000000 0.000000,25.000000 0.000000,0.000000 0.000000,25.000000 0.000000,0.000000 0.000000,25.000000 0.000000,0.000000 0.000000,25.000000 0.000000,0.000000 0.000000,50.000000 0.000000,0.000000 0.000000,0.000000 0.000000,0.000000 0.000000,0.000000 0.000000,0.000000 0.000000,-25.000000 0.000000,0.000000 0.000000,-25.000000 0.000000,0.000000 0.000000,25.000000 0.000000,0.000000 0.000000,50.000000 0.000000,0.000000 0.000000,-50.000000 0.000000,0.000000 0.000000,0.000000 0.000000,0.000000 0.000000,0.000000 0.000000,0.000000 0.000000,-50.000000 0.000000,0.000000 0.000000,50.000000 0.000000,0.000000 0.000000,25.000000 0.000000,0.000000 0.000000,0.000000 25.000000,0.000000 0.000000,-50.000000-25.000000,0.000000 0.000000,25.000000 0.000000,0.000000 0.000000,-25.000000 0.000000,0.000000 0.000000,0.000000 0.000000,0.000000 0.000000,75.000000 25.000000,0.000000 0.000000,-25.000000-25.000000,0.000000 0.000000,-25.000000 0.000000,0.000000 0.000000,0.000000 25.000000,0.000000 0.000000,-25.000000-25.000000,0.000000 0.000000,25.000000 0.000000,0.000000 0.000000,50.000000 0.000000,0.000000 0.000000,-25.000000 0.000000,0.000000 0.000000,0.000000 0.000000,0.000000 0.000000,-25.000000 25.000000,0.000000 0.000000,-25.000000-25.000000,0.000000 0.000000,50.000000 0.000000,0.000000 0.000000,50.000000 25.000000,0.000000 0.000000,-50.000000-25.000000,0.000000 0.000000,-25.000000 25.000000,0.000000 0.000000,25.000000-25.000000,0.000000 0.000000,-25.000000 0.000000,0.000000 0.000000,25.000000 25.000000,0.000000 0.000000,25.000000-25.000000,0.000000 0.000000,-50.000000 0.000000,0.000000 0.000000,-25.000000 0.000000,0.000000 0.000000,0.000000 0.000000,0.000000 0.000000,0.000000 0.000000,0.000000 0.000000,50.000000 0.000000,0.000000 0.000000,0.000000 0.000000,0.000000 0.000000,-25.000000 0.000000,0.000000 0.000000,-50.000000 0.000000,0.000000 0.000000,0.000000-25.000000,0.000000 0.000000,0.000000 25.000000,0.000000 0.000000,25.000000 0.000000,0.000000 0.000000,50.000000 0.000000,0.000000 0.000000,-25.000000 0.000000,0.000000 0.000000,0.000000 0.000000,0.000000 0.000000,-25.000000 0.000000,0.000000 0.000000,-25.000000 0.000000,0.000000 0.000000,25.000000-25.000000,0.000000 0.000000,50.000000 25.000000,0.000000 0.000000,0.000000 0.000000,0.000000 0.000000,-25.000000 0.000000,0.000000 0.000000,0.000000 0.000000,0.000000 0.000000,-25.000000 0.000000,0.000000 0.000000,0.000000 0.000000,0.000000 0.000000,50.000000 0.000000,0.000000 0.000000,0.000000 0.000000,0.000000 0.000000,0.000000 0.000000,0.000000 0.000000,-25.000000 0.000000,0.000000 0.000000,-25.000000-25.000000,0.000000 0.000000,0.000000 25.000000,0.000000 0.000000,25.000000 0.000000,0.000000 0.000000,0.000000 0.000000,0.000000 0.000000,0.000000 0.000000,0.000000 0.000000,0.000000 0.000000,0.000000 0.000000,-75.000000 0.000000,0.000000 0.000000,25.000000 0.000000,0.000000 0.000000,0.000000 0.000000,0.000000 0.000000,0.000000 0.000000,0.000000 0.000000,50.000000 0.000000,0.000000 0.000000,-25.000000 0.000000,0.000000 0.000000,0.000000 0.000000,0.000000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0.000000,50.000000 0.000000,0.000000 0.000000,0.000000 0.000000,0.000000 0.000000,0.000000 0.000000,0.000000 0.000000,-50.000000 0.000000,0.000000 0.000000,0.000000 0.000000,0.000000 0.000000,-25.000000 0.000000,0.000000 0.000000,25.000000 0.000000,0.000000 0.000000,0.000000 0.000000,0.000000 0.000000,25.000000 0.000000,0.000000 0.000000,25.000000 0.000000,0.000000 0.000000,-50.000000 0.000000,0.000000 0.000000,25.000000 0.000000,0.000000 0.000000,-50.000000 0.000000,0.000000 0.000000,0.000000-25.000000,0.000000 0.000000,25.000000 25.000000,0.000000 0.000000,0.000000 0.000000,0.000000 0.000000,25.000000-25.000000,0.000000 0.000000,25.000000 25.000000,0.000000 0.000000,0.000000-25.000000,0.000000 0.000000,-50.000000 25.000000,0.000000 0.000000,25.000000 0.000000,0.000000 0.000000,-25.000000 0.000000,0.000000 0.000000,0.000000 0.000000,0.000000 0.000000,50.000000-25.000000,0.000000 0.000000,-25.000000 25.000000,0.000000 0.000000,0.000000 0.000000,0.000000 0.000000,0.000000 0.000000,0.000000 0.000000,-50.000000 0.000000,0.000000 0.000000,0.000000 0.000000,0.000000 0.000000,25.000000 0.000000,0.000000 0.000000,-25.000000 0.000000,0.000000 0.000000,50.000000 0.000000,0.000000 0.000000,0.000000 0.000000,0.000000 0.000000,0.000000 0.000000,0.000000 0.000000,0.000000 25.000000,0.000000 0.000000,-25.000000-25.000000,0.000000 0.000000,-50.000000 0.000000,0.000000 0.000000,25.000000 0.000000,0.000000 0.000000,0.000000 25.000000,0.000000 0.000000,0.000000-25.000000,0.000000 0.000000,25.000000 0.000000,0.000000 0.000000,25.000000 0.000000,0.000000 0.000000,0.000000 0.000000,0.000000 0.000000,-25.000000 0.000000,0.000000 0.000000,0.000000 0.000000,0.000000 0.000000,0.000000 25.000000,0.000000 0.000000,-25.000000-25.000000,0.000000 0.000000,25.000000 0.000000,0.000000 0.000000,25.000000 0.000000,0.000000 0.000000,25.000000 0.000000,0.000000 0.000000,0.000000 0.000000,0.000000 0.000000,-50.000000 0.000000,0.000000 0.000000,0.000000-25.000000,0.000000 0.000000,0.000000 25.000000,0.000000 0.000000,0.000000-25.000000,0.000000 0.000000,25.000000 25.000000,0.000000 0.000000,25.000000-25.000000,0.000000 0.000000,0.000000 0.000000,0.000000 0.000000,0.000000 25.000000,0.000000 0.000000,-25.000000-25.000000,0.000000 0.000000,-25.000000 25.000000,0.000000 0.000000,25.000000-25.000000,0.000000 0.000000,25.000000 25.000000,0.000000 0.000000,0.000000 0.000000,0.000000 0.000000,25.000000 0.000000,0.000000 0.000000,-25.000000 0.000000,0.000000 0.000000,-50.000000 0.000000,0.000000 0.000000,0.000000 0.000000,0.000000 0.000000,25.000000 0.000000,0.000000 0.000000,25.000000 0.000000,0.000000 0.000000,0.000000 25.000000,0.000000 0.000000,0.000000-25.000000,0.000000 0.000000,-50.000000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25.000000,0.000000 0.000000,0.000000-25.000000,0.000000 0.000000,-25.000000 0.000000,0.000000 0.000000,0.000000 0.000000,0.000000 0.000000,0.000000 0.000000,0.000000 0.000000,25.000000 25.000000,0.000000 0.000000,-25.000000-25.000000,0.000000 0.000000,50.000000 25.000000,0.000000 0.000000,-25.000000-25.000000,0.000000 0.000000,25.000000 25.000000,0.000000 0.000000,0.000000-25.000000,0.000000 0.000000,-25.000000 25.000000,0.000000 0.000000,-25.000000-25.000000,0.000000 0.000000,0.000000 0.000000,0.000000 0.000000,0.000000 0.000000,0.000000 0.000000,0.000000 0.000000,0.000000 0.000000,-25.000000 0.000000,0.000000 0.000000,0.000000 25.000000,0.000000 0.000000,0.000000-25.000000,0.000000 0.000000,0.000000 0.000000</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0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13050.000000 34550.000000,'0.000000'50.000000,"0.000000"-25.000000,0.000000 0.000000,-25.000000-25.000000,0.000000 0.000000,25.000000 25.000000,0.000000 0.000000,-50.000000-25.000000,0.000000 0.000000,25.000000 25.000000,0.000000 0.000000,-25.000000-25.000000,0.000000 0.000000,-25.000000 25.000000,0.000000 0.000000,0.000000-25.000000,0.000000 0.000000,-50.000000 25.000000,0.000000 0.000000,-25.000000-25.000000,0.000000 0.000000,-25.000000 0.000000,0.000000 0.000000,0.000000 0.000000,0.000000 0.000000,50.000000 0.000000,0.000000 0.000000,25.000000-25.000000,0.000000 0.000000,25.000000-25.000000,0.000000 0.000000,50.000000 0.000000,0.000000 0.000000,25.000000-25.000000,0.000000 0.000000,0.000000 0.000000,0.000000 0.000000,0.000000 0.000000,0.000000 0.000000,0.000000 0.000000,0.000000 0.000000,25.000000-25.000000,0.000000 0.000000,0.000000 0.000000,0.000000 0.000000,0.000000 0.000000,0.000000 0.000000,25.000000 0.000000,0.000000 0.000000,0.000000 0.000000,0.000000 0.000000,0.000000 0.000000,0.000000 0.000000,0.000000 0.000000,0.000000 0.000000,25.000000 25.000000,0.000000 0.000000,0.000000 0.000000,0.000000 0.000000,25.000000 25.000000,0.000000 0.000000,0.000000 0.000000,0.000000 0.000000,0.000000 50.000000,0.000000 0.000000,0.000000-25.000000,0.000000 0.000000,0.000000 0.000000,0.000000 0.000000,-25.000000 25.000000,0.000000 0.000000,0.000000 0.000000,0.000000 0.000000,0.000000 0.000000,0.000000 0.000000,-50.000000 0.000000,0.000000 0.000000,50.000000 25.000000,0.000000 0.000000,-50.000000 0.000000,0.000000 0.000000,25.000000 25.000000,0.000000 0.000000,25.000000 0.000000,0.000000 0.000000,-25.000000-25.000000,0.000000 0.000000,25.000000 25.000000,0.000000 0.000000,0.000000 0.000000,0.000000 0.000000,-25.000000 0.000000,0.000000 0.000000,0.000000 25.000000,0.000000 0.000000,0.000000 0.000000,0.000000 0.000000,-50.000000 0.000000,0.000000 0.000000,0.000000 0.000000,0.000000 0.000000,0.000000 0.000000,0.000000 0.000000,-25.000000-25.000000,0.000000 0.000000,-25.000000 25.000000,0.000000 0.000000,0.000000-25.000000,0.000000 0.000000,0.000000 0.000000,0.000000 0.000000,0.000000 0.000000,0.000000 0.000000,-25.000000-25.000000,0.000000 0.000000,25.000000 0.000000,0.000000 0.000000,0.000000 0.000000,0.000000 0.000000,0.000000 0.000000,0.000000 0.000000,25.000000 0.000000,0.000000 0.000000,-25.000000-25.000000,0.000000 0.000000,0.000000 25.000000,0.000000 0.000000,25.000000-25.000000,0.000000 0.000000,-25.000000 0.000000,0.000000 0.000000,25.000000 0.000000,0.000000 0.000000,0.000000-25.000000</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16500.000000 34300.000000,'50.000000'0.000000,"-25.000000"0.000000,0.000000 0.000000,0.000000 0.000000,0.000000 0.000000,0.000000 25.000000,0.000000 0.000000,0.000000-25.000000,0.000000 0.000000,0.000000 25.000000,0.000000 0.000000,0.000000 0.000000,0.000000 0.000000,-25.000000 0.000000,0.000000 0.000000,0.000000 0.000000,0.000000 0.000000,-50.000000 0.000000,0.000000 0.000000,0.000000 0.000000,0.000000 0.000000,-25.000000 0.000000,0.000000 0.000000,0.000000 0.000000,0.000000 0.000000,-25.000000 0.000000,0.000000 0.000000,0.000000 0.000000,0.000000 0.000000,-25.000000-25.000000,0.000000 0.000000,25.000000 0.000000,0.000000 0.000000,0.000000 0.000000,0.000000 0.000000,0.000000 0.000000,0.000000 0.000000,25.000000-25.000000,0.000000 0.000000,0.000000 0.000000,0.000000 0.000000,0.000000-25.000000,0.000000 0.000000,0.000000-25.000000,0.000000 0.000000,50.000000 25.000000,0.000000 0.000000,-25.000000-25.000000,0.000000 0.000000,50.000000 0.000000,0.000000 0.000000,0.000000-25.000000,0.000000 0.000000,0.000000 0.000000,0.000000 0.000000,0.000000-25.000000,0.000000 0.000000,50.000000 25.000000,0.000000 0.000000,-25.000000-25.000000,0.000000 0.000000,25.000000 25.000000,0.000000 0.000000,0.000000-25.000000,0.000000 0.000000,0.000000 25.000000,0.000000 0.000000,0.000000 25.000000,0.000000 0.000000,25.000000 25.000000,0.000000 0.000000,0.000000-25.000000,0.000000 0.000000,0.000000 50.000000,0.000000 0.000000,25.000000 0.000000,0.000000 0.000000,25.000000 0.000000,0.000000 0.000000,-25.000000 25.000000,0.000000 0.000000,0.000000 0.000000,0.000000 0.000000,0.000000 0.000000,0.000000 0.000000,-25.000000 0.000000,0.000000 0.000000,-25.000000 25.000000,0.000000 0.000000,0.000000 25.000000,0.000000 0.000000,0.000000-25.000000,0.000000 0.000000,-25.000000 25.000000,0.000000 0.000000,0.000000 0.000000,0.000000 0.000000,0.000000 0.000000,0.000000 0.000000,0.000000 25.000000,0.000000 0.000000,0.000000-25.000000,0.000000 0.000000,-25.000000 25.000000,0.000000 0.000000,25.000000 25.000000,0.000000 0.000000,-25.000000-25.000000,0.000000 0.000000,25.000000 0.000000,0.000000 0.000000,-25.000000 0.000000,0.000000 0.000000,0.000000 0.000000,0.000000 0.000000,0.000000 0.000000,0.000000 0.000000,0.000000-25.000000,0.000000 0.000000,0.000000 0.000000,0.000000 0.000000,0.000000 0.000000,0.000000 0.000000,0.000000 25.000000,0.000000 0.000000,-25.000000-50.000000,0.000000 0.000000,0.000000 25.000000,0.000000 0.000000,-25.000000 0.000000,0.000000 0.000000,25.000000-25.000000,0.000000 0.000000,-25.000000 25.000000,0.000000 0.000000,-25.000000-25.000000,0.000000 0.000000,25.000000 25.000000,0.000000 0.000000,-25.000000-25.000000,0.000000 0.000000,-25.000000 25.000000,0.000000 0.000000,0.000000 0.000000,0.000000 0.000000,50.000000-50.000000,0.000000 0.000000,0.000000 25.000000</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18050.000000 34750.000000,'50.000000'0.000000,"-25.000000"0.000000,0.000000 0.000000,25.000000 0.000000,0.000000 0.000000,0.000000 0.000000,0.000000 0.000000,0.000000 0.000000,0.000000 0.000000,50.000000-25.000000,0.000000 0.000000,0.000000 25.000000,0.000000 0.000000,25.000000-25.000000,0.000000 0.000000,25.000000 25.000000,0.000000 0.000000,50.000000-25.000000,0.000000 0.000000,50.000000 0.000000,0.000000 0.000000,0.000000 25.000000,0.000000 0.000000,-25.000000 0.000000,0.000000 0.000000,-25.000000 0.000000,0.000000 0.000000,-25.000000 0.000000,0.000000 0.000000,75.000000 0.000000,0.000000 0.000000,-50.000000 0.000000,0.000000 0.000000,-25.000000 0.000000,0.000000 0.000000,-25.000000 0.000000,0.000000 0.000000,-50.000000 0.000000,0.000000 0.000000,0.000000 0.000000,0.000000 0.000000,-25.000000 0.000000,0.000000 0.000000,0.000000 0.000000,0.000000 0.000000,-25.000000 0.000000,0.000000 0.000000,-25.000000 0.000000,0.000000 0.000000,0.000000 0.000000,0.000000 0.000000,-50.000000 0.000000,0.000000 0.000000,-25.000000 0.000000,0.000000 0.000000,-25.000000 0.000000,0.000000 0.000000,-50.000000 0.000000,0.000000 0.000000,0.000000 0.000000,0.000000 0.000000,0.000000 0.000000,0.000000 0.000000,-50.000000-25.000000,0.000000 0.000000,-25.000000 25.000000,0.000000 0.000000,-25.000000 0.000000,0.000000 0.000000,-75.000000 0.000000,0.000000 0.000000,25.000000 0.000000,0.000000 0.000000,-25.000000 0.000000,0.000000 0.000000,-50.000000 25.000000,0.000000 0.000000,100.000000 25.000000,0.000000 0.000000,75.000000-25.000000,0.000000 0.000000,75.000000 0.000000,0.000000 0.000000,50.000000 0.000000,0.000000 0.000000,25.000000 0.000000,0.000000 0.000000,0.000000-25.000000,0.000000 0.000000,50.000000 0.000000,0.000000 0.000000,25.000000 0.000000,0.000000 0.000000,0.000000 0.000000,0.000000 0.000000,50.000000 0.000000,0.000000 0.000000,0.000000 0.000000,0.000000 0.000000,0.000000-25.000000,0.000000 0.000000,50.000000 25.000000,0.000000 0.000000,25.000000 0.000000,0.000000 0.000000,0.000000-25.000000,0.000000 0.000000,25.000000 25.000000,0.000000 0.000000,0.000000 0.000000,0.000000 0.000000,0.000000-25.000000,0.000000 0.000000,-25.000000 25.000000,0.000000 0.000000,0.000000 0.000000,0.000000 0.000000,25.000000 0.000000,0.000000 0.000000,-50.000000 0.000000,0.000000 0.000000,-50.000000 0.000000,0.000000 0.000000,-25.000000 0.000000,0.000000 0.000000,-50.000000 0.000000,0.000000 0.000000,0.000000 0.000000,0.000000 0.000000,-50.000000 0.000000,0.000000 0.000000,-25.000000 0.000000,0.000000 0.000000,-25.000000 0.000000,0.000000 0.000000,-25.000000 0.000000,0.000000 0.000000,-50.000000 0.000000,0.000000 0.000000,-25.000000 0.000000,0.000000 0.000000,0.000000 0.000000,0.000000 0.000000,0.000000 0.000000,0.000000 0.000000,25.000000 0.000000,0.000000 0.000000,0.000000 0.000000,0.000000 0.000000,25.000000 0.000000,0.000000 0.000000,0.000000 0.000000,0.000000 0.000000,50.000000 0.000000,0.000000 0.000000,0.000000 0.000000,0.000000 0.000000,25.000000 0.000000,0.000000 0.000000,25.000000 0.000000,0.000000 0.000000,25.000000 25.000000</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14800.000000 37200.000000,'0.000000'-50.000000,"-25.000000"50.000000,0.000000 0.000000,0.000000-25.000000,0.000000 0.000000,0.000000 25.000000,0.000000 0.000000,25.000000 25.000000,0.000000 0.000000,25.000000-25.000000,0.000000 0.000000,25.000000 0.000000,0.000000 0.000000,0.000000 25.000000,0.000000 0.000000,0.000000-25.000000,0.000000 0.000000,25.000000 0.000000,0.000000 0.000000,25.000000 0.000000,0.000000 0.000000,25.000000 0.000000,0.000000 0.000000,25.000000 0.000000,0.000000 0.000000,0.000000 0.000000,0.000000 0.000000,-25.000000-25.000000,0.000000 0.000000,25.000000 25.000000,0.000000 0.000000,-50.000000 0.000000,0.000000 0.000000,0.000000-25.000000,0.000000 0.000000,0.000000 25.000000,0.000000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0.000000,25.000000-25.000000,0.000000 0.000000,0.000000 25.000000,0.000000 0.000000,-50.000000 0.000000,0.000000 0.000000,0.000000 0.000000,0.000000 0.000000,-25.000000 0.000000,0.000000 0.000000,0.000000-25.000000,0.000000 0.000000,0.000000 25.000000,0.000000 0.000000,25.000000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0.000000,25.000000-25.000000,0.000000 0.000000,-25.000000 25.000000,0.000000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25.000000,0.000000 0.000000,25.000000-25.000000,0.000000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25.000000,0.000000 0.000000,0.000000-25.000000,0.000000 0.000000,25.000000 0.000000,0.000000 0.000000,0.000000 0.000000,0.000000 0.000000,0.000000 0.000000,0.000000 0.000000,0.000000 0.000000,0.000000 0.000000,0.000000 0.000000,0.000000 0.000000,25.000000 0.000000,0.000000 0.000000,-25.000000 25.000000,0.000000 0.000000,0.000000-25.000000,0.000000 0.000000,0.000000 0.000000,0.000000 0.000000,25.000000 0.000000,0.000000 0.000000,-50.000000 0.000000,0.000000 0.000000,0.000000 25.000000,0.000000 0.000000,0.000000-25.000000,0.000000 0.000000,0.000000 0.000000,0.000000 0.000000,0.000000 0.000000,0.000000 0.000000,25.000000 0.000000,0.000000 0.000000,-25.000000 0.000000,0.000000 0.000000,25.000000 25.000000,0.000000 0.000000,0.000000-25.000000,0.000000 0.000000,25.000000 0.000000,0.000000 0.000000,0.000000 0.000000,0.000000 0.000000,0.000000 0.000000,0.000000 0.000000,-25.000000 0.000000,0.000000 0.000000,25.000000 0.000000,0.000000 0.000000,-25.000000 0.000000,0.000000 0.000000,0.000000 0.000000,0.000000 0.000000,-25.000000 25.000000,0.000000 0.000000,25.000000-25.000000,0.000000 0.000000,-25.000000 0.000000,0.000000 0.000000,25.000000 0.000000,0.000000 0.000000,0.000000 0.000000,0.000000 0.000000,0.000000 0.000000,0.000000 0.000000,25.000000 0.000000,0.000000 0.000000,-25.000000 0.000000,0.000000 0.000000,25.000000 0.000000,0.000000 0.000000,-25.000000 25.000000,0.000000 0.000000,0.000000-25.000000,0.000000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25.000000,0.000000 0.000000,50.000000-25.000000,0.000000 0.000000,-25.000000 0.000000,0.000000 0.000000,0.000000 0.000000,0.000000 0.000000,25.000000 25.000000,0.000000 0.000000,0.000000-25.000000,0.000000 0.000000,0.000000 0.000000,0.000000 0.000000,25.000000 0.000000,0.000000 0.000000,-25.000000 0.000000,0.000000 0.000000,25.000000 25.000000,0.000000 0.000000,-25.000000-25.000000,0.000000 0.000000,0.000000 0.000000,0.000000 0.000000,0.000000 0.000000,0.000000 0.000000,-25.000000 0.000000,0.000000 0.000000,0.000000 0.000000,0.000000 0.000000,25.000000 0.000000,0.000000 0.000000,-25.000000 25.000000,0.000000 0.000000,0.000000-25.000000,0.000000 0.000000,25.000000 0.000000,0.000000 0.000000,0.000000 0.000000,0.000000 0.000000,0.000000 0.000000,0.000000 0.000000,25.000000 25.000000,0.000000 0.000000,-25.000000-25.000000,0.000000 0.000000,0.000000 0.000000,0.000000 0.000000,0.000000 0.000000,0.000000 0.000000,25.000000 0.000000,0.000000 0.000000,-50.000000 0.000000,0.000000 0.000000,25.000000 0.000000,0.000000 0.000000,-25.000000 25.000000,0.000000 0.000000,0.000000-25.000000,0.000000 0.000000,0.000000 0.000000,0.000000 0.000000,25.000000 0.000000,0.000000 0.000000,-25.000000 0.000000,0.000000 0.000000,0.000000 0.000000,0.000000 0.000000,25.000000 25.000000,0.000000 0.000000,0.000000-25.000000,0.000000 0.000000,0.000000 0.000000,0.000000 0.000000,0.000000 0.000000,0.000000 0.000000,-25.000000 0.000000,0.000000 0.000000,25.000000 25.000000,0.000000 0.000000,0.000000-25.000000,0.000000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25.000000,0.000000 0.000000,-25.000000-25.000000,0.000000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25.000000,0.000000 0.000000,25.000000-25.000000,0.000000 0.000000,-25.000000 0.000000,0.000000 0.000000,0.000000 0.000000,0.000000 0.000000,25.000000 0.000000,0.000000 0.000000,-25.000000 0.000000,0.000000 0.000000,25.000000 0.000000,0.000000 0.000000,-25.000000 0.000000,0.000000 0.000000,0.000000 0.000000,0.000000 0.000000,25.000000 25.000000,0.000000 0.000000,-25.000000-25.000000,0.000000 0.000000,0.000000 0.000000,0.000000 0.000000,25.000000 0.000000,0.000000 0.000000,-25.000000 0.000000,0.000000 0.000000,0.000000 0.000000,0.000000 0.000000,0.000000 25.000000,0.000000 0.000000,0.000000-25.000000,0.000000 0.000000,0.000000 0.000000,0.000000 0.000000,0.000000 0.000000,0.000000 0.000000,-25.000000 25.000000</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42100.000000 34650.000000,'0.000000'-50.000000,"25.000000"25.000000,0.000000 0.000000,-25.000000 0.000000,0.000000 0.000000,0.000000 0.000000,0.000000 0.000000,0.000000 0.000000,0.000000 0.000000,25.000000 25.000000,0.000000 0.000000,-25.000000-25.000000,0.000000 0.000000,25.000000 0.000000,0.000000 0.000000,-25.000000 0.000000,0.000000 0.000000,25.000000 25.000000,0.000000 0.000000,0.000000 0.000000,0.000000 0.000000,-25.000000 25.000000,0.000000 0.000000,25.000000 0.000000,0.000000 0.000000,-25.000000 25.000000,0.000000 0.000000,25.000000 25.000000,0.000000 0.000000,-25.000000 0.000000,0.000000 0.000000,25.000000-25.000000,0.000000 0.000000,-25.000000 25.000000,0.000000 0.000000,0.000000-25.000000,0.000000 0.000000,0.000000 0.000000,0.000000 0.000000,25.000000-25.000000,0.000000 0.000000,-25.000000 0.000000,0.000000 0.000000,0.000000 0.000000,0.000000 0.000000,25.000000 0.000000,0.000000 0.000000,0.000000 0.000000</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42850.000000 35300.000000,'0.000000'50.000000,"0.000000"-25.000000,0.000000 0.000000,0.000000 0.000000,0.000000 0.000000,-25.000000-25.000000,0.000000 0.000000,0.000000 25.000000,0.000000 0.000000,0.000000-25.000000,0.000000 0.000000,0.000000 0.000000,0.000000 0.000000,0.000000 0.000000,0.000000 0.000000,-25.000000 0.000000,0.000000 0.000000,25.000000 0.000000,0.000000 0.000000,-50.000000 0.000000,0.000000 0.000000,25.000000-25.000000,0.000000 0.000000,0.000000-25.000000,0.000000 0.000000,0.000000 25.000000,0.000000 0.000000,-25.000000-25.000000,0.000000 0.000000,50.000000-25.000000,0.000000 0.000000,-25.000000 0.000000,0.000000 0.000000,0.000000 0.000000,0.000000 0.000000,50.000000-25.000000,0.000000 0.000000,-25.000000 0.000000,0.000000 0.000000,25.000000 25.000000,0.000000 0.000000,25.000000-25.000000,0.000000 0.000000,25.000000 25.000000,0.000000 0.000000,-25.000000 25.000000,0.000000 0.000000,25.000000 25.000000,0.000000 0.000000,25.000000 0.000000,0.000000 0.000000,-25.000000 0.000000,0.000000 0.000000,0.000000 25.000000,0.000000 0.000000,25.000000-25.000000,0.000000 0.000000,-25.000000 25.000000,0.000000 0.000000,25.000000 0.000000,0.000000 0.000000,-25.000000 0.000000,0.000000 0.000000,0.000000 50.000000,0.000000 0.000000,0.000000-25.000000,0.000000 0.000000,0.000000 25.000000,0.000000 0.000000,0.000000 25.000000,0.000000 0.000000,-25.000000 0.000000,0.000000 0.000000,0.000000 0.000000,0.000000 0.000000,-25.000000 0.000000,0.000000 0.000000,25.000000 0.000000,0.000000 0.000000,-25.000000 25.000000,0.000000 0.000000,0.000000-25.000000,0.000000 0.000000,-25.000000-25.000000,0.000000 0.000000,0.000000 25.000000,0.000000 0.000000,0.000000-25.000000,0.000000 0.000000,-25.000000 0.000000,0.000000 0.000000,25.000000 0.000000,0.000000 0.000000,-25.000000-25.000000,0.000000 0.000000,0.000000 0.000000,0.000000 0.000000,0.000000 0.000000,0.000000 0.000000,25.000000 0.000000,0.000000 0.000000,-25.000000-25.000000,0.000000 0.000000,25.000000 0.000000,0.000000 0.000000,0.000000 0.000000,0.000000 0.000000,25.000000-25.000000,0.000000 0.000000,0.000000-25.000000,0.000000 0.000000,-25.000000 25.000000,0.000000 0.000000,25.000000-25.000000,0.000000 0.000000,0.000000 25.000000,0.000000 0.000000,-25.000000-25.000000,0.000000 0.000000,25.000000 25.000000,0.000000 0.000000,0.000000-25.000000</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50800.000000 37400.000000,'-50.000000'0.000000,"25.000000"0.000000,0.000000 0.000000,0.000000 0.000000,0.000000 0.000000,0.000000 0.000000,0.000000 0.000000,50.000000 0.000000,0.000000 0.000000,0.000000-25.000000,0.000000 0.000000,0.000000 25.000000,0.000000 0.000000,25.000000-25.000000,0.000000 0.000000,25.000000 25.000000,0.000000 0.000000,0.000000-25.000000,0.000000 0.000000,0.000000 25.000000,0.000000 0.000000,50.000000-25.000000,0.000000 0.000000,0.000000 25.000000,0.000000 0.000000,75.000000-25.000000,0.000000 0.000000,0.000000 25.000000,0.000000 0.000000,25.000000-25.000000,0.000000 0.000000,-25.000000 25.000000,0.000000 0.000000,-25.000000 0.000000,0.000000 0.000000,25.000000 0.000000,0.000000 0.000000,50.000000 0.000000,0.000000 0.000000,-25.000000 0.000000,0.000000 0.000000,-25.000000 0.000000,0.000000 0.000000,25.000000 0.000000,0.000000 0.000000,0.000000 0.000000,0.000000 0.000000,25.000000 0.000000,0.000000 0.000000,25.000000 25.000000,0.000000 0.000000,-100.000000-25.000000,0.000000 0.000000,25.000000 25.000000,0.000000 0.000000,0.000000-25.000000,0.000000 0.000000,25.000000 25.000000,0.000000 0.000000,-25.000000-25.000000,0.000000 0.000000,-50.000000 0.000000,0.000000 0.000000,-25.000000 0.000000,0.000000 0.000000,0.000000 0.000000,0.000000 0.000000,25.000000 25.000000,0.000000 0.000000,25.000000-25.000000,0.000000 0.000000,0.000000 0.000000,0.000000 0.000000,0.000000 0.000000,0.000000 0.000000,-75.000000 25.000000,0.000000 0.000000,0.000000-25.000000,0.000000 0.000000,-25.000000 0.000000,0.000000 0.000000,0.000000 0.000000,0.000000 0.000000,25.000000 25.000000,0.000000 0.000000,-25.000000-25.000000,0.000000 0.000000,0.000000 0.000000,0.000000 0.000000,0.000000 0.000000,0.000000 0.000000,25.000000 0.000000,0.000000 0.000000,-50.000000 25.000000,0.000000 0.000000,25.000000-25.000000,0.000000 0.000000,-25.000000 0.000000,0.000000 0.000000,-25.000000 0.000000,0.000000 0.000000,25.000000 0.000000,0.000000 0.000000,-50.000000 25.000000,0.000000 0.000000,25.000000-25.000000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4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41259.000000 17910.000000,'-19.000000'0.000000,"9.000000"0.000000,-1.000000 0.000000,1.000000 0.000000,1.000000 0.000000,9.000000-10.000000,0.000000-1.000000,30.000000 2.000000,-1.000000-1.000000,1.000000 0.000000,0.000000 0.000000,1.000000 10.000000,-1.000000 0.000000,0.000000-10.000000,0.000000 0.000000,10.000000 10.000000,-1.000000 0.000000,1.000000 0.000000,1.000000 0.000000,9.000000 0.000000,0.000000 0.000000,9.000000 0.000000,1.000000 0.000000,1.000000 0.000000,-1.000000 0.000000,10.000000 10.000000,0.000000 0.000000,-10.000000 0.000000,0.000000 0.000000,-1.000000 0.000000,1.000000-1.000000,1.000000-9.000000,-1.000000 0.000000,19.000000 0.000000,2.000000 0.000000,9.000000 0.000000,0.000000 0.000000,10.000000-9.000000,0.000000-1.000000,0.000000 0.000000,0.000000 0.000000,-11.000000 0.000000,1.000000 0.000000,10.000000 0.000000,0.000000 0.000000,21.000000 0.000000,-1.000000-1.000000,-30.000000 11.000000,0.000000 0.000000,-20.000000 0.000000,-1.000000 0.000000,1.000000 0.000000,0.000000 0.000000,-10.000000 0.000000,1.000000 0.000000,9.000000 0.000000,-1.000000 0.000000,-8.000000 0.000000,-1.000000 0.000000,-10.000000 0.000000,0.000000 0.000000,-21.000000 0.000000,2.000000 0.000000,-1.000000 0.000000,-1.000000 0.000000,-19.000000 0.000000,1.000000 0.000000,-1.000000 0.000000,0.000000 0.000000,-1.000000 0.000000,1.000000 0.000000,-10.000000 11.000000,0.000000-1.000000,11.000000 0.000000,-1.000000 0.000000,-10.000000 0.000000,0.000000 0.000000,10.000000 0.000000</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57100.000000 34450.000000,'-50.000000'0.000000,"75.000000"-25.000000,0.000000 0.000000,0.000000 0.000000,0.000000 0.000000,0.000000 0.000000,0.000000 0.000000,0.000000 0.000000,0.000000 0.000000,25.000000 0.000000,0.000000 0.000000,-25.000000 0.000000,0.000000 0.000000,0.000000 25.000000,0.000000 0.000000,25.000000 0.000000,0.000000 0.000000,-25.000000 0.000000,0.000000 0.000000,0.000000 0.000000,0.000000 0.000000,0.000000 25.000000,0.000000 0.000000,-25.000000 25.000000,0.000000 0.000000,0.000000-25.000000,0.000000 0.000000,-25.000000 25.000000,0.000000 0.000000,0.000000-25.000000,0.000000 0.000000,0.000000 25.000000,0.000000 0.000000,25.000000 0.000000,0.000000 0.000000,-25.000000-25.000000,0.000000 0.000000,25.000000 25.000000,0.000000 0.000000,-25.000000-25.000000,0.000000 0.000000,25.000000 0.000000,0.000000 0.000000,0.000000 0.000000,0.000000 0.000000,0.000000 0.000000,0.000000 0.000000,25.000000-25.000000,0.000000 0.000000,0.000000 25.000000,0.000000 0.000000,25.000000-25.000000,0.000000 0.000000,0.000000 0.000000,0.000000 0.000000,-25.000000 0.000000,0.000000 0.000000,25.000000 0.000000,0.000000 0.000000,0.000000 0.000000,0.000000 0.000000,0.000000 0.000000,0.000000 0.000000,0.000000 0.000000,0.000000 0.000000,0.000000-25.000000,0.000000 0.000000,-25.000000 25.000000,0.000000 0.000000,0.000000 0.000000</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58600.000000 35150.000000,'-100.000000'0.000000,"100.000000"25.000000,0.000000 0.000000,-50.000000-25.000000,0.000000 0.000000,0.000000 0.000000,0.000000 0.000000,0.000000 25.000000,0.000000 0.000000,0.000000-25.000000,0.000000 0.000000,-25.000000 25.000000,0.000000 0.000000,25.000000-25.000000,0.000000 0.000000,-25.000000 0.000000,0.000000 0.000000,0.000000 0.000000,0.000000 0.000000,0.000000 0.000000,0.000000 0.000000,0.000000 0.000000,0.000000 0.000000,-25.000000 0.000000,0.000000 0.000000,25.000000-25.000000,0.000000 0.000000,0.000000-25.000000,0.000000 0.000000,-25.000000 25.000000,0.000000 0.000000,0.000000-25.000000,0.000000 0.000000,25.000000 0.000000,0.000000 0.000000,25.000000-25.000000,0.000000 0.000000,0.000000 25.000000,0.000000 0.000000,25.000000 0.000000,0.000000 0.000000,25.000000 0.000000,0.000000 0.000000,0.000000-25.000000,0.000000 0.000000,25.000000 25.000000,0.000000 0.000000,25.000000-25.000000,0.000000 0.000000,25.000000 25.000000,0.000000 0.000000,0.000000 0.000000,0.000000 0.000000,0.000000 25.000000,0.000000 0.000000,25.000000 0.000000,0.000000 0.000000,0.000000-25.000000,0.000000 0.000000,0.000000 50.000000,0.000000 0.000000,-25.000000-25.000000,0.000000 0.000000,0.000000 25.000000,0.000000 0.000000,25.000000 0.000000,0.000000 0.000000,-25.000000 0.000000,0.000000 0.000000,0.000000 0.000000,0.000000 0.000000,0.000000 0.000000,0.000000 0.000000,25.000000 50.000000,0.000000 0.000000,-50.000000-25.000000,0.000000 0.000000,25.000000 25.000000,0.000000 0.000000,-25.000000-25.000000,0.000000 0.000000,-25.000000 25.000000,0.000000 0.000000,25.000000 0.000000,0.000000 0.000000,-50.000000 0.000000,0.000000 0.000000,0.000000 0.000000,0.000000 0.000000,0.000000 25.000000,0.000000 0.000000,0.000000-25.000000,0.000000 0.000000,-50.000000 25.000000,0.000000 0.000000,0.000000 0.000000,0.000000 0.000000,0.000000-25.000000,0.000000 0.000000,0.000000 25.000000,0.000000 0.000000,-25.000000-25.000000,0.000000 0.000000,0.000000 0.000000,0.000000 0.000000,25.000000-25.000000,0.000000 0.000000,-25.000000 25.000000,0.000000 0.000000,0.000000-50.000000,0.000000 0.000000,25.000000 25.000000,0.000000 0.000000,-25.000000 0.000000,0.000000 0.000000,0.000000-25.000000,0.000000 0.000000,0.000000 0.000000,0.000000 0.000000,0.000000 25.000000,0.000000 0.000000,0.000000-25.000000,0.000000 0.000000,25.000000 0.000000</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66000.000000 37350.000000,'50.000000'0.000000,"-50.000000"-25.000000,0.000000 0.000000,25.000000 25.000000,0.000000 0.000000,0.000000 0.000000,0.000000 0.000000,0.000000 0.000000,0.000000 0.000000,0.000000 0.000000,0.000000 0.000000,25.000000 0.000000,0.000000 0.000000,25.000000 0.000000,0.000000 0.000000,0.000000 0.000000,0.000000 0.000000,75.000000 0.000000,0.000000 0.000000,0.000000 0.000000,0.000000 0.000000,25.000000 0.000000,0.000000 0.000000,0.000000-25.000000,0.000000 0.000000,-25.000000 25.000000,0.000000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25.000000,0.000000 0.000000,25.000000-25.000000,0.000000 0.000000,-25.000000 0.000000,0.000000 0.000000,-50.000000 0.000000,0.000000 0.000000,25.000000 0.000000,0.000000 0.000000,25.000000 0.000000,0.000000 0.000000,0.000000 25.000000,0.000000 0.000000,25.000000-25.000000,0.000000 0.000000,0.000000 0.000000,0.000000 0.000000,-50.000000 0.000000,0.000000 0.000000,25.000000 0.000000,0.000000 0.000000,-50.000000 0.000000,0.000000 0.000000,0.000000 0.000000,0.000000 0.000000,50.000000 0.000000,0.000000 0.000000,-25.000000 0.000000,0.000000 0.000000,25.000000 0.000000,0.000000 0.000000,0.000000 0.000000,0.000000 0.000000,0.000000 0.000000,0.000000 0.000000,-50.000000 0.000000,0.000000 0.000000,25.000000 0.000000,0.000000 0.000000,-25.000000 0.000000,0.000000 0.000000,25.000000 0.000000,0.000000 0.000000,25.000000 0.000000,0.000000 0.000000,-25.000000 0.000000,0.000000 0.000000,25.000000 0.000000,0.000000 0.000000,0.000000 0.000000,0.000000 0.000000,-50.000000 0.000000,0.000000 0.000000,0.000000 0.000000,0.000000 0.000000,0.000000 0.000000,0.000000 0.000000,-25.000000 0.000000,0.000000 0.000000,25.000000 25.000000,0.000000 0.000000,0.000000-25.000000,0.000000 0.000000,25.000000 0.000000,0.000000 0.000000,-25.000000 25.000000,0.000000 0.000000,25.000000-25.000000,0.000000 0.000000,0.000000 0.000000,0.000000 0.000000,-25.000000 0.000000,0.000000 0.000000,-25.000000 0.000000,0.000000 0.000000,-25.000000 25.000000,0.000000 0.000000,25.000000-25.000000,0.000000 0.000000,0.000000 0.000000,0.000000 0.000000,-25.000000 0.000000,0.000000 0.000000,25.000000 0.000000,0.000000 0.000000,0.000000 25.000000,0.000000 0.000000,0.000000-25.000000,0.000000 0.000000,0.000000 0.000000,0.000000 0.000000,0.000000 0.000000,0.000000 0.000000,0.000000 0.000000,0.000000 0.000000,-25.000000 25.000000,0.000000 0.000000,0.000000-25.000000,0.000000 0.000000,0.000000 0.000000,0.000000 0.000000,0.000000 0.000000,0.000000 0.000000,-25.000000 0.000000,0.000000 0.000000,-50.000000-25.000000,0.000000 0.000000,0.000000 25.000000,0.000000 0.000000,0.000000-50.000000</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73900.000000 34250.000000,'0.000000'-50.000000,"0.000000"25.000000,0.000000 0.000000,25.000000 25.000000,0.000000 0.000000,0.000000-25.000000,0.000000 0.000000,25.000000 25.000000,0.000000 0.000000,-25.000000-25.000000,0.000000 0.000000,25.000000 25.000000,0.000000 0.000000,0.000000 0.000000,0.000000 0.000000,-25.000000 0.000000,0.000000 0.000000,0.000000 0.000000,0.000000 0.000000,0.000000 0.000000,0.000000 0.000000,-25.000000 25.000000,0.000000 0.000000,-25.000000 0.000000,0.000000 0.000000,0.000000 0.000000,0.000000 0.000000,0.000000-25.000000,0.000000 0.000000,0.000000 25.000000,0.000000 0.000000,0.000000 0.000000,0.000000 0.000000,25.000000 0.000000,0.000000 0.000000,25.000000-25.000000,0.000000 0.000000,0.000000 25.000000,0.000000 0.000000,0.000000-25.000000,0.000000 0.000000,0.000000 25.000000,0.000000 0.000000,0.000000 0.000000,0.000000 0.000000,0.000000-25.000000,0.000000 0.000000,0.000000 25.000000,0.000000 0.000000,0.000000 0.000000,0.000000 0.000000,-25.000000 0.000000,0.000000 0.000000,0.000000 0.000000,0.000000 0.000000,0.000000 0.000000,0.000000 0.000000,-50.000000 0.000000,0.000000 0.000000,0.000000 0.000000,0.000000 0.000000,25.000000-25.000000,0.000000 0.000000,-25.000000 25.000000,0.000000 0.000000,25.000000-25.000000</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74900.000000 35000.000000,'0.000000'50.000000,"-25.000000"-50.000000,0.000000 0.000000,-25.000000 25.000000,0.000000 0.000000,0.000000-25.000000,0.000000 0.000000,0.000000 0.000000,0.000000 0.000000,-50.000000 0.000000,0.000000 0.000000,0.000000 0.000000,0.000000 0.000000,0.000000 0.000000,0.000000 0.000000,-25.000000 0.000000,0.000000 0.000000,0.000000-25.000000,0.000000 0.000000,0.000000-25.000000,0.000000 0.000000,25.000000 0.000000,0.000000 0.000000,25.000000 0.000000,0.000000 0.000000,50.000000 0.000000,0.000000 0.000000,0.000000 0.000000,0.000000 0.000000,25.000000 0.000000,0.000000 0.000000,0.000000 0.000000,0.000000 0.000000,0.000000 0.000000,0.000000 0.000000,25.000000 0.000000,0.000000 0.000000,25.000000-25.000000,0.000000 0.000000,0.000000 0.000000,0.000000 0.000000,0.000000 0.000000,0.000000 0.000000,0.000000 25.000000,0.000000 0.000000,25.000000 0.000000,0.000000 0.000000,0.000000 0.000000,0.000000 0.000000,0.000000 25.000000,0.000000 0.000000,25.000000 25.000000,0.000000 0.000000,-25.000000 0.000000,0.000000 0.000000,0.000000 0.000000,0.000000 0.000000,25.000000 25.000000,0.000000 0.000000,-25.000000 0.000000,0.000000 0.000000,0.000000 25.000000,0.000000 0.000000,0.000000 0.000000,0.000000 0.000000,-25.000000 0.000000,0.000000 0.000000,0.000000-25.000000,0.000000 0.000000,0.000000 25.000000,0.000000 0.000000,-25.000000 0.000000,0.000000 0.000000,0.000000 0.000000,0.000000 0.000000,-25.000000 0.000000,0.000000 0.000000,0.000000-25.000000,0.000000 0.000000,0.000000 25.000000,0.000000 0.000000,-50.000000 0.000000,0.000000 0.000000,25.000000 0.000000,0.000000 0.000000,-25.000000 0.000000,0.000000 0.000000,0.000000 25.000000,0.000000 0.000000,0.000000-50.000000,0.000000 0.000000,0.000000 25.000000,0.000000 0.000000,0.000000 0.000000,0.000000 0.000000,-25.000000-25.000000,0.000000 0.000000,25.000000 25.000000,0.000000 0.000000,-25.000000-25.000000,0.000000 0.000000,0.000000-25.000000,0.000000 0.000000,0.000000 25.000000,0.000000 0.000000,0.000000-25.000000,0.000000 0.000000,0.000000 0.000000,0.000000 0.000000,0.000000 0.000000,0.000000 0.000000,25.000000 0.000000,0.000000 0.000000,25.000000 0.000000</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89650.000000 37650.000000,'-50.000000'-50.000000,"75.000000"50.000000,0.000000 0.000000,0.000000 0.000000,0.000000 0.000000,25.000000 0.000000,0.000000 0.000000,25.000000 0.000000,0.000000 0.000000,25.000000 0.000000,0.000000 0.000000,50.000000 0.000000,0.000000 0.000000,0.000000-25.000000,0.000000 0.000000,25.000000 25.000000,0.000000 0.000000,-25.000000 0.000000,0.000000 0.000000,-25.000000 0.000000,0.000000 0.000000,25.000000 0.000000,0.000000 0.000000,-75.000000 0.000000,0.000000 0.000000,25.000000 0.000000,0.000000 0.000000,25.000000 25.000000,0.000000 0.000000,0.000000-25.000000,0.000000 0.000000,0.000000 0.000000,0.000000 0.000000,25.000000 0.000000,0.000000 0.000000,-50.000000 0.000000,0.000000 0.000000,25.000000 0.000000,0.000000 0.000000,-25.000000 0.000000,0.000000 0.000000,-25.000000 0.000000,0.000000 0.000000,-25.000000 25.000000,0.000000 0.000000,50.000000-25.000000,0.000000 0.000000,0.000000 0.000000,0.000000 0.000000,0.000000 0.000000,0.000000 0.000000,25.000000 0.000000,0.000000 0.000000,0.000000 0.000000,0.000000 0.000000,-25.000000 0.000000,0.000000 0.000000,25.000000 25.000000,0.000000 0.000000,-25.000000-25.000000,0.000000 0.000000,-25.000000 0.000000,0.000000 0.000000,0.000000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25.000000,0.000000 0.000000,25.000000-25.000000,0.000000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0.000000,-50.000000-25.000000</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92950.000000 34200.000000,'50.000000'0.000000,"-25.000000"0.000000,0.000000 0.000000,-25.000000-25.000000,0.000000 0.000000,25.000000 25.000000,0.000000 0.000000,0.000000-25.000000,0.000000 0.000000,0.000000 25.000000,0.000000 0.000000,-25.000000 25.000000,0.000000 0.000000,0.000000 0.000000,0.000000 0.000000,25.000000 0.000000,0.000000 0.000000,-25.000000 25.000000,0.000000 0.000000,25.000000 0.000000,0.000000 0.000000,-25.000000 0.000000,0.000000 0.000000,25.000000 0.000000,0.000000 0.000000,-25.000000 0.000000,0.000000 0.000000,25.000000 25.000000,0.000000 0.000000,0.000000-25.000000,0.000000 0.000000,-25.000000 0.000000,0.000000 0.000000,25.000000-25.000000,0.000000 0.000000,-25.000000 25.000000,0.000000 0.000000,25.000000-25.000000,0.000000 0.000000,0.000000 0.000000</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93800.000000 34750.000000,'-50.000000'0.000000,"25.000000"25.000000,0.000000 0.000000,-25.000000-25.000000,0.000000 0.000000,25.000000 0.000000,0.000000 0.000000,0.000000 25.000000,0.000000 0.000000,-25.000000-25.000000,0.000000 0.000000,0.000000 25.000000,0.000000 0.000000,0.000000-25.000000,0.000000 0.000000,25.000000 25.000000,0.000000 0.000000,-25.000000 0.000000,0.000000 0.000000,0.000000-25.000000,0.000000 0.000000,25.000000 25.000000,0.000000 0.000000,-25.000000-25.000000,0.000000 0.000000,25.000000 0.000000,0.000000 0.000000,0.000000 0.000000,0.000000 0.000000,0.000000 0.000000,0.000000 0.000000,0.000000 0.000000,0.000000 0.000000,25.000000-25.000000,0.000000 0.000000,-25.000000 0.000000,0.000000 0.000000,25.000000 0.000000,0.000000 0.000000,0.000000-25.000000,0.000000 0.000000,0.000000 25.000000,0.000000 0.000000,0.000000-25.000000,0.000000 0.000000,0.000000 25.000000,0.000000 0.000000,25.000000-25.000000,0.000000 0.000000,0.000000 25.000000,0.000000 0.000000,0.000000-25.000000,0.000000 0.000000,0.000000 50.000000,0.000000 0.000000,0.000000-25.000000,0.000000 0.000000,0.000000 0.000000,0.000000 0.000000,0.000000 25.000000</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93950.000000 35150.000000,'0.000000'50.000000,"-25.000000"-50.000000,0.000000 0.000000,0.000000 25.000000,0.000000 0.000000,0.000000 0.000000,0.000000 0.000000,0.000000 0.000000,0.000000 0.000000,0.000000-25.000000,0.000000 0.000000,-25.000000 25.000000,0.000000 0.000000,0.000000 0.000000,0.000000 0.000000,-25.000000-25.000000,0.000000 0.000000,0.000000 0.000000,0.000000 0.000000,-25.000000 0.000000,0.000000 0.000000,25.000000 0.000000,0.000000 0.000000,-25.000000 0.000000,0.000000 0.000000,0.000000 0.000000,0.000000 0.000000,0.000000 0.000000,0.000000 0.000000,25.000000-25.000000,0.000000 0.000000,25.000000 0.000000,0.000000 0.000000,0.000000-25.000000,0.000000 0.000000,25.000000 25.000000,0.000000 0.000000,0.000000-50.000000,0.000000 0.000000,25.000000 25.000000,0.000000 0.000000,0.000000 0.000000,0.000000 0.000000,0.000000-50.000000,0.000000 0.000000,50.000000 25.000000,0.000000 0.000000,-25.000000-25.000000,0.000000 0.000000,50.000000 25.000000,0.000000 0.000000,0.000000 0.000000,0.000000 0.000000,25.000000-25.000000,0.000000 0.000000,0.000000 50.000000,0.000000 0.000000,25.000000 0.000000,0.000000 0.000000,0.000000 0.000000,0.000000 0.000000,-25.000000 50.000000,0.000000 0.000000,0.000000 0.000000,0.000000 0.000000,-25.000000 0.000000,0.000000 0.000000,0.000000 25.000000,0.000000 0.000000,-25.000000 25.000000,0.000000 0.000000,0.000000 0.000000,0.000000 0.000000,0.000000 0.000000,0.000000 0.000000,-25.000000 25.000000,0.000000 0.000000,0.000000-25.000000,0.000000 0.000000,0.000000 25.000000,0.000000 0.000000,-25.000000 0.000000,0.000000 0.000000,0.000000 0.000000,0.000000 0.000000,0.000000-25.000000,0.000000 0.000000,-25.000000 25.000000,0.000000 0.000000,-25.000000 0.000000,0.000000 0.000000,0.000000-25.000000,0.000000 0.000000,-25.000000 0.000000,0.000000 0.000000,0.000000 0.000000,0.000000 0.000000,-25.000000-25.000000,0.000000 0.000000,25.000000 0.000000,0.000000 0.000000,-50.000000 0.000000,0.000000 0.000000,25.000000-25.000000,0.000000 0.000000,25.000000 0.000000,0.000000 0.000000,0.000000 25.000000</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23700.000000 44450.000000,'50.000000'0.000000,"-25.000000"0.000000,0.000000 0.000000,-25.000000-25.000000,0.000000 0.000000,25.000000 0.000000,0.000000 0.000000,0.000000 0.000000,0.000000 0.000000,-50.000000 25.000000,0.000000 0.000000,0.000000 0.000000,0.000000 0.000000,-25.000000 0.000000,0.000000 0.000000,0.000000 0.000000,0.000000 0.000000,0.000000 0.000000,0.000000 0.000000,-25.000000 0.000000,0.000000 0.000000,-25.000000 0.000000,0.000000 0.000000,-25.000000 25.000000,0.000000 0.000000,-50.000000-25.000000,0.000000 0.000000,-50.000000 25.000000,0.000000 0.000000,25.000000-25.000000,0.000000 0.000000,0.000000 25.000000,0.000000 0.000000,-25.000000-25.000000,0.000000 0.000000,25.000000 25.000000,0.000000 0.000000,-25.000000-25.000000,0.000000 0.000000,-50.000000 0.000000,0.000000 0.000000,50.000000 25.000000,0.000000 0.000000,50.000000-25.000000,0.000000 0.000000,-50.000000 0.000000,0.000000 0.000000,0.000000 0.000000,0.000000 0.000000,0.000000 0.000000,0.000000 0.000000,0.000000 0.000000,0.000000 0.000000,75.000000 0.000000,0.000000 0.000000,-25.000000 0.000000,0.000000 0.000000,-25.000000 0.000000,0.000000 0.000000,0.000000 0.000000,0.000000 0.000000,50.000000 0.000000,0.000000 0.000000,0.000000 0.000000,0.000000 0.000000,75.000000 0.000000,0.000000 0.000000,0.000000 0.000000,0.000000 0.000000,0.000000 0.000000,0.000000 0.000000,0.000000 0.000000,0.000000 0.000000,25.000000 0.000000,0.000000 0.000000,-25.000000 0.000000,0.000000 0.000000,50.000000 0.000000,0.000000 0.000000,0.000000 0.000000,0.000000 0.000000,50.000000 25.000000,0.000000 0.000000,25.000000-25.000000,0.000000 0.000000,25.000000 25.000000,0.000000 0.000000,-25.000000-25.000000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6T21:05:4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41300.000000 21550.000000,'0.000000'-20.000000,"9.000000"20.000000,1.000000 0.000000,1.000000 0.000000,-1.000000 0.000000,10.000000-10.000000,0.000000 0.000000,10.000000 10.000000,0.000000 0.000000,-1.000000 0.000000,2.000000 0.000000,9.000000-10.000000,0.000000-1.000000,-1.000000 11.000000,1.000000 0.000000,10.000000 0.000000,0.000000 0.000000,21.000000 0.000000,-1.000000 0.000000,-11.000000 11.000000,1.000000-1.000000,1.000000-10.000000,-1.000000 0.000000,10.000000 0.000000,0.000000 0.000000,-20.000000 0.000000,0.000000 0.000000,20.000000 0.000000,-1.000000 0.000000,1.000000 0.000000,0.000000 0.000000,10.000000-10.000000,0.000000-1.000000,-10.000000 11.000000,0.000000 0.000000,-10.000000 0.000000,1.000000 0.000000,-11.000000 0.000000,0.000000 0.000000,-11.000000 0.000000,1.000000 0.000000,10.000000 0.000000,0.000000 0.000000,0.000000 0.000000,0.000000 0.000000,10.000000 0.000000,1.000000 0.000000,-1.000000 11.000000,0.000000-1.000000,-1.000000-10.000000,1.000000 0.000000,1.000000 0.000000,-1.000000 0.000000,-10.000000 0.000000,0.000000 0.000000,-21.000000 0.000000,2.000000 0.000000,-1.000000 0.000000,-1.000000 0.000000,12.000000 0.000000,-1.000000 0.000000,0.000000 0.000000,-1.000000 0.000000,1.000000 10.000000,1.000000 0.000000,9.000000 0.000000,0.000000 0.000000,-10.000000 0.000000,0.000000 0.000000,-10.000000 0.000000,0.000000-1.000000,10.000000 12.000000,-1.000000-1.000000,-19.000000 0.000000,0.000000 0.000000,10.000000-10.000000,0.000000-1.000000,-10.000000 12.000000,0.000000-1.000000,-10.000000-20.000000,1.000000 0.000000,9.000000 10.000000,-1.000000 0.000000,-8.000000-10.000000,-1.000000 0.000000,0.000000 0.000000,-1.000000 0.000000,1.000000 0.000000,1.000000 0.000000,-1.000000 0.000000,0.000000 0.000000,-1.000000 0.000000,1.000000 0.000000,-10.000000 10.000000,0.000000 0.000000,0.000000 0.000000</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36000.000000 44300.000000,'50.000000'0.000000,"-25.000000"0.000000,0.000000 0.000000,-25.000000-25.000000,0.000000 0.000000,25.000000 25.000000,0.000000 0.000000,-75.000000 0.000000,0.000000 0.000000,-25.000000-25.000000,0.000000 0.000000,-50.000000 25.000000,0.000000 0.000000,-50.000000 0.000000,0.000000 0.000000,-75.000000 0.000000,0.000000 0.000000,-25.000000 0.000000,0.000000 0.000000,-50.000000 0.000000,0.000000 0.000000,-75.000000 0.000000,0.000000 0.000000,50.000000-25.000000,0.000000 0.000000,25.000000 25.000000,0.000000 0.000000,-100.000000 0.000000,0.000000 0.000000,25.000000 0.000000,0.000000 0.000000,50.000000 0.000000,0.000000 0.000000,-50.000000 25.000000,0.000000 0.000000,100.000000-25.000000,0.000000 0.000000,75.000000 25.000000,0.000000 0.000000,0.000000-25.000000,0.000000 0.000000,25.000000 0.000000,0.000000 0.000000,25.000000 25.000000,0.000000 0.000000,25.000000-25.000000,0.000000 0.000000,100.000000 0.000000,0.000000 0.000000,25.000000 0.000000,0.000000 0.000000,50.000000 0.000000,0.000000 0.000000,25.000000 0.000000,0.000000 0.000000,25.000000 0.000000,0.000000 0.000000,50.000000 0.000000,0.000000 0.000000,75.000000 0.000000,0.000000 0.000000,25.000000 0.000000,0.000000 0.000000,0.000000-25.000000,0.000000 0.000000,0.000000 0.000000,0.000000 0.000000,50.000000 0.000000,0.000000 0.000000,25.000000 25.000000,0.000000 0.000000,50.000000-25.000000,0.000000 0.000000,75.000000 25.000000,0.000000 0.000000,0.000000 0.000000,0.000000 0.000000,-75.000000 0.000000,0.000000 0.000000,25.000000 0.000000,0.000000 0.000000,-75.000000 25.000000,0.000000 0.000000,-25.000000 0.000000,0.000000 0.000000,-100.000000-25.000000,0.000000 0.000000,0.000000 25.000000,0.000000 0.000000,-25.000000-25.000000,0.000000 0.000000,0.000000 0.000000,0.000000 0.000000,-75.000000 0.000000,0.000000 0.000000,-50.000000 0.000000,0.000000 0.000000,0.000000 25.000000,0.000000 0.000000,-50.000000-25.000000,0.000000 0.000000,-25.000000 0.000000,0.000000 0.000000,-50.000000 25.000000,0.000000 0.000000,-50.000000-25.000000,0.000000 0.000000,-50.000000 0.000000,0.000000 0.000000,25.000000 0.000000,0.000000 0.000000,-50.000000 0.000000,0.000000 0.000000,-50.000000 0.000000,0.000000 0.000000,-75.000000-25.000000,0.000000 0.000000,-50.000000 0.000000,0.000000 0.000000,-25.000000 0.000000,0.000000 0.000000,-50.000000 0.000000,0.000000 0.000000,50.000000 25.000000,0.000000 0.000000,50.000000-25.000000,0.000000 0.000000,75.000000 25.000000,0.000000 0.000000,100.000000 0.000000,0.000000 0.000000,100.000000 0.000000,0.000000 0.000000,0.000000 25.000000,0.000000 0.000000,0.000000-25.000000,0.000000 0.000000,50.000000 25.000000,0.000000 0.000000,25.000000-25.000000,0.000000 0.000000,0.000000 25.000000,0.000000 0.000000,25.000000 0.000000,0.000000 0.000000,0.000000 0.000000,0.000000 0.000000,25.000000-25.000000,0.000000 0.000000,0.000000 25.000000,0.000000 0.000000,25.000000 0.000000,0.000000 0.000000,-25.000000 0.000000</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5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47350.000000 47200.000000,'50.000000'0.000000,"-25.000000"0.000000,0.000000 0.000000,-50.000000 0.000000,0.000000 0.000000,-25.000000 0.000000,0.000000 0.000000,0.000000 0.000000,0.000000 0.000000,25.000000 0.000000,0.000000 0.000000,-50.000000 0.000000,0.000000 0.000000,25.000000 0.000000,0.000000 0.000000,0.000000 0.000000,0.000000 0.000000,-25.000000 0.000000,0.000000 0.000000,0.000000 0.000000,0.000000 0.000000,25.000000 0.000000,0.000000 0.000000,25.000000 0.000000,0.000000 0.000000,-25.000000 0.000000,0.000000 0.000000,25.000000 0.000000,0.000000 0.000000,50.000000 0.000000,0.000000 0.000000,50.000000 0.000000,0.000000 0.000000,0.000000 0.000000,0.000000 0.000000,0.000000 0.000000,0.000000 0.000000,25.000000 0.000000,0.000000 0.000000,-25.000000-25.000000,0.000000 0.000000,25.000000 25.000000,0.000000 0.000000,0.000000 0.000000,0.000000 0.000000,-25.000000 0.000000,0.000000 0.000000,0.000000 0.000000,0.000000 0.000000,0.000000 0.000000,0.000000 0.000000,-50.000000 0.000000,0.000000 0.000000,0.000000 0.000000,0.000000 0.000000,-50.000000 0.000000,0.000000 0.000000,-50.000000 0.000000,0.000000 0.000000,-25.000000 0.000000,0.000000 0.000000,0.000000 0.000000,0.000000 0.000000,25.000000 0.000000,0.000000 0.000000,-25.000000 0.000000,0.000000 0.000000,25.000000 0.000000,0.000000 0.000000,0.000000 0.000000,0.000000 0.000000,0.000000 25.000000,0.000000 0.000000,25.000000-25.000000,0.000000 0.000000,0.000000 0.000000,0.000000 0.000000,25.000000 0.000000,0.000000 0.000000,25.000000 25.000000,0.000000 0.000000,25.000000-25.000000,0.000000 0.000000,25.000000 25.000000</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6:5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51850.000000 47200.000000,'100.000000'0.000000,"-50.000000"0.000000,0.000000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0.000000,-50.000000 0.000000,0.000000 0.000000,-50.000000 0.000000,0.000000 0.000000,0.000000 0.000000,0.000000 0.000000,-25.000000 0.000000,0.000000 0.000000,-25.000000 0.000000,0.000000 0.000000,25.000000 0.000000,0.000000 0.000000,0.000000 0.000000,0.000000 0.000000,25.000000 0.000000,0.000000 0.000000,-25.000000 0.000000,0.000000 0.000000,25.000000 0.000000,0.000000 0.000000,50.000000 0.000000,0.000000 0.000000,75.000000 0.000000,0.000000 0.000000,75.000000 0.000000,0.000000 0.000000,-25.000000 0.000000,0.000000 0.000000,25.000000 0.000000,0.000000 0.000000,-50.000000 0.000000,0.000000 0.000000,25.000000 0.000000,0.000000 0.000000,-25.000000 0.000000,0.000000 0.000000,0.000000 0.000000,0.000000 0.000000,0.000000 0.000000,0.000000 0.000000,-25.000000 0.000000,0.000000 0.000000,-25.000000 25.000000,0.000000 0.000000,0.000000-25.000000,0.000000 0.000000,0.000000 0.000000,0.000000 0.000000,-75.000000 0.000000,0.000000 0.000000,0.000000 0.000000,0.000000 0.000000,-50.000000 0.000000,0.000000 0.000000,25.000000 0.000000,0.000000 0.000000,0.000000 0.000000,0.000000 0.000000,-25.000000 0.000000,0.000000 0.000000,25.000000 0.000000,0.000000 0.000000,0.000000-25.000000,0.000000 0.000000,-25.000000 25.000000,0.000000 0.000000,25.000000 0.000000,0.000000 0.000000,25.000000-25.000000</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7: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50850.000000 51950.000000,'-50.000000'0.000000,"25.000000"0.000000,0.000000 0.000000,0.000000 0.000000,0.000000 0.000000,0.000000 0.000000,0.000000 0.000000,0.000000 0.000000,0.000000 0.000000,25.000000-25.000000,0.000000 0.000000,-25.000000 25.000000,0.000000 0.000000,50.000000 0.000000,0.000000 0.000000,0.000000-25.000000,0.000000 0.000000,0.000000 25.000000,0.000000 0.000000,50.000000-25.000000,0.000000 0.000000,-25.000000 0.000000,0.000000 0.000000,25.000000 25.000000,0.000000 0.000000,25.000000-25.000000,0.000000 0.000000,25.000000 25.000000,0.000000 0.000000,50.000000-25.000000,0.000000 0.000000,25.000000 25.000000,0.000000 0.000000,25.000000 0.000000,0.000000 0.000000,-25.000000-25.000000,0.000000 0.000000,-25.000000 25.000000,0.000000 0.000000,0.000000 0.000000,0.000000 0.000000,-25.000000 0.000000,0.000000 0.000000,25.000000 0.000000,0.000000 0.000000,25.000000 25.000000,0.000000 0.000000,-50.000000-25.000000,0.000000 0.000000,0.000000 0.000000,0.000000 0.000000,-25.000000 0.000000,0.000000 0.000000,0.000000 0.000000,0.000000 0.000000,0.000000 0.000000,0.000000 0.000000,50.000000 0.000000,0.000000 0.000000,-50.000000 0.000000,0.000000 0.000000,25.000000 0.000000,0.000000 0.000000,-25.000000 0.000000,0.000000 0.000000,-50.000000 0.000000,0.000000 0.000000,0.000000 0.000000,0.000000 0.000000,25.000000-25.000000,0.000000 0.000000,-25.000000 25.000000,0.000000 0.000000,25.000000 0.000000,0.000000 0.000000,50.000000 0.000000,0.000000 0.000000,-25.000000 0.000000,0.000000 0.000000,0.000000-25.000000,0.000000 0.000000,0.000000 25.000000,0.000000 0.000000,-25.000000 0.000000,0.000000 0.000000,-25.000000 0.000000,0.000000 0.000000,0.000000 0.000000,0.000000 0.000000,0.000000 0.000000,0.000000 0.000000,-25.000000 0.000000,0.000000 0.000000,50.000000 0.000000,0.000000 0.000000,-25.000000 0.000000,0.000000 0.000000,50.000000 0.000000,0.000000 0.000000,0.000000 0.000000,0.000000 0.000000,-25.000000 0.000000,0.000000 0.000000,25.000000 0.000000,0.000000 0.000000,-25.000000 25.000000,0.000000 0.000000,-25.000000-25.000000,0.000000 0.000000,0.000000 0.000000,0.000000 0.000000,0.000000 0.000000,0.000000 0.000000,-25.000000 0.000000,0.000000 0.000000,25.000000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0.000000,-25.000000 25.000000,0.000000 0.000000,25.000000-25.000000,0.000000 0.000000,0.000000 0.000000,0.000000 0.000000,0.000000 0.000000,0.000000 0.000000,25.000000 25.000000,0.000000 0.000000,0.000000-25.000000,0.000000 0.000000,-25.000000 25.000000,0.000000 0.000000,25.000000-25.000000,0.000000 0.000000,-25.000000 0.000000,0.000000 0.000000,25.000000 0.000000,0.000000 0.000000,-25.000000 0.000000,0.000000 0.000000,25.000000 0.000000,0.000000 0.000000,-25.000000 25.000000,0.000000 0.000000,-25.000000-25.000000,0.000000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0.000000,-25.000000-25.000000,0.000000 0.000000,25.000000 25.000000,0.000000 0.000000,25.000000 0.000000,0.000000 0.000000,-25.000000 0.000000,0.000000 0.000000,25.000000-25.000000,0.000000 0.000000,-25.000000 25.000000,0.000000 0.000000,25.000000 0.000000,0.000000 0.000000,0.000000 0.000000,0.000000 0.000000,0.000000-25.000000,0.000000 0.000000,0.000000 25.000000,0.000000 0.000000,0.000000-25.000000,0.000000 0.000000,-25.000000 25.000000,0.000000 0.000000,25.000000-25.000000,0.000000 0.000000,-25.000000 25.000000,0.000000 0.000000,0.000000 0.000000,0.000000 0.000000,0.000000-25.000000,0.000000 0.000000,0.000000 25.000000,0.000000 0.000000,0.000000 0.000000,0.000000 0.000000,-25.000000 0.000000,0.000000 0.000000,25.000000-25.000000,0.000000 0.000000,0.000000 25.000000,0.000000 0.000000,0.000000 0.000000,0.000000 0.000000,25.000000 0.000000,0.000000 0.000000,0.000000-25.000000,0.000000 0.000000,0.000000 25.000000,0.000000 0.000000,25.000000 0.000000,0.000000 0.000000,-25.000000 0.000000,0.000000 0.000000,0.000000 0.000000,0.000000 0.000000,0.000000 0.000000,0.000000 0.000000,0.000000 0.000000,0.000000 0.000000,-25.000000-25.000000,0.000000 0.000000,25.000000 25.000000,0.000000 0.000000,-25.000000 0.000000,0.000000 0.000000,25.000000 0.000000,0.000000 0.000000,-25.000000 0.000000,0.000000 0.000000,25.000000 0.000000,0.000000 0.000000,0.000000 0.000000,0.000000 0.000000,0.000000 25.000000,0.000000 0.000000,-25.000000-25.000000,0.000000 0.000000,25.000000 0.000000,0.000000 0.000000,0.000000 0.000000,0.000000 0.000000,0.000000 0.000000,0.000000 0.000000,-25.000000 0.000000,0.000000 0.000000,25.000000 0.000000,0.000000 0.000000,-25.000000 0.000000,0.000000 0.000000,0.000000 0.000000,0.000000 0.000000,0.000000-25.000000,0.000000 0.000000,0.000000 25.000000,0.000000 0.000000,0.000000 0.000000,0.000000 0.000000,0.000000 0.000000,0.000000 0.000000,-25.000000 0.000000,0.000000 0.000000,25.000000 0.000000,0.000000 0.000000,0.000000-25.000000,0.000000 0.000000,0.000000 25.000000,0.000000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 25.000000,0.000000 0.000000,25.000000-25.000000,0.000000 0.000000,-25.000000 0.000000,0.000000 0.000000,0.000000 0.000000,0.000000 0.000000,25.000000 0.000000,0.000000 0.000000,-25.000000 0.000000,0.000000 0.000000,0.000000 0.000000,0.000000 0.000000,25.000000 0.000000,0.000000 0.000000,0.000000 0.000000,0.000000 0.000000,0.000000-25.000000,0.000000 0.000000,0.000000 25.000000,0.000000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25.000000,0.000000 0.000000,0.000000-25.000000,0.000000 0.000000,25.000000 0.000000,0.000000 0.000000,-25.000000 25.000000,0.000000 0.000000,25.000000-25.000000,0.000000 0.000000,0.000000 0.000000,0.000000 0.000000,0.000000 25.000000,0.000000 0.000000,-25.000000-25.000000,0.000000 0.000000,25.000000 0.000000,0.000000 0.000000,-25.000000 25.000000,0.000000 0.000000,0.000000-25.000000,0.000000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0.000000,0.000000-25.000000,0.000000 0.000000,25.000000 25.000000,0.000000 0.000000,-25.000000 0.000000,0.000000 0.000000,0.000000 0.000000,0.000000 0.000000,0.000000 0.000000,0.000000 0.000000,25.000000 0.000000,0.000000 0.000000,-25.000000 0.000000,0.000000 0.000000,25.000000-25.000000,0.000000 0.000000,-25.000000 25.000000,0.000000 0.000000,25.000000 0.000000,0.000000 0.000000,0.000000 0.000000,0.000000 0.000000,-25.000000 0.000000,0.000000 0.000000,25.000000 0.000000,0.000000 0.000000,0.000000 0.000000,0.000000 0.000000,0.000000 0.000000,0.000000 0.000000,25.000000 0.000000,0.000000 0.000000,0.000000 25.000000,0.000000 0.000000,-25.000000-25.000000,0.000000 0.000000,0.000000 25.000000,0.000000 0.000000,0.000000-25.000000,0.000000 0.000000,-25.000000 0.000000,0.000000 0.000000,0.000000 25.000000,0.000000 0.000000,-50.000000-25.000000,0.000000 0.000000,0.000000 0.000000,0.000000 0.000000,0.000000-25.000000,0.000000 0.000000,0.000000 25.000000,0.000000 0.000000,0.000000 0.000000,0.000000 0.000000,0.000000-25.000000</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7: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83650.000000 51500.000000,'50.000000'0.000000,"-25.000000"0.000000,0.000000 0.000000,0.000000 0.000000,0.000000 0.000000,0.000000 0.000000,0.000000 0.000000,25.000000 0.000000,0.000000 0.000000,-25.000000 0.000000,0.000000 0.000000,50.000000 0.000000,0.000000 0.000000,0.000000 0.000000,0.000000 0.000000,0.000000 0.000000,0.000000 0.000000,0.000000 0.000000,0.000000 0.000000,25.000000 0.000000,0.000000 0.000000,0.000000 0.000000,0.000000 0.000000,-25.000000 25.000000,0.000000 0.000000,25.000000-25.000000,0.000000 0.000000,-25.000000 0.000000,0.000000 0.000000,0.000000 0.000000,0.000000 0.000000,25.000000 0.000000,0.000000 0.000000,0.000000 25.000000,0.000000 0.000000,0.000000-25.000000,0.000000 0.000000,25.000000 0.000000,0.000000 0.000000,0.000000 0.000000,0.000000 0.000000,0.000000 25.000000,0.000000 0.000000,-25.000000-25.000000,0.000000 0.000000,25.000000 0.000000,0.000000 0.000000,-50.000000 25.000000,0.000000 0.000000,25.000000-25.000000,0.000000 0.000000,-25.000000 25.000000,0.000000 0.000000,25.000000-25.000000,0.000000 0.000000,0.000000 0.000000,0.000000 0.000000,25.000000 25.000000,0.000000 0.000000,0.000000-25.000000,0.000000 0.000000,0.000000 0.000000,0.000000 0.000000,0.000000 0.000000,0.000000 0.000000,-25.000000 25.000000,0.000000 0.000000,-25.000000-25.000000,0.000000 0.000000,0.000000 0.000000,0.000000 0.000000,-25.000000 0.000000,0.000000 0.000000,0.000000 0.000000,0.000000 0.000000,50.000000 0.000000,0.000000 0.000000,-25.000000 0.000000,0.000000 0.000000,25.000000 0.000000,0.000000 0.000000,0.000000 0.000000,0.000000 0.000000,0.000000 25.000000,0.000000 0.000000,0.000000-25.000000,0.000000 0.000000,0.000000 0.000000,0.000000 0.000000,-25.000000 0.000000,0.000000 0.000000,-25.000000 0.000000,0.000000 0.000000,25.000000 0.000000,0.000000 0.000000,-25.000000 25.000000,0.000000 0.000000,0.000000-25.000000,0.000000 0.000000,0.000000 0.000000,0.000000 0.000000,-25.000000 25.000000,0.000000 0.000000,25.000000-25.000000,0.000000 0.000000,0.000000 0.000000,0.000000 0.000000,0.000000 0.000000,0.000000 0.000000,0.000000 0.000000,0.000000 0.000000,0.000000 0.000000,0.000000 0.000000,0.000000 25.000000,0.000000 0.000000,0.000000-25.000000,0.000000 0.000000,-25.000000 0.000000,0.000000 0.000000,25.000000 0.000000,0.000000 0.000000,-25.000000 0.000000,0.000000 0.000000,25.000000 0.000000,0.000000 0.000000,-25.000000 0.000000,0.000000 0.000000,0.000000 0.000000,0.000000 0.000000,-50.000000 25.000000</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7:1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96900.000000 51500.000000,'50.000000'50.000000,"-50.000000"-25.000000,0.000000 0.000000,0.000000 0.000000,0.000000 0.000000,-25.000000 0.000000,0.000000 0.000000,-25.000000 0.000000,0.000000 0.000000,-25.000000 0.000000,0.000000 0.000000,-25.000000-25.000000,0.000000 0.000000,0.000000 0.000000,0.000000 0.000000,0.000000 0.000000,0.000000 0.000000,-25.000000 0.000000,0.000000 0.000000,25.000000-25.000000,0.000000 0.000000,-25.000000 0.000000,0.000000 0.000000,25.000000 0.000000,0.000000 0.000000,-50.000000-25.000000,0.000000 0.000000,50.000000 0.000000,0.000000 0.000000,0.000000 0.000000,0.000000 0.000000,25.000000-25.000000,0.000000 0.000000,25.000000 25.000000,0.000000 0.000000,0.000000-25.000000,0.000000 0.000000,25.000000 0.000000,0.000000 0.000000,25.000000 0.000000,0.000000 0.000000,0.000000 0.000000,0.000000 0.000000,0.000000 0.000000,0.000000 0.000000,0.000000-25.000000,0.000000 0.000000,0.000000 25.000000,0.000000 0.000000,25.000000-50.000000,0.000000 0.000000,25.000000 25.000000,0.000000 0.000000,0.000000-25.000000,0.000000 0.000000,0.000000 0.000000,0.000000 0.000000,25.000000 50.000000,0.000000 0.000000,25.000000 0.000000,0.000000 0.000000,0.000000 0.000000,0.000000 0.000000,25.000000 50.000000,0.000000 0.000000,25.000000 0.000000,0.000000 0.000000,0.000000 0.000000,0.000000 0.000000,-25.000000 25.000000,0.000000 0.000000,-25.000000 25.000000,0.000000 0.000000,-25.000000 0.000000,0.000000 0.000000,25.000000 25.000000,0.000000 0.000000,-25.000000 25.000000,0.000000 0.000000,0.000000-25.000000,0.000000 0.000000,0.000000 25.000000,0.000000 0.000000,-25.000000 0.000000,0.000000 0.000000,25.000000 0.000000,0.000000 0.000000,-25.000000 25.000000,0.000000 0.000000,25.000000-25.000000,0.000000 0.000000,0.000000 25.000000,0.000000 0.000000,-25.000000-25.000000,0.000000 0.000000,-25.000000 0.000000,0.000000 0.000000,25.000000 0.000000,0.000000 0.000000,-50.000000-25.000000,0.000000 0.000000,25.000000 0.000000,0.000000 0.000000,-25.000000 25.000000,0.000000 0.000000,0.000000-50.000000,0.000000 0.000000,-25.000000 25.000000,0.000000 0.000000,0.000000-25.000000,0.000000 0.000000,0.000000 25.000000,0.000000 0.000000,0.000000-25.000000,0.000000 0.000000,-25.000000 0.000000,0.000000 0.000000,0.000000 25.000000,0.000000 0.000000,0.000000-25.000000,0.000000 0.000000,-25.000000 0.000000,0.000000 0.000000,0.000000-25.000000,0.000000 0.000000,0.000000 25.000000,0.000000 0.000000,-25.000000 0.000000,0.000000 0.000000,25.000000-25.000000,0.000000 0.000000,0.000000 0.000000,0.000000 0.000000,0.000000 25.000000,0.000000 0.000000,50.000000-25.000000,0.000000 0.000000,0.000000 0.000000,0.000000 0.000000,0.000000 0.000000</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7:1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99850.000000 51800.000000,'-150.000000'50.000000,"75.000000"-25.000000,0.000000 0.000000,25.000000-25.000000,0.000000 0.000000,-25.000000 0.000000,0.000000 0.000000,-25.000000 25.000000,0.000000 0.000000,0.000000-25.000000,0.000000 0.000000,0.000000-25.000000,0.000000 0.000000,0.000000 0.000000,0.000000 0.000000,0.000000 0.000000,0.000000 0.000000,25.000000-25.000000,0.000000 0.000000,25.000000 25.000000,0.000000 0.000000,0.000000-25.000000,0.000000 0.000000,25.000000-25.000000,0.000000 0.000000,0.000000 0.000000,0.000000 0.000000,0.000000 25.000000,0.000000 0.000000,25.000000-25.000000,0.000000 0.000000,0.000000-25.000000,0.000000 0.000000,0.000000 25.000000,0.000000 0.000000,0.000000 0.000000,0.000000 0.000000,25.000000-25.000000,0.000000 0.000000,25.000000 25.000000,0.000000 0.000000,0.000000-25.000000,0.000000 0.000000,25.000000-25.000000,0.000000 0.000000,0.000000 25.000000,0.000000 0.000000,25.000000 0.000000,0.000000 0.000000,0.000000-25.000000,0.000000 0.000000,0.000000 50.000000,0.000000 0.000000,25.000000 0.000000,0.000000 0.000000,25.000000 25.000000,0.000000 0.000000,-25.000000 25.000000,0.000000 0.000000,-25.000000 25.000000,0.000000 0.000000,25.000000 0.000000,0.000000 0.000000,25.000000 25.000000,0.000000 0.000000,-25.000000 0.000000,0.000000 0.000000,25.000000 25.000000,0.000000 0.000000,-50.000000 0.000000,0.000000 0.000000,0.000000 0.000000,0.000000 0.000000,0.000000 0.000000,0.000000 0.000000,-50.000000 25.000000,0.000000 0.000000,0.000000 0.000000,0.000000 0.000000,-25.000000 0.000000,0.000000 0.000000,-25.000000 0.000000,0.000000 0.000000,0.000000 0.000000,0.000000 0.000000,-75.000000 25.000000,0.000000 0.000000,25.000000 0.000000,0.000000 0.000000,-25.000000-25.000000,0.000000 0.000000,0.000000 25.000000,0.000000 0.000000,25.000000-25.000000,0.000000 0.000000,-25.000000 0.000000,0.000000 0.000000,25.000000-25.000000,0.000000 0.000000,0.000000 25.000000,0.000000 0.000000,0.000000-25.000000,0.000000 0.000000,25.000000 25.000000,0.000000 0.000000,-25.000000-25.000000,0.000000 0.000000,25.000000 0.000000,0.000000 0.000000,-25.000000 0.000000,0.000000 0.000000,25.000000-25.000000,0.000000 0.000000,-25.000000 0.000000,0.000000 0.000000,0.000000 0.000000,0.000000 0.000000,25.000000-25.000000,0.000000 0.000000,-25.000000 25.000000,0.000000 0.000000,0.000000-25.000000,0.000000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0.000000,0.000000-25.000000,0.000000 0.000000,25.000000 0.000000</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7:20"/>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12650.000000 58800.000000,'-50.000000'0.000000,"50.000000"-25.000000,0.000000 0.000000,-25.000000 25.000000,0.000000 0.000000,0.000000 0.000000,0.000000 0.000000,50.000000 0.000000,0.000000 0.000000,0.000000 0.000000,0.000000 0.000000,25.000000 0.000000,0.000000 0.000000,25.000000 0.000000,0.000000 0.000000,25.000000-25.000000,0.000000 0.000000,50.000000 25.000000,0.000000 0.000000,25.000000 0.000000,0.000000 0.000000,25.000000-25.000000,0.000000 0.000000,25.000000 0.000000,0.000000 0.000000,-50.000000 25.000000,0.000000 0.000000,0.000000-25.000000,0.000000 0.000000,50.000000 0.000000,0.000000 0.000000,0.000000 0.000000,0.000000 0.000000,25.000000 25.000000,0.000000 0.000000,-25.000000-25.000000,0.000000 0.000000,0.000000 0.000000,0.000000 0.000000,25.000000 25.000000,0.000000 0.000000,50.000000 0.000000,0.000000 0.000000,-75.000000 0.000000,0.000000 0.000000,0.000000-25.000000,0.000000 0.000000,50.000000 25.000000,0.000000 0.000000,0.000000 0.000000,0.000000 0.000000,-25.000000 0.000000,0.000000 0.000000,0.000000 0.000000,0.000000 0.000000,-25.000000 0.000000,0.000000 0.000000,50.000000 0.000000,0.000000 0.000000,-25.000000 0.000000,0.000000 0.000000,-100.000000 0.000000,0.000000 0.000000,-25.000000 0.000000,0.000000 0.000000,25.000000 0.000000,0.000000 0.000000,-50.000000 0.000000,0.000000 0.000000,25.000000 0.000000,0.000000 0.000000,0.000000 0.000000,0.000000 0.000000,-50.000000 0.000000,0.000000 0.000000,0.000000 0.000000,0.000000 0.000000,0.000000 0.000000,0.000000 0.000000,-25.000000 0.000000,0.000000 0.000000,-25.000000 0.000000,0.000000 0.000000,0.000000 0.000000,0.000000 0.000000,0.000000 0.000000,0.000000 0.000000,0.000000 0.000000,0.000000 0.000000,0.000000 25.000000,0.000000 0.000000,25.000000-25.000000,0.000000 0.000000,-25.000000 25.000000</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7:2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36900.000000 58750.000000,'50.000000'0.000000,"0.000000"0.000000,0.000000 0.000000,0.000000-25.000000,0.000000 0.000000,0.000000 25.000000,0.000000 0.000000,0.000000 0.000000,0.000000 0.000000,-25.000000 0.000000,0.000000 0.000000,0.000000 0.000000,0.000000 0.000000,-50.000000 0.000000,0.000000 0.000000,-25.000000 25.000000,0.000000 0.000000,-25.000000-25.000000,0.000000 0.000000,-25.000000 0.000000,0.000000 0.000000,-25.000000 0.000000,0.000000 0.000000,-25.000000 25.000000,0.000000 0.000000,-25.000000-25.000000,0.000000 0.000000,-25.000000 0.000000,0.000000 0.000000,-75.000000 0.000000,0.000000 0.000000,-50.000000-25.000000,0.000000 0.000000,75.000000 25.000000,0.000000 0.000000,0.000000-25.000000,0.000000 0.000000,-25.000000 25.000000,0.000000 0.000000,50.000000 0.000000,0.000000 0.000000,50.000000-25.000000,0.000000 0.000000,100.000000 25.000000,0.000000 0.000000,125.000000-25.000000,0.000000 0.000000,75.000000 25.000000,0.000000 0.000000,25.000000 0.000000,0.000000 0.000000,75.000000-25.000000,0.000000 0.000000,25.000000 25.000000,0.000000 0.000000,-25.000000-25.000000,0.000000 0.000000,25.000000 25.000000,0.000000 0.000000,50.000000 0.000000,0.000000 0.000000,25.000000 0.000000,0.000000 0.000000,-50.000000 0.000000,0.000000 0.000000,25.000000 25.000000,0.000000 0.000000,-25.000000 0.000000,0.000000 0.000000,-50.000000 0.000000,0.000000 0.000000,-75.000000 0.000000,0.000000 0.000000,-125.000000 0.000000,0.000000 0.000000,-75.000000-25.000000,0.000000 0.000000,-100.000000 25.000000,0.000000 0.000000,-125.000000-25.000000,0.000000 0.000000,-25.000000 0.000000,0.000000 0.000000,0.000000 25.000000,0.000000 0.000000,25.000000-25.000000,0.000000 0.000000,-75.000000 0.000000,0.000000 0.000000,-25.000000 0.000000,0.000000 0.000000,0.000000 0.000000,0.000000 0.000000,-50.000000-25.000000,0.000000 0.000000,75.000000 25.000000,0.000000 0.000000,125.000000-25.000000,0.000000 0.000000,100.000000 25.000000,0.000000 0.000000,100.000000-25.000000,0.000000 0.000000,125.000000 25.000000,0.000000 0.000000,75.000000-25.000000,0.000000 0.000000,50.000000 0.000000,0.000000 0.000000,100.000000-25.000000,0.000000 0.000000,75.000000 50.000000,0.000000 0.000000,-25.000000-25.000000,0.000000 0.000000,-50.000000 25.000000,0.000000 0.000000,25.000000 0.000000,0.000000 0.000000,0.000000 0.000000,0.000000 0.000000,-125.000000 25.000000,0.000000 0.000000,0.000000-25.000000,0.000000 0.000000,-75.000000 25.000000,0.000000 0.000000,-100.000000 0.000000,0.000000 0.000000,-200.000000-25.000000,0.000000 0.000000,-100.000000 25.000000,0.000000 0.000000,-25.000000-25.000000,0.000000 0.000000,25.000000 25.000000,0.000000 0.000000,-50.000000 0.000000,0.000000 0.000000,-25.000000 0.000000,0.000000 0.000000,50.000000-25.000000,0.000000 0.000000,-25.000000 25.000000,0.000000 0.000000,-25.000000 0.000000,0.000000 0.000000,100.000000-25.000000,0.000000 0.000000,100.000000 25.000000,0.000000 0.000000,200.000000-25.000000,0.000000 0.000000,75.000000 0.000000,0.000000 0.000000,75.000000 0.000000,0.000000 0.000000,50.000000 0.000000,0.000000 0.000000,-50.000000-25.000000,0.000000 0.000000,25.000000 0.000000,0.000000 0.000000,-25.000000 0.000000,0.000000 0.000000,0.000000 0.000000,0.000000 0.000000,25.000000 0.000000,0.000000 0.000000,-100.000000 25.000000,0.000000 0.000000,-50.000000 0.000000,0.000000 0.000000,-75.000000 0.000000,0.000000 0.000000,-50.000000 0.000000,0.000000 0.000000,-100.000000 0.000000,0.000000 0.000000,-75.000000 0.000000,0.000000 0.000000,-100.000000 25.000000,0.000000 0.000000,0.000000-25.000000,0.000000 0.000000,0.000000 25.000000,0.000000 0.000000,25.000000 0.000000,0.000000 0.000000,-50.000000-25.000000,0.000000 0.000000,0.000000 25.000000,0.000000 0.000000,125.000000 0.000000,0.000000 0.000000,125.000000-25.000000,0.000000 0.000000,50.000000 0.000000,0.000000 0.000000,100.000000 0.000000,0.000000 0.000000,75.000000 0.000000,0.000000 0.000000,25.000000 0.000000,0.000000 0.000000,75.000000-25.000000,0.000000 0.000000,0.000000 0.000000,0.000000 0.000000,25.000000 0.000000,0.000000 0.000000,-50.000000-25.000000,0.000000 0.000000,-25.000000 25.000000,0.000000 0.000000,0.000000 0.000000,0.000000 0.000000,-25.000000 0.000000,0.000000 0.000000,-50.000000 25.000000,0.000000 0.000000,-50.000000-25.000000,0.000000 0.000000,-100.000000 25.000000,0.000000 0.000000,-75.000000 0.000000,0.000000 0.000000,-75.000000 0.000000,0.000000 0.000000,-25.000000 0.000000,0.000000 0.000000,-25.000000 25.000000,0.000000 0.000000,50.000000-25.000000,0.000000 0.000000,-25.000000 25.000000,0.000000 0.000000,-25.000000 0.000000,0.000000 0.000000,-25.000000-25.000000,0.000000 0.000000,25.000000 25.000000,0.000000 0.000000,50.000000 0.000000,0.000000 0.000000,100.000000 0.000000,0.000000 0.000000,50.000000 0.000000,0.000000 0.000000,50.000000-25.000000,0.000000 0.000000,0.000000 25.000000,0.000000 0.000000,25.000000-25.000000,0.000000 0.000000,25.000000 0.000000,0.000000 0.000000,-50.000000 25.000000</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7:2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78700.000000 58900.000000,'-100.000000'0.000000,"50.000000"0.000000,0.000000 0.000000,0.000000 0.000000,0.000000 0.000000,0.000000 0.000000,0.000000 0.000000,25.000000 0.000000,0.000000 0.000000,0.000000 0.000000,0.000000 0.000000,0.000000 0.000000,0.000000 0.000000,75.000000 0.000000,0.000000 0.000000,25.000000 25.000000,0.000000 0.000000,25.000000-25.000000,0.000000 0.000000,25.000000 0.000000,0.000000 0.000000,50.000000 0.000000,0.000000 0.000000,50.000000 0.000000,0.000000 0.000000,50.000000 0.000000,0.000000 0.000000,50.000000-25.000000,0.000000 0.000000,25.000000 0.000000,0.000000 0.000000,50.000000 0.000000,0.000000 0.000000,-75.000000 0.000000,0.000000 0.000000,-75.000000 0.000000,0.000000 0.000000,0.000000 25.000000,0.000000 0.000000,-50.000000-25.000000,0.000000 0.000000,50.000000 0.000000,0.000000 0.000000,-25.000000 25.000000,0.000000 0.000000,-75.000000 0.000000,0.000000 0.000000,0.000000 0.000000,0.000000 0.000000,-25.000000 0.000000,0.000000 0.000000,0.000000 0.000000,0.000000 0.000000,-25.000000 0.000000,0.000000 0.000000,-25.000000 0.000000,0.000000 0.000000,-25.000000 0.000000,0.000000 0.000000,-25.000000 0.000000,0.000000 0.000000,-50.000000 25.000000,0.000000 0.000000,-25.000000 0.000000,0.000000 0.000000,-50.000000-25.000000,0.000000 0.000000,-50.000000 25.000000,0.000000 0.000000,-25.000000 0.000000,0.000000 0.000000,-25.000000-25.000000,0.000000 0.000000,0.000000 0.000000,0.000000 0.000000,-50.000000 25.000000,0.000000 0.000000,-50.000000-25.000000,0.000000 0.000000,-25.000000 0.000000,0.000000 0.000000,-25.000000 0.000000,0.000000 0.000000,-50.000000 0.000000,0.000000 0.000000,75.000000-25.000000,0.000000 0.000000,75.000000 25.000000,0.000000 0.000000,25.000000 0.000000,0.000000 0.000000,-25.000000 0.000000,0.000000 0.000000,25.000000 25.000000,0.000000 0.000000,50.000000-25.000000,0.000000 0.000000,25.000000 0.000000,0.000000 0.000000,25.000000 0.000000,0.000000 0.000000,0.000000 0.000000,0.000000 0.000000,0.000000 0.000000,0.000000 0.000000,50.000000 0.000000,0.000000 0.000000,25.000000 0.000000,0.000000 0.000000,125.000000-25.000000,0.000000 0.000000,25.000000 25.000000,0.000000 0.000000,25.000000-25.000000,0.000000 0.000000,50.000000 0.000000,0.000000 0.000000,0.000000 25.000000,0.000000 0.000000,25.000000 0.000000,0.000000 0.000000,50.000000-25.000000,0.000000 0.000000,25.000000 25.000000,0.000000 0.000000,25.000000 0.000000,0.000000 0.000000,25.000000 0.000000,0.000000 0.000000,0.000000 0.000000,0.000000 0.000000,0.000000 25.000000,0.000000 0.000000,-100.000000-25.000000,0.000000 0.000000,-100.000000 25.000000,0.000000 0.000000,0.000000-25.000000,0.000000 0.000000,-75.000000 25.000000,0.000000 0.000000,-25.000000-25.000000,0.000000 0.000000,0.000000 0.000000,0.000000 0.000000,-50.000000 0.000000,0.000000 0.000000,0.000000 0.000000,0.000000 0.000000,-50.000000 0.000000,0.000000 0.000000,-50.000000 0.000000,0.000000 0.000000,-50.000000 0.000000,0.000000 0.000000,0.000000-25.000000,0.000000 0.000000,-75.000000 25.000000,0.000000 0.000000,-75.000000 0.000000,0.000000 0.000000,25.000000 0.000000,0.000000 0.000000,-25.000000 0.000000,0.000000 0.000000,-50.000000 0.000000,0.000000 0.000000,100.000000 0.000000,0.000000 0.000000,75.000000 25.000000,0.000000 0.000000,75.000000 25.000000,0.000000 0.000000,100.000000-25.000000,0.000000 0.000000,0.000000 0.000000,0.000000 0.000000,25.000000 0.000000,0.000000 0.000000,0.000000 0.000000,0.000000 0.000000,25.000000 0.000000,0.000000 0.000000,25.000000-25.000000,0.000000 0.000000,0.000000 0.000000,0.000000 0.000000,50.000000 0.000000,0.000000 0.000000,25.000000 0.000000,0.000000 0.000000,50.000000 0.000000,0.000000 0.000000,75.000000-25.000000,0.000000 0.000000,50.000000-25.000000,0.000000 0.000000,0.000000 50.000000,0.000000 0.000000,75.000000-25.000000,0.000000 0.000000,25.000000 25.000000,0.000000 0.000000,-100.000000 0.000000,0.000000 0.000000,-50.000000 25.000000,0.000000 0.000000,50.000000-25.000000,0.000000 0.000000,-25.000000 25.000000,0.000000 0.000000,-25.000000-25.000000,0.000000 0.000000,0.000000 0.000000,0.000000 0.000000,50.000000 0.000000,0.000000 0.000000,0.000000 25.000000,0.000000 0.000000,-50.000000 0.000000,0.000000 0.000000,-75.000000 0.000000,0.000000 0.000000,0.000000 0.000000,0.000000 0.000000,25.000000 0.000000,0.000000 0.000000,-50.000000 0.000000,0.000000 0.000000,-75.000000-25.000000,0.000000 0.000000,0.000000 25.000000,0.000000 0.000000,-50.000000-25.000000,0.000000 0.000000,0.000000 0.000000,0.000000 0.000000,0.000000 0.000000,0.000000 0.000000,-50.000000 0.000000,0.000000 0.000000,-25.000000 0.000000,0.000000 0.000000,0.000000-25.000000,0.000000 0.000000,0.000000 0.000000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5T03:32:26"/>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58400.000000 20350.000000,'19.000000'0.000000,"1.000000"0.000000,1.000000 0.000000,-1.000000 0.000000,0.000000 0.000000,-1.000000-10.000000,1.000000 0.000000,1.000000 10.000000,-1.000000 0.000000,0.000000-10.000000,-1.000000 0.000000,1.000000 10.000000,1.000000 0.000000,8.000000-10.000000,1.000000-1.000000,-10.000000 11.000000,1.000000 0.000000,-1.000000 0.000000,0.000000 0.000000,-1.000000-9.000000,1.000000-1.000000,10.000000 10.000000,1.000000 0.000000,-12.000000 0.000000,1.000000 0.000000,10.000000 0.000000,1.000000 0.000000,-1.000000-10.000000,0.000000 0.000000,-1.000000 10.000000,1.000000 0.000000,1.000000 0.000000,-1.000000 0.000000,0.000000 0.000000,-1.000000 0.000000,1.000000 0.000000,1.000000 0.000000,19.000000 0.000000,0.000000 0.000000,-11.000000 0.000000,2.000000 0.000000,9.000000 0.000000,0.000000 0.000000,0.000000 10.000000,0.000000 0.000000,0.000000-10.000000,0.000000 0.000000,0.000000 0.000000,0.000000 0.000000,0.000000 10.000000,0.000000-1.000000,-10.000000-9.000000,0.000000 0.000000,20.000000 0.000000,0.000000 0.000000,-1.000000 0.000000,2.000000 0.000000,-1.000000 0.000000,-1.000000 0.000000,11.000000 11.000000,1.000000-1.000000,-11.000000-10.000000,0.000000 0.000000,-1.000000 0.000000,2.000000 0.000000,-22.000000 10.000000,2.000000 0.000000,18.000000 0.000000,2.000000 0.000000,-1.000000-10.000000,-1.000000 0.000000,1.000000 0.000000,0.000000 0.000000,20.000000 0.000000,1.000000 0.000000,-12.000000 10.000000,1.000000 0.000000,-9.000000-10.000000,-1.000000 0.000000,0.000000 10.000000,0.000000-1.000000,-1.000000-9.000000,2.000000 0.000000,19.000000 11.000000,0.000000-1.000000,-10.000000-10.000000,0.000000 0.000000,-1.000000 0.000000,1.000000 0.000000,-9.000000 0.000000,-1.000000 0.000000,-10.000000 0.000000,0.000000 0.000000,0.000000 0.000000,0.000000 0.000000,10.000000 0.000000,0.000000 0.000000,20.000000 0.000000,-1.000000 0.000000,-8.000000 10.000000,-1.000000 0.000000,0.000000-10.000000,-1.000000 0.000000,-9.000000 10.000000,0.000000 0.000000,-10.000000-10.000000,0.000000 0.000000,0.000000 0.000000,0.000000 0.000000,21.000000 10.000000,-1.000000 0.000000,10.000000-10.000000,-1.000000 0.000000,-8.000000 0.000000,-1.000000 0.000000,0.000000 10.000000,-1.000000-1.000000,-9.000000-9.000000,0.000000 0.000000,-10.000000 0.000000,0.000000 0.000000,11.000000 0.000000,-1.000000 0.000000,10.000000 11.000000,0.000000-1.000000,-1.000000-10.000000,1.000000 0.000000,10.000000 10.000000,1.000000 0.000000,-31.000000 0.000000,0.000000 0.000000,0.000000-10.000000,0.000000 0.000000,-11.000000 10.000000,2.000000 0.000000,9.000000-10.000000,0.000000 0.000000,9.000000 10.000000,2.000000-1.000000,8.000000-9.000000,1.000000 0.000000,-9.000000 11.000000,-1.000000-1.000000,0.000000-10.000000,0.000000 0.000000,-10.000000 0.000000,0.000000 0.000000,0.000000 0.000000,0.000000 0.000000,0.000000 0.000000,0.000000 0.000000,9.000000 0.000000,2.000000 0.000000,-1.000000 0.000000,-1.000000 0.000000,11.000000 0.000000,1.000000 0.000000,-11.000000-10.000000,0.000000-1.000000,-10.000000 11.000000,0.000000 0.000000,0.000000-9.000000,0.000000-1.000000,-10.000000 10.000000,0.000000 0.000000,0.000000-10.000000,-1.000000 0.000000,11.000000 10.000000,0.000000 0.000000,11.000000 0.000000,-1.000000 0.000000,0.000000-10.000000,0.000000 0.000000,-1.000000 10.000000,2.000000 0.000000,-11.000000 0.000000,0.000000 0.000000,-20.000000 0.000000,0.000000 0.000000,-1.000000 0.000000,1.000000 0.000000,-10.000000 0.000000,1.000000 0.000000,-11.000000 0.000000,0.000000 0.000000,10.000000 0.000000,-1.000000 0.000000,1.000000 0.000000,1.000000 0.000000,-1.000000 0.000000,0.000000 0.000000,-1.000000 0.000000,1.000000 0.000000,10.000000 0.000000,1.000000 0.000000,-1.000000 0.000000,0.000000 0.000000,-1.000000 0.000000,1.000000 0.000000,-10.000000 0.000000,1.000000 0.000000,-1.000000 0.000000,0.000000 0.000000,-1.000000 0.000000,1.000000 0.000000,-9.000000 0.000000,-1.000000 0.000000,0.000000 0.000000,0.000000 0.000000,-1.000000 0.000000,2.000000 0.000000,-1.000000 0.000000,-1.000000 0.000000,-18.000000 0.000000,-1.000000 0.000000,-1.000000 0.000000,2.000000 0.000000,-1.000000 0.000000,0.000000 0.000000,0.000000 0.000000,-1.000000 0.000000,-9.000000 10.000000,1.000000 0.000000,-1.000000-10.000000,0.000000 0.000000,-10.000000 0.000000,0.000000 0.000000,-1.000000 0.000000,1.000000 0.000000,-20.000000 10.000000,0.000000 0.000000,0.000000-10.000000,0.000000 0.000000,-10.000000 10.000000,0.000000-1.000000,1.000000 2.000000,-1.000000-1.000000,-10.000000-10.000000,0.000000 0.000000,-20.000000 10.000000,0.000000 0.000000,10.000000-10.000000,-1.000000 0.000000,-9.000000 0.000000,0.000000 0.000000,20.000000 0.000000,1.000000 0.000000,-1.000000 0.000000,0.000000 0.000000,-1.000000 0.000000,1.000000 0.000000,-30.000000 0.000000,0.000000 0.000000,20.000000 0.000000,1.000000 0.000000,-1.000000 0.000000,0.000000 0.000000,10.000000 0.000000,0.000000 0.000000,-1.000000 0.000000,1.000000 0.000000,1.000000 0.000000,-1.000000 0.000000,-10.000000 0.000000,-1.000000 0.000000,12.000000-10.000000,-1.000000 0.000000,0.000000 10.000000,-1.000000 0.000000,11.000000 0.000000,0.000000 0.000000,1.000000 0.000000,-1.000000 0.000000,-10.000000 0.000000,0.000000 0.000000,-20.000000 0.000000,0.000000 0.000000,10.000000 0.000000,-1.000000 0.000000,22.000000-10.000000,-1.000000-1.000000,-1.000000 11.000000,2.000000 0.000000,-1.000000 0.000000,0.000000 0.000000,-11.000000 0.000000,1.000000 0.000000,-10.000000 0.000000,1.000000 0.000000,-1.000000 0.000000,0.000000 0.000000,10.000000 0.000000,0.000000 0.000000,10.000000 0.000000,-1.000000 0.000000,1.000000 0.000000,0.000000 0.000000,-20.000000 0.000000,1.000000 0.000000,-11.000000 0.000000,0.000000 0.000000,-1.000000 11.000000,2.000000-1.000000,8.000000-10.000000,1.000000 0.000000,10.000000 0.000000,1.000000 0.000000,-1.000000 0.000000,0.000000 0.000000,-20.000000 0.000000,0.000000 0.000000,-1.000000 0.000000,2.000000 0.000000,8.000000 0.000000,1.000000 0.000000,20.000000-10.000000,0.000000-1.000000,-20.000000 11.000000,1.000000 0.000000,-1.000000-9.000000,0.000000-1.000000,-10.000000 10.000000,-1.000000 0.000000,11.000000-10.000000,1.000000 0.000000,8.000000 10.000000,1.000000 0.000000,11.000000-10.000000,-1.000000 0.000000,-1.000000 0.000000,2.000000 0.000000,-11.000000 0.000000,-1.000000-1.000000,1.000000 2.000000,1.000000-1.000000,-1.000000 10.000000,0.000000 0.000000,20.000000-10.000000,0.000000 0.000000,10.000000 10.000000,0.000000 0.000000,-1.000000-10.000000,2.000000 0.000000,8.000000 0.000000,1.000000 0.000000,-20.000000 10.000000,0.000000 0.000000,0.000000 0.000000,0.000000 0.000000,0.000000 0.000000,0.000000 0.000000,-10.000000 0.000000,0.000000 0.000000,10.000000 0.000000,0.000000 0.000000,20.000000 0.000000,1.000000 0.000000,-11.000000 0.000000,0.000000 0.000000,10.000000 0.000000,-1.000000 0.000000,12.000000 0.000000,-1.000000 0.000000,-10.000000 0.000000,-1.000000 0.000000,1.000000 0.000000,1.000000 0.000000,-1.000000 0.000000,0.000000 0.000000,-1.000000 10.000000,1.000000 0.000000,-9.000000-10.000000,-1.000000 0.000000,0.000000 10.000000,0.000000 0.000000,-10.000000-10.000000,0.000000 0.000000,9.000000 0.000000,2.000000 0.000000,-1.000000 10.000000,-1.000000 0.000000,11.000000-10.000000,1.000000 0.000000,-1.000000 0.000000,0.000000 0.000000,19.000000 0.000000,2.000000 0.000000,-11.000000 0.000000,-1.000000 0.000000,1.000000 0.000000,1.000000 0.000000,8.000000 0.000000,2.000000 0.000000,-1.000000-10.000000</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0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77550.000000 28950.000000,'100.000000'0.000000,"-25.000000"0.000000,0.000000 0.000000,25.000000 0.000000,0.000000 0.000000,-25.000000 0.000000,0.000000 0.000000,50.000000 0.000000,0.000000 0.000000,-25.000000 0.000000,0.000000 0.000000,0.000000 0.000000,0.000000 0.000000,25.000000-25.000000,0.000000 0.000000,-25.000000 25.000000,0.000000 0.000000,0.000000 0.000000,0.000000 0.000000,50.000000 0.000000,0.000000 0.000000,-25.000000 0.000000,0.000000 0.000000,50.000000-25.000000,0.000000 0.000000,0.000000 25.000000,0.000000 0.000000,-25.000000-25.000000,0.000000 0.000000,0.000000 25.000000,0.000000 0.000000,0.000000 0.000000,0.000000 0.000000,50.000000-25.000000,0.000000 0.000000,25.000000 25.000000,0.000000 0.000000,0.000000 0.000000,0.000000 0.000000,-25.000000 0.000000,0.000000 0.000000,-25.000000 0.000000,0.000000 0.000000,50.000000-25.000000,0.000000 0.000000,0.000000 25.000000,0.000000 0.000000,25.000000 0.000000,0.000000 0.000000,-25.000000-25.000000,0.000000 0.000000,-25.000000 0.000000,0.000000 0.000000,25.000000 25.000000,0.000000 0.000000,50.000000-25.000000,0.000000 0.000000,-50.000000 25.000000,0.000000 0.000000,0.000000-25.000000,0.000000 0.000000,0.000000 0.000000,0.000000 0.000000,25.000000 25.000000,0.000000 0.000000,0.000000-25.000000,0.000000 0.000000,-25.000000 25.000000,0.000000 0.000000,-50.000000 0.000000,0.000000 0.000000,50.000000-25.000000,0.000000 0.000000,25.000000 25.000000,0.000000 0.000000,0.000000 0.000000,0.000000 0.000000,-75.000000 0.000000,0.000000 0.000000,25.000000 0.000000,0.000000 0.000000,-25.000000 0.000000,0.000000 0.000000,75.000000 0.000000,0.000000 0.000000,0.000000 0.000000,0.000000 0.000000,-50.000000 0.000000,0.000000 0.000000,-25.000000 0.000000,0.000000 0.000000,50.000000 0.000000,0.000000 0.000000,0.000000 0.000000,0.000000 0.000000,0.000000 0.000000,0.000000 0.000000,-25.000000 25.000000,0.000000 0.000000,-50.000000-25.000000,0.000000 0.000000,0.000000 0.000000,0.000000 0.000000,50.000000 25.000000,0.000000 0.000000,25.000000-25.000000,0.000000 0.000000,-50.000000 25.000000,0.000000 0.000000,0.000000-25.000000,0.000000 0.000000,-50.000000 0.000000,0.000000 0.000000,25.000000 0.000000,0.000000 0.000000,0.000000 25.000000,0.000000 0.000000,-25.000000-25.000000,0.000000 0.000000,0.000000 0.000000,0.000000 0.000000,-25.000000 0.000000,0.000000 0.000000,-25.000000 0.000000,0.000000 0.000000,0.000000 25.000000,0.000000 0.000000,-25.000000-25.000000,0.000000 0.000000,-25.000000 0.000000,0.000000 0.000000,0.000000 25.000000,0.000000 0.000000,0.000000-25.000000,0.000000 0.000000,0.000000 0.000000,0.000000 0.000000,0.000000 25.000000,0.000000 0.000000,0.000000-25.000000,0.000000 0.000000,0.000000 25.000000</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0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13400.000000 31550.000000,'0.000000'-50.000000,"25.000000"50.000000,0.000000 0.000000,25.000000 0.000000,0.000000 0.000000,0.000000 0.000000,0.000000 0.000000,50.000000 0.000000,0.000000 0.000000,0.000000 0.000000,0.000000 0.000000,50.000000 0.000000,0.000000 0.000000,0.000000 0.000000,0.000000 0.000000,0.000000 0.000000,0.000000 0.000000,0.000000 0.000000,0.000000 0.000000,50.000000 0.000000,0.000000 0.000000,25.000000 0.000000,0.000000 0.000000,25.000000 0.000000,0.000000 0.000000,-25.000000 0.000000,0.000000 0.000000,-50.000000 0.000000,0.000000 0.000000,25.000000 25.000000,0.000000 0.000000,50.000000-25.000000,0.000000 0.000000,-50.000000 0.000000,0.000000 0.000000,0.000000 25.000000,0.000000 0.000000,-25.000000-25.000000,0.000000 0.000000,0.000000 25.000000,0.000000 0.000000,50.000000 0.000000,0.000000 0.000000,25.000000 0.000000,0.000000 0.000000,-50.000000 0.000000,0.000000 0.000000,-25.000000-25.000000,0.000000 0.000000,25.000000 25.000000,0.000000 0.000000,0.000000 0.000000,0.000000 0.000000,50.000000 0.000000,0.000000 0.000000,-25.000000-25.000000,0.000000 0.000000,-50.000000 25.000000,0.000000 0.000000,-25.000000 0.000000,0.000000 0.000000,75.000000 0.000000,0.000000 0.000000,25.000000-25.000000,0.000000 0.000000,-50.000000 25.000000,0.000000 0.000000,25.000000-25.000000,0.000000 0.000000,-75.000000 0.000000,0.000000 0.000000,50.000000 0.000000,0.000000 0.000000,50.000000 0.000000,0.000000 0.000000,-50.000000 0.000000,0.000000 0.000000,-50.000000 0.000000,0.000000 0.000000,0.000000 0.000000,0.000000 0.000000,-25.000000 0.000000,0.000000 0.000000,0.000000 0.000000,0.000000 0.000000,25.000000 0.000000,0.000000 0.000000,0.000000 0.000000,0.000000 0.000000,0.000000 0.000000,0.000000 0.000000,-50.000000 0.000000,0.000000 0.000000,0.000000 0.000000,0.000000 0.000000,-50.000000 0.000000,0.000000 0.000000,0.000000 0.000000,0.000000 0.000000,0.000000 0.000000,0.000000 0.000000,-25.000000 0.000000,0.000000 0.000000,0.000000 0.000000,0.000000 0.000000,0.000000 0.000000,0.000000 0.000000,-25.000000-25.000000,0.000000 0.000000,-25.000000 25.000000,0.000000 0.000000,-25.000000-25.000000,0.000000 0.000000,-25.000000 25.000000,0.000000 0.000000,-25.000000 0.000000,0.000000 0.000000,-25.000000-25.000000,0.000000 0.000000,-25.000000 0.000000,0.000000 0.000000,-50.000000 25.000000,0.000000 0.000000,-25.000000-25.000000,0.000000 0.000000,25.000000 25.000000,0.000000 0.000000,-25.000000 0.000000,0.000000 0.000000,-50.000000-25.000000,0.000000 0.000000,-25.000000 25.000000,0.000000 0.000000,0.000000 0.000000,0.000000 0.000000,50.000000 0.000000,0.000000 0.000000,-25.000000 0.000000,0.000000 0.000000,-25.000000-25.000000,0.000000 0.000000,25.000000 25.000000,0.000000 0.000000,50.000000 0.000000,0.000000 0.000000,-50.000000 0.000000,0.000000 0.000000,-25.000000 0.000000,0.000000 0.000000,25.000000 0.000000,0.000000 0.000000,50.000000-25.000000,0.000000 0.000000,-50.000000 25.000000,0.000000 0.000000,0.000000 0.000000,0.000000 0.000000,0.000000 0.000000,0.000000 0.000000,25.000000 0.000000,0.000000 0.000000,0.000000 0.000000,0.000000 0.000000,-50.000000 0.000000,0.000000 0.000000,25.000000 0.000000,0.000000 0.000000,75.000000 25.000000,0.000000 0.000000,-25.000000-25.000000,0.000000 0.000000,0.000000 25.000000,0.000000 0.000000,0.000000-25.000000,0.000000 0.000000,25.000000 25.000000,0.000000 0.000000,100.000000 0.000000,0.000000 0.000000,0.000000 0.000000,0.000000 0.000000,-25.000000 0.000000,0.000000 0.000000,25.000000-25.000000,0.000000 0.000000,-25.000000 25.000000,0.000000 0.000000,25.000000 0.000000,0.000000 0.000000,25.000000 0.000000,0.000000 0.000000,0.000000 0.000000,0.000000 0.000000,25.000000 0.000000,0.000000 0.000000,25.000000 0.000000,0.000000 0.000000,0.000000 0.000000</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0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55250.000000 35350.000000,'-50.000000'0.000000,"25.000000"0.000000,0.000000 0.000000,0.000000 0.000000,0.000000 0.000000,0.000000 0.000000,0.000000 0.000000,50.000000 0.000000,0.000000 0.000000,0.000000 0.000000,0.000000 0.000000,25.000000 0.000000,0.000000 0.000000,-25.000000 25.000000,0.000000 0.000000,25.000000-25.000000,0.000000 0.000000,0.000000 0.000000,0.000000 0.000000,0.000000 25.000000,0.000000 0.000000,0.000000-25.000000,0.000000 0.000000,50.000000 0.000000,0.000000 0.000000,0.000000 0.000000,0.000000 0.000000,25.000000 25.000000,0.000000 0.000000,50.000000-25.000000,0.000000 0.000000,0.000000 0.000000,0.000000 0.000000,-25.000000 0.000000,0.000000 0.000000,0.000000 0.000000,0.000000 0.000000,0.000000 0.000000,0.000000 0.000000,0.000000 0.000000,0.000000 0.000000,25.000000 0.000000,0.000000 0.000000,25.000000-25.000000,0.000000 0.000000,0.000000 25.000000,0.000000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0.000000,50.000000 0.000000,0.000000 0.000000,25.000000 0.000000,0.000000 0.000000,-75.000000 0.000000,0.000000 0.000000,0.000000 0.000000,0.000000 0.000000,0.000000 0.000000,0.000000 0.000000,0.000000-25.000000,0.000000 0.000000,50.000000 25.000000,0.000000 0.000000,-25.000000 0.000000,0.000000 0.000000,-25.000000 0.000000,0.000000 0.000000,-25.000000 0.000000,0.000000 0.000000,25.000000 0.000000,0.000000 0.000000,25.000000 0.000000,0.000000 0.000000,0.000000 0.000000,0.000000 0.000000,0.000000 0.000000,0.000000 0.000000,-75.000000 0.000000,0.000000 0.000000,0.000000 0.000000,0.000000 0.000000,25.000000 0.000000,0.000000 0.000000,0.000000 0.000000,0.000000 0.000000,0.000000 0.000000,0.000000 0.000000,25.000000 0.000000,0.000000 0.000000,-25.000000 0.000000,0.000000 0.000000,-50.000000 0.000000,0.000000 0.000000,25.000000 0.000000,0.000000 0.000000,-50.000000 25.000000,0.000000 0.000000,50.000000-25.000000,0.000000 0.000000,0.000000 0.000000,0.000000 0.000000,0.000000 0.000000,0.000000 0.000000,0.000000 0.000000,0.000000 0.000000,0.000000 0.000000,0.000000 0.000000,0.000000 0.000000,0.000000 0.000000,-25.000000 0.000000,0.000000 0.000000,-25.000000 25.000000,0.000000 0.000000,0.000000-25.000000,0.000000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0.000000,25.000000-25.000000,0.000000 0.000000,25.000000 25.000000,0.000000 0.000000,0.000000 0.000000,0.000000 0.000000,0.000000 0.000000,0.000000 0.000000,0.000000 0.000000,0.000000 0.000000,-50.000000 0.000000,0.000000 0.000000,25.000000 0.000000,0.000000 0.000000,-25.000000 0.000000,0.000000 0.000000,25.000000 0.000000,0.000000 0.000000,25.000000 0.000000,0.000000 0.000000,0.000000 0.000000,0.000000 0.000000,0.000000 0.000000,0.000000 0.000000,0.000000 0.000000,0.000000 0.000000,-50.000000 0.000000,0.000000 0.000000,0.000000 0.000000,0.000000 0.000000,-25.000000 0.000000,0.000000 0.000000,25.000000 0.000000,0.000000 0.000000,0.000000 0.000000,0.000000 0.000000,0.000000 0.000000,0.000000 0.000000,25.000000 0.000000,0.000000 0.000000,-25.000000 0.000000,0.000000 0.000000,25.000000-25.000000,0.000000 0.000000,-50.000000 25.000000,0.000000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0.000000,0.000000-25.000000,0.000000 0.000000,0.000000 25.000000,0.000000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25.000000,0.000000 0.000000,0.000000-25.000000,0.000000 0.000000,-25.000000 0.000000,0.000000 0.000000,0.000000 0.000000,0.000000 0.000000,-25.000000 0.000000,0.000000 0.000000,25.000000 0.000000,0.000000 0.000000,0.000000 0.000000,0.000000 0.000000,0.000000 0.000000,0.000000 0.000000,25.000000 0.000000,0.000000 0.000000,0.000000 25.000000,0.000000 0.000000,25.000000-25.000000,0.000000 0.000000,-25.000000 0.000000,0.000000 0.000000,25.000000 0.000000,0.000000 0.000000,-25.000000 0.000000,0.000000 0.000000,0.000000 25.000000,0.000000 0.000000,-25.000000-25.000000,0.000000 0.000000,0.000000 0.000000,0.000000 0.000000,0.000000 0.000000,0.000000 0.000000,0.000000 0.000000,0.000000 0.000000,0.000000 0.000000,0.000000 0.000000,25.000000 0.000000,0.000000 0.000000,0.000000 0.000000,0.000000 0.000000,25.000000 25.000000,0.000000 0.000000,-25.000000-25.000000,0.000000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0.000000,0.000000-25.000000,0.000000 0.000000,25.000000 25.000000,0.000000 0.000000,-25.000000 0.000000,0.000000 0.000000,0.000000-25.000000,0.000000 0.000000,-25.000000 25.000000,0.000000 0.000000,25.000000 0.000000,0.000000 0.000000,-25.000000 0.000000,0.000000 0.000000,25.000000 0.000000,0.000000 0.000000,0.000000 0.000000,0.000000 0.000000,0.000000 0.000000,0.000000 0.000000,50.000000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0.000000,0.000000 25.000000,0.000000 0.000000,0.000000-25.000000,0.000000 0.000000,0.000000 25.000000,0.000000 0.000000,-25.000000-25.000000,0.000000 0.000000,0.000000 25.000000,0.000000 0.000000,-25.000000-25.000000,0.000000 0.000000,0.000000 25.000000,0.000000 0.000000,0.000000-25.000000,0.000000 0.000000,25.000000 0.000000,0.000000 0.000000,-25.000000 25.000000,0.000000 0.000000,50.000000-25.000000,0.000000 0.000000,-25.000000 0.000000,0.000000 0.000000,0.000000 25.000000,0.000000 0.000000,-25.000000-25.000000,0.000000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0.000000,0.000000 25.000000,0.000000 0.000000,25.000000-25.000000,0.000000 0.000000,0.000000 0.000000,0.000000 0.000000,25.000000 0.000000,0.000000 0.000000,0.000000 25.000000,0.000000 0.000000,50.000000-25.000000,0.000000 0.000000,-50.000000 0.000000,0.000000 0.000000,0.000000 25.000000,0.000000 0.000000,0.000000-25.000000,0.000000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0.000000,0.000000-25.000000,0.000000 0.000000,0.000000 25.000000,0.000000 0.000000,-25.000000 0.000000,0.000000 0.000000,25.000000-25.000000,0.000000 0.000000,-25.000000 25.000000,0.000000 0.000000,0.000000 0.000000,0.000000 0.000000,0.000000-25.000000,0.000000 0.000000,0.000000 25.000000,0.000000 0.000000,0.000000 0.000000,0.000000 0.000000,0.000000-25.000000,0.000000 0.000000,0.000000 25.000000,0.000000 0.000000,-25.000000 25.000000,0.000000 0.000000,-50.000000 0.000000</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1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13650.000000 38650.000000,'-100.000000'0.000000,"75.000000"0.000000,0.000000 0.000000,0.000000 0.000000,0.000000 0.000000,0.000000 0.000000,0.000000 0.000000,25.000000-25.000000,0.000000 0.000000,0.000000 0.000000,0.000000 0.000000,25.000000 25.000000,0.000000 0.000000,-25.000000-25.000000,0.000000 0.000000,25.000000 25.000000,0.000000 0.000000,0.000000-25.000000,0.000000 0.000000,0.000000 25.000000,0.000000 0.000000,25.000000 0.000000,0.000000 0.000000,-25.000000-25.000000,0.000000 0.000000,0.000000 25.000000,0.000000 0.000000,25.000000 0.000000,0.000000 0.000000,0.000000 0.000000,0.000000 0.000000,0.000000 0.000000,0.000000 0.000000,25.000000 0.000000,0.000000 0.000000,-25.000000 0.000000,0.000000 0.000000,25.000000 0.000000,0.000000 0.000000,25.000000 0.000000,0.000000 0.000000,-25.000000 0.000000,0.000000 0.000000,0.000000 25.000000,0.000000 0.000000,25.000000-25.000000,0.000000 0.000000,0.000000 0.000000,0.000000 0.000000,25.000000 25.000000,0.000000 0.000000,0.000000-25.000000,0.000000 0.000000,0.000000 0.000000,0.000000 0.000000,0.000000 25.000000,0.000000 0.000000,0.000000-25.000000,0.000000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0.000000,0.000000-25.000000,0.000000 0.000000,0.000000 25.000000,0.000000 0.000000,-50.000000 0.000000,0.000000 0.000000,0.000000 0.000000,0.000000 0.000000,25.000000-25.000000,0.000000 0.000000,25.000000 25.000000,0.000000 0.000000,25.000000 0.000000,0.000000 0.000000,0.000000-25.000000,0.000000 0.000000,-50.000000 25.000000,0.000000 0.000000,-25.000000 0.000000,0.000000 0.000000,25.000000 0.000000,0.000000 0.000000,-25.000000-25.000000,0.000000 0.000000,50.000000 25.000000,0.000000 0.000000,0.000000 0.000000,0.000000 0.000000,-25.000000 0.000000,0.000000 0.000000,-50.000000 0.000000,0.000000 0.000000,25.000000 0.000000,0.000000 0.000000,-50.000000-25.000000,0.000000 0.000000,25.000000 25.000000,0.000000 0.000000,25.000000 0.000000,0.000000 0.000000,0.000000 0.000000,0.000000 0.000000,0.000000-25.000000,0.000000 0.000000,25.000000 25.000000,0.000000 0.000000,-25.000000 0.000000,0.000000 0.000000,-25.000000 0.000000,0.000000 0.000000,0.000000 0.000000,0.000000 0.000000,-50.000000 0.000000,0.000000 0.000000,25.000000 0.000000,0.000000 0.000000,0.000000 0.000000,0.000000 0.000000,25.000000 0.000000,0.000000 0.000000,0.000000 0.000000,0.000000 0.000000,0.000000 0.000000,0.000000 0.000000,0.000000 0.000000,0.000000 0.000000,0.000000 0.000000,0.000000 0.000000,25.000000 0.000000,0.000000 0.000000,-50.000000 0.000000,0.000000 0.000000,25.000000 0.000000,0.000000 0.000000,-25.000000 0.000000,0.000000 0.000000,0.000000-25.000000,0.000000 0.000000,25.000000 25.000000,0.000000 0.000000,0.000000 0.000000,0.000000 0.000000,0.000000 0.000000,0.000000 0.000000,25.000000 0.000000,0.000000 0.000000,25.000000 0.000000,0.000000 0.000000,-25.000000 0.000000,0.000000 0.000000,0.000000 0.000000,0.000000 0.000000,0.000000 0.000000,0.000000 0.000000,-50.000000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0.000000,50.000000 0.000000,0.000000 0.000000,-25.000000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0.000000,25.000000-25.000000,0.000000 0.000000,0.000000 25.000000,0.000000 0.000000,0.000000 0.000000,0.000000 0.000000,0.000000 0.000000,0.000000 0.000000,0.000000 0.000000,0.000000 0.000000,25.000000 0.000000,0.000000 0.000000,0.000000 0.000000,0.000000 0.000000,-25.000000 0.000000,0.000000 0.000000,0.000000 0.000000,0.000000 0.000000,0.000000 0.000000,0.000000 0.000000,-25.000000 0.000000,0.000000 0.000000,25.000000 0.000000,0.000000 0.000000,-50.000000 25.000000,0.000000 0.000000,25.000000-25.000000,0.000000 0.000000,0.000000 0.000000,0.000000 0.000000,-25.000000 0.000000,0.000000 0.000000,25.000000 0.000000,0.000000 0.000000,0.000000 25.000000,0.000000 0.000000,0.000000-25.000000,0.000000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0.000000,50.000000 0.000000,0.000000 0.000000,-25.000000 0.000000,0.000000 0.000000,0.000000 0.000000,0.000000 0.000000,0.000000 0.000000,0.000000 0.000000,0.000000 0.000000,0.000000 0.000000,0.000000-25.000000,0.000000 0.000000,0.000000 25.000000,0.000000 0.000000,0.000000 0.000000,0.000000 0.000000,0.000000 0.000000,0.000000 0.000000,0.000000-25.000000,0.000000 0.000000,25.000000 25.000000,0.000000 0.000000,0.000000 0.000000,0.000000 0.000000,0.000000-25.000000,0.000000 0.000000,25.000000 25.000000,0.000000 0.000000,-25.000000 0.000000,0.000000 0.000000,0.000000 0.000000,0.000000 0.000000,-25.000000-25.000000,0.000000 0.000000,0.000000 25.000000,0.000000 0.000000,25.000000 0.000000,0.000000 0.000000,-50.000000-25.000000,0.000000 0.000000,25.000000 25.000000,0.000000 0.000000,0.000000 0.000000,0.000000 0.000000,0.000000-25.000000,0.000000 0.000000,25.000000 25.000000,0.000000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0.000000,-25.000000-25.000000,0.000000 0.000000,25.000000 25.000000,0.000000 0.000000,-25.000000 0.000000,0.000000 0.000000,0.000000 0.000000,0.000000 0.000000,25.000000 0.000000,0.000000 0.000000,0.000000 0.000000,0.000000 0.000000,25.000000 0.000000,0.000000 0.000000,0.000000 0.000000,0.000000 0.000000,-50.000000 0.000000,0.000000 0.000000,25.000000 0.000000,0.000000 0.000000,-50.000000 0.000000,0.000000 0.000000,0.000000 0.000000,0.000000 0.000000,25.000000 0.000000,0.000000 0.000000,-25.000000 0.000000,0.000000 0.000000,25.000000 0.000000,0.000000 0.000000,25.000000 25.000000,0.000000 0.000000,-25.000000-25.000000,0.000000 0.000000,0.000000 0.000000,0.000000 0.000000,25.000000 0.000000,0.000000 0.000000,-50.000000 25.000000,0.000000 0.000000,0.000000-25.000000,0.000000 0.000000,0.000000 0.000000,0.000000 0.000000,0.000000 0.000000,0.000000 0.000000,-25.000000 0.000000,0.000000 0.000000,25.000000 0.000000,0.000000 0.000000,0.000000 0.000000,0.000000 0.000000,25.000000 0.000000,0.000000 0.000000,0.000000 25.000000,0.000000 0.000000,0.000000-25.000000,0.000000 0.000000,0.000000 0.000000,0.000000 0.000000,0.000000 0.000000,0.000000 0.000000,0.000000 0.000000,0.000000 0.000000,-25.000000 0.000000,0.000000 0.000000,25.000000 0.000000,0.000000 0.000000,-25.000000 25.000000,0.000000 0.000000,-25.000000-25.000000,0.000000 0.000000,50.000000 0.000000,0.000000 0.000000,-25.000000 0.000000,0.000000 0.000000,0.000000 25.000000,0.000000 0.000000,50.000000-25.000000,0.000000 0.000000,-25.000000 0.000000,0.000000 0.000000,25.000000 25.000000,0.000000 0.000000,-25.000000-25.000000,0.000000 0.000000,0.000000 0.000000,0.000000 0.000000,0.000000 0.000000,0.000000 0.000000,0.000000 25.000000,0.000000 0.000000,-25.000000-25.000000,0.000000 0.000000,25.000000 0.000000,0.000000 0.000000,25.000000 0.000000,0.000000 0.000000,0.000000 0.000000,0.000000 0.000000,25.000000 0.000000,0.000000 0.000000,0.000000 25.000000,0.000000 0.000000,-25.000000-25.000000,0.000000 0.000000,0.000000 0.000000,0.000000 0.000000,0.000000 0.000000,0.000000 0.000000,-50.000000 0.000000,0.000000 0.000000,50.000000 0.000000,0.000000 0.000000,25.000000 0.000000,0.000000 0.000000,0.000000 0.000000,0.000000 0.000000,0.000000 0.000000,0.000000 0.000000,25.000000 0.000000,0.000000 0.000000,-50.000000 25.000000,0.000000 0.000000,0.000000-25.000000,0.000000 0.000000,0.000000 0.000000,0.000000 0.000000,0.000000 0.000000,0.000000 0.000000,50.000000 0.000000,0.000000 0.000000,0.000000 0.000000,0.000000 0.000000,-25.000000 25.000000,0.000000 0.000000,-25.000000-25.000000,0.000000 0.000000,0.000000 0.000000,0.000000 0.000000,-25.000000 0.000000,0.000000 0.000000,25.000000 0.000000,0.000000 0.000000,0.000000 0.000000,0.000000 0.000000,25.000000 0.000000,0.000000 0.000000,0.000000 0.000000,0.000000 0.000000,25.000000 0.000000,0.000000 0.000000,-50.000000 0.000000,0.000000 0.000000,0.000000 0.000000,0.000000 0.000000,0.000000-25.000000,0.000000 0.000000,0.000000 25.000000,0.000000 0.000000,0.000000 0.000000,0.000000 0.000000,50.000000 0.000000,0.000000 0.000000,-25.000000 0.000000,0.000000 0.000000,0.000000-25.000000,0.000000 0.000000,0.000000 25.000000,0.000000 0.000000,-50.000000 0.000000,0.000000 0.000000,25.000000-25.000000,0.000000 0.000000,0.000000 25.000000,0.000000 0.000000,25.000000 0.000000,0.000000 0.000000,25.000000 0.000000,0.000000 0.000000,0.000000-25.000000,0.000000 0.000000,-25.000000 25.000000,0.000000 0.000000,-25.000000 0.000000,0.000000 0.000000,0.000000 0.000000,0.000000 0.000000,0.000000 0.000000,0.000000 0.000000,25.000000 0.000000,0.000000 0.000000,50.000000 0.000000,0.000000 0.000000,-25.000000 0.000000,0.000000 0.000000,0.000000 0.000000,0.000000 0.000000,-25.000000 0.000000,0.000000 0.000000,0.000000 25.000000,0.000000 0.000000,25.000000-25.000000,0.000000 0.000000,25.000000 0.000000,0.000000 0.000000,25.000000 25.000000,0.000000 0.000000,-25.000000 0.000000,0.000000 0.000000,-25.000000-25.000000,0.000000 0.000000,0.000000 25.000000,0.000000 0.000000,50.000000 0.000000,0.000000 0.000000,0.000000-25.000000,0.000000 0.000000,0.000000 25.000000,0.000000 0.000000,-25.000000 0.000000,0.000000 0.000000,-50.000000 0.000000,0.000000 0.000000,50.000000 0.000000,0.000000 0.000000,50.000000-25.000000,0.000000 0.000000,-50.000000 25.000000,0.000000 0.000000,-25.000000 0.000000,0.000000 0.000000,0.000000 0.000000,0.000000 0.000000,-25.000000-25.000000,0.000000 0.000000,50.000000 25.000000,0.000000 0.000000,25.000000 0.000000,0.000000 0.000000,-25.000000-25.000000,0.000000 0.000000,-50.000000 25.000000,0.000000 0.000000,-25.000000-25.000000,0.000000 0.000000,25.000000 25.000000,0.000000 0.000000,25.000000-25.000000,0.000000 0.000000,50.000000 25.000000,0.000000 0.000000,-50.000000-25.000000,0.000000 0.000000,-25.000000 25.000000,0.000000 0.000000,0.000000 0.000000,0.000000 0.000000,-25.000000-25.000000,0.000000 0.000000,25.000000 25.000000,0.000000 0.000000,50.000000 0.000000,0.000000 0.000000,-50.000000-25.000000,0.000000 0.000000,0.000000 25.000000,0.000000 0.000000,-25.000000-25.000000,0.000000 0.000000,-25.000000 25.000000,0.000000 0.000000,-50.000000-25.000000,0.000000 0.000000,25.000000 25.000000,0.000000 0.000000,0.000000-25.000000,0.000000 0.000000,-25.000000 25.000000,0.000000 0.000000,0.000000-25.000000,0.000000 0.000000,-25.000000 25.000000,0.000000 0.000000,-25.000000 0.000000</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1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15900.000000 41550.000000,'-50.000000'0.000000,"25.000000"-25.000000,0.000000 0.000000,0.000000 25.000000,0.000000 0.000000,0.000000-25.000000,0.000000 0.000000,-25.000000 0.000000,0.000000 0.000000,25.000000 25.000000,0.000000 0.000000,-25.000000-25.000000,0.000000 0.000000,25.000000 25.000000,0.000000 0.000000,-25.000000 0.000000,0.000000 0.000000,25.000000 0.000000,0.000000 0.000000,-25.000000 0.000000,0.000000 0.000000,25.000000 0.000000,0.000000 0.000000,0.000000 0.000000,0.000000 0.000000,0.000000 0.000000,0.000000 0.000000,50.000000 25.000000,0.000000 0.000000,50.000000-25.000000,0.000000 0.000000,50.000000 0.000000,0.000000 0.000000,50.000000 0.000000,0.000000 0.000000,50.000000 0.000000,0.000000 0.000000,0.000000-25.000000,0.000000 0.000000,25.000000-25.000000,0.000000 0.000000,100.000000 0.000000,0.000000 0.000000,25.000000 0.000000,0.000000 0.000000,-50.000000 0.000000,0.000000 0.000000,25.000000 0.000000,0.000000 0.000000,0.000000 25.000000,0.000000 0.000000,-50.000000 25.000000,0.000000 0.000000,-25.000000 0.000000,0.000000 0.000000,0.000000 0.000000,0.000000 0.000000,25.000000 0.000000,0.000000 0.000000,-50.000000 0.000000,0.000000 0.000000,-75.000000 0.000000,0.000000 0.000000,25.000000 25.000000,0.000000 0.000000,25.000000 0.000000,0.000000 0.000000,-25.000000-25.000000,0.000000 0.000000,-25.000000 25.000000,0.000000 0.000000,-25.000000-25.000000,0.000000 0.000000,-25.000000 25.000000,0.000000 0.000000,25.000000-25.000000,0.000000 0.000000,50.000000 0.000000,0.000000 0.000000,-25.000000 0.000000,0.000000 0.000000,-25.000000 0.000000,0.000000 0.000000,0.000000 0.000000,0.000000 0.000000,-50.000000 0.000000,0.000000 0.000000,-25.000000 0.000000,0.000000 0.000000,-25.000000 0.000000,0.000000 0.000000,0.000000 25.000000</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1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11700.000000 33850.000000,'0.000000'-50.000000,"-25.000000"25.000000,0.000000 0.000000,0.000000-25.000000,0.000000 0.000000,0.000000 25.000000,0.000000 0.000000,25.000000 0.000000,0.000000 0.000000,0.000000 0.000000,0.000000 0.000000,0.000000 50.000000,0.000000 0.000000,-25.000000 25.000000,0.000000 0.000000,25.000000 25.000000,0.000000 0.000000,0.000000 50.000000,0.000000 0.000000,0.000000 25.000000,0.000000 0.000000,25.000000 25.000000,0.000000 0.000000,0.000000 0.000000,0.000000 0.000000,25.000000 0.000000,0.000000 0.000000,0.000000 25.000000,0.000000 0.000000,0.000000-75.000000,0.000000 0.000000,0.000000 0.000000,0.000000 0.000000,25.000000-25.000000,0.000000 0.000000,-50.000000-25.000000,0.000000 0.000000,25.000000-50.000000,0.000000 0.000000,-25.000000 0.000000,0.000000 0.000000,0.000000 0.000000,0.000000 0.000000,-25.000000-50.000000,0.000000 0.000000,-25.000000 0.000000,0.000000 0.000000,0.000000-25.000000,0.000000 0.000000,0.000000-25.000000,0.000000 0.000000,-25.000000 0.000000,0.000000 0.000000,0.000000 0.000000,0.000000 0.000000,0.000000 0.000000,0.000000 0.000000,-25.000000 0.000000,0.000000 0.000000,0.000000 0.000000,0.000000 0.000000,0.000000-25.000000,0.000000 0.000000,-25.000000 50.000000,0.000000 0.000000,25.000000-25.000000,0.000000 0.000000,-25.000000 25.000000,0.000000 0.000000,25.000000 0.000000,0.000000 0.000000,25.000000 25.000000,0.000000 0.000000,25.000000-25.000000,0.000000 0.000000,0.000000 25.000000,0.000000 0.000000,25.000000-25.000000,0.000000 0.000000,0.000000 0.000000,0.000000 0.000000,25.000000 25.000000,0.000000 0.000000,25.000000-50.000000,0.000000 0.000000,50.000000 25.000000,0.000000 0.000000,0.000000-25.000000,0.000000 0.000000,50.000000 25.000000,0.000000 0.000000,0.000000-25.000000,0.000000 0.000000,25.000000 0.000000,0.000000 0.000000,0.000000 0.000000,0.000000 0.000000,-25.000000 25.000000,0.000000 0.000000,-50.000000 0.000000,0.000000 0.000000,-50.000000 25.000000,0.000000 0.000000,-25.000000 25.000000,0.000000 0.000000,-50.000000 25.000000,0.000000 0.000000,-25.000000 50.000000,0.000000 0.000000,-50.000000 25.000000,0.000000 0.000000,0.000000 50.000000,0.000000 0.000000,-25.000000 0.000000,0.000000 0.000000,0.000000 0.000000,0.000000 0.000000,-25.000000 25.000000,0.000000 0.000000,-50.000000 25.000000,0.000000 0.000000,0.000000-50.000000,0.000000 0.000000,50.000000 0.000000,0.000000 0.000000,25.000000-50.000000,0.000000 0.000000,75.000000-25.000000,0.000000 0.000000,25.000000-50.000000,0.000000 0.000000,25.000000 0.000000,0.000000 0.000000,0.000000-50.000000,0.000000 0.000000,50.000000-25.000000,0.000000 0.000000,0.000000-75.000000,0.000000 0.000000,0.000000-25.000000,0.000000 0.000000,50.000000-25.000000,0.000000 0.000000,-25.000000-75.000000,0.000000 0.000000,25.000000-25.000000,0.000000 0.000000,25.000000-50.000000,0.000000 0.000000,0.000000 0.000000,0.000000 0.000000,0.000000 0.000000,0.000000 0.000000,-50.000000 75.000000,0.000000 0.000000,-25.000000 125.000000,0.000000 0.000000,0.000000 75.000000,0.000000 0.000000,-50.000000 25.000000,0.000000 0.000000,0.000000 50.000000,0.000000 0.000000,0.000000 25.000000,0.000000 0.000000,-25.000000 50.000000,0.000000 0.000000,-25.000000 75.000000,0.000000 0.000000,-25.000000 75.000000,0.000000 0.000000,0.000000 50.000000,0.000000 0.000000,25.000000-25.000000,0.000000 0.000000,-25.000000 50.000000,0.000000 0.000000,25.000000 25.000000,0.000000 0.000000,50.000000-75.000000,0.000000 0.000000,0.000000-50.000000,0.000000 0.000000,25.000000-75.000000,0.000000 0.000000,0.000000-50.000000,0.000000 0.000000,0.000000-25.000000,0.000000 0.000000,0.000000 0.000000,0.000000 0.000000,0.000000 0.000000,0.000000 0.000000,-25.000000 0.000000,0.000000 0.000000,25.000000-25.000000,0.000000 0.000000,-25.000000-25.000000,0.000000 0.000000,-25.000000-50.000000,0.000000 0.000000,0.000000 0.000000,0.000000 0.000000,0.000000-25.000000</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12900.000000 44750.000000,'50.000000'-100.000000,"-50.000000"75.000000,0.000000 0.000000,25.000000-25.000000,0.000000 0.000000,0.000000 0.000000,0.000000 0.000000,0.000000 0.000000,0.000000 0.000000,0.000000 25.000000,0.000000 0.000000,0.000000 0.000000,0.000000 0.000000,-25.000000 0.000000,0.000000 0.000000,0.000000 0.000000,0.000000 0.000000,0.000000 0.000000,0.000000 0.000000,-50.000000 25.000000,0.000000 0.000000,0.000000 50.000000,0.000000 0.000000,-25.000000 25.000000,0.000000 0.000000,0.000000 0.000000,0.000000 0.000000,-25.000000 25.000000,0.000000 0.000000,0.000000 0.000000,0.000000 0.000000,0.000000 25.000000,0.000000 0.000000,-25.000000-25.000000,0.000000 0.000000,25.000000 0.000000,0.000000 0.000000,0.000000-25.000000,0.000000 0.000000,50.000000 0.000000,0.000000 0.000000,0.000000-25.000000,0.000000 0.000000,25.000000-25.000000,0.000000 0.000000,0.000000 0.000000,0.000000 0.000000,25.000000 0.000000,0.000000 0.000000,-25.000000-50.000000,0.000000 0.000000,25.000000 0.000000,0.000000 0.000000,-25.000000 0.000000,0.000000 0.000000,25.000000 0.000000,0.000000 0.000000,-25.000000-25.000000,0.000000 0.000000,0.000000 25.000000,0.000000 0.000000,0.000000-25.000000,0.000000 0.000000,0.000000 0.000000,0.000000 0.000000,25.000000 0.000000,0.000000 0.000000,-25.000000 0.000000,0.000000 0.000000,0.000000 25.000000,0.000000 0.000000,25.000000 0.000000,0.000000 0.000000,-25.000000 0.000000,0.000000 0.000000,0.000000 25.000000,0.000000 0.000000,0.000000 50.000000,0.000000 0.000000,0.000000-25.000000</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2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25300.000000 49950.000000,'0.000000'-50.000000,"-25.000000"25.000000,0.000000 0.000000,25.000000 0.000000,0.000000 0.000000,0.000000 0.000000,0.000000 0.000000,-25.000000 25.000000,0.000000 0.000000,50.000000 0.000000,0.000000 0.000000,0.000000 0.000000,0.000000 0.000000,0.000000 0.000000,0.000000 0.000000,0.000000 25.000000,0.000000 0.000000,25.000000 0.000000,0.000000 0.000000,0.000000-25.000000,0.000000 0.000000,25.000000 25.000000,0.000000 0.000000,0.000000-25.000000,0.000000 0.000000,50.000000 25.000000,0.000000 0.000000,50.000000-25.000000,0.000000 0.000000,50.000000 0.000000,0.000000 0.000000,0.000000 0.000000,0.000000 0.000000,0.000000 0.000000,0.000000 0.000000,25.000000-25.000000,0.000000 0.000000,25.000000 0.000000,0.000000 0.000000,0.000000 0.000000,0.000000 0.000000,0.000000 0.000000,0.000000 0.000000,-75.000000 25.000000,0.000000 0.000000,75.000000-25.000000,0.000000 0.000000,25.000000 25.000000,0.000000 0.000000,-75.000000-25.000000,0.000000 0.000000,0.000000 25.000000,0.000000 0.000000,50.000000-25.000000,0.000000 0.000000,25.000000 25.000000,0.000000 0.000000,-50.000000-25.000000,0.000000 0.000000,25.000000 25.000000,0.000000 0.000000,0.000000 0.000000,0.000000 0.000000,50.000000 0.000000,0.000000 0.000000,-50.000000 0.000000,0.000000 0.000000,-50.000000 0.000000,0.000000 0.000000,75.000000 0.000000,0.000000 0.000000,25.000000 0.000000,0.000000 0.000000,-125.000000 0.000000,0.000000 0.000000,25.000000 0.000000,0.000000 0.000000,75.000000 25.000000,0.000000 0.000000,-25.000000-25.000000,0.000000 0.000000,-25.000000 0.000000,0.000000 0.000000,0.000000 25.000000,0.000000 0.000000,0.000000-25.000000,0.000000 0.000000,50.000000 25.000000,0.000000 0.000000,-25.000000 0.000000,0.000000 0.000000,-75.000000-25.000000,0.000000 0.000000,50.000000 25.000000,0.000000 0.000000,50.000000-25.000000,0.000000 0.000000,-75.000000 25.000000,0.000000 0.000000,-25.000000-25.000000,0.000000 0.000000,25.000000 25.000000,0.000000 0.000000,0.000000-25.000000,0.000000 0.000000,25.000000 25.000000,0.000000 0.000000,-25.000000-25.000000,0.000000 0.000000,-75.000000 25.000000,0.000000 0.000000,0.000000-25.000000,0.000000 0.000000,75.000000 0.000000,0.000000 0.000000,-50.000000 25.000000,0.000000 0.000000,0.000000-25.000000,0.000000 0.000000,-50.000000 25.000000,0.000000 0.000000,-50.000000-25.000000,0.000000 0.000000,-25.000000 0.000000,0.000000 0.000000,-25.000000 25.000000,0.000000 0.000000,0.000000-25.000000,0.000000 0.000000,0.000000 0.000000,0.000000 0.000000,-75.000000 0.000000,0.000000 0.000000,0.000000 0.000000,0.000000 0.000000,0.000000 0.000000,0.000000 0.000000,-50.000000 0.000000,0.000000 0.000000,25.000000 0.000000,0.000000 0.000000,-75.000000 0.000000,0.000000 0.000000,0.000000 0.000000,0.000000 0.000000,-25.000000 0.000000,0.000000 0.000000,0.000000 0.000000,0.000000 0.000000,0.000000 0.000000,0.000000 0.000000,-25.000000 0.000000,0.000000 0.000000,-50.000000 0.000000,0.000000 0.000000,-50.000000-25.000000,0.000000 0.000000,0.000000 25.000000,0.000000 0.000000,25.000000 0.000000,0.000000 0.000000,-75.000000 0.000000,0.000000 0.000000,0.000000 0.000000,0.000000 0.000000,50.000000 0.000000,0.000000 0.000000,-25.000000 0.000000,0.000000 0.000000,-25.000000 25.000000,0.000000 0.000000,50.000000-25.000000,0.000000 0.000000,0.000000 0.000000,0.000000 0.000000,-25.000000 0.000000,0.000000 0.000000,-25.000000 0.000000,0.000000 0.000000,50.000000 0.000000,0.000000 0.000000,-50.000000 0.000000,0.000000 0.000000,-25.000000 0.000000,0.000000 0.000000,75.000000 0.000000,0.000000 0.000000,-25.000000-25.000000,0.000000 0.000000,-50.000000 25.000000,0.000000 0.000000,75.000000-25.000000,0.000000 0.000000,25.000000 0.000000,0.000000 0.000000,-75.000000 0.000000,0.000000 0.000000,0.000000 25.000000,0.000000 0.000000,100.000000 0.000000,0.000000 0.000000,-100.000000-25.000000,0.000000 0.000000,0.000000 25.000000,0.000000 0.000000,100.000000 0.000000,0.000000 0.000000,-50.000000 0.000000,0.000000 0.000000,-25.000000 0.000000,0.000000 0.000000,75.000000 25.000000,0.000000 0.000000,25.000000 0.000000,0.000000 0.000000,50.000000-25.000000,0.000000 0.000000,-25.000000 25.000000,0.000000 0.000000,-25.000000 0.000000,0.000000 0.000000,75.000000-25.000000,0.000000 0.000000,25.000000 25.000000,0.000000 0.000000,50.000000 0.000000,0.000000 0.000000,50.000000 0.000000,0.000000 0.000000,0.000000-25.000000,0.000000 0.000000,25.000000 25.000000,0.000000 0.000000,25.000000-25.000000,0.000000 0.000000,0.000000 0.000000,0.000000 0.000000,25.000000 25.000000</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55000.000000 47400.000000,'50.000000'0.000000,"0.000000"-25.000000,0.000000 0.000000,-25.000000 25.000000,0.000000 0.000000,25.000000 0.000000,0.000000 0.000000,25.000000 0.000000,0.000000 0.000000,25.000000 0.000000,0.000000 0.000000,0.000000 0.000000,0.000000 0.000000,25.000000 0.000000,0.000000 0.000000,50.000000 25.000000,0.000000 0.000000,25.000000-25.000000,0.000000 0.000000,0.000000 25.000000,0.000000 0.000000,-25.000000-25.000000,0.000000 0.000000,0.000000 0.000000,0.000000 0.000000,0.000000 0.000000,0.000000 0.000000,50.000000 0.000000,0.000000 0.000000,0.000000 25.000000,0.000000 0.000000,-25.000000-25.000000,0.000000 0.000000,25.000000 0.000000,0.000000 0.000000,-25.000000 0.000000,0.000000 0.000000,25.000000 25.000000,0.000000 0.000000,50.000000-25.000000,0.000000 0.000000,-50.000000 0.000000,0.000000 0.000000,-50.000000 0.000000,0.000000 0.000000,50.000000 25.000000,0.000000 0.000000,0.000000-25.000000,0.000000 0.000000,0.000000 0.000000,0.000000 0.000000,0.000000 0.000000,0.000000 0.000000,-50.000000 0.000000,0.000000 0.000000,50.000000 0.000000,0.000000 0.000000,50.000000 0.000000,0.000000 0.000000,-25.000000 0.000000,0.000000 0.000000,-50.000000 0.000000,0.000000 0.000000,25.000000 0.000000,0.000000 0.000000,0.000000 0.000000,0.000000 0.000000,50.000000 0.000000,0.000000 0.000000,-25.000000 0.000000,0.000000 0.000000,-50.000000 0.000000,0.000000 0.000000,25.000000 0.000000,0.000000 0.000000,75.000000 0.000000,0.000000 0.000000,-25.000000 0.000000,0.000000 0.000000,-50.000000 0.000000,0.000000 0.000000,50.000000 0.000000,0.000000 0.000000,0.000000 0.000000,0.000000 0.000000,25.000000 25.000000,0.000000 0.000000,-75.000000-25.000000,0.000000 0.000000,0.000000 0.000000,0.000000 0.000000,75.000000 0.000000,0.000000 0.000000,0.000000 0.000000,0.000000 0.000000,-75.000000 0.000000,0.000000 0.000000,25.000000 25.000000,0.000000 0.000000,50.000000-25.000000,0.000000 0.000000,-25.000000 0.000000,0.000000 0.000000,-50.000000 0.000000,0.000000 0.000000,25.000000 25.000000,0.000000 0.000000,25.000000-25.000000,0.000000 0.000000,0.000000 0.000000,0.000000 0.000000,-25.000000 0.000000,0.000000 0.000000,-25.000000 0.000000,0.000000 0.000000,50.000000 25.000000,0.000000 0.000000,25.000000-25.000000,0.000000 0.000000,-50.000000 0.000000,0.000000 0.000000,-25.000000 25.000000,0.000000 0.000000,50.000000-25.000000,0.000000 0.000000,25.000000 0.000000,0.000000 0.000000,-50.000000 0.000000,0.000000 0.000000,-25.000000 25.000000,0.000000 0.000000,50.000000-25.000000,0.000000 0.000000,25.000000 0.000000,0.000000 0.000000,-50.000000 25.000000,0.000000 0.000000,-50.000000-25.000000,0.000000 0.000000,50.000000 0.000000,0.000000 0.000000,25.000000 0.000000,0.000000 0.000000,-75.000000 25.000000,0.000000 0.000000,-50.000000 0.000000,0.000000 0.000000,0.000000-25.000000,0.000000 0.000000,-50.000000 25.000000,0.000000 0.000000,25.000000 0.000000,0.000000 0.000000,-25.000000 0.000000,0.000000 0.000000,-50.000000 0.000000,0.000000 0.000000,25.000000 0.000000,0.000000 0.000000,-75.000000 0.000000,0.000000 0.000000,25.000000 25.000000,0.000000 0.000000,-25.000000 0.000000,0.000000 0.000000,-25.000000 25.000000,0.000000 0.000000,-25.000000-25.000000,0.000000 0.000000,0.000000 50.000000,0.000000 0.000000,0.000000-25.000000,0.000000 0.000000,0.000000 0.000000,0.000000 0.000000,25.000000 25.000000,0.000000 0.000000,0.000000-25.000000,0.000000 0.000000,0.000000 25.000000,0.000000 0.000000,25.000000 0.000000,0.000000 0.000000,0.000000-25.000000,0.000000 0.000000,-25.000000 0.000000,0.000000 0.000000,25.000000 0.000000,0.000000 0.000000,0.000000-25.000000,0.000000 0.000000,0.000000 25.000000,0.000000 0.000000,-25.000000-25.000000,0.000000 0.000000,25.000000 0.000000,0.000000 0.000000,-50.000000 0.000000,0.000000 0.000000,0.000000-25.000000,0.000000 0.000000,-25.000000 0.000000,0.000000 0.000000,0.000000 0.000000,0.000000 0.000000,-25.000000 0.000000,0.000000 0.000000,-25.000000 0.000000,0.000000 0.000000,-50.000000-25.000000,0.000000 0.000000,-75.000000 0.000000,0.000000 0.000000,-25.000000 0.000000,0.000000 0.000000,50.000000-25.000000,0.000000 0.000000,-50.000000 0.000000,0.000000 0.000000,-25.000000 0.000000,0.000000 0.000000,0.000000 0.000000,0.000000 0.000000,0.000000 0.000000,0.000000 0.000000,50.000000 0.000000,0.000000 0.000000,-50.000000 25.000000,0.000000 0.000000,-25.000000-25.000000,0.000000 0.000000,75.000000 0.000000,0.000000 0.000000,-25.000000 25.000000,0.000000 0.000000,-75.000000 0.000000,0.000000 0.000000,75.000000-25.000000,0.000000 0.000000,0.000000 25.000000,0.000000 0.000000,-50.000000-25.000000,0.000000 0.000000,0.000000 25.000000,0.000000 0.000000,75.000000 0.000000,0.000000 0.000000,-50.000000-25.000000,0.000000 0.000000,-25.000000 25.000000,0.000000 0.000000,25.000000 0.000000,0.000000 0.000000,25.000000-25.000000,0.000000 0.000000,-50.000000 25.000000,0.000000 0.000000,-25.000000 0.000000,0.000000 0.000000,50.000000-25.000000,0.000000 0.000000,25.000000 25.000000,0.000000 0.000000,-100.000000 0.000000,0.000000 0.000000,50.000000 0.000000,0.000000 0.000000,50.000000 0.000000,0.000000 0.000000,-100.000000 0.000000,0.000000 0.000000,25.000000 0.000000,0.000000 0.000000,50.000000 0.000000,0.000000 0.000000,-75.000000 0.000000,0.000000 0.000000,25.000000 0.000000,0.000000 0.000000,75.000000 0.000000,0.000000 0.000000,-25.000000 0.000000,0.000000 0.000000,-25.000000 25.000000,0.000000 0.000000,50.000000 0.000000,0.000000 0.000000,25.000000 0.000000,0.000000 0.000000,-50.000000-25.000000,0.000000 0.000000,0.000000 25.000000,0.000000 0.000000,50.000000-25.000000,0.000000 0.000000,0.000000 25.000000,0.000000 0.000000,0.000000-25.000000,0.000000 0.000000,0.000000 0.000000,0.000000 0.000000,50.000000 25.000000,0.000000 0.000000,75.000000-25.000000,0.000000 0.000000,0.000000 25.000000,0.000000 0.000000,-50.000000-25.000000,0.000000 0.000000,25.000000 0.000000,0.000000 0.000000,-25.000000 0.000000,0.000000 0.000000,50.000000 25.000000,0.000000 0.000000,25.000000-25.000000,0.000000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25.000000,0.000000 0.000000,25.000000-25.000000,0.000000 0.000000,-25.000000 0.000000,0.000000 0.000000,-25.000000 25.000000,0.000000 0.000000,25.000000-25.000000,0.000000 0.000000,-25.000000 25.000000,0.000000 0.000000,25.000000-25.000000,0.000000 0.000000,-25.000000 0.000000,0.000000 0.000000,0.000000 25.000000,0.000000 0.000000,25.000000-25.000000,0.000000 0.000000,0.000000 0.000000,0.000000 0.000000,-25.000000 25.000000,0.000000 0.000000,25.000000-25.000000,0.000000 0.000000,25.000000 0.000000,0.000000 0.000000,-25.000000 0.000000,0.000000 0.000000,0.000000 0.000000,0.000000 0.000000,0.000000 0.000000,0.000000 0.000000,25.000000 0.000000,0.000000 0.000000,0.000000 0.000000,0.000000 0.000000,0.000000-25.000000,0.000000 0.000000,0.000000 0.000000,0.000000 0.000000,25.000000 0.000000,0.000000 0.000000,0.000000 0.000000,0.000000 0.000000,0.000000-25.000000,0.000000 0.000000,0.000000 25.000000,0.000000 0.000000,25.000000-25.000000,0.000000 0.000000,0.000000 0.000000,0.000000 0.000000,0.000000-25.000000,0.000000 0.000000,0.000000 25.000000,0.000000 0.000000,0.000000-25.000000,0.000000 0.000000,0.000000 0.000000,0.000000 0.000000,-25.000000-25.000000,0.000000 0.000000,25.000000 0.000000,0.000000 0.000000,-25.000000 25.000000,0.000000 0.000000,25.000000-50.000000,0.000000 0.000000,-25.000000 25.000000,0.000000 0.000000,0.000000 0.000000,0.000000 0.000000,0.000000 0.000000,0.000000 0.000000,25.000000 0.000000,0.000000 0.000000,-25.000000 25.000000,0.000000 0.000000,0.000000 25.000000,0.000000 0.000000,0.000000-25.000000,0.000000 0.000000,0.000000 25.000000,0.000000 0.000000,0.000000 0.000000,0.000000 0.000000,0.000000 25.000000,0.000000 0.000000,-25.000000-25.000000,0.000000 0.000000,25.000000 25.000000,0.000000 0.000000,-25.000000 25.000000,0.000000 0.000000,0.000000 0.000000</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4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47300.000000 19150.000000,'50.000000'0.000000,"-25.000000"0.000000,0.000000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0.000000,-25.000000-25.000000,0.000000 0.000000,25.000000 25.000000,0.000000 0.000000,-25.000000 0.000000,0.000000 0.000000,25.000000 0.000000,0.000000 0.000000,25.000000 0.000000,0.000000 0.000000,0.000000 0.000000,0.000000 0.000000,0.000000 0.000000,0.000000 0.000000,50.000000 0.000000,0.000000 0.000000,-50.000000 0.000000,0.000000 0.000000,-25.000000 0.000000,0.000000 0.000000,25.000000 0.000000,0.000000 0.000000,-25.000000 0.000000,0.000000 0.000000,50.000000 0.000000,0.000000 0.000000,0.000000 0.000000,0.000000 0.000000,0.000000 0.000000,0.000000 0.000000,0.000000 0.000000,0.000000 0.000000,-25.000000 0.000000,0.000000 0.000000,0.000000 0.000000,0.000000 0.000000,100.000000 0.000000,0.000000 0.000000,25.000000 0.000000,0.000000 0.000000,-25.000000 0.000000,0.000000 0.000000,0.000000 0.000000,0.000000 0.000000,0.000000 0.000000,0.000000 0.000000,50.000000 0.000000,0.000000 0.000000,-25.000000 25.000000,0.000000 0.000000,-75.000000-25.000000,0.000000 0.000000,25.000000 0.000000,0.000000 0.000000,50.000000 0.000000,0.000000 0.000000,-25.000000 0.000000,0.000000 0.000000,-50.000000 0.000000,0.000000 0.000000,50.000000 0.000000,0.000000 0.000000,25.000000 25.000000,0.000000 0.000000,0.000000-25.000000,0.000000 0.000000,-25.000000 0.000000,0.000000 0.000000,-50.000000 25.000000,0.000000 0.000000,50.000000-25.000000,0.000000 0.000000,0.000000 0.000000,0.000000 0.000000,-25.000000 0.000000,0.000000 0.000000,-50.000000 0.000000,0.000000 0.000000,0.000000 0.000000,0.000000 0.000000,-25.000000 0.000000,0.000000 0.000000,75.000000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0.000000,-25.000000 0.000000,0.000000 0.000000,-25.000000 0.000000,0.000000 0.000000,0.000000 0.000000,0.000000 0.000000,-25.000000 0.000000,0.000000 0.000000,-50.000000 0.000000,0.000000 0.000000,0.000000 0.000000,0.000000 0.000000,-25.000000 0.000000,0.000000 0.000000,0.000000 0.000000,0.000000 0.000000,-25.000000 0.000000,0.000000 0.000000,-50.000000 0.000000,0.000000 0.000000,0.000000 0.000000,0.000000 0.000000,0.000000 0.000000,0.000000 0.000000,-50.000000 0.000000,0.000000 0.000000,25.000000 0.000000,0.000000 0.000000,25.000000 0.000000,0.000000 0.000000,-50.000000 0.000000,0.000000 0.000000,0.000000 0.000000,0.000000 0.000000,-25.000000 0.000000,0.000000 0.000000,-25.000000 0.000000,0.000000 0.000000,0.000000 0.000000,0.000000 0.000000,0.000000 0.000000,0.000000 0.000000,-25.000000 0.000000,0.000000 0.000000,0.000000 0.000000,0.000000 0.000000,-50.000000 0.000000,0.000000 0.000000,25.000000 0.000000,0.000000 0.000000,25.000000 0.000000,0.000000 0.000000,-50.000000 0.000000,0.000000 0.000000,-25.000000 0.000000,0.000000 0.000000,75.000000 0.000000,0.000000 0.000000,-25.000000 0.000000,0.000000 0.000000,-100.000000 0.000000,0.000000 0.000000,75.000000 0.000000,0.000000 0.000000,0.000000 0.000000,0.000000 0.000000,-50.000000 0.000000,0.000000 0.000000,25.000000 0.000000,0.000000 0.000000,50.000000 0.000000,0.000000 0.000000,-25.000000 0.000000,0.000000 0.000000,-50.000000 0.000000,0.000000 0.000000,50.000000 0.000000,0.000000 0.000000,0.000000 0.000000,0.000000 0.000000,-50.000000 0.000000,0.000000 0.000000,0.000000-25.000000,0.000000 0.000000,75.000000 25.000000,0.000000 0.000000,-175.000000 0.000000,0.000000 0.000000,375.000000 0.000000,0.000000 0.000000,-275.000000 0.000000,0.000000 0.000000,75.000000 0.000000,0.000000 0.000000,-25.000000 0.000000,0.000000 0.000000,25.000000 0.000000,0.000000 0.000000,75.000000 0.000000,0.000000 0.000000,25.000000 0.000000,0.000000 0.000000,-25.000000 25.000000,0.000000 0.000000,25.000000-25.000000,0.000000 0.000000,25.000000 0.000000,0.000000 0.000000,50.000000 0.000000,0.000000 0.000000,75.000000 0.000000,0.000000 0.000000,75.000000 0.000000,0.000000 0.000000,50.000000-25.000000,0.000000 0.000000,25.000000 25.000000,0.000000 0.000000,50.000000 0.000000,0.000000 0.000000,25.000000-25.000000,0.000000 0.000000,0.000000 25.000000,0.000000 0.000000,-25.000000-25.000000,0.000000 0.000000,25.000000 25.000000,0.000000 0.000000,25.000000-25.000000,0.000000 0.000000,0.000000 25.000000,0.000000 0.000000,75.000000 0.000000,0.000000 0.000000,-25.000000-25.000000,0.000000 0.000000,100.000000 25.000000,0.000000 0.000000,25.000000 0.000000,0.000000 0.000000,-50.000000 0.000000,0.000000 0.000000,100.000000 0.000000,0.000000 0.000000,0.000000 0.000000,0.000000 0.000000,-25.000000 0.000000,0.000000 0.000000,50.000000 25.000000,0.000000 0.000000,0.000000-25.000000,0.000000 0.000000,-25.000000 25.000000,0.000000 0.000000,-25.000000-25.000000,0.000000 0.000000,100.000000 0.000000,0.000000 0.000000,-150.000000 25.000000,0.000000 0.000000,50.000000-25.000000,0.000000 0.000000,50.000000 25.000000,0.000000 0.000000,-150.000000-25.000000,0.000000 0.000000,75.000000 25.000000,0.000000 0.000000,-25.000000 0.000000,0.000000 0.000000,-150.000000-25.000000,0.000000 0.000000,50.000000 25.000000,0.000000 0.000000,25.000000 0.000000,0.000000 0.000000,-100.000000-25.000000,0.000000 0.000000,-75.000000 25.000000,0.000000 0.000000,-25.000000-25.000000,0.000000 0.000000,-25.000000 0.000000,0.000000 0.000000,-25.000000 0.000000,0.000000 0.000000,-75.000000 0.000000,0.000000 0.000000,-50.000000 0.000000,0.000000 0.000000,-25.000000 0.000000,0.000000 0.000000,-50.000000-25.000000,0.000000 0.000000,-50.000000 25.000000,0.000000 0.000000,-50.000000 0.000000,0.000000 0.000000,-25.000000-25.000000,0.000000 0.000000,-50.000000 25.000000,0.000000 0.000000,25.000000 0.000000,0.000000 0.000000,-100.000000 0.000000,0.000000 0.000000,-50.000000 0.000000,0.000000 0.000000,-50.000000 0.000000,0.000000 0.000000,0.000000-25.000000,0.000000 0.000000,-50.000000 25.000000,0.000000 0.000000,75.000000 0.000000,0.000000 0.000000,-25.000000 0.000000,0.000000 0.000000,0.000000 0.000000,0.000000 0.000000,50.000000 0.000000,0.000000 0.000000,-50.000000 0.000000,0.000000 0.000000,75.000000 0.000000,0.000000 0.000000,25.000000 0.000000,0.000000 0.000000,0.000000 25.000000,0.000000 0.000000,100.000000-25.000000,0.000000 0.000000,-50.000000 25.000000,0.000000 0.000000,25.000000 0.000000,0.000000 0.000000,125.000000-25.000000,0.000000 0.000000,50.000000 0.000000,0.000000 0.000000,0.000000 0.000000,0.000000 0.000000,25.000000 0.000000,0.000000 0.000000,100.000000 0.000000,0.000000 0.000000,50.000000 0.000000,0.000000 0.000000,75.000000 0.000000,0.000000 0.000000,25.000000 0.000000,0.000000 0.000000,-25.000000 25.000000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5:32:3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60760.000000 21350.000000 999,'-10.000000'19.000000'0,"2.000000"-1.000000"0 ,1.000000-1.000000 0,1.000000-2.000000 0,2.000000 0.000000 0,-2.000000-2.000000 0,2.000000-1.000000 0,-1.000000-2.000000 0,0.000000 0.000000 0,2.000000 0.000000 0,1.000000 1.000000 0,2.000000-1.000000 0,0.000000 0.000000 0,0.000000 0.000000 0,0.000000-1.000000 0,0.000000 2.000000 0,0.000000-1.000000 0,0.000000 2.000000 0,0.000000 1.000000 0,0.000000 2.000000 0,0.000000-1.000000 0,0.000000-1.000000 0,0.000000-1.000000 0,0.000000-1.000000 0,0.000000-2.000000 0,0.000000 2.000000 0,0.000000-2.000000 0,0.000000 1.000000 0,0.000000 1.000000 0,0.000000 1.000000 0,0.000000 1.000000 0,0.000000 1.000000 0,0.000000 1.000000 0,0.000000-2.000000 0,0.000000-1.000000 0,0.000000-2.000000 0,0.000000 1.000000 0,2.000000-2.000000 0,1.000000 2.000000 0,2.000000-1.000000 0,0.000000 0.000000 0,2.000000 2.000000 0,1.000000 1.000000 0,1.000000 2.000000 0,2.000000 0.000000 0,-2.000000 0.000000 0,2.000000 0.000000 0,-2.000000-1.000000 0,1.000000 1.000000 0,-2.000000-2.000000 0,-1.000000-1.000000 0,-1.000000-2.000000 0,-1.000000 1.000000 0,2.000000-2.000000 0,1.000000 2.000000 0,1.000000-1.000000 0,2.000000 0.000000 0,-2.000000 0.000000 0,2.000000 0.000000 0,-2.000000-1.000000 0,1.000000 1.000000 0,-2.000000 0.000000 0,-1.000000 1.000000 0,-1.000000-1.000000 0,-1.000000-1.000000 0,2.000000-1.000000 0,1.000000-1.000000 0,1.000000-2.000000 0,2.000000 1.000000 0,-2.000000-1.000000 0,2.000000 0.000000 0,-2.000000 0.000000 0,2.000000-1.000000 0,1.000000-1.000000 0,1.000000-1.000000 0,1.000000-2.000000 0,1.000000 1.000000 0,-2.000000 1.000000 0,-1.000000 1.000000 0,-2.000000 2.000000 0,1.000000-1.000000 0,1.000000-1.000000 0,1.000000-1.000000 0,1.000000-2.000000 0,1.000000 1.000000 0,1.000000 1.000000 0,-1.000000 1.000000 0,-1.000000 2.000000 0,1.000000-1.000000 0,1.000000-1.000000 0,-1.000000-1.000000 0,0.000000-1.000000 0,-1.000000-1.000000 0,-1.000000 0.000000 0,-1.000000 0.000000 0,-1.000000 0.000000 0,-1.000000 0.000000 0,2.000000 2.000000 0,1.000000 1.000000 0,2.000000 1.000000 0,-1.000000 1.000000 0,1.000000-2.000000 0,1.000000-1.000000 0,-1.000000-1.000000 0,-1.000000-1.000000 0,-1.000000 0.000000 0,-1.000000 0.000000 0,-1.000000 0.000000 0,-1.000000 0.000000 0,-1.000000 0.000000 0,1.000000 0.000000 0,1.000000 0.000000 0,-1.000000 0.000000 0,0.000000 0.000000 0,-1.000000 0.000000 0,1.000000 0.000000 0,1.000000 0.000000 0,-2.000000 0.000000 0,2.000000 0.000000 0,-2.000000 0.000000 0</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8:5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11650.000000 18000.000000,'50.000000'0.000000,"-25.000000"0.000000,0.000000 0.000000,0.000000 0.000000,0.000000 0.000000,0.000000 0.000000,0.000000 0.000000,-25.000000 25.000000,0.000000 0.000000,25.000000-25.000000,0.000000 0.000000,0.000000 0.000000,0.000000 0.000000,25.000000 0.000000,0.000000 0.000000,0.000000 25.000000,0.000000 0.000000,0.000000-25.000000,0.000000 0.000000,0.000000 0.000000,0.000000 0.000000,25.000000 0.000000,0.000000 0.000000,0.000000 25.000000,0.000000 0.000000,0.000000-25.000000,0.000000 0.000000,0.000000 0.000000,0.000000 0.000000,25.000000 25.000000,0.000000 0.000000,25.000000-25.000000,0.000000 0.000000,50.000000 0.000000,0.000000 0.000000,-25.000000 0.000000,0.000000 0.000000,0.000000 0.000000,0.000000 0.000000,75.000000 0.000000,0.000000 0.000000,-175.000000 25.000000,0.000000 0.000000,25.000000-25.000000,0.000000 0.000000,25.000000 0.000000,0.000000 0.000000,-25.000000 25.000000,0.000000 0.000000,0.000000-25.000000,0.000000 0.000000,25.000000 25.000000,0.000000 0.000000,0.000000-25.000000,0.000000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25.000000,0.000000 0.000000,0.000000-25.000000,0.000000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0.000000,-25.000000-25.000000,0.000000 0.000000,25.000000 25.000000,0.000000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 25.000000,0.000000 0.000000,-25.000000-25.000000,0.000000 0.000000,-25.000000 0.000000,0.000000 0.000000,25.000000 0.000000,0.000000 0.000000,-25.000000 0.000000,0.000000 0.000000,0.000000 0.000000,0.000000 0.000000,50.000000 0.000000,0.000000 0.000000,-25.000000 0.000000,0.000000 0.000000,25.000000 0.000000,0.000000 0.000000,0.000000 0.000000,0.000000 0.000000,-25.000000 0.000000,0.000000 0.000000,-25.000000 0.000000,0.000000 0.000000,25.000000 0.000000,0.000000 0.000000,-50.000000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25.000000,0.000000 0.000000,0.000000-25.000000,0.000000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0.000000,0.000000 0.000000,0.000000 0.000000,0.000000 0.000000,0.000000 0.000000,25.000000 0.000000,0.000000 0.000000,-25.000000 25.000000,0.000000 0.000000,50.000000-25.000000,0.000000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25.000000,0.000000 0.000000,0.000000-25.000000,0.000000 0.000000,0.000000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25.000000,0.000000 0.000000,-25.000000 0.000000</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02"/>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86000.000000 16650.000000,'-50.000000'0.000000,"75.000000"0.000000,0.000000 0.000000,50.000000 0.000000,0.000000 0.000000,25.000000 0.000000,0.000000 0.000000,25.000000-25.000000,0.000000 0.000000,50.000000 25.000000,0.000000 0.000000,0.000000-25.000000,0.000000 0.000000,25.000000 25.000000,0.000000 0.000000,25.000000-25.000000,0.000000 0.000000,50.000000 25.000000,0.000000 0.000000,0.000000-25.000000,0.000000 0.000000,0.000000 25.000000,0.000000 0.000000,-50.000000-25.000000,0.000000 0.000000,75.000000 0.000000,0.000000 0.000000,0.000000 25.000000,0.000000 0.000000,-75.000000-25.000000,0.000000 0.000000,0.000000 0.000000,0.000000 0.000000,25.000000 25.000000,0.000000 0.000000,25.000000-25.000000,0.000000 0.000000,-25.000000 0.000000,0.000000 0.000000,-50.000000 25.000000,0.000000 0.000000,25.000000-25.000000,0.000000 0.000000,50.000000 25.000000,0.000000 0.000000,0.000000-25.000000,0.000000 0.000000,-75.000000 25.000000,0.000000 0.000000,0.000000 0.000000,0.000000 0.000000,0.000000 0.000000,0.000000 0.000000,50.000000 0.000000,0.000000 0.000000,-50.000000 0.000000,0.000000 0.000000,-50.000000 0.000000,0.000000 0.000000,-25.000000 0.000000,0.000000 0.000000,25.000000 0.000000,0.000000 0.000000,-25.000000 25.000000,0.000000 0.000000,0.000000-25.000000,0.000000 0.000000,-25.000000 25.000000,0.000000 0.000000,0.000000-25.000000,0.000000 0.000000,-50.000000 25.000000,0.000000 0.000000,25.000000 0.000000,0.000000 0.000000,-25.000000 0.000000,0.000000 0.000000,0.000000 0.000000,0.000000 0.000000,-25.000000 25.000000,0.000000 0.000000,25.000000-25.000000,0.000000 0.000000,-25.000000 25.000000,0.000000 0.000000,25.000000 0.000000,0.000000 0.000000,-25.000000 0.000000,0.000000 0.000000,0.000000 0.000000,0.000000 0.000000,0.000000 25.000000,0.000000 0.000000,0.000000-25.000000,0.000000 0.000000,-25.000000 0.000000,0.000000 0.000000,25.000000 0.000000,0.000000 0.000000,-25.000000 25.000000,0.000000 0.000000,25.000000-25.000000,0.000000 0.000000,-25.000000 25.000000,0.000000 0.000000,25.000000-25.000000,0.000000 0.000000,-25.000000 25.000000,0.000000 0.000000,25.000000 25.000000,0.000000 0.000000,25.000000-25.000000,0.000000 0.000000,-25.000000 0.000000,0.000000 0.000000,0.000000 0.000000,0.000000 0.000000,25.000000-25.000000,0.000000 0.000000,-25.000000 0.000000,0.000000 0.000000,25.000000 25.000000,0.000000 0.000000,-25.000000-50.000000,0.000000 0.000000,0.000000 25.000000,0.000000 0.000000,-25.000000-25.000000,0.000000 0.000000,0.000000 25.000000,0.000000 0.000000,0.000000-25.000000,0.000000 0.000000,-25.000000 0.000000,0.000000 0.000000,-50.000000 0.000000,0.000000 0.000000,0.000000 0.000000,0.000000 0.000000,0.000000 0.000000,0.000000 0.000000,0.000000 0.000000,0.000000 0.000000,0.000000 0.000000,0.000000 0.000000,-25.000000 0.000000,0.000000 0.000000,25.000000-25.000000,0.000000 0.000000,-25.000000 25.000000,0.000000 0.000000,-25.000000-25.000000,0.000000 0.000000,0.000000 25.000000,0.000000 0.000000,-25.000000-25.000000,0.000000 0.000000,-25.000000 0.000000,0.000000 0.000000,0.000000 25.000000,0.000000 0.000000,25.000000-25.000000,0.000000 0.000000,0.000000 0.000000,0.000000 0.000000,25.000000 0.000000,0.000000 0.000000,-25.000000 0.000000,0.000000 0.000000,-25.000000 0.000000,0.000000 0.000000,25.000000 0.000000,0.000000 0.000000,-25.000000 0.000000,0.000000 0.000000,25.000000 25.000000,0.000000 0.000000,25.000000-25.000000,0.000000 0.000000,0.000000 0.000000,0.000000 0.000000,-50.000000 0.000000,0.000000 0.000000,25.000000 0.000000,0.000000 0.000000,-25.000000 0.000000,0.000000 0.000000,0.000000 0.000000,0.000000 0.000000,25.000000 0.000000,0.000000 0.000000,25.000000 0.000000,0.000000 0.000000,-50.000000 0.000000,0.000000 0.000000,0.000000 0.000000,0.000000 0.000000,-50.000000 0.000000,0.000000 0.000000,25.000000 0.000000,0.000000 0.000000,50.000000 0.000000,0.000000 0.000000,25.000000 0.000000,0.000000 0.000000,0.000000 0.000000,0.000000 0.000000,0.000000 25.000000,0.000000 0.000000,0.000000-25.000000,0.000000 0.000000,-25.000000 25.000000,0.000000 0.000000,0.000000-25.000000,0.000000 0.000000,0.000000 0.000000,0.000000 0.000000,25.000000 25.000000,0.000000 0.000000,50.000000-25.000000,0.000000 0.000000,-25.000000 0.000000,0.000000 0.000000,0.000000 25.000000,0.000000 0.000000,0.000000-25.000000,0.000000 0.000000,-25.000000 0.000000,0.000000 0.000000,-25.000000 25.000000,0.000000 0.000000,25.000000-25.000000,0.000000 0.000000,0.000000 0.000000,0.000000 0.000000,25.000000 25.000000,0.000000 0.000000,25.000000-25.000000,0.000000 0.000000,0.000000 0.000000,0.000000 0.000000,25.000000 25.000000,0.000000 0.000000,-25.000000-25.000000,0.000000 0.000000,0.000000 0.000000,0.000000 0.000000,0.000000 0.000000,0.000000 0.000000,-25.000000 0.000000,0.000000 0.000000,0.000000 25.000000,0.000000 0.000000,25.000000-25.000000,0.000000 0.000000,0.000000 0.000000,0.000000 0.000000,25.000000 0.000000,0.000000 0.000000,0.000000 0.000000,0.000000 0.000000,0.000000 0.000000,0.000000 0.000000,25.000000-25.000000,0.000000 0.000000,0.000000 0.000000,0.000000 0.000000,0.000000 0.000000,0.000000 0.000000,0.000000 0.000000,0.000000 0.000000,25.000000 0.000000,0.000000 0.000000,0.000000 0.000000,0.000000 0.000000,0.000000-25.000000,0.000000 0.000000,0.000000 25.000000,0.000000 0.000000,0.000000-25.000000,0.000000 0.000000,0.000000 25.000000,0.000000 0.000000,0.000000-25.000000,0.000000 0.000000,0.000000 0.000000,0.000000 0.000000,0.000000-25.000000,0.000000 0.000000,0.000000 25.000000,0.000000 0.000000,0.000000-25.000000,0.000000 0.000000,0.000000-25.000000,0.000000 0.000000,0.000000 25.000000,0.000000 0.000000,0.000000 0.000000,0.000000 0.000000,0.000000-25.000000,0.000000 0.000000,0.000000 0.000000,0.000000 0.000000,-25.000000 25.000000,0.000000 0.000000,0.000000-25.000000,0.000000 0.000000,25.000000 25.000000,0.000000 0.000000,-25.000000 0.000000,0.000000 0.000000,0.000000 25.000000,0.000000 0.000000,0.000000 0.000000,0.000000 0.000000,0.000000 25.000000,0.000000 0.000000,25.000000 0.000000,0.000000 0.000000,0.000000 0.000000,0.000000 0.000000,0.000000 0.000000,0.000000 0.000000,0.000000 0.000000,0.000000 0.000000,50.000000 0.000000,0.000000 0.000000,0.000000 25.000000,0.000000 0.000000,0.000000-25.000000,0.000000 0.000000,25.000000 25.000000,0.000000 0.000000,0.000000-25.000000,0.000000 0.000000,0.000000 25.000000,0.000000 0.000000,25.000000 0.000000,0.000000 0.000000,0.000000 0.000000,0.000000 0.000000,0.000000 0.000000,0.000000 0.000000,0.000000 0.000000,0.000000 0.000000,0.000000 0.000000,0.000000 0.000000,-50.000000 25.000000</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0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11250.000000 21800.000000,'0.000000'50.000000,"-25.000000"-50.000000,0.000000 0.000000,50.000000 0.000000,0.000000 0.000000,0.000000 0.000000,0.000000 0.000000,50.000000 0.000000,0.000000 0.000000,0.000000 0.000000,0.000000 0.000000,50.000000 0.000000,0.000000 0.000000,-25.000000 0.000000,0.000000 0.000000,25.000000 0.000000,0.000000 0.000000,25.000000 0.000000,0.000000 0.000000,-25.000000 0.000000,0.000000 0.000000,50.000000 0.000000,0.000000 0.000000,50.000000 25.000000,0.000000 0.000000,50.000000 0.000000,0.000000 0.000000,25.000000-25.000000,0.000000 0.000000,25.000000 25.000000,0.000000 0.000000,50.000000-25.000000,0.000000 0.000000,0.000000 25.000000,0.000000 0.000000,0.000000-25.000000,0.000000 0.000000,0.000000 0.000000,0.000000 0.000000,-25.000000 25.000000,0.000000 0.000000,-50.000000 0.000000,0.000000 0.000000,50.000000-25.000000,0.000000 0.000000,0.000000 25.000000,0.000000 0.000000,-75.000000 0.000000,0.000000 0.000000,50.000000 0.000000,0.000000 0.000000,0.000000 0.000000,0.000000 0.000000,-25.000000 25.000000,0.000000 0.000000,-50.000000-25.000000,0.000000 0.000000,75.000000-25.000000,0.000000 0.000000,-25.000000 25.000000,0.000000 0.000000,-75.000000 0.000000,0.000000 0.000000,75.000000-25.000000,0.000000 0.000000,25.000000 25.000000,0.000000 0.000000,-50.000000 0.000000,0.000000 0.000000,-25.000000-25.000000,0.000000 0.000000,0.000000 25.000000,0.000000 0.000000,50.000000 0.000000,0.000000 0.000000,-50.000000-25.000000,0.000000 0.000000,-75.000000 25.000000,0.000000 0.000000,0.000000 0.000000,0.000000 0.000000,75.000000-25.000000,0.000000 0.000000,-25.000000 25.000000,0.000000 0.000000,-50.000000-25.000000,0.000000 0.000000,0.000000 25.000000,0.000000 0.000000,-50.000000-25.000000,0.000000 0.000000,25.000000 0.000000,0.000000 0.000000,0.000000 25.000000,0.000000 0.000000,0.000000-25.000000,0.000000 0.000000,-25.000000 25.000000,0.000000 0.000000,-25.000000-25.000000,0.000000 0.000000,-25.000000 25.000000,0.000000 0.000000,-25.000000-25.000000,0.000000 0.000000,0.000000 0.000000,0.000000 0.000000,-25.000000 0.000000,0.000000 0.000000,-50.000000 0.000000,0.000000 0.000000,-50.000000 0.000000,0.000000 0.000000,-50.000000 0.000000,0.000000 0.000000,-50.000000-25.000000,0.000000 0.000000,-75.000000-25.000000,0.000000 0.000000,25.000000 25.000000,0.000000 0.000000,25.000000 0.000000,0.000000 0.000000,-75.000000-25.000000,0.000000 0.000000,-50.000000 25.000000,0.000000 0.000000,-50.000000 0.000000,0.000000 0.000000,-75.000000 0.000000,0.000000 0.000000,-50.000000-25.000000,0.000000 0.000000,25.000000 25.000000,0.000000 0.000000,-125.000000 0.000000,0.000000 0.000000,175.000000-25.000000,0.000000 0.000000,-75.000000 25.000000,0.000000 0.000000,25.000000 25.000000,0.000000 0.000000,50.000000-25.000000,0.000000 0.000000,-50.000000 25.000000,0.000000 0.000000,0.000000 0.000000,0.000000 0.000000,-50.000000 0.000000,0.000000 0.000000,50.000000 0.000000,0.000000 0.000000,-75.000000 0.000000,0.000000 0.000000,100.000000 0.000000,0.000000 0.000000,-25.000000 0.000000,0.000000 0.000000,100.000000 0.000000,0.000000 0.000000,100.000000 25.000000,0.000000 0.000000,-25.000000 0.000000,0.000000 0.000000,50.000000 0.000000,0.000000 0.000000,100.000000 0.000000,0.000000 0.000000,50.000000 0.000000,0.000000 0.000000,25.000000 0.000000,0.000000 0.000000,25.000000-25.000000,0.000000 0.000000,25.000000 0.000000,0.000000 0.000000,0.000000 0.000000,0.000000 0.000000,50.000000 0.000000,0.000000 0.000000,75.000000 0.000000,0.000000 0.000000,-25.000000 0.000000,0.000000 0.000000,0.000000 0.000000,0.000000 0.000000,25.000000-25.000000,0.000000 0.000000,50.000000 0.000000,0.000000 0.000000,0.000000 25.000000,0.000000 0.000000,50.000000-25.000000,0.000000 0.000000,0.000000 0.000000,0.000000 0.000000,25.000000 0.000000,0.000000 0.000000,25.000000 0.000000,0.000000 0.000000,50.000000 0.000000,0.000000 0.000000,-25.000000 0.000000,0.000000 0.000000,25.000000 25.000000,0.000000 0.000000,75.000000-25.000000,0.000000 0.000000,50.000000 25.000000,0.000000 0.000000,0.000000 0.000000,0.000000 0.000000,75.000000-25.000000,0.000000 0.000000,-125.000000 25.000000,0.000000 0.000000,0.000000 0.000000,0.000000 0.000000,375.000000 0.000000,0.000000 0.000000,-450.000000 0.000000,0.000000 0.000000,325.000000 0.000000,0.000000 0.000000,-175.000000 0.000000,0.000000 0.000000,50.000000-25.000000,0.000000 0.000000,-125.000000 25.000000,0.000000 0.000000,-50.000000 0.000000,0.000000 0.000000,50.000000 0.000000,0.000000 0.000000,-125.000000 25.000000,0.000000 0.000000,-100.000000 0.000000,0.000000 0.000000,0.000000 0.000000,0.000000 0.000000,-25.000000 0.000000,0.000000 0.000000,0.000000 0.000000,0.000000 0.000000,-75.000000 0.000000,0.000000 0.000000,0.000000-25.000000,0.000000 0.000000,-25.000000 25.000000,0.000000 0.000000,0.000000-25.000000,0.000000 0.000000,0.000000 25.000000,0.000000 0.000000,-25.000000 0.000000,0.000000 0.000000,-25.000000-25.000000,0.000000 0.000000,-25.000000 25.000000,0.000000 0.000000,0.000000-25.000000,0.000000 0.000000,-50.000000 0.000000,0.000000 0.000000,-25.000000 0.000000,0.000000 0.000000,-25.000000 0.000000,0.000000 0.000000,-25.000000 0.000000,0.000000 0.000000,-50.000000 0.000000,0.000000 0.000000,-25.000000-25.000000,0.000000 0.000000,-50.000000-25.000000,0.000000 0.000000,-75.000000 25.000000,0.000000 0.000000,-50.000000 0.000000,0.000000 0.000000,-50.000000 25.000000,0.000000 0.000000,250.000000-25.000000</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1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11200.000000 24800.000000,'50.000000'0.000000,"-25.000000"0.000000,0.000000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0.000000,50.000000 0.000000,0.000000 0.000000,-25.000000-25.000000,0.000000 0.000000,25.000000 25.000000,0.000000 0.000000,25.000000 0.000000,0.000000 0.000000,0.000000 0.000000,0.000000 0.000000,0.000000 0.000000,0.000000 0.000000,25.000000 0.000000,0.000000 0.000000,0.000000 0.000000,0.000000 0.000000,-25.000000 0.000000,0.000000 0.000000,0.000000 0.000000,0.000000 0.000000,-25.000000 0.000000,0.000000 0.000000,-25.000000-25.000000,0.000000 0.000000,25.000000 25.000000,0.000000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25.000000,0.000000 0.000000,25.000000-25.000000,0.000000 0.000000,0.000000 0.000000,0.000000 0.000000,25.000000 25.000000,0.000000 0.000000,0.000000-25.000000,0.000000 0.000000,-50.000000 0.000000,0.000000 0.000000,0.000000 25.000000,0.000000 0.000000,0.000000-25.000000,0.000000 0.000000,-25.000000 0.000000,0.000000 0.000000,0.000000 0.000000,0.000000 0.000000,50.000000 25.000000,0.000000 0.000000,0.000000-25.000000,0.000000 0.000000,25.000000 0.000000,0.000000 0.000000,0.000000 0.000000,0.000000 0.000000,0.000000 0.000000,0.000000 0.000000,-25.000000 25.000000,0.000000 0.000000,0.000000-25.000000,0.000000 0.000000,0.000000 0.000000,0.000000 0.000000,0.000000 0.000000,0.000000 0.000000,25.000000 0.000000,0.000000 0.000000,0.000000 0.000000,0.000000 0.000000,0.000000 0.000000,0.000000 0.000000,0.000000 0.000000,0.000000 0.000000,-50.000000 0.000000,0.000000 0.000000,0.000000 0.000000,0.000000 0.000000,0.000000 0.000000,0.000000 0.000000,0.000000 0.000000,0.000000 0.000000,25.000000 0.000000,0.000000 0.000000,25.000000 0.000000,0.000000 0.000000,0.000000 25.000000,0.000000 0.000000,-25.000000-25.000000,0.000000 0.000000,0.000000 0.000000,0.000000 0.000000,-25.000000 0.000000,0.000000 0.000000,0.000000 25.000000,0.000000 0.000000,25.000000-25.000000,0.000000 0.000000,0.000000 25.000000,0.000000 0.000000,25.000000-25.000000,0.000000 0.000000,25.000000 0.000000,0.000000 0.000000,0.000000 25.000000,0.000000 0.000000,-25.000000-25.000000,0.000000 0.000000,0.000000 25.000000,0.000000 0.000000,-25.000000-25.000000,0.000000 0.000000,0.000000 25.000000,0.000000 0.000000,25.000000-25.000000,0.000000 0.000000,0.000000 0.000000,0.000000 0.000000,0.000000 25.000000,0.000000 0.000000,0.000000-25.000000,0.000000 0.000000,-50.000000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0.000000,50.000000 0.000000,0.000000 0.000000,0.000000 0.000000,0.000000 0.000000,25.000000 0.000000,0.000000 0.000000,-25.000000 25.000000,0.000000 0.000000,0.000000-25.000000,0.000000 0.000000,-25.000000 0.000000,0.000000 0.000000,-25.000000 0.000000,0.000000 0.000000,25.000000 0.000000,0.000000 0.000000,-25.000000 0.000000,0.000000 0.000000,0.000000 0.000000,0.000000 0.000000,25.000000 0.000000,0.000000 0.000000,25.000000 0.000000,0.000000 0.000000,-25.000000 0.000000,0.000000 0.000000,50.000000 0.000000,0.000000 0.000000,-50.000000 0.000000,0.000000 0.000000,0.000000 0.000000,0.000000 0.000000,25.000000 0.000000,0.000000 0.000000,-50.000000-25.000000,0.000000 0.000000,-25.000000 25.000000,0.000000 0.000000,50.000000 0.000000,0.000000 0.000000,-25.000000 0.000000,0.000000 0.000000,25.000000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0.000000,50.000000 0.000000,0.000000 0.000000,-50.000000 0.000000,0.000000 0.000000,0.000000-25.000000,0.000000 0.000000,0.000000 25.000000,0.000000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25.000000,0.000000 0.000000,0.000000-25.000000,0.000000 0.000000,0.000000 0.000000,0.000000 0.000000,-25.000000 0.000000,0.000000 0.000000,-25.000000 0.000000,0.000000 0.000000,25.000000 0.000000,0.000000 0.000000,-50.000000 0.000000,0.000000 0.000000,25.000000 0.000000,0.000000 0.000000,25.000000 0.000000,0.000000 0.000000,0.000000 0.000000,0.000000 0.000000,0.000000 0.000000,0.000000 0.000000,0.000000 0.000000,0.000000 0.000000,0.000000 25.000000,0.000000 0.000000,0.000000-25.000000,0.000000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0.000000,0.000000 0.000000,-50.000000 0.000000,0.000000 0.000000,25.000000 0.000000,0.000000 0.000000,-25.000000 0.000000,0.000000 0.000000,0.000000 0.000000,0.000000 0.000000,0.000000-25.000000,0.000000 0.000000,0.000000 25.000000,0.000000 0.000000,0.000000 0.000000,0.000000 0.000000,-50.000000 0.000000,0.000000 0.000000,0.000000 25.000000</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19"/>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13100.000000 29250.000000,'0.000000'50.000000,"0.000000"-75.000000,0.000000 0.000000,25.000000 25.000000,0.000000 0.000000,25.000000-25.000000,0.000000 0.000000,-25.000000 0.000000,0.000000 0.000000,50.000000 0.000000,0.000000 0.000000,-25.000000 0.000000,0.000000 0.000000,25.000000 25.000000,0.000000 0.000000,0.000000 0.000000,0.000000 0.000000,-25.000000-25.000000,0.000000 0.000000,25.000000 25.000000,0.000000 0.000000,0.000000 0.000000,0.000000 0.000000,-25.000000 0.000000,0.000000 0.000000,25.000000 25.000000,0.000000 0.000000,0.000000-25.000000,0.000000 0.000000,0.000000 0.000000,0.000000 0.000000,0.000000 0.000000,0.000000 0.000000,0.000000 0.000000,0.000000 0.000000,0.000000 0.000000,0.000000 0.000000,25.000000 0.000000,0.000000 0.000000,0.000000 0.000000,0.000000 0.000000,0.000000-25.000000,0.000000 0.000000,25.000000 25.000000,0.000000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0.000000,-50.000000 0.000000,0.000000 0.000000,25.000000 0.000000,0.000000 0.000000,-25.000000 0.000000,0.000000 0.000000,0.000000 0.000000,0.000000 0.000000,-25.000000 0.000000,0.000000 0.000000,0.000000 0.000000,0.000000 0.000000,0.000000 25.000000,0.000000 0.000000,0.000000-25.000000,0.000000 0.000000,25.000000 0.000000,0.000000 0.000000,-25.000000 0.000000,0.000000 0.000000,-25.000000 0.000000,0.000000 0.000000,25.000000 25.000000,0.000000 0.000000,0.000000-25.000000,0.000000 0.000000,-25.000000 0.000000,0.000000 0.000000,0.000000 0.000000,0.000000 0.000000,0.000000 25.000000,0.000000 0.000000,-50.000000-25.000000,0.000000 0.000000,-25.000000 0.000000,0.000000 0.000000,-25.000000 0.000000,0.000000 0.000000,-25.000000 0.000000,0.000000 0.000000,25.000000 0.000000,0.000000 0.000000,-25.000000 0.000000,0.000000 0.000000,0.000000 0.000000,0.000000 0.000000,0.000000 0.000000,0.000000 0.000000,0.000000 0.000000,0.000000 0.000000,-25.000000 25.000000,0.000000 0.000000,-25.000000-25.000000,0.000000 0.000000,-25.000000 0.000000,0.000000 0.000000,0.000000 0.000000,0.000000 0.000000,-25.000000 0.000000,0.000000 0.000000,50.000000 0.000000,0.000000 0.000000,25.000000 0.000000,0.000000 0.000000,-25.000000 0.000000,0.000000 0.000000,-25.000000 0.000000,0.000000 0.000000,-25.000000 0.000000,0.000000 0.000000,0.000000 0.000000,0.000000 0.000000,50.000000 0.000000,0.000000 0.000000,-25.000000-25.000000,0.000000 0.000000,0.000000 25.000000,0.000000 0.000000,-25.000000 0.000000,0.000000 0.000000,0.000000 0.000000,0.000000 0.000000,25.000000-25.000000,0.000000 0.000000,50.000000 25.000000,0.000000 0.000000,0.000000 0.000000,0.000000 0.000000,25.000000 0.000000,0.000000 0.000000,0.000000 0.000000,0.000000 0.000000,0.000000 0.000000,0.000000 0.000000,-25.000000 0.000000,0.000000 0.000000,0.000000 0.000000,0.000000 0.000000,25.000000 0.000000,0.000000 0.000000,0.000000 0.000000,0.000000 0.000000,50.000000 0.000000,0.000000 0.000000,-25.000000 0.000000,0.000000 0.000000,50.000000 0.000000,0.000000 0.000000,-25.000000 0.000000,0.000000 0.000000,25.000000 0.000000,0.000000 0.000000,0.000000 0.000000,0.000000 0.000000,0.000000 25.000000,0.000000 0.000000,0.000000-25.000000,0.000000 0.000000,0.000000 0.000000,0.000000 0.000000,0.000000 0.000000,0.000000 0.000000,25.000000 25.000000</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2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25900.000000 27000.000000,'50.000000'0.000000,"-25.000000"-25.000000,0.000000 0.000000,0.000000 25.000000,0.000000 0.000000,50.000000 0.000000,0.000000 0.000000,25.000000 0.000000,0.000000 0.000000,50.000000-25.000000,0.000000 0.000000,50.000000 25.000000,0.000000 0.000000,0.000000-25.000000,0.000000 0.000000,25.000000 25.000000,0.000000 0.000000,0.000000-25.000000,0.000000 0.000000,0.000000 25.000000,0.000000 0.000000,25.000000 0.000000,0.000000 0.000000,-75.000000-25.000000,0.000000 0.000000,-25.000000 25.000000,0.000000 0.000000,-50.000000 0.000000,0.000000 0.000000,0.000000 0.000000,0.000000 0.000000,0.000000-25.000000,0.000000 0.000000,50.000000 25.000000,0.000000 0.000000,-50.000000 0.000000,0.000000 0.000000,25.000000 0.000000,0.000000 0.000000,-50.000000 0.000000,0.000000 0.000000,-25.000000 0.000000,0.000000 0.000000,0.000000 25.000000,0.000000 0.000000,-50.000000 0.000000,0.000000 0.000000,25.000000 0.000000,0.000000 0.000000,-25.000000 25.000000,0.000000 0.000000,0.000000-25.000000,0.000000 0.000000,25.000000 0.000000,0.000000 0.000000,0.000000 25.000000,0.000000 0.000000,25.000000 0.000000,0.000000 0.000000,-25.000000-25.000000,0.000000 0.000000,25.000000 25.000000,0.000000 0.000000,0.000000 0.000000,0.000000 0.000000,-25.000000 0.000000,0.000000 0.000000,25.000000-25.000000,0.000000 0.000000,-25.000000 25.000000,0.000000 0.000000,0.000000 0.000000,0.000000 0.000000,0.000000-25.000000,0.000000 0.000000,0.000000 0.000000,0.000000 0.000000,0.000000 25.000000,0.000000 0.000000,0.000000-25.000000,0.000000 0.000000,0.000000 25.000000,0.000000 0.000000,-25.000000-25.000000,0.000000 0.000000,25.000000 0.000000,0.000000 0.000000,-25.000000 0.000000,0.000000 0.000000,-25.000000 0.000000,0.000000 0.000000,0.000000 25.000000,0.000000 0.000000,-25.000000-25.000000,0.000000 0.000000,0.000000 0.000000,0.000000 0.000000,-25.000000 0.000000,0.000000 0.000000,0.000000 0.000000,0.000000 0.000000,0.000000 0.000000,0.000000 0.000000,0.000000-25.000000,0.000000 0.000000,-25.000000 25.000000,0.000000 0.000000,-25.000000 0.000000,0.000000 0.000000,-25.000000-25.000000,0.000000 0.000000,-50.000000 0.000000,0.000000 0.000000,-25.000000 25.000000,0.000000 0.000000,25.000000-25.000000,0.000000 0.000000,50.000000 0.000000,0.000000 0.000000,-25.000000 25.000000,0.000000 0.000000,0.000000-25.000000,0.000000 0.000000,0.000000 25.000000,0.000000 0.000000,0.000000-25.000000,0.000000 0.000000,25.000000 25.000000,0.000000 0.000000,50.000000-25.000000,0.000000 0.000000,25.000000 25.000000,0.000000 0.000000,25.000000-25.000000,0.000000 0.000000,0.000000 25.000000,0.000000 0.000000,-25.000000-25.000000,0.000000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0.000000,0.000000-25.000000,0.000000 0.000000,25.000000 0.000000,0.000000 0.000000,-25.000000 25.000000,0.000000 0.000000,25.000000-25.000000,0.000000 0.000000,-25.000000 25.000000,0.000000 0.000000,0.000000-25.000000,0.000000 0.000000,25.000000 0.000000,0.000000 0.000000,0.000000 0.000000,0.000000 0.000000,-25.000000 0.000000,0.000000 0.000000,25.000000-25.000000,0.000000 0.000000,0.000000 0.000000,0.000000 0.000000,0.000000 0.000000,0.000000 0.000000,0.000000-25.000000,0.000000 0.000000,-25.000000 0.000000,0.000000 0.000000,25.000000 0.000000,0.000000 0.000000,0.000000 0.000000,0.000000 0.000000,0.000000 0.000000,0.000000 0.000000,0.000000 25.000000,0.000000 0.000000,0.000000 0.000000,0.000000 0.000000,-25.000000 0.000000,0.000000 0.000000,25.000000 25.000000,0.000000 0.000000,0.000000-25.000000,0.000000 0.000000,0.000000 25.000000,0.000000 0.000000,50.000000 25.000000,0.000000 0.000000,0.000000 0.000000</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2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33650.000000 27050.000000,'0.000000'-50.000000,"0.000000"25.000000,0.000000 0.000000,25.000000 25.000000,0.000000 0.000000,50.000000-25.000000,0.000000 0.000000,0.000000 25.000000,0.000000 0.000000,25.000000-25.000000,0.000000 0.000000,50.000000 25.000000,0.000000 0.000000,0.000000 0.000000,0.000000 0.000000,50.000000 0.000000,0.000000 0.000000,0.000000-25.000000,0.000000 0.000000,0.000000 25.000000,0.000000 0.000000,-25.000000 0.000000,0.000000 0.000000,-50.000000-25.000000,0.000000 0.000000,25.000000 0.000000,0.000000 0.000000,25.000000 25.000000,0.000000 0.000000,-25.000000-25.000000,0.000000 0.000000,0.000000 0.000000,0.000000 0.000000,0.000000 0.000000,0.000000 0.000000,-75.000000 0.000000,0.000000 0.000000,0.000000 0.000000,0.000000 0.000000,0.000000 25.000000,0.000000 0.000000,-50.000000 0.000000,0.000000 0.000000,25.000000-25.000000,0.000000 0.000000,0.000000 25.000000,0.000000 0.000000,-25.000000 0.000000,0.000000 0.000000,25.000000 0.000000,0.000000 0.000000,0.000000 0.000000,0.000000 0.000000,-25.000000 0.000000,0.000000 0.000000,25.000000 25.000000,0.000000 0.000000,0.000000 0.000000,0.000000 0.000000,0.000000 25.000000,0.000000 0.000000,0.000000 0.000000,0.000000 0.000000,0.000000 0.000000,0.000000 0.000000,-25.000000 0.000000,0.000000 0.000000,0.000000 0.000000,0.000000 0.000000,0.000000 25.000000,0.000000 0.000000,0.000000-25.000000,0.000000 0.000000,0.000000 0.000000,0.000000 0.000000,0.000000 0.000000,0.000000 0.000000,0.000000 0.000000,0.000000 0.000000,0.000000-25.000000,0.000000 0.000000,0.000000 25.000000,0.000000 0.000000,0.000000 0.000000,0.000000 0.000000,0.000000-25.000000,0.000000 0.000000,-25.000000 0.000000,0.000000 0.000000,25.000000 25.000000,0.000000 0.000000,-25.000000-25.000000,0.000000 0.000000,25.000000 0.000000,0.000000 0.000000,-25.000000 0.000000,0.000000 0.000000,25.000000 0.000000,0.000000 0.000000,-25.000000 25.000000,0.000000 0.000000,0.000000-25.000000,0.000000 0.000000,0.000000 0.000000,0.000000 0.000000,0.000000 0.000000,0.000000 0.000000,0.000000 0.000000,0.000000 0.000000,-25.000000 25.000000,0.000000 0.000000,0.000000-25.000000,0.000000 0.000000,0.000000 0.000000,0.000000 0.000000,-50.000000 0.000000,0.000000 0.000000,25.000000-25.000000,0.000000 0.000000,-25.000000 25.000000,0.000000 0.000000,-25.000000 0.000000,0.000000 0.000000,-25.000000-25.000000,0.000000 0.000000,0.000000 25.000000,0.000000 0.000000,-25.000000-25.000000,0.000000 0.000000,0.000000 0.000000,0.000000 0.000000,25.000000 0.000000,0.000000 0.000000,0.000000 0.000000,0.000000 0.000000,-25.000000 25.000000,0.000000 0.000000,25.000000-25.000000,0.000000 0.000000,-25.000000 0.000000,0.000000 0.000000,25.000000 25.000000,0.000000 0.000000,0.000000-25.000000,0.000000 0.000000,25.000000 0.000000,0.000000 0.000000,25.000000 25.000000,0.000000 0.000000,0.000000-25.000000,0.000000 0.000000,0.000000 0.000000,0.000000 0.000000,-25.000000 0.000000,0.000000 0.000000,25.000000 0.000000,0.000000 0.000000,-50.000000 0.000000,0.000000 0.000000,25.000000 0.000000,0.000000 0.000000,0.000000 0.000000,0.000000 0.000000,25.000000 0.000000,0.000000 0.000000,-25.000000 0.000000,0.000000 0.000000,50.000000 0.000000,0.000000 0.000000,-25.000000 0.000000,0.000000 0.000000,25.000000 0.000000,0.000000 0.000000,25.000000-25.000000,0.000000 0.000000,-25.000000 25.000000,0.000000 0.000000,25.000000-25.000000,0.000000 0.000000,0.000000 25.000000,0.000000 0.000000,0.000000-25.000000,0.000000 0.000000,0.000000 25.000000,0.000000 0.000000,25.000000-25.000000,0.000000 0.000000,-25.000000 25.000000,0.000000 0.000000,25.000000-25.000000,0.000000 0.000000,-25.000000 0.000000,0.000000 0.000000,25.000000 0.000000,0.000000 0.000000,0.000000 0.000000,0.000000 0.000000,-25.000000 0.000000,0.000000 0.000000,25.000000-25.000000,0.000000 0.000000,0.000000 25.000000,0.000000 0.000000,0.000000-25.000000,0.000000 0.000000,0.000000-25.000000,0.000000 0.000000,0.000000 0.000000,0.000000 0.000000,0.000000 0.000000,0.000000 0.000000,0.000000 0.000000,0.000000 0.000000,0.000000 0.000000,0.000000 0.000000,-25.000000 0.000000,0.000000 0.000000,25.000000 0.000000,0.000000 0.000000,-25.000000 25.000000,0.000000 0.000000,25.000000 0.000000,0.000000 0.000000,0.000000 0.000000,0.000000 0.000000,0.000000 0.000000,0.000000 0.000000,0.000000 25.000000,0.000000 0.000000,0.000000 0.000000,0.000000 0.000000,0.000000 0.000000,0.000000 0.000000,0.000000 0.000000</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2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13650.000000 31850.000000,'50.000000'0.000000,"-50.000000"25.000000,0.000000 0.000000,25.000000-25.000000,0.000000 0.000000,0.000000 25.000000,0.000000 0.000000,0.000000-25.000000,0.000000 0.000000,0.000000 0.000000,0.000000 0.000000,25.000000 0.000000,0.000000 0.000000,0.000000 0.000000,0.000000 0.000000,25.000000 0.000000,0.000000 0.000000,0.000000 0.000000,0.000000 0.000000,0.000000 0.000000,0.000000 0.000000,25.000000 0.000000,0.000000 0.000000,0.000000-25.000000,0.000000 0.000000,0.000000 25.000000,0.000000 0.000000,0.000000-25.000000,0.000000 0.000000,25.000000 25.000000,0.000000 0.000000,0.000000 0.000000,0.000000 0.000000,0.000000 0.000000,0.000000 0.000000,25.000000 0.000000,0.000000 0.000000,-25.000000 0.000000,0.000000 0.000000,-25.000000 0.000000,0.000000 0.000000,25.000000-25.000000,0.000000 0.000000,-25.000000 25.000000,0.000000 0.000000,25.000000 0.000000,0.000000 0.000000,50.000000 0.000000,0.000000 0.000000,-25.000000-25.000000,0.000000 0.000000,25.000000 25.000000,0.000000 0.000000,-25.000000 0.000000,0.000000 0.000000,0.000000 0.000000,0.000000 0.000000,-25.000000 0.000000,0.000000 0.000000,0.000000-25.000000,0.000000 0.000000,25.000000 25.000000,0.000000 0.000000,0.000000 0.000000,0.000000 0.000000,25.000000 0.000000,0.000000 0.000000,-25.000000 0.000000,0.000000 0.000000,-25.000000-25.000000,0.000000 0.000000,0.000000 25.000000,0.000000 0.000000,-50.000000 0.000000,0.000000 0.000000,25.000000 0.000000,0.000000 0.000000,25.000000 0.000000,0.000000 0.000000,0.000000 0.000000,0.000000 0.000000,25.000000 0.000000,0.000000 0.000000,-100.000000 0.000000,0.000000 0.000000,100.000000 0.000000,0.000000 0.000000,-100.000000 0.000000,0.000000 0.000000,50.000000 0.000000,0.000000 0.000000,-25.000000 0.000000,0.000000 0.000000,0.000000 25.000000,0.000000 0.000000,0.000000-25.000000,0.000000 0.000000,0.000000 0.000000,0.000000 0.000000,0.000000 25.000000,0.000000 0.000000,25.000000-25.000000,0.000000 0.000000,-50.000000 0.000000,0.000000 0.000000,100.000000 0.000000,0.000000 0.000000,-50.000000 0.000000,0.000000 0.000000,0.000000 0.000000,0.000000 0.000000,-25.000000 25.000000,0.000000 0.000000,0.000000-25.000000,0.000000 0.000000,0.000000 0.000000,0.000000 0.000000,-50.000000 25.000000,0.000000 0.000000,25.000000-25.000000,0.000000 0.000000,0.000000 0.000000,0.000000 0.000000,-25.000000 0.000000,0.000000 0.000000,25.000000 0.000000,0.000000 0.000000,0.000000 0.000000,0.000000 0.000000,-25.000000 0.000000,0.000000 0.000000,25.000000 25.000000,0.000000 0.000000,0.000000-25.000000,0.000000 0.000000,-25.000000 0.000000,0.000000 0.000000,25.000000 0.000000,0.000000 0.000000,-25.000000 0.000000,0.000000 0.000000,0.000000 0.000000,0.000000 0.000000,0.000000 0.000000,0.000000 0.000000,-50.000000 0.000000,0.000000 0.000000,-25.000000 0.000000,0.000000 0.000000,0.000000 0.000000,0.000000 0.000000,-25.000000 0.000000,0.000000 0.000000,-25.000000 0.000000,0.000000 0.000000,25.000000 25.000000,0.000000 0.000000,-25.000000-25.000000,0.000000 0.000000,-25.000000 0.000000,0.000000 0.000000,0.000000 0.000000,0.000000 0.000000,-25.000000 0.000000,0.000000 0.000000,-25.000000 25.000000,0.000000 0.000000,0.000000-25.000000,0.000000 0.000000,0.000000 0.000000,0.000000 0.000000,0.000000 0.000000,0.000000 0.000000,50.000000 0.000000,0.000000 0.000000,0.000000 0.000000,0.000000 0.000000,-25.000000 25.000000,0.000000 0.000000,0.000000-25.000000,0.000000 0.000000,-25.000000 0.000000,0.000000 0.000000,0.000000 0.000000,0.000000 0.000000,50.000000 0.000000,0.000000 0.000000,0.000000 0.000000,0.000000 0.000000,25.000000 0.000000,0.000000 0.000000,0.000000 0.000000,0.000000 0.000000,-25.000000 0.000000,0.000000 0.000000,-25.000000-25.000000,0.000000 0.000000,25.000000 25.000000,0.000000 0.000000,-25.000000 0.000000,0.000000 0.000000,25.000000 0.000000,0.000000 0.000000,0.000000 0.000000,0.000000 0.000000,0.000000 0.000000,0.000000 0.000000,0.000000 0.000000,0.000000 0.000000,0.000000 0.000000,0.000000 0.000000,0.000000 0.000000,0.000000 0.000000,-25.000000 0.000000,0.000000 0.000000,50.000000 0.000000,0.000000 0.000000,-25.000000 0.000000,0.000000 0.000000,25.000000 25.000000,0.000000 0.000000,0.000000-25.000000,0.000000 0.000000,25.000000 0.000000,0.000000 0.000000,0.000000 0.000000,0.000000 0.000000,0.000000 0.000000,0.000000 0.000000,0.000000 0.000000,0.000000 0.000000,0.000000 0.000000,0.000000 0.000000,25.000000 0.000000,0.000000 0.000000,-25.000000 0.000000,0.000000 0.000000,50.000000 0.000000,0.000000 0.000000,-25.000000 0.000000,0.000000 0.000000,0.000000 0.000000,0.000000 0.000000,25.000000 0.000000,0.000000 0.000000,0.000000 0.000000,0.000000 0.000000,50.000000 0.000000,0.000000 0.000000,25.000000 0.000000,0.000000 0.000000,0.000000 0.000000</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2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29300.000000 32050.000000,'-100.000000'0.000000,"50.000000"0.000000,0.000000 0.000000,0.000000 25.000000,0.000000 0.000000,0.000000-25.000000,0.000000 0.000000,-25.000000 0.000000,0.000000 0.000000,-25.000000 25.000000,0.000000 0.000000,0.000000-25.000000,0.000000 0.000000,-25.000000 0.000000,0.000000 0.000000,25.000000 0.000000,0.000000 0.000000,0.000000 0.000000,0.000000 0.000000,0.000000 0.000000,0.000000 0.000000,25.000000 0.000000,0.000000 0.000000,0.000000-25.000000,0.000000 0.000000,25.000000 0.000000,0.000000 0.000000,0.000000 0.000000,0.000000 0.000000,25.000000-25.000000,0.000000 0.000000,0.000000 0.000000,0.000000 0.000000,25.000000 0.000000,0.000000 0.000000,0.000000-25.000000,0.000000 0.000000,0.000000 0.000000,0.000000 0.000000,50.000000-25.000000,0.000000 0.000000,0.000000 0.000000,0.000000 0.000000,25.000000 0.000000,0.000000 0.000000,-25.000000 0.000000,0.000000 0.000000,25.000000 25.000000,0.000000 0.000000,-25.000000 25.000000,0.000000 0.000000,0.000000 0.000000,0.000000 0.000000,0.000000 25.000000,0.000000 0.000000,25.000000 0.000000,0.000000 0.000000,0.000000 25.000000,0.000000 0.000000,0.000000 0.000000,0.000000 0.000000,0.000000 0.000000,0.000000 0.000000,25.000000 0.000000,0.000000 0.000000,0.000000 0.000000,0.000000 0.000000,-25.000000 25.000000,0.000000 0.000000,0.000000 0.000000,0.000000 0.000000,25.000000 0.000000,0.000000 0.000000,-50.000000 0.000000,0.000000 0.000000,25.000000 25.000000,0.000000 0.000000,-25.000000-25.000000,0.000000 0.000000,-25.000000 0.000000,0.000000 0.000000,25.000000 25.000000,0.000000 0.000000,-25.000000-25.000000,0.000000 0.000000,0.000000 25.000000,0.000000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0.000000,-25.000000-25.000000,0.000000 0.000000,25.000000 25.000000,0.000000 0.000000,-25.000000-25.000000,0.000000 0.000000,0.000000 0.000000,0.000000 0.000000,0.000000 0.000000,0.000000 0.000000,0.000000 0.000000,0.000000 0.000000,-25.000000-25.000000,0.000000 0.000000,25.000000 25.000000,0.000000 0.000000,0.000000-25.000000,0.000000 0.000000,0.000000 0.000000,0.000000 0.000000,0.000000 0.000000,0.000000 0.000000,0.000000 0.000000,0.000000 0.000000,25.000000 0.000000,0.000000 0.000000,0.000000 0.000000,0.000000 0.000000,25.000000-25.000000,0.000000 0.000000,0.000000 0.000000,0.000000 0.000000,50.000000 0.000000</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27"/>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33700.000000 32200.000000,'-50.000000'50.000000,"25.000000"-50.000000,0.000000 0.000000,0.000000 0.000000,0.000000 0.000000,-25.000000 25.000000,0.000000 0.000000,0.000000-25.000000,0.000000 0.000000,0.000000 0.000000,0.000000 0.000000,-25.000000 0.000000,0.000000 0.000000,0.000000 0.000000,0.000000 0.000000,0.000000 0.000000,0.000000 0.000000,0.000000 0.000000,0.000000 0.000000,0.000000 0.000000,0.000000 0.000000,50.000000 0.000000,0.000000 0.000000,0.000000 0.000000,0.000000 0.000000,-50.000000-25.000000,0.000000 0.000000,25.000000 0.000000,0.000000 0.000000,0.000000 0.000000,0.000000 0.000000,25.000000-25.000000,0.000000 0.000000,0.000000 25.000000,0.000000 0.000000,0.000000-25.000000,0.000000 0.000000,0.000000 25.000000,0.000000 0.000000,25.000000-25.000000,0.000000 0.000000,0.000000-25.000000,0.000000 0.000000,0.000000 25.000000,0.000000 0.000000,0.000000-25.000000,0.000000 0.000000,25.000000-25.000000,0.000000 0.000000,0.000000 25.000000,0.000000 0.000000,0.000000-25.000000,0.000000 0.000000,25.000000 0.000000,0.000000 0.000000,-25.000000 0.000000,0.000000 0.000000,25.000000 25.000000,0.000000 0.000000,0.000000 25.000000,0.000000 0.000000,0.000000 0.000000,0.000000 0.000000,0.000000 25.000000,0.000000 0.000000,25.000000 0.000000,0.000000 0.000000,0.000000 25.000000,0.000000 0.000000,0.000000 0.000000,0.000000 0.000000,25.000000 0.000000,0.000000 0.000000,0.000000 0.000000,0.000000 0.000000,0.000000 25.000000,0.000000 0.000000,0.000000-25.000000,0.000000 0.000000,-25.000000 25.000000,0.000000 0.000000,0.000000 0.000000,0.000000 0.000000,0.000000 0.000000,0.000000 0.000000,-25.000000 25.000000,0.000000 0.000000,-25.000000-25.000000,0.000000 0.000000,25.000000 25.000000,0.000000 0.000000,0.000000-25.000000,0.000000 0.000000,-25.000000 25.000000,0.000000 0.000000,25.000000-25.000000,0.000000 0.000000,0.000000 25.000000,0.000000 0.000000,0.000000 0.000000,0.000000 0.000000,0.000000 0.000000,0.000000 0.000000,-25.000000 0.000000,0.000000 0.000000,0.000000 0.000000,0.000000 0.000000,0.000000 0.000000,0.000000 0.000000,-25.000000 0.000000,0.000000 0.000000,0.000000 0.000000,0.000000 0.000000,0.000000 0.000000,0.000000 0.000000,-25.000000 0.000000,0.000000 0.000000,0.000000 0.000000,0.000000 0.000000,0.000000 0.000000,0.000000 0.000000,-25.000000-25.000000,0.000000 0.000000,25.000000 0.000000,0.000000 0.000000,-25.000000 25.000000,0.000000 0.000000,25.000000-25.000000,0.000000 0.000000,-25.000000 0.000000,0.000000 0.000000,0.000000 25.000000,0.000000 0.000000,-25.000000-25.000000,0.000000 0.000000,25.000000 0.000000,0.000000 0.000000,0.000000-25.000000,0.000000 0.000000,0.000000 25.000000,0.000000 0.000000,25.000000 0.000000,0.000000 0.000000,-25.000000-25.000000,0.000000 0.000000,25.000000 25.000000,0.000000 0.000000,0.000000-25.000000,0.000000 0.000000,-25.000000 0.000000,0.000000 0.000000,25.000000 0.000000,0.000000 0.000000,0.000000 0.000000,0.000000 0.000000,-25.000000-25.000000,0.000000 0.000000,25.000000 25.000000,0.000000 0.000000,-25.000000-25.000000,0.000000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3:32:4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61639.000000 22010.000000 999,'-7.000000'-17.000000'0,"5.000000"6.000000"0 ,4.000000 7.000000 0,5.000000 6.000000 0,4.000000 2.000000 0,-2.000000-1.000000 0,2.000000-1.000000 0,-2.000000-2.000000 0,2.000000 1.000000 0,1.000000 1.000000 0,1.000000 1.000000 0,1.000000 2.000000 0,1.000000 0.000000 0,1.000000 0.000000 0,-1.000000-1.000000 0,-1.000000 1.000000 0,1.000000 0.000000 0,1.000000-2.000000 0,-1.000000-1.000000 0,0.000000-1.000000 0,0.000000-1.000000 0,2.000000 2.000000 0,1.000000 1.000000 0,2.000000 1.000000 0,-1.000000 1.000000 0,-1.000000-2.000000 0,-1.000000-1.000000 0,-2.000000-1.000000 0,0.000000-1.000000 0,1.000000 2.000000 0,-1.000000 1.000000 0,0.000000 2.000000 0,-1.000000-1.000000 0,-1.000000-1.000000 0,-1.000000-1.000000 0,-1.000000-2.000000 0,-1.000000 1.000000 0,0.000000 1.000000 0,-1.000000 1.000000 0,1.000000 2.000000 0,1.000000-1.000000 0,-2.000000-1.000000 0,2.000000-1.000000 0,-2.000000-2.000000 0,2.000000 1.000000 0,-1.000000 1.000000 0,0.000000 1.000000 0,0.000000 2.000000 0,-2.000000 0.000000 0,-1.000000 2.000000 0,-4.000000 1.000000 0,-2.000000 2.000000 0,-2.000000-1.000000 0,-3.000000-1.000000 0,-2.000000-1.000000 0,-2.000000-1.000000 0,-3.000000-1.000000 0,-1.000000 2.000000 0,-1.000000 1.000000 0,-1.000000 1.000000 0,-1.000000 1.000000 0,2.000000-2.000000 0,1.000000-1.000000 0,2.000000-2.000000 0,-1.000000 1.000000 0,2.000000 1.000000 0,-2.000000 1.000000 0,1.000000 2.000000 0,0.000000-1.000000 0,-2.000000-1.000000 0,-1.000000-1.000000 0,-2.000000-1.000000 0,1.000000-1.000000 0,1.000000-1.000000 0,1.000000 1.000000 0,1.000000 1.000000 0,1.000000-1.000000 0,1.000000 0.000000 0,-1.000000-1.000000 0,-1.000000 1.000000 0,1.000000 1.000000 0,1.000000-2.000000 0,-1.000000 2.000000 0,0.000000-2.000000 0,-1.000000 2.000000 0,-1.000000-1.000000 0,-1.000000 0.000000 0,-1.000000 0.000000 0,-1.000000 0.000000 0,2.000000-1.000000 0,1.000000 2.000000 0,2.000000-1.000000 0,-1.000000 0.000000 0,-1.000000 2.000000 0,-1.000000 1.000000 0,-1.000000 2.000000 0,-1.000000-1.000000 0,2.000000-1.000000 0,1.000000-1.000000 0,2.000000-2.000000 0,-1.000000 0.000000 0,1.000000-2.000000 0,1.000000-1.000000 0,-1.000000-1.000000 0,0.000000-3.000000 0,2.000000-2.000000 0,1.000000-2.000000 0,1.000000-2.000000 0,3.000000-2.000000 0,2.000000 0.000000 0,2.000000 0.000000 0,2.000000-1.000000 0,2.000000 1.000000 0,-2.000000-2.000000 0,-1.000000-1.000000 0,-2.000000-2.000000 0,0.000000 1.000000 0,0.000000-2.000000 0,0.000000 2.000000 0,0.000000-1.000000 0,1.000000 0.000000 0,1.000000 0.000000 0,1.000000 0.000000 0,2.000000-1.000000 0,-1.000000 2.000000 0,-1.000000 1.000000 0,-1.000000 1.000000 0,-1.000000 1.000000 0,-1.000000 1.000000 0,0.000000 1.000000 0,0.000000-2.000000 0,0.000000 2.000000 0,0.000000-2.000000 0,0.000000-1.000000 0,0.000000-1.000000 0,0.000000-1.000000 0,0.000000-1.000000 0,0.000000 2.000000 0,0.000000 1.000000 0,0.000000 2.000000 0</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3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48750.000000 31750.000000,'-50.000000'0.000000,"25.000000"0.000000,0.000000 0.000000,25.000000 25.000000,0.000000 0.000000,-25.000000-25.000000,0.000000 0.000000,0.000000 0.000000,0.000000 0.000000,0.000000 0.000000,0.000000 0.000000,25.000000 25.000000,0.000000 0.000000,-25.000000-25.000000,0.000000 0.000000,50.000000 0.000000,0.000000 0.000000,25.000000 25.000000,0.000000 0.000000,-25.000000-25.000000,0.000000 0.000000,0.000000 0.000000,0.000000 0.000000,25.000000 0.000000,0.000000 0.000000,0.000000 0.000000,0.000000 0.000000,0.000000 0.000000,0.000000 0.000000,25.000000 25.000000,0.000000 0.000000,0.000000-25.000000,0.000000 0.000000,25.000000 0.000000,0.000000 0.000000,25.000000 0.000000,0.000000 0.000000,25.000000-25.000000,0.000000 0.000000,25.000000 25.000000,0.000000 0.000000,0.000000 0.000000,0.000000 0.000000,-75.000000 0.000000,0.000000 0.000000,25.000000-25.000000,0.000000 0.000000,-50.000000 25.000000,0.000000 0.000000,75.000000 0.000000,0.000000 0.000000,50.000000 0.000000,0.000000 0.000000,-100.000000 0.000000,0.000000 0.000000,0.000000 0.000000,0.000000 0.000000,100.000000 0.000000,0.000000 0.000000,-75.000000 0.000000,0.000000 0.000000,-50.000000 0.000000,0.000000 0.000000,0.000000 0.000000,0.000000 0.000000,50.000000 0.000000,0.000000 0.000000,-50.000000 0.000000,0.000000 0.000000,75.000000 0.000000,0.000000 0.000000,25.000000 0.000000,0.000000 0.000000,0.000000 0.000000,0.000000 0.000000,25.000000 0.000000,0.000000 0.000000,-50.000000 0.000000,0.000000 0.000000,-25.000000 0.000000,0.000000 0.000000,25.000000 0.000000,0.000000 0.000000,25.000000 0.000000,0.000000 0.000000,0.000000 0.000000,0.000000 0.000000,25.000000 0.000000,0.000000 0.000000,-50.000000 0.000000,0.000000 0.000000,-25.000000 0.000000,0.000000 0.000000,0.000000-25.000000,0.000000 0.000000,0.000000 25.000000,0.000000 0.000000,25.000000 0.000000,0.000000 0.000000,50.000000-25.000000,0.000000 0.000000,-50.000000 25.000000,0.000000 0.000000,25.000000 0.000000,0.000000 0.000000,-100.000000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0.000000,50.000000 0.000000,0.000000 0.000000,-75.000000 0.000000,0.000000 0.000000,50.000000 0.000000,0.000000 0.000000,-25.000000 0.000000,0.000000 0.000000,-25.000000 25.000000,0.000000 0.000000,25.000000-25.000000,0.000000 0.000000,-25.000000 0.000000,0.000000 0.000000,25.000000 25.000000,0.000000 0.000000,0.000000-25.000000,0.000000 0.000000,0.000000 0.000000,0.000000 0.000000,0.000000 0.000000,0.000000 0.000000,0.000000 25.000000,0.000000 0.000000,0.000000-25.000000,0.000000 0.000000,-25.000000 0.000000,0.000000 0.000000,0.000000 25.000000,0.000000 0.000000,-25.000000-25.000000,0.000000 0.000000,0.000000 0.000000,0.000000 0.000000,0.000000 0.000000,0.000000 0.000000,-50.000000 0.000000,0.000000 0.000000,0.000000 25.000000,0.000000 0.000000,0.000000-25.000000</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3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14700.000000 35600.000000,'50.000000'0.000000,"-25.000000"0.000000,0.000000 0.000000,25.000000-25.000000,0.000000 0.000000,25.000000 25.000000,0.000000 0.000000,50.000000 0.000000,0.000000 0.000000,50.000000-25.000000,0.000000 0.000000,75.000000 25.000000,0.000000 0.000000,0.000000-25.000000,0.000000 0.000000,0.000000 25.000000,0.000000 0.000000,0.000000-25.000000,0.000000 0.000000,0.000000 25.000000,0.000000 0.000000,0.000000 0.000000,0.000000 0.000000,-75.000000 0.000000,0.000000 0.000000,-25.000000 0.000000,0.000000 0.000000,0.000000 0.000000,0.000000 0.000000,-50.000000 0.000000,0.000000 0.000000,25.000000 0.000000,0.000000 0.000000,-25.000000 0.000000,0.000000 0.000000,-25.000000 0.000000,0.000000 0.000000,-50.000000 0.000000,0.000000 0.000000,0.000000 0.000000,0.000000 0.000000,-50.000000 0.000000,0.000000 0.000000,0.000000 0.000000,0.000000 0.000000,-75.000000 0.000000,0.000000 0.000000,0.000000 0.000000,0.000000 0.000000,-50.000000 0.000000,0.000000 0.000000,0.000000 0.000000,0.000000 0.000000,0.000000 0.000000,0.000000 0.000000,0.000000 0.000000,0.000000 0.000000,-25.000000 0.000000,0.000000 0.000000,-50.000000 25.000000,0.000000 0.000000,-25.000000-25.000000,0.000000 0.000000,25.000000 25.000000,0.000000 0.000000,25.000000 0.000000,0.000000 0.000000,25.000000-25.000000,0.000000 0.000000,25.000000 25.000000,0.000000 0.000000,25.000000 0.000000,0.000000 0.000000,25.000000-25.000000,0.000000 0.000000,75.000000 25.000000,0.000000 0.000000,0.000000-25.000000,0.000000 0.000000,50.000000 0.000000,0.000000 0.000000,25.000000 0.000000,0.000000 0.000000,50.000000 0.000000,0.000000 0.000000,25.000000 0.000000,0.000000 0.000000,-50.000000 0.000000</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3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27750.000000 35600.000000,'50.000000'0.000000,"-25.000000"0.000000,0.000000 0.000000,0.000000 0.000000,0.000000 0.000000,0.000000 0.000000,0.000000 0.000000,-50.000000 25.000000,0.000000 0.000000,0.000000-25.000000,0.000000 0.000000,-25.000000 0.000000,0.000000 0.000000,-25.000000 0.000000,0.000000 0.000000,0.000000 0.000000,0.000000 0.000000,-25.000000 0.000000,0.000000 0.000000,-25.000000 0.000000,0.000000 0.000000,-25.000000 0.000000,0.000000 0.000000,-50.000000 0.000000,0.000000 0.000000,0.000000 0.000000,0.000000 0.000000,50.000000 0.000000,0.000000 0.000000,-25.000000 0.000000,0.000000 0.000000,25.000000 0.000000,0.000000 0.000000,0.000000 0.000000,0.000000 0.000000,-25.000000 0.000000,0.000000 0.000000,50.000000 0.000000,0.000000 0.000000,0.000000 0.000000,0.000000 0.000000,0.000000 0.000000,0.000000 0.000000,25.000000 0.000000,0.000000 0.000000,50.000000-25.000000,0.000000 0.000000,-25.000000 25.000000,0.000000 0.000000,0.000000-25.000000,0.000000 0.000000,0.000000 0.000000,0.000000 0.000000,0.000000-25.000000,0.000000 0.000000,-25.000000 25.000000,0.000000 0.000000,50.000000 0.000000,0.000000 0.000000,-25.000000 0.000000,0.000000 0.000000,25.000000 0.000000,0.000000 0.000000,0.000000-25.000000,0.000000 0.000000,25.000000 25.000000,0.000000 0.000000,0.000000-25.000000,0.000000 0.000000,25.000000 25.000000,0.000000 0.000000,0.000000-25.000000,0.000000 0.000000,0.000000 0.000000,0.000000 0.000000,25.000000 0.000000,0.000000 0.000000,0.000000 0.000000,0.000000 0.000000,0.000000 0.000000,0.000000 0.000000,25.000000 0.000000,0.000000 0.000000,0.000000 0.000000,0.000000 0.000000,0.000000 25.000000,0.000000 0.000000,0.000000 0.000000,0.000000 0.000000,25.000000-25.000000,0.000000 0.000000,0.000000 25.000000,0.000000 0.000000,0.000000 0.000000,0.000000 0.000000,0.000000-25.000000,0.000000 0.000000,0.000000 25.000000,0.000000 0.000000,25.000000 0.000000,0.000000 0.000000,0.000000 0.000000,0.000000 0.000000,0.000000 0.000000,0.000000 0.000000,50.000000 0.000000,0.000000 0.000000,25.000000 25.000000,0.000000 0.000000,0.000000-25.000000,0.000000 0.000000,-25.000000 25.000000,0.000000 0.000000,0.000000 0.000000,0.000000 0.000000,-25.000000 0.000000,0.000000 0.000000,-50.000000-25.000000,0.000000 0.000000,25.000000 25.000000,0.000000 0.000000,0.000000 0.000000,0.000000 0.000000,-25.000000 0.000000,0.000000 0.000000,50.000000 0.000000,0.000000 0.000000,-25.000000 25.000000,0.000000 0.000000,0.000000-25.000000,0.000000 0.000000,0.000000 25.000000,0.000000 0.000000,-25.000000-25.000000,0.000000 0.000000,25.000000 25.000000,0.000000 0.000000,-25.000000 0.000000,0.000000 0.000000,-25.000000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0.000000,0.000000-25.000000,0.000000 0.000000,25.000000 25.000000,0.000000 0.000000,-50.000000 0.000000,0.000000 0.000000,25.000000 25.000000,0.000000 0.000000,-50.000000-25.000000,0.000000 0.000000,25.000000 0.000000,0.000000 0.000000,-25.000000 25.000000,0.000000 0.000000,0.000000-25.000000,0.000000 0.000000,0.000000 25.000000,0.000000 0.000000,0.000000 0.000000,0.000000 0.000000,0.000000 0.000000,0.000000 0.000000,-25.000000-25.000000,0.000000 0.000000,0.000000 0.000000,0.000000 0.000000,-25.000000 25.000000,0.000000 0.000000,-25.000000-25.000000,0.000000 0.000000,0.000000 0.000000,0.000000 0.000000,0.000000 0.000000,0.000000 0.000000,0.000000 0.000000,0.000000 0.000000,0.000000 0.000000,0.000000 0.000000,0.000000-25.000000,0.000000 0.000000,0.000000 25.000000,0.000000 0.000000,25.000000-25.000000,0.000000 0.000000,-25.000000 0.000000,0.000000 0.000000,25.000000 25.000000,0.000000 0.000000,0.000000-25.000000,0.000000 0.000000,0.000000 0.000000,0.000000 0.000000,0.000000 0.000000,0.000000 0.000000,25.000000 0.000000,0.000000 0.000000,25.000000 25.000000,0.000000 0.000000,25.000000-25.000000,0.000000 0.000000,25.000000 0.000000</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3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36900.000000 35200.000000,'-50.000000'0.000000,"25.000000"25.000000,0.000000 0.000000,0.000000-25.000000,0.000000 0.000000,0.000000 0.000000,0.000000 0.000000,-25.000000 25.000000,0.000000 0.000000,0.000000-25.000000,0.000000 0.000000,0.000000 0.000000,0.000000 0.000000,-25.000000 25.000000,0.000000 0.000000,25.000000-25.000000,0.000000 0.000000,-25.000000 0.000000,0.000000 0.000000,-25.000000 25.000000,0.000000 0.000000,0.000000-25.000000,0.000000 0.000000,0.000000 25.000000,0.000000 0.000000,0.000000-25.000000,0.000000 0.000000,0.000000 25.000000,0.000000 0.000000,0.000000-25.000000,0.000000 0.000000,0.000000 25.000000,0.000000 0.000000,0.000000-25.000000,0.000000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0.000000,25.000000-25.000000,0.000000 0.000000,0.000000 25.000000,0.000000 0.000000,0.000000-25.000000,0.000000 0.000000,25.000000 0.000000,0.000000 0.000000,0.000000 0.000000,0.000000 0.000000,25.000000 0.000000,0.000000 0.000000,0.000000 0.000000,0.000000 0.000000,0.000000-25.000000,0.000000 0.000000,0.000000 25.000000,0.000000 0.000000,25.000000-25.000000,0.000000 0.000000,-25.000000-25.000000,0.000000 0.000000,0.000000 25.000000,0.000000 0.000000,0.000000 0.000000,0.000000 0.000000,0.000000-25.000000,0.000000 0.000000,0.000000 25.000000,0.000000 0.000000,25.000000 0.000000,0.000000 0.000000,0.000000 25.000000,0.000000 0.000000,-25.000000-25.000000,0.000000 0.000000,25.000000 25.000000,0.000000 0.000000,0.000000-25.000000,0.000000 0.000000,0.000000 25.000000,0.000000 0.000000,25.000000 0.000000,0.000000 0.000000,0.000000-25.000000,0.000000 0.000000,25.000000 25.000000,0.000000 0.000000,0.000000-25.000000,0.000000 0.000000,-25.000000 25.000000,0.000000 0.000000,50.000000-25.000000,0.000000 0.000000,-25.000000 0.000000,0.000000 0.000000,25.000000 25.000000,0.000000 0.000000,25.000000-25.000000,0.000000 0.000000,0.000000 25.000000,0.000000 0.000000,25.000000 0.000000,0.000000 0.000000,0.000000 0.000000,0.000000 0.000000,25.000000 25.000000,0.000000 0.000000,-25.000000 0.000000,0.000000 0.000000,0.000000-25.000000,0.000000 0.000000,-25.000000 0.000000,0.000000 0.000000,-25.000000 0.000000,0.000000 0.000000,25.000000 25.000000,0.000000 0.000000,-25.000000-25.000000,0.000000 0.000000,0.000000 25.000000,0.000000 0.000000,0.000000 0.000000,0.000000 0.000000,25.000000 0.000000,0.000000 0.000000,0.000000 0.000000,0.000000 0.000000,-25.000000 0.000000,0.000000 0.000000,25.000000 0.000000,0.000000 0.000000,-25.000000 0.000000,0.000000 0.000000,0.000000 25.000000,0.000000 0.000000,-25.000000-25.000000,0.000000 0.000000,0.000000 25.000000,0.000000 0.000000,0.000000 0.000000,0.000000 0.000000,-25.000000 0.000000,0.000000 0.000000,0.000000 25.000000,0.000000 0.000000,25.000000-25.000000,0.000000 0.000000,-25.000000 25.000000,0.000000 0.000000,25.000000-25.000000,0.000000 0.000000,0.000000 25.000000,0.000000 0.000000,-25.000000-25.000000,0.000000 0.000000,25.000000 25.000000,0.000000 0.000000,-25.000000-25.000000,0.000000 0.000000,25.000000 25.000000,0.000000 0.000000,-25.000000-25.000000,0.000000 0.000000,25.000000 25.000000,0.000000 0.000000,-25.000000-25.000000,0.000000 0.000000,25.000000 0.000000,0.000000 0.000000,-25.000000 25.000000,0.000000 0.000000,-25.000000-25.000000,0.000000 0.000000,25.000000 0.000000,0.000000 0.000000,-25.000000 25.000000,0.000000 0.000000,0.000000-25.000000,0.000000 0.000000,0.000000 0.000000,0.000000 0.000000,0.000000 25.000000,0.000000 0.000000,0.000000-25.000000,0.000000 0.000000,0.000000 0.000000,0.000000 0.000000,0.000000 25.000000,0.000000 0.000000,-25.000000-25.000000,0.000000 0.000000,0.000000 0.000000,0.000000 0.000000,-25.000000 25.000000,0.000000 0.000000,-25.000000-25.000000,0.000000 0.000000,-25.000000-25.000000,0.000000 0.000000,25.000000 25.000000,0.000000 0.000000,-25.000000 0.000000,0.000000 0.000000,25.000000-25.000000,0.000000 0.000000,0.000000 25.000000,0.000000 0.000000,0.000000-25.000000,0.000000 0.000000,25.000000 0.000000,0.000000 0.000000,-25.000000 25.000000,0.000000 0.000000,25.000000-25.000000,0.000000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0.000000,0.000000 0.000000</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4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29900.000000 40050.000000,'-50.000000'-50.000000,"50.000000"25.000000,0.000000 0.000000,50.000000 0.000000,0.000000 0.000000,25.000000 25.000000,0.000000 0.000000,25.000000 0.000000,0.000000 0.000000,75.000000-25.000000,0.000000 0.000000,25.000000 0.000000,0.000000 0.000000,50.000000 0.000000,0.000000 0.000000,0.000000 0.000000,0.000000 0.000000,50.000000 0.000000,0.000000 0.000000,25.000000 0.000000,0.000000 0.000000,0.000000 25.000000,0.000000 0.000000,-50.000000-25.000000,0.000000 0.000000,50.000000 25.000000,0.000000 0.000000,0.000000 0.000000,0.000000 0.000000,-75.000000 0.000000,0.000000 0.000000,-25.000000 0.000000,0.000000 0.000000,50.000000 0.000000,0.000000 0.000000,-25.000000 0.000000,0.000000 0.000000,0.000000 0.000000,0.000000 0.000000,-50.000000 0.000000,0.000000 0.000000,25.000000 0.000000,0.000000 0.000000,50.000000 0.000000,0.000000 0.000000,-25.000000-25.000000,0.000000 0.000000,-50.000000 25.000000,0.000000 0.000000,0.000000 0.000000,0.000000 0.000000,0.000000 0.000000,0.000000 0.000000,50.000000-25.000000,0.000000 0.000000,25.000000 25.000000,0.000000 0.000000,-100.000000 0.000000,0.000000 0.000000,-25.000000 0.000000,0.000000 0.000000,75.000000 0.000000,0.000000 0.000000,-25.000000-25.000000,0.000000 0.000000,0.000000 25.000000,0.000000 0.000000,0.000000 0.000000,0.000000 0.000000,-75.000000 0.000000,0.000000 0.000000,0.000000 0.000000,0.000000 0.000000,100.000000-25.000000,0.000000 0.000000,-25.000000 25.000000,0.000000 0.000000,0.000000 0.000000,0.000000 0.000000,-25.000000 0.000000,0.000000 0.000000,-50.000000 0.000000,0.000000 0.000000,0.000000 0.000000,0.000000 0.000000,50.000000 0.000000,0.000000 0.000000,0.000000 25.000000,0.000000 0.000000,0.000000-25.000000,0.000000 0.000000,0.000000 25.000000,0.000000 0.000000,-75.000000-25.000000,0.000000 0.000000,0.000000 0.000000,0.000000 0.000000,0.000000 0.000000,0.000000 0.000000,0.000000 25.000000,0.000000 0.000000,25.000000-25.000000,0.000000 0.000000,25.000000 0.000000,0.000000 0.000000,-25.000000 0.000000,0.000000 0.000000,0.000000 0.000000,0.000000 0.000000,0.000000 25.000000,0.000000 0.000000,-25.000000-25.000000,0.000000 0.000000,0.000000 0.000000,0.000000 0.000000,-25.000000 0.000000,0.000000 0.000000,25.000000 25.000000,0.000000 0.000000,0.000000-25.000000,0.000000 0.000000,0.000000 0.000000,0.000000 0.000000,0.000000 0.000000,0.000000 0.000000,0.000000 0.000000,0.000000 0.000000,0.000000 0.000000,0.000000 0.000000,-25.000000 0.000000,0.000000 0.000000,0.000000 25.000000,0.000000 0.000000,0.000000-25.000000,0.000000 0.000000,-50.000000 0.000000,0.000000 0.000000,25.000000 0.000000,0.000000 0.000000,25.000000 0.000000,0.000000 0.000000,-25.000000 0.000000,0.000000 0.000000,-25.000000 0.000000,0.000000 0.000000,0.000000 0.000000,0.000000 0.000000,0.000000 25.000000,0.000000 0.000000,0.000000-25.000000,0.000000 0.000000,0.000000 0.000000,0.000000 0.000000,-25.000000 25.000000</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44"/>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25850.000000 40200.000000,'50.000000'0.000000,"-25.000000"-25.000000,0.000000 0.000000,0.000000 25.000000,0.000000 0.000000,-75.000000 0.000000,0.000000 0.000000,-50.000000-25.000000,0.000000 0.000000,-100.000000 25.000000,0.000000 0.000000,-125.000000 0.000000,0.000000 0.000000,-150.000000-25.000000,0.000000 0.000000,-175.000000-25.000000,0.000000 0.000000,0.000000 25.000000,0.000000 0.000000,-100.000000-25.000000,0.000000 0.000000,-50.000000 25.000000,0.000000 0.000000,75.000000 25.000000,0.000000 0.000000,-50.000000 0.000000,0.000000 0.000000,75.000000 25.000000,0.000000 0.000000,200.000000 25.000000,0.000000 0.000000,175.000000 0.000000,0.000000 0.000000,75.000000 0.000000,0.000000 0.000000,125.000000 0.000000,0.000000 0.000000,100.000000-25.000000,0.000000 0.000000,25.000000 25.000000,0.000000 0.000000,50.000000-50.000000,0.000000 0.000000,25.000000 25.000000,0.000000 0.000000,25.000000-25.000000,0.000000 0.000000,50.000000 0.000000,0.000000 0.000000,75.000000 0.000000,0.000000 0.000000,25.000000-25.000000,0.000000 0.000000,125.000000 0.000000,0.000000 0.000000,100.000000 0.000000,0.000000 0.000000,100.000000 0.000000,0.000000 0.000000,75.000000 0.000000,0.000000 0.000000,200.000000 0.000000,0.000000 0.000000,25.000000 25.000000,0.000000 0.000000,-200.000000 0.000000,0.000000 0.000000,-75.000000 0.000000,0.000000 0.000000,-175.000000 0.000000,0.000000 0.000000,-100.000000 0.000000,0.000000 0.000000,-25.000000-25.000000,0.000000 0.000000,-100.000000 0.000000,0.000000 0.000000,-125.000000 0.000000,0.000000 0.000000,-25.000000 0.000000,0.000000 0.000000,-75.000000 25.000000,0.000000 0.000000,-75.000000 25.000000,0.000000 0.000000,-75.000000-25.000000,0.000000 0.000000,-150.000000 25.000000,0.000000 0.000000,-75.000000-25.000000,0.000000 0.000000,0.000000 0.000000,0.000000 0.000000,-100.000000 0.000000,0.000000 0.000000,-75.000000-25.000000,0.000000 0.000000,-125.000000 0.000000,0.000000 0.000000,-100.000000 25.000000,0.000000 0.000000,0.000000 0.000000,0.000000 0.000000,75.000000 50.000000,0.000000 0.000000,75.000000 25.000000,0.000000 0.000000,100.000000 0.000000,0.000000 0.000000,200.000000-25.000000,0.000000 0.000000,100.000000-25.000000,0.000000 0.000000,175.000000 0.000000,0.000000 0.000000,50.000000 0.000000,0.000000 0.000000,50.000000-25.000000,0.000000 0.000000,50.000000 0.000000,0.000000 0.000000,75.000000 0.000000,0.000000 0.000000,50.000000-50.000000,0.000000 0.000000,75.000000 25.000000,0.000000 0.000000,25.000000 0.000000,0.000000 0.000000,125.000000 0.000000,0.000000 0.000000,50.000000 0.000000,0.000000 0.000000,75.000000 25.000000,0.000000 0.000000,200.000000 0.000000,0.000000 0.000000,0.000000 0.000000,0.000000 0.000000,-25.000000 25.000000,0.000000 0.000000,-75.000000 0.000000,0.000000 0.000000,-150.000000-25.000000,0.000000 0.000000,-75.000000 0.000000,0.000000 0.000000,-100.000000 0.000000,0.000000 0.000000,-75.000000 0.000000,0.000000 0.000000,-25.000000-25.000000,0.000000 0.000000,-50.000000 0.000000,0.000000 0.000000,-100.000000 25.000000,0.000000 0.000000,-50.000000 0.000000,0.000000 0.000000,-50.000000 0.000000,0.000000 0.000000,-25.000000 0.000000,0.000000 0.000000,-25.000000 25.000000,0.000000 0.000000,-75.000000-25.000000,0.000000 0.000000,-75.000000 0.000000,0.000000 0.000000,-75.000000-25.000000,0.000000 0.000000,-25.000000 25.000000,0.000000 0.000000,-75.000000-25.000000,0.000000 0.000000,-125.000000 0.000000,0.000000 0.000000,-125.000000 0.000000,0.000000 0.000000,-125.000000 0.000000,0.000000 0.000000,-75.000000 25.000000,0.000000 0.000000,125.000000 0.000000,0.000000 0.000000,125.000000 0.000000,0.000000 0.000000,50.000000 50.000000,0.000000 0.000000,250.000000-25.000000,0.000000 0.000000,150.000000 0.000000,0.000000 0.000000,25.000000-25.000000,0.000000 0.000000,50.000000 0.000000,0.000000 0.000000,25.000000 25.000000,0.000000 0.000000,25.000000-25.000000,0.000000 0.000000,25.000000 25.000000,0.000000 0.000000,0.000000 0.000000,0.000000 0.000000,0.000000 0.000000,0.000000 0.000000,50.000000 0.000000,0.000000 0.000000,-25.000000-25.000000,0.000000 0.000000,0.000000 25.000000</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5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23300.000000 43850.000000,'50.000000'0.000000,"-25.000000"0.000000,0.000000 0.000000,50.000000 0.000000,0.000000 0.000000,25.000000-25.000000,0.000000 0.000000,50.000000 25.000000,0.000000 0.000000,25.000000-25.000000,0.000000 0.000000,25.000000 25.000000,0.000000 0.000000,0.000000 0.000000,0.000000 0.000000,0.000000 0.000000,0.000000 0.000000,-50.000000 0.000000,0.000000 0.000000,25.000000 0.000000,0.000000 0.000000,25.000000 0.000000,0.000000 0.000000,-25.000000 25.000000,0.000000 0.000000,0.000000-25.000000,0.000000 0.000000,-25.000000 0.000000,0.000000 0.000000,0.000000 0.000000,0.000000 0.000000,-25.000000 0.000000,0.000000 0.000000,75.000000 0.000000,0.000000 0.000000,-25.000000 0.000000,0.000000 0.000000,25.000000 0.000000,0.000000 0.000000,0.000000 0.000000,0.000000 0.000000,-75.000000 0.000000,0.000000 0.000000,0.000000 0.000000,0.000000 0.000000,25.000000 0.000000,0.000000 0.000000,0.000000 0.000000,0.000000 0.000000,0.000000 0.000000,0.000000 0.000000,25.000000 0.000000,0.000000 0.000000,-50.000000 0.000000,0.000000 0.000000,-25.000000 0.000000,0.000000 0.000000,0.000000 0.000000,0.000000 0.000000,-25.000000 0.000000,0.000000 0.000000,25.000000 0.000000,0.000000 0.000000,0.000000 0.000000,0.000000 0.000000,50.000000 0.000000,0.000000 0.000000,-25.000000 0.000000,0.000000 0.000000,0.000000 0.000000,0.000000 0.000000,-50.000000 0.000000,0.000000 0.000000,0.000000 0.000000,0.000000 0.000000,-25.000000 0.000000,0.000000 0.000000,-25.000000 0.000000,0.000000 0.000000,0.000000 0.000000,0.000000 0.000000,0.000000 0.000000,0.000000 0.000000,-25.000000 25.000000,0.000000 0.000000,-25.000000-25.000000,0.000000 0.000000,0.000000 0.000000,0.000000 0.000000,0.000000 0.000000,0.000000 0.000000,-50.000000 0.000000,0.000000 0.000000,-25.000000 0.000000,0.000000 0.000000,0.000000 0.000000,0.000000 0.000000,-50.000000 0.000000,0.000000 0.000000,0.000000 0.000000,0.000000 0.000000,-25.000000 0.000000,0.000000 0.000000,0.000000 0.000000,0.000000 0.000000,-25.000000 0.000000,0.000000 0.000000,-50.000000-25.000000,0.000000 0.000000,-75.000000 25.000000,0.000000 0.000000,-25.000000 0.000000,0.000000 0.000000,0.000000-25.000000,0.000000 0.000000,-50.000000 25.000000,0.000000 0.000000,50.000000 0.000000,0.000000 0.000000,50.000000 0.000000,0.000000 0.000000,25.000000 0.000000,0.000000 0.000000,0.000000 25.000000,0.000000 0.000000,25.000000-25.000000,0.000000 0.000000,25.000000 25.000000,0.000000 0.000000,-50.000000 0.000000,0.000000 0.000000,0.000000-25.000000,0.000000 0.000000,25.000000 25.000000,0.000000 0.000000,25.000000 25.000000,0.000000 0.000000,0.000000-25.000000,0.000000 0.000000,0.000000 0.000000,0.000000 0.000000,50.000000 0.000000,0.000000 0.000000,75.000000 0.000000,0.000000 0.000000,50.000000-25.000000,0.000000 0.000000,25.000000 0.000000,0.000000 0.000000,50.000000 0.000000,0.000000 0.000000,25.000000 0.000000,0.000000 0.000000,25.000000-25.000000,0.000000 0.000000,25.000000 0.000000,0.000000 0.000000,50.000000 25.000000,0.000000 0.000000,50.000000-50.000000,0.000000 0.000000,25.000000 25.000000,0.000000 0.000000,0.000000 0.000000,0.000000 0.000000,100.000000 0.000000,0.000000 0.000000,50.000000 25.000000,0.000000 0.000000,0.000000-25.000000,0.000000 0.000000,50.000000 25.000000,0.000000 0.000000,0.000000 0.000000,0.000000 0.000000,-100.000000 0.000000,0.000000 0.000000,25.000000 0.000000,0.000000 0.000000,-50.000000 0.000000,0.000000 0.000000,0.000000 0.000000,0.000000 0.000000,-75.000000 0.000000,0.000000 0.000000,-25.000000 0.000000,0.000000 0.000000,0.000000 0.000000,0.000000 0.000000,0.000000 0.000000,0.000000 0.000000,-100.000000 0.000000,0.000000 0.000000,0.000000 0.000000,0.000000 0.000000,-50.000000 0.000000,0.000000 0.000000,0.000000 0.000000,0.000000 0.000000,-25.000000 0.000000,0.000000 0.000000,0.000000 0.000000,0.000000 0.000000,-50.000000 0.000000,0.000000 0.000000,-25.000000 0.000000,0.000000 0.000000,-25.000000 0.000000,0.000000 0.000000,-50.000000-25.000000,0.000000 0.000000,-25.000000 25.000000,0.000000 0.000000,-50.000000-25.000000,0.000000 0.000000,-50.000000 25.000000,0.000000 0.000000,0.000000-25.000000,0.000000 0.000000,0.000000 25.000000,0.000000 0.000000,-100.000000 0.000000,0.000000 0.000000,-50.000000-25.000000,0.000000 0.000000,50.000000 25.000000,0.000000 0.000000,-25.000000 0.000000,0.000000 0.000000,-25.000000 25.000000,0.000000 0.000000,100.000000 0.000000,0.000000 0.000000,0.000000 0.000000,0.000000 0.000000,0.000000-25.000000,0.000000 0.000000,75.000000 25.000000,0.000000 0.000000,50.000000 0.000000,0.000000 0.000000,25.000000 0.000000,0.000000 0.000000,-25.000000 0.000000,0.000000 0.000000,25.000000 0.000000,0.000000 0.000000,0.000000-25.000000,0.000000 0.000000,50.000000 0.000000,0.000000 0.000000,25.000000 0.000000,0.000000 0.000000,50.000000 0.000000,0.000000 0.000000,0.000000 0.000000,0.000000 0.000000,50.000000 0.000000,0.000000 0.000000,0.000000 0.000000,0.000000 0.000000,50.000000 0.000000,0.000000 0.000000,25.000000-25.000000,0.000000 0.000000,50.000000 0.000000,0.000000 0.000000,75.000000-25.000000,0.000000 0.000000,0.000000 25.000000,0.000000 0.000000,0.000000 0.000000,0.000000 0.000000,75.000000 0.000000,0.000000 0.000000,75.000000 0.000000,0.000000 0.000000,25.000000 25.000000,0.000000 0.000000,75.000000 0.000000,0.000000 0.000000,-25.000000 0.000000,0.000000 0.000000,-100.000000 0.000000,0.000000 0.000000,25.000000 0.000000,0.000000 0.000000,-75.000000 0.000000,0.000000 0.000000,-75.000000 25.000000,0.000000 0.000000,-25.000000-25.000000,0.000000 0.000000,-50.000000 0.000000,0.000000 0.000000,50.000000 0.000000,0.000000 0.000000,-50.000000 0.000000,0.000000 0.000000,-25.000000 0.000000,0.000000 0.000000,-50.000000 0.000000,0.000000 0.000000,0.000000 0.000000,0.000000 0.000000,-50.000000 0.000000,0.000000 0.000000,0.000000 25.000000,0.000000 0.000000,0.000000-25.000000,0.000000 0.000000,-75.000000 0.000000,0.000000 0.000000,-50.000000 0.000000,0.000000 0.000000,-50.000000 0.000000,0.000000 0.000000,-25.000000-25.000000,0.000000 0.000000,-75.000000 0.000000,0.000000 0.000000,-25.000000 0.000000,0.000000 0.000000,-25.000000 0.000000,0.000000 0.000000,-75.000000-25.000000,0.000000 0.000000,-75.000000 25.000000,0.000000 0.000000,25.000000 25.000000,0.000000 0.000000,-25.000000 0.000000,0.000000 0.000000,50.000000 0.000000,0.000000 0.000000,125.000000 25.000000,0.000000 0.000000,0.000000 0.000000,0.000000 0.000000,50.000000 0.000000,0.000000 0.000000,100.000000 0.000000,0.000000 0.000000,50.000000 0.000000,0.000000 0.000000,25.000000 0.000000,0.000000 0.000000,25.000000 0.000000,0.000000 0.000000,0.000000-25.000000,0.000000 0.000000,25.000000 25.000000,0.000000 0.000000,25.000000-25.000000,0.000000 0.000000,25.000000 0.000000,0.000000 0.000000,0.000000 0.000000,0.000000 0.000000,-25.000000 25.000000,0.000000 0.000000,25.000000-25.000000,0.000000 0.000000,0.000000 25.000000</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09:53"/>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41850.000000 44100.000000,'50.000000'0.000000,"-25.000000"-25.000000,0.000000 0.000000,0.000000 25.000000,0.000000 0.000000,-25.000000-25.000000,0.000000 0.000000,25.000000 25.000000,0.000000 0.000000,-50.000000 0.000000,0.000000 0.000000,0.000000 0.000000,0.000000 0.000000,-25.000000 0.000000,0.000000 0.000000,-25.000000 0.000000,0.000000 0.000000,-25.000000 25.000000,0.000000 0.000000,-25.000000-25.000000,0.000000 0.000000,25.000000 25.000000,0.000000 0.000000,-50.000000-25.000000,0.000000 0.000000,25.000000 25.000000,0.000000 0.000000,-25.000000-25.000000,0.000000 0.000000,0.000000 25.000000,0.000000 0.000000,0.000000-25.000000,0.000000 0.000000,-25.000000 0.000000,0.000000 0.000000,-25.000000 0.000000,0.000000 0.000000,50.000000 0.000000,0.000000 0.000000,0.000000 0.000000,0.000000 0.000000,25.000000 0.000000,0.000000 0.000000,0.000000 0.000000,0.000000 0.000000,0.000000 0.000000,0.000000 0.000000,-50.000000 0.000000,0.000000 0.000000,50.000000 0.000000,0.000000 0.000000,0.000000 0.000000,0.000000 0.000000,0.000000 0.000000,0.000000 0.000000,50.000000 0.000000,0.000000 0.000000,0.000000-25.000000,0.000000 0.000000,25.000000 0.000000,0.000000 0.000000,-25.000000 0.000000,0.000000 0.000000,25.000000 0.000000,0.000000 0.000000,-25.000000 0.000000,0.000000 0.000000,-25.000000 0.000000,0.000000 0.000000,25.000000 0.000000,0.000000 0.000000,-25.000000-25.000000,0.000000 0.000000,25.000000 25.000000,0.000000 0.000000,0.000000-25.000000,0.000000 0.000000,0.000000 25.000000,0.000000 0.000000,25.000000-25.000000,0.000000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0.000000,0.000000-25.000000,0.000000 0.000000,25.000000 25.000000,0.000000 0.000000,0.000000 0.000000,0.000000 0.000000,25.000000-25.000000,0.000000 0.000000,0.000000 25.000000,0.000000 0.000000,25.000000 0.000000,0.000000 0.000000,25.000000 0.000000,0.000000 0.000000,0.000000 0.000000,0.000000 0.000000,25.000000 25.000000,0.000000 0.000000,0.000000-25.000000,0.000000 0.000000,0.000000 25.000000,0.000000 0.000000,25.000000 0.000000,0.000000 0.000000,50.000000 25.000000,0.000000 0.000000,0.000000-25.000000,0.000000 0.000000,-25.000000 25.000000,0.000000 0.000000,0.000000 0.000000,0.000000 0.000000,-75.000000 25.000000,0.000000 0.000000,0.000000 0.000000,0.000000 0.000000,50.000000 0.000000,0.000000 0.000000,0.000000 25.000000,0.000000 0.000000,0.000000-25.000000,0.000000 0.000000,0.000000 25.000000,0.000000 0.000000,-50.000000 0.000000,0.000000 0.000000,25.000000 0.000000,0.000000 0.000000,-25.000000-25.000000,0.000000 0.000000,0.000000 25.000000,0.000000 0.000000,25.000000 0.000000,0.000000 0.000000,-50.000000-25.000000,0.000000 0.000000,0.000000 0.000000,0.000000 0.000000,0.000000 25.000000,0.000000 0.000000,-50.000000-25.000000,0.000000 0.000000,0.000000 0.000000,0.000000 0.000000,-25.000000 0.000000,0.000000 0.000000,0.000000 25.000000,0.000000 0.000000,0.000000-25.000000,0.000000 0.000000,0.000000 25.000000,0.000000 0.000000,0.000000-25.000000,0.000000 0.000000,0.000000 25.000000,0.000000 0.000000,-25.000000-25.000000,0.000000 0.000000,0.000000 25.000000,0.000000 0.000000,25.000000 0.000000,0.000000 0.000000,-25.000000 0.000000,0.000000 0.000000,0.000000-25.000000,0.000000 0.000000,-25.000000 25.000000,0.000000 0.000000,0.000000 0.000000,0.000000 0.000000,0.000000 0.000000,0.000000 0.000000,0.000000-25.000000,0.000000 0.000000,0.000000 25.000000,0.000000 0.000000,-25.000000-25.000000,0.000000 0.000000,0.000000 0.000000,0.000000 0.000000,-25.000000 0.000000,0.000000 0.000000,0.000000 0.000000,0.000000 0.000000,0.000000-25.000000,0.000000 0.000000,-50.000000 25.000000,0.000000 0.000000,25.000000 0.000000,0.000000 0.000000,-25.000000-25.000000,0.000000 0.000000,0.000000 0.000000,0.000000 0.000000,25.000000 25.000000,0.000000 0.000000,0.000000-25.000000,0.000000 0.000000,0.000000 0.000000,0.000000 0.000000,50.000000 0.000000,0.000000 0.000000,0.000000 0.000000,0.000000 0.000000,0.000000 0.000000,0.000000 0.000000,0.000000 25.000000,0.000000 0.000000,25.000000-25.000000,0.000000 0.000000,-25.000000 0.000000,0.000000 0.000000,0.000000 0.000000,0.000000 0.000000,0.000000 0.000000,0.000000 0.000000,-25.000000 0.000000,0.000000 0.000000,50.000000 0.000000,0.000000 0.000000,-25.000000 25.000000</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0:05"/>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50950.000000 43450.000000,'0.000000'-50.000000,"25.000000"50.000000,0.000000 0.000000,25.000000 0.000000,0.000000 0.000000,0.000000 0.000000,0.000000 0.000000,25.000000 0.000000,0.000000 0.000000,0.000000 0.000000,0.000000 0.000000,50.000000 0.000000,0.000000 0.000000,0.000000 25.000000,0.000000 0.000000,25.000000-25.000000,0.000000 0.000000,0.000000 25.000000,0.000000 0.000000,0.000000-25.000000,0.000000 0.000000,0.000000 0.000000,0.000000 0.000000,-25.000000 25.000000,0.000000 0.000000,0.000000-25.000000,0.000000 0.000000,25.000000 25.000000,0.000000 0.000000,25.000000-25.000000,0.000000 0.000000,0.000000 25.000000,0.000000 0.000000,0.000000-25.000000,0.000000 0.000000,0.000000 25.000000,0.000000 0.000000,-50.000000 0.000000,0.000000 0.000000,-25.000000 0.000000,0.000000 0.000000,50.000000-25.000000,0.000000 0.000000,0.000000 25.000000,0.000000 0.000000,0.000000-25.000000,0.000000 0.000000,50.000000 25.000000,0.000000 0.000000,-75.000000-25.000000,0.000000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0.000000,50.000000 0.000000,0.000000 0.000000,-25.000000 0.000000,0.000000 0.000000,0.000000 0.000000,0.000000 0.000000,0.000000 0.000000,0.000000 0.000000,0.000000 0.000000,0.000000 0.000000,-25.000000 0.000000,0.000000 0.000000,0.000000 0.000000,0.000000 0.000000,-25.000000 0.000000,0.000000 0.000000,50.000000 25.000000,0.000000 0.000000,0.000000-25.000000,0.000000 0.000000,0.000000 0.000000,0.000000 0.000000,0.000000 0.000000,0.000000 0.000000,0.000000 25.000000,0.000000 0.000000,-25.000000-25.000000,0.000000 0.000000,-25.000000 0.000000,0.000000 0.000000,25.000000 25.000000,0.000000 0.000000,-25.000000-25.000000,0.000000 0.000000,0.000000 25.000000,0.000000 0.000000,0.000000-25.000000,0.000000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0.000000,0.000000 0.000000,0.000000 0.000000,25.000000 0.000000,0.000000 0.000000,-25.000000 0.000000,0.000000 0.000000,50.000000 0.000000,0.000000 0.000000,-25.000000 0.000000,0.000000 0.000000,25.000000 0.000000,0.000000 0.000000,-25.000000 0.000000,0.000000 0.000000,0.000000 0.000000,0.000000 0.000000,-25.000000 0.000000,0.000000 0.000000,25.000000 0.000000,0.000000 0.000000,-50.000000 0.000000,0.000000 0.000000,25.000000 0.000000,0.000000 0.000000,0.000000 0.000000,0.000000 0.000000,0.000000 0.000000,0.000000 0.000000,25.000000-25.000000,0.000000 0.000000,0.000000 25.000000,0.000000 0.000000,0.000000 0.000000,0.000000 0.000000,0.000000 0.000000,0.000000 0.000000,0.000000 0.000000,0.000000 0.000000,-25.000000 0.000000,0.000000 0.000000,0.000000 0.000000,0.000000 0.000000,0.000000 0.000000,0.000000 0.000000,-25.000000-25.000000,0.000000 0.000000,25.000000 25.000000,0.000000 0.000000,-25.000000 0.000000,0.000000 0.000000,25.000000 0.000000,0.000000 0.000000,0.000000-25.000000,0.000000 0.000000,25.000000 25.000000,0.000000 0.000000,0.000000 0.000000,0.000000 0.000000,-25.000000 0.000000,0.000000 0.000000,50.000000 0.000000,0.000000 0.000000,-50.000000 0.000000,0.000000 0.000000,25.000000 0.000000,0.000000 0.000000,-25.000000 0.000000,0.000000 0.000000,0.000000 0.000000,0.000000 0.000000,0.000000 0.000000,0.000000 0.000000,-25.000000-25.000000,0.000000 0.000000,25.000000 25.000000,0.000000 0.000000,0.000000-25.000000,0.000000 0.000000,25.000000 25.000000,0.000000 0.000000,0.000000 0.000000,0.000000 0.000000,25.000000 0.000000,0.000000 0.000000,-25.000000 0.000000,0.000000 0.000000,-25.000000-25.000000,0.000000 0.000000,25.000000 25.000000,0.000000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 0.000000,0.000000 0.000000,-75.000000 0.000000,0.000000 0.000000,50.000000 0.000000,0.000000 0.000000,-25.000000 0.000000,0.000000 0.000000,0.000000 0.000000,0.000000 0.000000,-25.000000 0.000000,0.000000 0.000000,0.000000 0.000000,0.000000 0.000000,25.000000 0.000000,0.000000 0.000000,-25.000000 0.000000,0.000000 0.000000,0.000000 0.000000,0.000000 0.000000,0.000000 0.000000,0.000000 0.000000,-50.000000 0.000000,0.000000 0.000000,-25.000000-25.000000</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0:06"/>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87450.000000 44200.000000,'0.000000'-50.000000,"-25.000000"50.000000,0.000000 0.000000,25.000000-25.000000,0.000000 0.000000,25.000000 25.000000,0.000000 0.000000,0.000000 0.000000,0.000000 0.000000,25.000000 0.000000,0.000000 0.000000,0.000000 0.000000,0.000000 0.000000,50.000000 0.000000,0.000000 0.000000,25.000000 25.000000,0.000000 0.000000,50.000000-25.000000,0.000000 0.000000,25.000000 0.000000,0.000000 0.000000,0.000000 0.000000,0.000000 0.000000,-25.000000 0.000000,0.000000 0.000000,25.000000 0.000000,0.000000 0.000000,25.000000 0.000000,0.000000 0.000000,25.000000-25.000000,0.000000 0.000000,25.000000 25.000000,0.000000 0.000000,0.000000-25.000000,0.000000 0.000000,-25.000000 0.000000,0.000000 0.000000,25.000000 25.000000,0.000000 0.000000,0.000000-25.000000,0.000000 0.000000,-100.000000 25.000000,0.000000 0.000000,-25.000000 0.000000,0.000000 0.000000,25.000000 0.000000,0.000000 0.000000,25.000000 0.000000,0.000000 0.000000,25.000000 0.000000,0.000000 0.000000,-25.000000 0.000000,0.000000 0.000000,-75.000000 0.000000,0.000000 0.000000,25.000000 25.000000,0.000000 0.000000,0.000000-25.000000,0.000000 0.000000,-25.000000 25.000000,0.000000 0.000000,0.000000-25.000000,0.000000 0.000000,0.000000 0.000000,0.000000 0.000000,-25.000000 25.000000,0.000000 0.000000,0.000000-25.000000,0.000000 0.000000,-25.000000 0.000000,0.000000 0.000000,0.000000 25.000000,0.000000 0.000000,0.000000-25.000000,0.000000 0.000000,0.000000 25.000000,0.000000 0.000000,-25.000000 0.000000,0.000000 0.000000,0.000000-25.000000,0.000000 0.000000,-25.000000 0.000000,0.000000 0.000000,0.000000 0.000000,0.000000 0.000000,-50.000000 0.000000,0.000000 0.000000,0.000000 0.000000,0.000000 0.000000,0.000000 25.000000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4:32:41"/>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61760.000000 22189.000000 999,'18.000000'0.000000'0,"-1.000000"-2.000000"0 ,-4.000000-1.000000 0,-1.000000-1.000000 0,-2.000000-1.000000 0,-1.000000 0.000000 0,2.000000-1.000000 0,-1.000000 2.000000 0,-2.000000 0.000000 0,-4.000000 5.000000 0,-3.000000 3.000000 0,-4.000000 4.000000 0,-3.000000 1.000000 0,-1.000000-2.000000 0,-1.000000-4.000000 0,-2.000000-2.000000 0,0.000000-1.000000 0,1.000000 0.000000 0,-1.000000 0.000000 0,0.000000 0.000000 0,2.000000 0.000000 0,5.000000-2.000000 0,6.000000-1.000000 0,5.000000-1.000000 0,2.000000-1.000000 0,0.000000 2.000000 0,-1.000000 1.000000 0,1.000000 1.000000 0,1.000000 1.000000 0,-2.000000 0.000000 0,2.000000 0.000000 0,-2.000000 0.000000 0,2.000000 0.000000 0,-1.000000 0.000000 0,0.000000 0.000000 0,0.000000 0.000000 0,0.000000 0.000000 0,-1.000000 0.000000 0,2.000000 0.000000 0,-1.000000 0.000000 0,0.000000 0.000000 0,-1.000000 0.000000 0,1.000000 0.000000 0,1.000000 0.000000 0</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0:08"/>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12250.000000 46650.000000,'50.000000'0.000000,"-50.000000"-25.000000,0.000000 0.000000,25.000000 25.000000,0.000000 0.000000,25.000000 0.000000,0.000000 0.000000,-25.000000 0.000000,0.000000 0.000000,50.000000 0.000000,0.000000 0.000000,-25.000000 0.000000,0.000000 0.000000,25.000000 0.000000,0.000000 0.000000,25.000000 0.000000,0.000000 0.000000,0.000000 0.000000,0.000000 0.000000,25.000000 0.000000,0.000000 0.000000,0.000000-25.000000,0.000000 0.000000,50.000000 25.000000,0.000000 0.000000,-25.000000 0.000000,0.000000 0.000000,0.000000 0.000000,0.000000 0.000000,0.000000 0.000000,0.000000 0.000000,0.000000-25.000000,0.000000 0.000000,0.000000 25.000000,0.000000 0.000000,50.000000 0.000000,0.000000 0.000000,-25.000000 0.000000,0.000000 0.000000,0.000000 0.000000,0.000000 0.000000,-50.000000 0.000000,0.000000 0.000000,25.000000 25.000000,0.000000 0.000000,-50.000000-25.000000,0.000000 0.000000,50.000000 0.000000,0.000000 0.000000,0.000000 0.000000,0.000000 0.000000,0.000000 0.000000,0.000000 0.000000,0.000000 25.000000,0.000000 0.000000,0.000000-25.000000,0.000000 0.000000,-50.000000 0.000000,0.000000 0.000000,0.000000 0.000000,0.000000 0.000000,25.000000 0.000000,0.000000 0.000000,0.000000 0.000000,0.000000 0.000000,50.000000 0.000000,0.000000 0.000000,0.000000 25.000000,0.000000 0.000000,-25.000000-25.000000,0.000000 0.000000,0.000000 0.000000,0.000000 0.000000,-25.000000 25.000000,0.000000 0.000000,-25.000000-25.000000,0.000000 0.000000,25.000000 0.000000,0.000000 0.000000,0.000000 0.000000,0.000000 0.000000,25.000000 25.000000,0.000000 0.000000,-25.000000-25.000000,0.000000 0.000000,0.000000 0.000000,0.000000 0.000000,0.000000 0.000000,0.000000 0.000000,-50.000000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25.000000,0.000000 0.000000,0.000000-25.000000,0.000000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25.000000,0.000000 0.000000,0.000000 0.000000</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0:11"/>
    </inkml:context>
    <inkml:brush xml:id="br0">
      <inkml:brushProperty name="width" value="0.0547619052231312" units="cm"/>
      <inkml:brushProperty name="height" value="0.0547619052231312" units="cm"/>
      <inkml:brushProperty name="color" value="#F2385B"/>
      <inkml:brushProperty name="ignorePressure" value="0"/>
    </inkml:brush>
  </inkml:definitions>
  <inkml:trace contextRef="#ctx0" brushRef="#br0">28250.000000 46800.000000,'50.000000'-50.000000,"-25.000000"25.000000,0.000000 0.000000,0.000000 25.000000,0.000000 0.000000,0.000000-25.000000,0.000000 0.000000,25.000000 25.000000,0.000000 0.000000,0.000000-25.000000,0.000000 0.000000,0.000000 25.000000,0.000000 0.000000,25.000000 0.000000,0.000000 0.000000,0.000000-25.000000,0.000000 0.000000,25.000000 25.000000,0.000000 0.000000,-25.000000-25.000000,0.000000 0.000000,25.000000 25.000000,0.000000 0.000000,-25.000000 0.000000,0.000000 0.000000,25.000000-25.000000,0.000000 0.000000,-25.000000 25.000000,0.000000 0.000000,50.000000-25.000000,0.000000 0.000000,0.000000 25.000000,0.000000 0.000000,25.000000 0.000000,0.000000 0.000000,0.000000-25.000000,0.000000 0.000000,25.000000 25.000000,0.000000 0.000000,-50.000000 0.000000,0.000000 0.000000,0.000000-25.000000,0.000000 0.000000,0.000000 25.000000,0.000000 0.000000,0.000000 0.000000,0.000000 0.000000,25.000000 0.000000,0.000000 0.000000,25.000000 0.000000,0.000000 0.000000,0.000000 0.000000,0.000000 0.000000,25.000000 0.000000,0.000000 0.000000,-50.000000 0.000000,0.000000 0.000000,25.000000 0.000000,0.000000 0.000000,-25.000000 0.000000,0.000000 0.000000,50.000000 25.000000,0.000000 0.000000,-25.000000-25.000000,0.000000 0.000000,0.000000 0.000000,0.000000 0.000000,-50.000000 0.000000,0.000000 0.000000,0.000000 0.000000,0.000000 0.000000,0.000000 0.000000,0.000000 0.000000,25.000000 0.000000,0.000000 0.000000,25.000000 0.000000,0.000000 0.000000,25.000000 25.000000,0.000000 0.000000,-25.000000-25.000000,0.000000 0.000000,-50.000000 0.000000,0.000000 0.000000,0.000000 0.000000,0.000000 0.000000,-25.000000 0.000000,0.000000 0.000000,25.000000 0.000000,0.000000 0.000000,25.000000 0.000000,0.000000 0.000000,25.000000 0.000000,0.000000 0.000000,-25.000000 0.000000,0.000000 0.000000,25.000000 0.000000,0.000000 0.000000,-75.000000 0.000000,0.000000 0.000000,25.000000 25.000000,0.000000 0.000000,0.000000-25.000000,0.000000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0.000000,0.000000 0.000000,0.000000 0.000000,-50.000000 0.000000,0.000000 0.000000,25.000000 0.000000,0.000000 0.000000,-25.000000 0.000000,0.000000 0.000000,0.000000 0.000000,0.000000 0.000000,-25.000000 0.000000,0.000000 0.000000,0.000000 0.000000,0.000000 0.000000,0.000000 0.000000,0.000000 0.000000,0.000000 25.000000,0.000000 0.000000,25.000000-25.000000,0.000000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25.000000,0.000000 0.000000,-25.000000-25.000000,0.000000 0.000000,25.000000 0.000000,0.000000 0.000000,0.000000 0.000000,0.000000 0.000000,0.000000 0.000000,0.000000 0.000000,25.000000 0.000000,0.000000 0.000000,-25.000000 0.000000,0.000000 0.000000,25.000000 0.000000,0.000000 0.000000,-25.000000 25.000000,0.000000 0.000000,0.000000-25.000000,0.000000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0.000000,0.000000-25.000000,0.000000 0.000000,25.000000 25.000000,0.000000 0.000000,-25.000000 0.000000,0.000000 0.000000,0.000000 0.000000,0.000000 0.000000,-25.000000-25.000000,0.000000 0.000000,25.000000 25.000000,0.000000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0.000000,-50.000000 0.000000,0.000000 0.000000,25.000000 0.000000,0.000000 0.000000,25.000000 25.000000,0.000000 0.000000,-25.000000-25.000000,0.000000 0.000000,25.000000 0.000000,0.000000 0.000000,25.000000 0.000000,0.000000 0.000000,-25.000000 0.000000,0.000000 0.000000,0.000000 0.000000,0.000000 0.000000,0.000000 25.000000,0.000000 0.000000,0.000000-25.000000,0.000000 0.000000,-50.000000 0.000000,0.000000 0.000000,25.000000 0.000000,0.000000 0.000000,-25.000000 0.000000,0.000000 0.000000,0.000000 25.000000,0.000000 0.000000,25.000000-25.000000,0.000000 0.000000,0.000000 0.000000,0.000000 0.000000,25.000000 0.000000,0.000000 0.000000,0.000000 0.000000,0.000000 0.000000,0.000000 0.000000,0.000000 0.000000,0.000000 0.000000,0.000000 0.000000,25.000000 0.000000,0.000000 0.000000,-50.000000 0.000000,0.000000 0.000000,0.000000 0.000000,0.000000 0.000000,0.000000 0.000000,0.000000 0.000000,0.000000 0.000000,0.000000 0.000000,-25.000000 0.000000,0.000000 0.000000,25.000000 0.000000,0.000000 0.000000,-25.000000 25.000000,0.000000 0.000000,50.000000-25.000000,0.000000 0.000000,0.000000 0.000000,0.000000 0.000000,0.000000 25.000000,0.000000 0.000000,25.000000-25.000000,0.000000 0.000000,0.000000 25.000000,0.000000 0.000000,0.000000 0.000000,0.000000 0.000000,-50.000000-25.000000,0.000000 0.000000,0.000000 25.000000,0.000000 0.000000,-25.000000-25.000000,0.000000 0.000000,0.000000 0.000000,0.000000 0.000000,25.000000 25.000000,0.000000 0.000000,-50.000000-25.000000,0.000000 0.000000,25.000000 0.000000,0.000000 0.000000,0.000000 0.000000,0.000000 0.000000,-25.000000 0.000000,0.000000 0.000000,25.000000 0.000000,0.000000 0.000000,0.000000 0.000000,0.000000 0.000000,0.000000 0.000000,0.000000 0.000000,50.000000 0.000000,0.000000 0.000000,25.000000 0.000000,0.000000 0.000000,-50.000000 0.000000,0.000000 0.000000,25.000000 0.000000,0.000000 0.000000,0.000000 0.000000,0.000000 0.000000,-50.000000 25.000000,0.000000 0.000000,25.000000-25.000000,0.000000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2:5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14100.000000 31200.000000,'0.000000'-50.000000,"0.000000"25.000000,0.000000 0.000000,-25.000000 25.000000,0.000000 0.000000,50.000000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0.000000,0.000000 0.000000,50.000000-25.000000,0.000000 0.000000,0.000000 25.000000,0.000000 0.000000,0.000000 0.000000,0.000000 0.000000,0.000000 0.000000,0.000000 0.000000,-75.000000-25.000000,0.000000 0.000000,50.000000 25.000000,0.000000 0.000000,25.000000 0.000000,0.000000 0.000000,0.000000 0.000000,0.000000 0.000000,0.000000 0.000000,0.000000 0.000000,-25.000000 0.000000,0.000000 0.000000,-25.000000 0.000000,0.000000 0.000000,0.000000 0.000000,0.000000 0.000000,75.000000 0.000000,0.000000 0.000000,-25.000000 0.000000,0.000000 0.000000,0.000000 0.000000,0.000000 0.000000,-25.000000 0.000000,0.000000 0.000000,-25.000000 0.000000,0.000000 0.000000,25.000000 25.000000,0.000000 0.000000,25.000000-25.000000,0.000000 0.000000,-25.000000 0.000000,0.000000 0.000000,0.000000 0.000000,0.000000 0.000000,0.000000 0.000000,0.000000 0.000000,-75.000000 0.000000,0.000000 0.000000,50.000000 0.000000,0.000000 0.000000,25.000000 25.000000,0.000000 0.000000,0.000000-25.000000,0.000000 0.000000,0.000000 0.000000,0.000000 0.000000,0.000000 0.000000,0.000000 0.000000,-50.000000 0.000000,0.000000 0.000000,-25.000000 0.000000,0.000000 0.000000,25.000000 0.000000,0.000000 0.000000,25.000000 0.000000,0.000000 0.000000,25.000000 0.000000,0.000000 0.000000,0.000000 0.000000,0.000000 0.000000,-25.000000 0.000000,0.000000 0.000000,-25.000000 0.000000,0.000000 0.000000,25.000000 0.000000,0.000000 0.000000,-50.000000 0.000000,0.000000 0.000000,50.000000-25.000000,0.000000 0.000000,25.000000 25.000000,0.000000 0.000000,-25.000000 0.000000,0.000000 0.000000,25.000000-25.000000,0.000000 0.000000,-25.000000 25.000000,0.000000 0.000000,0.000000-25.000000,0.000000 0.000000,-25.000000 25.000000,0.000000 0.000000,50.000000 0.000000,0.000000 0.000000,0.000000-25.000000,0.000000 0.000000,25.000000 25.000000,0.000000 0.000000,0.000000 0.000000,0.000000 0.000000,-50.000000 0.000000,0.000000 0.000000,-25.000000 0.000000,0.000000 0.000000,50.000000 0.000000,0.000000 0.000000,0.000000 0.000000,0.000000 0.000000,0.000000 0.000000,0.000000 0.000000,25.000000 0.000000,0.000000 0.000000,-50.000000-25.000000,0.000000 0.000000,-25.000000 25.000000,0.000000 0.000000,25.000000 0.000000,0.000000 0.000000,0.000000 0.000000,0.000000 0.000000,25.000000 0.000000,0.000000 0.000000,0.000000 0.000000,0.000000 0.000000,0.000000 0.000000,0.000000 0.000000,-50.000000 0.000000,0.000000 0.000000,25.000000 0.000000,0.000000 0.000000,-25.000000 0.000000,0.000000 0.000000,25.000000 0.000000,0.000000 0.000000,50.000000 0.000000,0.000000 0.000000,0.000000 0.000000,0.000000 0.000000,-50.000000 0.000000,0.000000 0.000000,0.000000 0.000000,0.000000 0.000000,-25.000000 0.000000,0.000000 0.000000,25.000000 0.000000,0.000000 0.000000,25.000000 0.000000,0.000000 0.000000,0.000000 0.000000,0.000000 0.000000,25.000000 0.000000,0.000000 0.000000,-50.000000 0.000000,0.000000 0.000000,-25.000000 25.000000,0.000000 0.000000,25.000000-25.000000,0.000000 0.000000,0.000000 0.000000,0.000000 0.000000,25.000000 0.000000,0.000000 0.000000,25.000000 25.000000,0.000000 0.000000,-25.000000-25.000000,0.000000 0.000000,-50.000000 0.000000,0.000000 0.000000,0.000000 0.000000,0.000000 0.000000,25.000000 25.000000,0.000000 0.000000,-25.000000-25.000000,0.000000 0.000000,25.000000 0.000000,0.000000 0.000000,25.000000 0.000000,0.000000 0.000000,-25.000000 0.000000,0.000000 0.000000,-25.000000 0.000000,0.000000 0.000000,-25.000000 25.000000,0.000000 0.000000,0.000000-25.000000,0.000000 0.000000,0.000000 0.000000,0.000000 0.000000,25.000000 0.000000,0.000000 0.000000,0.000000 0.000000,0.000000 0.000000,25.000000 0.000000,0.000000 0.000000,0.000000 0.000000,0.000000 0.000000,0.000000 0.000000,0.000000 0.000000,-50.000000 0.000000,0.000000 0.000000,25.000000 0.000000,0.000000 0.000000,-25.000000 0.000000,0.000000 0.000000,0.000000 0.000000,0.000000 0.000000,50.000000 0.000000,0.000000 0.000000,0.000000 0.000000,0.000000 0.000000,50.000000 0.000000,0.000000 0.000000,-50.000000 0.000000,0.000000 0.000000,0.000000 0.000000,0.000000 0.000000,0.000000 0.000000,0.000000 0.000000,25.000000 0.000000,0.000000 0.000000,0.000000 0.000000,0.000000 0.000000,50.000000 0.000000,0.000000 0.000000,-50.000000 0.000000,0.000000 0.000000,-25.000000 0.000000,0.000000 0.000000,0.000000 0.000000,0.000000 0.000000,0.000000 0.000000,0.000000 0.000000,25.000000 0.000000,0.000000 0.000000,50.000000 0.000000,0.000000 0.000000,-50.000000 0.000000,0.000000 0.000000,0.000000 0.000000,0.000000 0.000000,0.000000 0.000000,0.000000 0.000000,-50.000000 0.000000,0.000000 0.000000,50.000000 0.000000,0.000000 0.000000,50.000000 0.000000,0.000000 0.000000,-50.000000 0.000000,0.000000 0.000000,0.000000 0.000000,0.000000 0.000000,-25.000000 0.000000,0.000000 0.000000,-25.000000 0.000000,0.000000 0.000000,50.000000 0.000000,0.000000 0.000000,25.000000 0.000000,0.000000 0.000000,-25.000000 25.000000,0.000000 0.000000,-25.000000-25.000000,0.000000 0.000000,0.000000 25.000000,0.000000 0.000000,-25.000000-25.000000,0.000000 0.000000,0.000000 25.000000,0.000000 0.000000,25.000000-25.000000,0.000000 0.000000,25.000000 25.000000,0.000000 0.000000,0.000000-25.000000,0.000000 0.000000,0.000000 25.000000,0.000000 0.000000,-50.000000-25.000000,0.000000 0.000000,-25.000000 25.000000,0.000000 0.000000,25.000000 0.000000,0.000000 0.000000,0.000000-25.000000,0.000000 0.000000,0.000000 0.000000,0.000000 0.000000,50.000000 25.000000,0.000000 0.000000,-25.000000-25.000000,0.000000 0.000000,-25.000000 0.000000,0.000000 0.000000,25.000000 0.000000,0.000000 0.000000,-75.000000 0.000000,0.000000 0.000000,25.000000 0.000000,0.000000 0.000000,25.000000 25.000000,0.000000 0.000000,25.000000-25.000000,0.000000 0.000000,0.000000 0.000000,0.000000 0.000000,25.000000 0.000000,0.000000 0.000000,-50.000000 0.000000,0.000000 0.000000,0.000000 0.000000,0.000000 0.000000,0.000000 0.000000,0.000000 0.000000,0.000000 0.000000,0.000000 0.000000,0.000000 0.000000,0.000000 0.000000,50.000000 0.000000,0.000000 0.000000,0.000000 0.000000,0.000000 0.000000,-25.000000-25.000000,0.000000 0.000000,25.000000 25.000000,0.000000 0.000000,-50.000000 0.000000,0.000000 0.000000,0.000000 0.000000,0.000000 0.000000,0.000000-25.000000,0.000000 0.000000,50.000000 25.000000,0.000000 0.000000,0.000000-25.000000,0.000000 0.000000,0.000000 25.000000,0.000000 0.000000,-25.000000-25.000000,0.000000 0.000000,-50.000000 25.000000,0.000000 0.000000,25.000000 0.000000,0.000000 0.000000,-25.000000-25.000000,0.000000 0.000000,0.000000 25.000000,0.000000 0.000000,25.000000 0.000000,0.000000 0.000000,0.000000 0.000000,0.000000 0.000000,25.000000 0.000000,0.000000 0.000000,-25.000000 0.000000,0.000000 0.000000,-25.000000 0.000000,0.000000 0.000000,-25.000000 0.000000,0.000000 0.000000,25.000000 0.000000,0.000000 0.000000,-50.000000 0.000000,0.000000 0.000000,25.000000 0.000000,0.000000 0.000000,25.000000 0.000000,0.000000 0.000000,-25.000000 0.000000,0.000000 0.000000,25.000000 0.000000,0.000000 0.000000,25.000000 0.000000,0.000000 0.000000,-25.000000 0.000000,0.000000 0.000000,0.000000 25.000000,0.000000 0.000000,0.000000-25.000000,0.000000 0.000000,0.000000 0.000000,0.000000 0.000000,-50.000000 0.000000,0.000000 0.000000,25.000000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0.000000,-25.000000-25.000000,0.000000 0.000000,25.000000 25.000000,0.000000 0.000000,-50.000000-25.000000</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3:0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22650.000000 22800.000000,'0.000000'-50.000000,"0.000000"25.000000,0.000000 0.000000,25.000000 25.000000,0.000000 0.000000,0.000000 0.000000,0.000000 0.000000,0.000000 0.000000,0.000000 0.000000,0.000000 25.000000,0.000000 0.000000,0.000000-25.000000,0.000000 0.000000,0.000000 25.000000,0.000000 0.000000,25.000000-25.000000,0.000000 0.000000,-25.000000 25.000000,0.000000 0.000000,25.000000-25.000000,0.000000 0.000000,-25.000000 25.000000,0.000000 0.000000,25.000000-25.000000,0.000000 0.000000,0.000000 0.000000,0.000000 0.000000,0.000000 25.000000,0.000000 0.000000,25.000000-25.000000,0.000000 0.000000,0.000000 0.000000,0.000000 0.000000,0.000000 0.000000,0.000000 0.000000,25.000000 0.000000,0.000000 0.000000,0.000000 0.000000,0.000000 0.000000,0.000000 25.000000,0.000000 0.000000,25.000000-25.000000,0.000000 0.000000,-25.000000 0.000000,0.000000 0.000000,0.000000 0.000000,0.000000 0.000000,0.000000 0.000000,0.000000 0.000000,-25.000000 0.000000,0.000000 0.000000,-25.000000 25.000000,0.000000 0.000000,25.000000-25.000000,0.000000 0.000000,-25.000000 0.000000,0.000000 0.000000,0.000000 0.000000,0.000000 0.000000,25.000000 0.000000,0.000000 0.000000,0.000000 25.000000,0.000000 0.000000,0.000000-25.000000,0.000000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0.000000,25.000000-25.000000,0.000000 0.000000,0.000000 25.000000,0.000000 0.000000,-25.000000 0.000000,0.000000 0.000000,0.000000-25.000000,0.000000 0.000000,25.000000 25.000000,0.000000 0.000000,-50.000000 0.000000,0.000000 0.000000,25.000000-25.000000,0.000000 0.000000,-25.000000 25.000000,0.000000 0.000000,0.000000 0.000000,0.000000 0.000000,0.000000 0.000000,0.000000 0.000000,0.000000 0.000000,0.000000 0.000000,0.000000 0.000000,0.000000 0.000000,25.000000 0.000000,0.000000 0.000000,0.000000 0.000000,0.000000 0.000000,0.000000-25.000000,0.000000 0.000000,0.000000 25.000000,0.000000 0.000000,0.000000 0.000000,0.000000 0.000000,0.000000 0.000000,0.000000 0.000000,0.000000 0.000000,0.000000 0.000000,25.000000 0.000000,0.000000 0.000000,-25.000000 0.000000,0.000000 0.000000,25.000000 0.000000,0.000000 0.000000,-25.000000 0.000000,0.000000 0.000000,0.000000 0.000000,0.000000 0.000000,50.000000 0.000000,0.000000 0.000000,0.000000 0.000000,0.000000 0.000000,0.000000 0.000000,0.000000 0.000000,50.000000 0.000000,0.000000 0.000000,-50.000000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25.000000,0.000000 0.000000,0.000000-25.000000,0.000000 0.000000,-25.000000 0.000000,0.000000 0.000000,0.000000 0.000000,0.000000 0.000000,-25.000000 0.000000,0.000000 0.000000,0.000000 0.000000,0.000000 0.000000,25.000000 0.000000,0.000000 0.000000,-25.000000 0.000000,0.000000 0.000000,25.000000-25.000000,0.000000 0.000000,0.000000 25.000000,0.000000 0.000000,0.000000 0.000000,0.000000 0.000000,25.000000 0.000000,0.000000 0.000000,0.000000 0.000000,0.000000 0.000000,0.000000-25.000000,0.000000 0.000000,-25.000000 25.000000,0.000000 0.000000,25.000000 0.000000,0.000000 0.000000,0.000000-25.000000,0.000000 0.000000,-25.000000 25.000000,0.000000 0.000000,0.000000 0.000000,0.000000 0.000000,0.000000 0.000000,0.000000 0.000000,25.000000-25.000000,0.000000 0.000000,-25.000000 25.000000,0.000000 0.000000,50.000000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0.000000,25.000000-25.000000,0.000000 0.000000,-25.000000 25.000000,0.000000 0.000000,0.000000 0.000000,0.000000 0.000000,-25.000000-25.000000,0.000000 0.000000,50.000000 25.000000,0.000000 0.000000,-25.000000 0.000000,0.000000 0.000000,25.000000-25.000000,0.000000 0.000000,25.000000 25.000000,0.000000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0.000000,-25.000000-25.000000,0.000000 0.000000,50.000000 25.000000,0.000000 0.000000,0.000000 0.000000,0.000000 0.000000,0.000000 0.000000,0.000000 0.000000,25.000000 0.000000,0.000000 0.000000,25.000000 0.000000,0.000000 0.000000,-25.000000 0.000000,0.000000 0.000000,-25.000000 0.000000,0.000000 0.000000,25.000000 0.000000,0.000000 0.000000,-50.000000 0.000000,0.000000 0.000000,25.000000 0.000000,0.000000 0.000000,0.000000 0.000000,0.000000 0.000000,25.000000 25.000000,0.000000 0.000000,-25.000000-25.000000,0.000000 0.000000,50.000000 0.000000,0.000000 0.000000,-50.000000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0.000000,25.000000 25.000000,0.000000 0.000000,-25.000000-25.000000,0.000000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0.000000,50.000000 0.000000,0.000000 0.000000,0.000000 0.000000,0.000000 0.000000,0.000000 0.000000,0.000000 0.000000,0.000000 0.000000,0.000000 0.000000,0.000000 0.000000,0.000000 0.000000,0.000000 0.000000,0.000000 0.000000,-25.000000 0.000000,0.000000 0.000000,25.000000 0.000000,0.000000 0.000000,-25.000000 25.000000,0.000000 0.000000,0.000000-25.000000,0.000000 0.000000,25.000000 0.000000,0.000000 0.000000,-25.000000 25.000000,0.000000 0.000000,50.000000-25.000000,0.000000 0.000000,0.000000 0.000000,0.000000 0.000000,-25.000000 25.000000,0.000000 0.000000,25.000000-25.000000,0.000000 0.000000,-25.000000 0.000000,0.000000 0.000000,-25.000000 0.000000,0.000000 0.000000,25.000000 0.000000,0.000000 0.000000,-25.000000 25.000000,0.000000 0.000000,0.000000-25.000000,0.000000 0.000000,25.000000 0.000000,0.000000 0.000000,0.000000 25.000000,0.000000 0.000000,0.000000-25.000000,0.000000 0.000000,25.000000 0.000000,0.000000 0.000000,0.000000 25.000000,0.000000 0.000000,-25.000000-25.000000,0.000000 0.000000,0.000000 0.000000,0.000000 0.000000,0.000000 25.000000,0.000000 0.000000,-25.000000-25.000000,0.000000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0.000000,0.000000 0.000000,0.000000 0.000000,0.000000-25.000000,0.000000 0.000000,-25.000000 25.000000,0.000000 0.000000,25.000000 0.000000,0.000000 0.000000,0.000000 0.000000,0.000000 0.000000,0.000000-25.000000,0.000000 0.000000,0.000000 25.000000,0.000000 0.000000,50.000000 0.000000,0.000000 0.000000,-25.000000 0.000000,0.000000 0.000000,25.000000-25.000000,0.000000 0.000000,-25.000000 25.000000,0.000000 0.000000,0.000000 0.000000,0.000000 0.000000,-25.000000 0.000000,0.000000 0.000000,0.000000 0.000000,0.000000 0.000000,0.000000-25.000000,0.000000 0.000000,0.000000 25.000000,0.000000 0.000000,0.000000 0.000000,0.000000 0.000000,0.000000 0.000000,0.000000 0.000000,25.000000 0.000000,0.000000 0.000000,0.000000-25.000000,0.000000 0.000000,25.000000 25.000000,0.000000 0.000000,-25.000000 0.000000,0.000000 0.000000,25.000000 0.000000,0.000000 0.000000,-25.000000 0.000000,0.000000 0.000000,-25.000000 0.000000,0.000000 0.000000,25.000000 0.000000,0.000000 0.000000,-25.000000 25.000000,0.000000 0.000000,25.000000-25.000000,0.000000 0.000000,0.000000 0.000000,0.000000 0.000000,0.000000 0.000000,0.000000 0.000000,25.000000 25.000000,0.000000 0.000000,25.000000-25.000000,0.000000 0.000000,-50.000000 25.000000,0.000000 0.000000,25.000000-25.000000,0.000000 0.000000,-25.000000 0.000000,0.000000 0.000000,-25.000000 0.000000,0.000000 0.000000,0.000000 0.000000,0.000000 0.000000,25.000000 0.000000,0.000000 0.000000,-25.000000 0.000000,0.000000 0.000000,25.000000 0.000000,0.000000 0.000000,25.000000 0.000000,0.000000 0.000000,0.000000 0.000000,0.000000 0.000000,-25.000000-25.000000,0.000000 0.000000,25.000000 25.000000,0.000000 0.000000,-25.000000 0.000000,0.000000 0.000000,0.000000-25.000000,0.000000 0.000000,-25.000000 25.000000,0.000000 0.000000,0.000000 0.000000,0.000000 0.000000,0.000000 0.000000,0.000000 0.000000,50.000000 0.000000,0.000000 0.000000,-25.000000 0.000000,0.000000 0.000000,25.000000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0.000000,0.000000 25.000000,0.000000 0.000000,0.000000-25.000000,0.000000 0.000000,-50.000000 0.000000,0.000000 0.000000,25.000000 0.000000,0.000000 0.000000,-25.000000 25.000000,0.000000 0.000000,0.000000-25.000000,0.000000 0.000000,25.000000 0.000000,0.000000 0.000000,0.000000 0.000000,0.000000 0.000000,0.000000 0.000000,0.000000 0.000000,25.000000 0.000000,0.000000 0.000000,-50.000000 0.000000,0.000000 0.000000,-25.000000 0.000000,0.000000 0.000000,25.000000 0.000000,0.000000 0.000000,-25.000000 0.000000,0.000000 0.000000,0.000000 0.000000,0.000000 0.000000,0.000000 0.000000,0.000000 0.000000,0.000000 0.000000,0.000000 0.000000,50.000000 0.000000,0.000000 0.000000,-25.000000 0.000000,0.000000 0.000000,0.000000 0.000000,0.000000 0.000000,0.000000-25.000000,0.000000 0.000000,0.000000 25.000000,0.000000 0.000000,-25.000000 0.000000,0.000000 0.000000,0.000000-25.000000,0.000000 0.000000,0.000000 25.000000,0.000000 0.000000,-25.000000 0.000000,0.000000 0.000000,0.000000 0.000000,0.000000 0.000000,25.000000-25.000000,0.000000 0.000000,0.000000 25.000000,0.000000 0.000000,0.000000 0.000000,0.000000 0.000000,25.000000 0.000000,0.000000 0.000000,0.000000 0.000000,0.000000 0.000000,25.000000 0.000000,0.000000 0.000000,-25.000000 0.000000,0.000000 0.000000,0.000000 0.000000,0.000000 0.000000,-25.000000 25.000000,0.000000 0.000000,0.000000-25.000000,0.000000 0.000000,-25.000000 0.000000,0.000000 0.000000,0.000000 25.000000,0.000000 0.000000,0.000000-25.000000,0.000000 0.000000,0.000000 25.000000,0.000000 0.000000,0.000000-25.000000,0.000000 0.000000,25.000000 25.000000,0.000000 0.000000,0.000000-25.000000,0.000000 0.000000,0.000000 25.000000,0.000000 0.000000,0.000000 0.000000,0.000000 0.000000,0.000000-25.000000,0.000000 0.000000,25.000000 25.000000,0.000000 0.000000,-25.000000-25.000000,0.000000 0.000000,-25.000000 25.000000,0.000000 0.000000,25.000000-25.000000,0.000000 0.000000,-25.000000 25.000000,0.000000 0.000000,-25.000000-25.000000,0.000000 0.000000,25.000000 0.000000,0.000000 0.000000,-25.000000 0.000000,0.000000 0.000000,0.000000 0.000000,0.000000 0.000000,0.000000 0.000000,0.000000 0.000000,0.000000 0.000000,0.000000 0.000000,0.000000-25.000000,0.000000 0.000000,0.000000 25.000000,0.000000 0.000000,-25.000000-25.000000,0.000000 0.000000,25.000000 25.000000,0.000000 0.000000,0.000000 0.000000,0.000000 0.000000,-75.000000 25.000000,0.000000 0.000000,0.000000 0.000000</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3:1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13800.000000 30900.000000,'0.000000'-50.000000,"0.000000"25.000000,0.000000 0.000000,0.000000-25.000000,0.000000 0.000000,0.000000 25.000000,0.000000 0.000000,25.000000 25.000000,0.000000 0.000000,25.000000 0.000000,0.000000 0.000000,0.000000 0.000000,0.000000 0.000000,-25.000000 0.000000,0.000000 0.000000,25.000000 0.000000,0.000000 0.000000,0.000000 0.000000,0.000000 0.000000,-25.000000 25.000000,0.000000 0.000000,25.000000 0.000000,0.000000 0.000000,-25.000000 0.000000,0.000000 0.000000,25.000000 0.000000,0.000000 0.000000,-25.000000 0.000000,0.000000 0.000000,25.000000 0.000000,0.000000 0.000000,0.000000-25.000000,0.000000 0.000000,0.000000 25.000000,0.000000 0.000000,0.000000-25.000000,0.000000 0.000000,25.000000 25.000000,0.000000 0.000000,25.000000-25.000000,0.000000 0.000000,50.000000 0.000000,0.000000 0.000000,50.000000 0.000000,0.000000 0.000000,25.000000-25.000000,0.000000 0.000000,-25.000000 0.000000,0.000000 0.000000,25.000000 25.000000,0.000000 0.000000,50.000000-25.000000,0.000000 0.000000,0.000000 25.000000,0.000000 0.000000,-25.000000 0.000000,0.000000 0.000000,25.000000 0.000000,0.000000 0.000000,-50.000000 0.000000,0.000000 0.000000,75.000000 0.000000,0.000000 0.000000,0.000000 0.000000,0.000000 0.000000,-50.000000 0.000000,0.000000 0.000000,25.000000-25.000000,0.000000 0.000000,75.000000 25.000000,0.000000 0.000000,-75.000000 0.000000,0.000000 0.000000,0.000000 0.000000,0.000000 0.000000,75.000000 0.000000,0.000000 0.000000,-50.000000 0.000000,0.000000 0.000000,-75.000000 0.000000,0.000000 0.000000,75.000000 0.000000,0.000000 0.000000,0.000000 0.000000,0.000000 0.000000,0.000000 0.000000,0.000000 0.000000,-50.000000 0.000000,0.000000 0.000000,25.000000 0.000000,0.000000 0.000000,50.000000 0.000000,0.000000 0.000000,-25.000000 0.000000,0.000000 0.000000,-75.000000 0.000000,0.000000 0.000000,50.000000 0.000000,0.000000 0.000000,75.000000 0.000000,0.000000 0.000000,-125.000000 0.000000,0.000000 0.000000,25.000000 0.000000,0.000000 0.000000,50.000000 25.000000,0.000000 0.000000,-25.000000-25.000000,0.000000 0.000000,-25.000000 0.000000,0.000000 0.000000,-25.000000 0.000000,0.000000 0.000000,25.000000 0.000000,0.000000 0.000000,50.000000 0.000000,0.000000 0.000000,-50.000000 0.000000,0.000000 0.000000,-50.000000 0.000000,0.000000 0.000000,25.000000 0.000000,0.000000 0.000000,75.000000 0.000000,0.000000 0.000000,-75.000000 0.000000,0.000000 0.000000,-25.000000 0.000000,0.000000 0.000000,0.000000 25.000000,0.000000 0.000000,50.000000-25.000000,0.000000 0.000000,0.000000 0.000000,0.000000 0.000000,0.000000 25.000000,0.000000 0.000000,-75.000000-25.000000,0.000000 0.000000,25.000000 0.000000,0.000000 0.000000,75.000000 0.000000,0.000000 0.000000,-25.000000 25.000000,0.000000 0.000000,-25.000000-25.000000,0.000000 0.000000,-25.000000 0.000000,0.000000 0.000000,25.000000 25.000000,0.000000 0.000000,75.000000-25.000000,0.000000 0.000000,-25.000000 0.000000,0.000000 0.000000,-75.000000 0.000000,0.000000 0.000000,25.000000 0.000000,0.000000 0.000000,100.000000 25.000000,0.000000 0.000000,-50.000000-25.000000,0.000000 0.000000,-50.000000 0.000000,0.000000 0.000000,75.000000 0.000000,0.000000 0.000000,0.000000 25.000000,0.000000 0.000000,0.000000-25.000000,0.000000 0.000000,-25.000000 0.000000,0.000000 0.000000,25.000000 0.000000,0.000000 0.000000,0.000000-25.000000,0.000000 0.000000,-25.000000 25.000000,0.000000 0.000000,-50.000000 0.000000,0.000000 0.000000,25.000000 0.000000,0.000000 0.000000,50.000000 0.000000,0.000000 0.000000,-75.000000 0.000000,0.000000 0.000000,-50.000000 0.000000,0.000000 0.000000,50.000000 0.000000,0.000000 0.000000,0.000000 0.000000,0.000000 0.000000,0.000000 0.000000,0.000000 0.000000,-25.000000 0.000000,0.000000 0.000000,-100.000000 0.000000,0.000000 0.000000,25.000000 0.000000,0.000000 0.000000,-25.000000 0.000000,0.000000 0.000000,-25.000000 0.000000,0.000000 0.000000,25.000000 0.000000,0.000000 0.000000,-25.000000 25.000000,0.000000 0.000000,-25.000000-25.000000,0.000000 0.000000,0.000000 25.000000,0.000000 0.000000,-50.000000 25.000000,0.000000 0.000000,0.000000-25.000000</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3:1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41650.000000 35200.000000,'-100.000000'-50.000000,"50.000000"-25.000000,0.000000 0.000000,-25.000000 25.000000,0.000000 0.000000,-25.000000 0.000000,0.000000 0.000000,-25.000000 25.000000,0.000000 0.000000,25.000000 25.000000,0.000000 0.000000,-25.000000 0.000000,0.000000 0.000000,-25.000000 0.000000,0.000000 0.000000,-25.000000 0.000000,0.000000 0.000000,-50.000000 0.000000,0.000000 0.000000,0.000000 25.000000,0.000000 0.000000,0.000000-25.000000,0.000000 0.000000,50.000000 0.000000,0.000000 0.000000,-25.000000 0.000000,0.000000 0.000000,-25.000000 0.000000,0.000000 0.000000,0.000000 0.000000,0.000000 0.000000,50.000000 25.000000,0.000000 0.000000,25.000000-25.000000,0.000000 0.000000,50.000000 0.000000,0.000000 0.000000,25.000000 0.000000,0.000000 0.000000,0.000000 0.000000,0.000000 0.000000,0.000000 0.000000,0.000000 0.000000,25.000000 25.000000,0.000000 0.000000,0.000000-25.000000,0.000000 0.000000,25.000000 25.000000,0.000000 0.000000,25.000000 0.000000,0.000000 0.000000,25.000000 0.000000,0.000000 0.000000,50.000000-25.000000,0.000000 0.000000,25.000000 0.000000,0.000000 0.000000,0.000000 0.000000,0.000000 0.000000,0.000000 0.000000,0.000000 0.000000,25.000000 0.000000,0.000000 0.000000,-25.000000 0.000000,0.000000 0.000000,50.000000-25.000000,0.000000 0.000000,25.000000 25.000000,0.000000 0.000000,0.000000 0.000000,0.000000 0.000000,25.000000 0.000000,0.000000 0.000000,25.000000 0.000000,0.000000 0.000000,-50.000000 0.000000,0.000000 0.000000,25.000000 0.000000,0.000000 0.000000,0.000000 0.000000,0.000000 0.000000,-25.000000 25.000000,0.000000 0.000000,-50.000000 0.000000,0.000000 0.000000,-50.000000 0.000000,0.000000 0.000000,-50.000000 0.000000,0.000000 0.000000,-25.000000 0.000000,0.000000 0.000000,0.000000 0.000000,0.000000 0.000000,-75.000000-25.000000,0.000000 0.000000,-50.000000 25.000000,0.000000 0.000000,-50.000000 0.000000,0.000000 0.000000,-25.000000-25.000000,0.000000 0.000000,0.000000 25.000000,0.000000 0.000000,-25.000000-25.000000,0.000000 0.000000,-25.000000 0.000000,0.000000 0.000000,-50.000000 0.000000,0.000000 0.000000,-50.000000 0.000000,0.000000 0.000000,50.000000 0.000000,0.000000 0.000000,0.000000 0.000000,0.000000 0.000000,-25.000000 0.000000,0.000000 0.000000,75.000000-25.000000,0.000000 0.000000,75.000000 0.000000,0.000000 0.000000,25.000000 25.000000,0.000000 0.000000,50.000000 0.000000,0.000000 0.000000,25.000000 0.000000,0.000000 0.000000,25.000000 25.000000,0.000000 0.000000,25.000000-25.000000</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3:2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14500.000000 39250.000000,'-50.000000'0.000000,"50.000000"-25.000000,0.000000 0.000000,-25.000000 25.000000,0.000000 0.000000,25.000000-25.000000,0.000000 0.000000,0.000000 50.000000,0.000000 0.000000,25.000000-25.000000,0.000000 0.000000,-25.000000 25.000000,0.000000 0.000000,25.000000-25.000000,0.000000 0.000000,0.000000 25.000000,0.000000 0.000000,25.000000-25.000000,0.000000 0.000000,-25.000000 25.000000,0.000000 0.000000,0.000000-25.000000,0.000000 0.000000,25.000000 0.000000,0.000000 0.000000,0.000000 0.000000,0.000000 0.000000,25.000000 0.000000,0.000000 0.000000,25.000000 0.000000,0.000000 0.000000,50.000000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0.000000,0.000000 0.000000,25.000000 0.000000,0.000000 0.000000,50.000000 0.000000,0.000000 0.000000,0.000000 0.000000,0.000000 0.000000,-25.000000-25.000000,0.000000 0.000000,-50.000000 25.000000,0.000000 0.000000,25.000000-25.000000,0.000000 0.000000,25.000000 25.000000,0.000000 0.000000,25.000000 0.000000,0.000000 0.000000,0.000000 0.000000,0.000000 0.000000,-75.000000 0.000000,0.000000 0.000000,25.000000 0.000000,0.000000 0.000000,0.000000 0.000000,0.000000 0.000000,25.000000 0.000000,0.000000 0.000000,25.000000 25.000000,0.000000 0.000000,-50.000000-25.000000,0.000000 0.000000,-25.000000 25.000000,0.000000 0.000000,0.000000-25.000000,0.000000 0.000000,0.000000 0.000000,0.000000 0.000000,50.000000 0.000000,0.000000 0.000000,0.000000 25.000000,0.000000 0.000000,-25.000000-25.000000,0.000000 0.000000,-25.000000 0.000000,0.000000 0.000000,0.000000 0.000000,0.000000 0.000000,0.000000 25.000000,0.000000 0.000000,25.000000-25.000000,0.000000 0.000000,50.000000 0.000000,0.000000 0.000000,-50.000000 0.000000,0.000000 0.000000,-25.000000 0.000000,0.000000 0.000000,25.000000 0.000000,0.000000 0.000000,-25.000000 0.000000,0.000000 0.000000,25.000000 0.000000,0.000000 0.000000,50.000000 0.000000,0.000000 0.000000,-25.000000 0.000000,0.000000 0.000000,-50.000000 0.000000,0.000000 0.000000,0.000000 0.000000,0.000000 0.000000,-25.000000 0.000000,0.000000 0.000000,75.000000 0.000000,0.000000 0.000000,0.000000 0.000000,0.000000 0.000000,0.000000 0.000000,0.000000 0.000000,-50.000000 0.000000,0.000000 0.000000,0.000000 0.000000,0.000000 0.000000,-25.000000 0.000000,0.000000 0.000000,25.000000 0.000000,0.000000 0.000000,50.000000 0.000000,0.000000 0.000000,-25.000000-25.000000,0.000000 0.000000,0.000000 25.000000,0.000000 0.000000,-25.000000 0.000000,0.000000 0.000000,-50.000000-25.000000,0.000000 0.000000,25.000000 25.000000,0.000000 0.000000,50.000000 0.000000,0.000000 0.000000,-25.000000-25.000000,0.000000 0.000000,25.000000 25.000000,0.000000 0.000000,0.000000 0.000000,0.000000 0.000000,-25.000000-25.000000,0.000000 0.000000,-50.000000 25.000000,0.000000 0.000000,25.000000 0.000000,0.000000 0.000000,0.000000 0.000000,0.000000 0.000000,25.000000 0.000000,0.000000 0.000000,50.000000 0.000000,0.000000 0.000000,-50.000000 0.000000,0.000000 0.000000,0.000000 0.000000,0.000000 0.000000,-25.000000 0.000000,0.000000 0.000000,-25.000000-25.000000,0.000000 0.000000,50.000000 25.000000,0.000000 0.000000,0.000000-25.000000,0.000000 0.000000,25.000000 25.000000,0.000000 0.000000,0.000000 0.000000,0.000000 0.000000,-25.000000 0.000000,0.000000 0.000000,-25.000000 0.000000,0.000000 0.000000,0.000000 0.000000,0.000000 0.000000,0.000000 25.000000,0.000000 0.000000,0.000000-25.000000,0.000000 0.000000,25.000000 25.000000,0.000000 0.000000,25.000000-25.000000,0.000000 0.000000,-25.000000 0.000000,0.000000 0.000000,0.000000 25.000000,0.000000 0.000000,-25.000000-25.000000,0.000000 0.000000,-25.000000 25.000000,0.000000 0.000000,25.000000-25.000000,0.000000 0.000000,25.000000 25.000000,0.000000 0.000000,0.000000-25.000000,0.000000 0.000000,25.000000 25.000000,0.000000 0.000000,0.000000 0.000000,0.000000 0.000000,-50.000000-25.000000,0.000000 0.000000,0.000000 25.000000,0.000000 0.000000,0.000000 0.000000,0.000000 0.000000,25.000000-25.000000,0.000000 0.000000,25.000000 25.000000,0.000000 0.000000,25.000000 0.000000,0.000000 0.000000,-25.000000-25.000000,0.000000 0.000000,-50.000000 25.000000,0.000000 0.000000,25.000000 0.000000,0.000000 0.000000,-25.000000-25.000000,0.000000 0.000000,25.000000 0.000000,0.000000 0.000000,50.000000 25.000000,0.000000 0.000000,-25.000000-25.000000,0.000000 0.000000,-25.000000 0.000000,0.000000 0.000000,0.000000 25.000000,0.000000 0.000000,-50.000000-25.000000,0.000000 0.000000,0.000000 0.000000,0.000000 0.000000,50.000000 25.000000,0.000000 0.000000,-25.000000-25.000000,0.000000 0.000000,25.000000 0.000000,0.000000 0.000000,-25.000000 0.000000,0.000000 0.000000,-25.000000 0.000000,0.000000 0.000000,-25.000000 0.000000,0.000000 0.000000,0.000000 0.000000,0.000000 0.000000,-25.000000 0.000000,0.000000 0.000000,-25.000000 0.000000,0.000000 0.000000,0.000000 25.000000,0.000000 0.000000,0.000000-25.000000,0.000000 0.000000,0.000000 0.000000,0.000000 0.000000,-50.000000 25.000000</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3:3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12450.000000 44500.000000,'-50.000000'0.000000,"25.000000"0.000000,0.000000 0.000000,0.000000-25.000000,0.000000 0.000000,0.000000 25.000000,0.000000 0.000000,0.000000-25.000000,0.000000 0.000000,0.000000 25.000000,0.000000 0.000000,0.000000-25.000000,0.000000 0.000000,25.000000 0.000000,0.000000 0.000000,0.000000-25.000000,0.000000 0.000000,0.000000 25.000000,0.000000 0.000000,0.000000-25.000000,0.000000 0.000000,50.000000 25.000000,0.000000 0.000000,-25.000000-25.000000,0.000000 0.000000,25.000000 0.000000,0.000000 0.000000,0.000000 25.000000,0.000000 0.000000,-25.000000 0.000000,0.000000 0.000000,25.000000 0.000000,0.000000 0.000000,0.000000 0.000000,0.000000 0.000000,-25.000000 25.000000,0.000000 0.000000,25.000000 0.000000,0.000000 0.000000,-25.000000 0.000000,0.000000 0.000000,-25.000000 25.000000,0.000000 0.000000,25.000000 0.000000,0.000000 0.000000,-25.000000 25.000000,0.000000 0.000000,0.000000 0.000000,0.000000 0.000000,0.000000 0.000000,0.000000 0.000000,-25.000000-25.000000,0.000000 0.000000,0.000000 25.000000,0.000000 0.000000,0.000000-25.000000,0.000000 0.000000,-25.000000 0.000000,0.000000 0.000000,25.000000-25.000000,0.000000 0.000000,0.000000 0.000000,0.000000 0.000000,0.000000 0.000000,0.000000 0.000000,0.000000 0.000000,0.000000 0.000000,0.000000 0.000000,0.000000 0.000000,0.000000-25.000000,0.000000 0.000000,25.000000-25.000000,0.000000 0.000000,0.000000 25.000000,0.000000 0.000000,0.000000-25.000000,0.000000 0.000000,25.000000 25.000000,0.000000 0.000000,0.000000-25.000000,0.000000 0.000000,0.000000 25.000000,0.000000 0.000000,0.000000 0.000000,0.000000 0.000000,0.000000 0.000000,0.000000 0.000000,25.000000 0.000000,0.000000 0.000000,-25.000000 25.000000,0.000000 0.000000,0.000000 0.000000,0.000000 0.000000,0.000000 0.000000,0.000000 0.000000,0.000000 50.000000,0.000000 0.000000,-25.000000 0.000000,0.000000 0.000000,0.000000-25.000000</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3:3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14100.000000 47950.000000,'50.000000'-50.000000,"-25.000000"50.000000,0.000000 0.000000,0.000000 0.000000,0.000000 0.000000,25.000000 0.000000,0.000000 0.000000,-25.000000 0.000000,0.000000 0.000000,25.000000-25.000000,0.000000 0.000000,0.000000 25.000000,0.000000 0.000000,25.000000 0.000000,0.000000 0.000000,0.000000 0.000000,0.000000 0.000000,0.000000 0.000000,0.000000 0.000000,50.000000 0.000000,0.000000 0.000000,0.000000 0.000000,0.000000 0.000000,50.000000 0.000000,0.000000 0.000000,0.000000-25.000000,0.000000 0.000000,0.000000 25.000000,0.000000 0.000000,-25.000000 0.000000,0.000000 0.000000,25.000000 0.000000,0.000000 0.000000,-25.000000 0.000000,0.000000 0.000000,25.000000 0.000000,0.000000 0.000000,50.000000 0.000000,0.000000 0.000000,0.000000 0.000000,0.000000 0.000000,-50.000000-25.000000,0.000000 0.000000,0.000000 25.000000,0.000000 0.000000,0.000000 0.000000,0.000000 0.000000,50.000000 0.000000,0.000000 0.000000,-25.000000 0.000000,0.000000 0.000000,0.000000 0.000000,0.000000 0.000000,-25.000000 0.000000,0.000000 0.000000,-25.000000 0.000000,0.000000 0.000000,50.000000 0.000000,0.000000 0.000000,50.000000 0.000000,0.000000 0.000000,-50.000000 25.000000,0.000000 0.000000,0.000000-25.000000,0.000000 0.000000,0.000000 0.000000,0.000000 0.000000,-25.000000 0.000000,0.000000 0.000000,50.000000 0.000000,0.000000 0.000000,25.000000 0.000000,0.000000 0.000000,-50.000000 0.000000,0.000000 0.000000,-25.000000 0.000000,0.000000 0.000000,25.000000 0.000000,0.000000 0.000000,25.000000 0.000000,0.000000 0.000000,25.000000 0.000000,0.000000 0.000000,-50.000000 0.000000,0.000000 0.000000,-25.000000 0.000000,0.000000 0.000000,-25.000000 0.000000,0.000000 0.000000,75.000000 0.000000,0.000000 0.000000,0.000000-25.000000,0.000000 0.000000,-50.000000 25.000000,0.000000 0.000000,0.000000 0.000000,0.000000 0.000000,-50.000000-25.000000,0.000000 0.000000,50.000000 25.000000,0.000000 0.000000,25.000000 0.000000,0.000000 0.000000,0.000000 0.000000,0.000000 0.000000,0.000000-25.000000,0.000000 0.000000,-25.000000 25.000000,0.000000 0.000000,-50.000000 0.000000,0.000000 0.000000,25.000000 0.000000,0.000000 0.000000,75.000000 0.000000,0.000000 0.000000,-50.000000 0.000000,0.000000 0.000000,25.000000 0.000000,0.000000 0.000000,-50.000000-25.000000,0.000000 0.000000,-25.000000 25.000000,0.000000 0.000000,25.000000 0.000000,0.000000 0.000000,25.000000 0.000000,0.000000 0.000000,25.000000 0.000000,0.000000 0.000000,-25.000000-25.000000,0.000000 0.000000,25.000000 25.000000,0.000000 0.000000,-50.000000 0.000000,0.000000 0.000000,-25.000000 0.000000,0.000000 0.000000,75.000000 0.000000,0.000000 0.000000,0.000000 25.000000,0.000000 0.000000,0.000000-25.000000,0.000000 0.000000,0.000000 25.000000,0.000000 0.000000,-75.000000-25.000000,0.000000 0.000000,25.000000 25.000000,0.000000 0.000000,50.000000-25.000000,0.000000 0.000000,25.000000 25.000000,0.000000 0.000000,-25.000000-25.000000,0.000000 0.000000,0.000000 25.000000,0.000000 0.000000,-75.000000-25.000000,0.000000 0.000000,50.000000 25.000000,0.000000 0.000000,25.000000-25.000000,0.000000 0.000000,0.000000 25.000000,0.000000 0.000000,0.000000-25.000000,0.000000 0.000000,-25.000000 0.000000,0.000000 0.000000,-50.000000 0.000000,0.000000 0.000000,25.000000 25.000000,0.000000 0.000000,25.000000-25.000000,0.000000 0.000000,25.000000 0.000000,0.000000 0.000000,-25.000000 0.000000,0.000000 0.000000,0.000000 0.000000,0.000000 0.000000,-50.000000 0.000000,0.000000 0.000000,25.000000 0.000000,0.000000 0.000000,0.000000 0.000000,0.000000 0.000000,0.000000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0.000000,50.000000 0.000000,0.000000 0.000000,25.000000 0.000000,0.000000 0.000000,-25.000000 0.000000,0.000000 0.000000,-25.000000 0.000000,0.000000 0.000000,0.000000 0.000000,0.000000 0.000000,0.000000 0.000000,0.000000 0.000000,50.000000 25.000000,0.000000 0.000000,25.000000-25.000000,0.000000 0.000000,-75.000000 0.000000,0.000000 0.000000,0.000000 25.000000,0.000000 0.000000,25.000000-25.000000,0.000000 0.000000,0.000000 25.000000,0.000000 0.000000,25.000000-25.000000,0.000000 0.000000,0.000000 25.000000,0.000000 0.000000,-75.000000-25.000000,0.000000 0.000000,25.000000 25.000000,0.000000 0.000000,0.000000-25.000000,0.000000 0.000000,50.000000 0.000000,0.000000 0.000000,0.000000 0.000000,0.000000 0.000000,-75.000000 0.000000,0.000000 0.000000,0.000000 0.000000,0.000000 0.000000,-25.000000 0.000000,0.000000 0.000000,25.000000 0.000000,0.000000 0.000000,50.000000 0.000000,0.000000 0.000000,0.000000 0.000000,0.000000 0.000000,-50.000000 0.000000,0.000000 0.000000,0.000000 0.000000,0.000000 0.000000,-25.000000 0.000000,0.000000 0.000000,0.000000 0.000000,0.000000 0.000000,25.000000 0.000000,0.000000 0.000000,0.000000 0.000000,0.000000 0.000000,25.000000 0.000000,0.000000 0.000000,-50.000000-25.000000,0.000000 0.000000,25.000000 25.000000,0.000000 0.000000,-50.000000-25.000000,0.000000 0.000000,0.000000 0.000000,0.000000 0.000000,0.000000 0.000000,0.000000 0.000000,25.000000 0.000000,0.000000 0.000000,25.000000-25.000000,0.000000 0.000000,50.000000 25.000000,0.000000 0.000000,-50.000000 0.000000,0.000000 0.000000,-25.000000 0.000000,0.000000 0.000000,0.000000 0.000000,0.000000 0.000000,-25.000000 25.000000,0.000000 0.000000,25.000000 0.000000,0.000000 0.000000,25.000000 0.000000,0.000000 0.000000,0.000000 0.000000,0.000000 0.000000,25.000000 0.000000,0.000000 0.000000,0.000000 0.000000,0.000000 0.000000,-50.000000 0.000000,0.000000 0.000000,-25.000000 0.000000,0.000000 0.000000,50.000000 0.000000,0.000000 0.000000,-25.000000 0.000000,0.000000 0.000000,50.000000 0.000000,0.000000 0.000000,50.000000 0.000000,0.000000 0.000000,-75.000000 0.000000,0.000000 0.000000,0.000000 0.000000,0.000000 0.000000,0.000000 25.000000,0.000000 0.000000,-25.000000-25.000000,0.000000 0.000000,50.000000 25.000000,0.000000 0.000000,25.000000 0.000000,0.000000 0.000000,-25.000000 0.000000,0.000000 0.000000,-25.000000-25.000000,0.000000 0.000000,25.000000 25.000000,0.000000 0.000000,-50.000000 0.000000,0.000000 0.000000,25.000000-25.000000,0.000000 0.000000,25.000000 25.000000,0.000000 0.000000,25.000000 0.000000,0.000000 0.000000,0.000000 0.000000,0.000000 0.000000,0.000000 0.000000,0.000000 0.000000,-25.000000 0.000000,0.000000 0.000000,25.000000 0.000000,0.000000 0.000000,50.000000 0.000000,0.000000 0.000000,-25.000000 0.000000,0.000000 0.000000,-25.000000 0.000000,0.000000 0.000000,0.000000 0.000000,0.000000 0.000000,0.000000-25.000000,0.000000 0.000000,50.000000 25.000000,0.000000 0.000000,0.000000 0.000000,0.000000 0.000000,-50.000000-25.000000,0.000000 0.000000,-25.000000 0.000000,0.000000 0.000000,75.000000 25.000000,0.000000 0.000000,-25.000000-25.000000,0.000000 0.000000,25.000000 25.000000,0.000000 0.000000,-50.000000-25.000000,0.000000 0.000000,-50.000000 0.000000,0.000000 0.000000,75.000000 0.000000,0.000000 0.000000,25.000000 25.000000,0.000000 0.000000,-50.000000-25.000000,0.000000 0.000000,-25.000000 0.000000,0.000000 0.000000,0.000000 0.000000,0.000000 0.000000,0.000000 0.000000,0.000000 0.000000,50.000000 0.000000,0.000000 0.000000,-25.000000 0.000000,0.000000 0.000000,-25.000000 0.000000,0.000000 0.000000,-25.000000 0.000000,0.000000 0.000000,0.000000 0.000000,0.000000 0.000000,0.000000-25.000000,0.000000 0.000000,50.000000 25.000000,0.000000 0.000000,25.000000 0.000000,0.000000 0.000000,-50.000000-25.000000,0.000000 0.000000,-25.000000 25.000000,0.000000 0.000000,0.000000 0.000000,0.000000 0.000000,25.000000 0.000000,0.000000 0.000000,0.000000 0.000000,0.000000 0.000000,25.000000 0.000000,0.000000 0.000000,0.000000 0.000000,0.000000 0.000000,-50.000000-25.000000,0.000000 0.000000,0.000000 25.000000,0.000000 0.000000,0.000000 0.000000,0.000000 0.000000,50.000000 0.000000,0.000000 0.000000,0.000000 0.000000,0.000000 0.000000,0.000000 0.000000,0.000000 0.000000,-75.000000 0.000000,0.000000 0.000000,25.000000-25.000000,0.000000 0.000000,-50.000000 25.000000,0.000000 0.000000,50.000000 0.000000,0.000000 0.000000,0.000000 0.000000,0.000000 0.000000,0.000000-25.000000,0.000000 0.000000,25.000000 25.000000,0.000000 0.000000,-50.000000-25.000000,0.000000 0.000000,-25.000000 25.000000,0.000000 0.000000,0.000000-25.000000,0.000000 0.000000,0.000000 25.000000,0.000000 0.000000,0.000000-25.000000,0.000000 0.000000,50.000000 25.000000,0.000000 0.000000,-25.000000-25.000000,0.000000 0.000000,25.000000 0.000000,0.000000 0.000000,-25.000000 25.000000,0.000000 0.000000,-25.000000-25.000000,0.000000 0.000000,0.000000 25.000000,0.000000 0.000000,0.000000-25.000000,0.000000 0.000000,0.000000 25.000000,0.000000 0.000000,25.000000-25.000000,0.000000 0.000000,25.000000 25.000000,0.000000 0.000000,0.000000 0.000000,0.000000 0.000000,0.000000 0.000000,0.000000 0.000000,0.000000 0.000000,0.000000 0.000000,-25.000000 0.000000,0.000000 0.000000,-25.000000 0.000000,0.000000 0.000000,25.000000 0.000000,0.000000 0.000000,-25.000000 0.000000,0.000000 0.000000,25.000000 0.000000,0.000000 0.000000,50.000000 0.000000,0.000000 0.000000,-25.000000 0.000000,0.000000 0.000000,0.000000 25.000000,0.000000 0.000000,0.000000-25.000000,0.000000 0.000000,-50.000000 0.000000,0.000000 0.000000,0.000000 25.000000,0.000000 0.000000,25.000000 0.000000,0.000000 0.000000,-25.000000-25.000000,0.000000 0.000000,50.000000 25.000000,0.000000 0.000000,0.000000-25.000000,0.000000 0.000000,-25.000000 0.000000,0.000000 0.000000,-25.000000 25.000000,0.000000 0.000000,0.000000-25.000000,0.000000 0.000000,-25.000000 0.000000,0.000000 0.000000,-25.000000 0.000000,0.000000 0.000000,25.000000 25.000000,0.000000 0.000000,0.000000-25.000000,0.000000 0.000000,-25.000000 0.000000,0.000000 0.000000,25.000000 0.000000,0.000000 0.000000,0.000000 0.000000,0.000000 0.000000,0.000000 0.000000,0.000000 0.000000,0.000000 0.000000,0.000000 0.000000,0.000000 0.000000,0.000000 0.000000,0.000000 0.000000,0.000000 0.000000,-25.000000-25.000000,0.000000 0.000000,25.000000 25.000000,0.000000 0.000000,-25.000000 0.000000,0.000000 0.000000,25.000000 0.000000,0.000000 0.000000,-25.000000 0.000000,0.000000 0.000000,0.000000 0.000000,0.000000 0.000000,0.000000 0.000000,0.000000 0.000000,-25.000000 25.000000,0.000000 0.000000,0.000000 0.000000</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39:2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12850.000000 28250.000000,'-50.000000'0.000000,"50.000000"-25.000000,0.000000 0.000000,0.000000 0.000000,0.000000 0.000000,25.000000 0.000000,0.000000 0.000000,0.000000 25.000000,0.000000 0.000000,0.000000 0.000000,0.000000 0.000000,25.000000 0.000000,0.000000 0.000000,-25.000000 0.000000,0.000000 0.000000,50.000000 0.000000,0.000000 0.000000,0.000000 0.000000,0.000000 0.000000,25.000000 0.000000,0.000000 0.000000,0.000000 0.000000,0.000000 0.000000,25.000000 0.000000,0.000000 0.000000,0.000000 0.000000,0.000000 0.000000,25.000000 0.000000,0.000000 0.000000,-50.000000 0.000000,0.000000 0.000000,25.000000-25.000000,0.000000 0.000000,25.000000 0.000000,0.000000 0.000000,-25.000000 25.000000,0.000000 0.000000,50.000000-25.000000,0.000000 0.000000,0.000000 0.000000,0.000000 0.000000,-25.000000 0.000000,0.000000 0.000000,-25.000000 25.000000,0.000000 0.000000,0.000000 0.000000,0.000000 0.000000,-25.000000-25.000000,0.000000 0.000000,-25.000000 25.000000,0.000000 0.000000,50.000000 0.000000,0.000000 0.000000,0.000000 0.000000,0.000000 0.000000,0.000000 0.000000,0.000000 0.000000,25.000000-25.000000,0.000000 0.000000,-25.000000 25.000000,0.000000 0.000000,-25.000000 0.000000,0.000000 0.000000,25.000000-25.000000,0.000000 0.000000,-50.000000 0.000000,0.000000 0.000000,0.000000 25.000000,0.000000 0.000000,25.000000-25.000000,0.000000 0.000000,0.000000 25.000000,0.000000 0.000000,0.000000 0.000000,0.000000 0.000000,50.000000-25.000000,0.000000 0.000000,-25.000000 25.000000,0.000000 0.000000,0.000000 0.000000,0.000000 0.000000,0.000000 0.000000,0.000000 0.000000,-25.000000 0.000000,0.000000 0.000000,0.000000 0.000000,0.000000 0.000000,25.000000-25.000000,0.000000 0.000000,-25.000000 25.000000,0.000000 0.000000,25.000000 0.000000,0.000000 0.000000,25.000000 0.000000,0.000000 0.000000,0.000000 0.000000,0.000000 0.000000,-25.000000 0.000000,0.000000 0.000000,-25.000000 0.000000,0.000000 0.000000,0.000000 0.000000,0.000000 0.000000,-25.000000 0.000000,0.000000 0.000000,50.000000 0.000000,0.000000 0.000000,-50.000000 0.000000,0.000000 0.000000,50.000000 0.000000,0.000000 0.000000,0.000000 0.000000,0.000000 0.000000,0.000000 0.000000,0.000000 0.000000,0.000000 25.000000,0.000000 0.000000,-25.000000-25.000000,0.000000 0.000000,-25.000000 0.000000,0.000000 0.000000,0.000000 25.000000,0.000000 0.000000,0.000000-25.000000,0.000000 0.000000,-25.000000 0.000000,0.000000 0.000000,25.000000 0.000000,0.000000 0.000000,0.000000 0.000000,0.000000 0.000000,0.000000 25.000000,0.000000 0.000000,50.000000-25.000000,0.000000 0.000000,0.000000 0.000000,0.000000 0.000000,0.000000 0.000000,0.000000 0.000000,0.000000 0.000000,0.000000 0.000000,-25.000000 0.000000,0.000000 0.000000,0.000000 25.000000,0.000000 0.000000,-25.000000-25.000000,0.000000 0.000000,25.000000 0.000000,0.000000 0.000000,-25.000000 0.000000,0.000000 0.000000,25.000000 25.000000,0.000000 0.000000,25.000000-25.000000,0.000000 0.000000,0.000000 0.000000,0.000000 0.000000,0.000000 0.000000,0.000000 0.000000,0.000000 0.000000,0.000000 0.000000,0.000000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0.000000,-25.000000-25.000000,0.000000 0.000000,25.000000 25.000000,0.000000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0.000000,-50.000000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25.000000,0.000000 0.000000,-25.000000-25.000000,0.000000 0.000000,25.000000 0.000000,0.000000 0.000000,0.000000 0.000000,0.000000 0.000000,0.000000 0.000000,0.000000 0.000000,0.000000 0.000000,0.000000 0.000000,0.000000 0.000000,0.000000 0.000000,0.000000 0.000000,0.000000 0.000000,25.000000 25.000000,0.000000 0.000000,-25.000000-25.000000,0.000000 0.000000,25.000000 0.000000,0.000000 0.000000,0.000000 0.000000,0.000000 0.000000,-25.000000 0.000000,0.000000 0.000000,25.000000 25.000000,0.000000 0.000000,-25.000000-25.000000,0.000000 0.000000,0.000000 0.000000,0.000000 0.000000,25.000000 0.000000,0.000000 0.000000,-25.000000 25.000000,0.000000 0.000000,0.000000-25.000000,0.000000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25.000000,0.000000 0.000000,0.000000-25.000000,0.000000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25.000000,0.000000 0.000000,25.000000-25.000000,0.000000 0.000000,-25.000000 0.000000,0.000000 0.000000,25.000000 0.000000,0.000000 0.000000,25.000000 0.000000,0.000000 0.000000,-25.000000 0.000000,0.000000 0.000000,25.000000 0.000000,0.000000 0.000000,0.000000 25.000000,0.000000 0.000000,0.000000-25.000000,0.000000 0.000000,-25.000000 0.000000,0.000000 0.000000,0.000000 0.000000,0.000000 0.000000,-25.000000 0.000000,0.000000 0.000000,0.000000 0.000000,0.000000 0.000000,-25.000000 25.000000,0.000000 0.000000,0.000000-25.000000,0.000000 0.000000,0.000000 0.000000,0.000000 0.000000,0.000000 0.000000,0.000000 0.000000,-50.000000 0.000000,0.000000 0.000000,0.000000 0.000000,0.000000 0.000000,-25.000000 0.000000,0.000000 0.000000,0.000000 0.000000,0.000000 0.000000,0.000000 25.000000,0.000000 0.000000,-50.000000-25.000000,0.000000 0.000000,0.000000 0.000000,0.000000 0.000000,0.000000 0.000000,0.000000 0.000000,-25.000000 0.000000,0.000000 0.000000,-25.000000 0.000000,0.000000 0.000000,25.000000 0.000000,0.000000 0.000000,0.000000 0.000000,0.000000 0.000000,0.000000 0.000000,0.000000 0.000000,50.000000 0.000000,0.000000 0.000000,-50.000000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0.000000,0.000000 0.000000,0.000000 0.000000,0.000000 0.000000,0.000000 0.000000,-25.000000 0.000000,0.000000 0.000000,50.000000 0.000000,0.000000 0.000000,-25.000000 0.000000,0.000000 0.000000,25.000000 0.000000,0.000000 0.000000,25.000000 0.000000,0.000000 0.000000,0.000000 0.000000,0.000000 0.000000,0.000000 0.000000,0.000000 0.000000,25.000000 0.000000,0.000000 0.000000,0.000000-25.000000,0.000000 0.000000,0.000000 0.000000,0.000000 0.000000,0.000000 25.000000,0.000000 0.000000,0.000000-50.000000,0.000000 0.000000,0.000000 25.000000,0.000000 0.000000,0.000000 0.000000,0.000000 0.000000,0.000000 0.000000,0.000000 0.000000,0.000000 0.000000,0.000000 0.000000,0.000000 0.000000,0.000000 0.000000,0.000000 0.000000,0.000000 0.000000,0.000000-25.000000,0.000000 0.000000,25.000000 25.000000,0.000000 0.000000,-25.000000 0.000000,0.000000 0.000000,0.000000-25.000000,0.000000 0.000000,0.000000 25.000000,0.000000 0.000000,25.000000 0.000000,0.000000 0.000000,0.000000-25.000000,0.000000 0.000000,0.000000 0.000000,0.000000 0.000000,-25.000000 25.000000,0.000000 0.000000,25.000000-25.000000,0.000000 0.000000,0.000000 0.000000,0.000000 0.000000,0.000000 25.000000,0.000000 0.000000,0.000000-25.000000,0.000000 0.000000,0.000000 0.000000,0.000000 0.000000,0.000000 0.000000,0.000000 0.000000,0.000000 0.000000,0.000000 0.000000,0.000000 25.000000,0.000000 0.000000,25.000000-25.000000,0.000000 0.000000,0.000000 0.000000,0.000000 0.000000,0.000000 0.000000,0.000000 0.000000,25.000000 25.000000,0.000000 0.000000,0.000000 0.000000,0.000000 0.000000,0.000000-25.000000,0.000000 0.000000,0.000000 25.000000,0.000000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 25.000000,0.000000 0.000000,-25.000000-25.000000,0.000000 0.000000,0.000000 0.000000,0.000000 0.000000,0.000000 25.000000,0.000000 0.000000,0.000000 0.000000,0.000000 0.000000,0.000000-25.000000,0.000000 0.000000,-25.000000 25.000000,0.000000 0.000000,25.000000 0.000000,0.000000 0.000000,0.000000 0.000000,0.000000 0.000000,25.000000-25.000000,0.000000 0.000000,-25.000000 25.000000,0.000000 0.000000,25.000000 0.000000,0.000000 0.000000,0.000000-25.000000,0.000000 0.000000,0.000000 25.000000,0.000000 0.000000,0.000000 0.000000,0.000000 0.000000,-25.000000 0.000000,0.000000 0.000000,-25.000000 0.000000,0.000000 0.000000,0.000000 0.000000,0.000000 0.000000,0.000000 0.000000,0.000000 0.000000,0.000000 25.000000,0.000000 0.000000,-25.000000-25.000000,0.000000 0.000000,25.000000 25.000000,0.000000 0.000000,0.000000 0.000000,0.000000 0.000000,25.000000 0.000000,0.000000 0.000000,0.000000-25.000000,0.000000 0.000000,0.000000 25.000000,0.000000 0.000000,0.000000-25.000000,0.000000 0.000000,25.000000 25.000000,0.000000 0.000000,-25.000000-25.000000,0.000000 0.000000,0.000000 25.000000,0.000000 0.000000,-25.000000 0.000000,0.000000 0.000000,0.000000-25.000000,0.000000 0.000000,0.000000 25.000000,0.000000 0.000000,0.000000 0.000000,0.000000 0.000000,-25.000000-25.000000,0.000000 0.000000,0.000000 25.000000,0.000000 0.000000,0.000000-25.000000,0.000000 0.000000,0.000000 25.000000,0.000000 0.000000,0.000000-25.000000,0.000000 0.000000,0.000000 25.000000,0.000000 0.000000,0.000000-25.000000,0.000000 0.000000,-25.000000 25.000000,0.000000 0.000000,25.000000-25.000000,0.000000 0.000000,0.000000 25.000000,0.000000 0.000000,0.000000 0.000000,0.000000 0.000000,0.000000-25.000000,0.000000 0.000000,-25.000000 25.000000,0.000000 0.000000,50.000000 0.000000,0.000000 0.000000,-50.000000 0.000000,0.000000 0.000000,50.000000 0.000000,0.000000 0.000000,-25.000000-25.000000,0.000000 0.000000,-25.000000 25.000000,0.000000 0.000000,25.000000 0.000000,0.000000 0.000000,0.000000 0.000000,0.000000 0.000000,0.000000-25.000000,0.000000 0.000000,0.000000 25.000000,0.000000 0.000000,-25.000000 0.000000,0.000000 0.000000,25.000000 0.000000,0.000000 0.000000,0.000000 0.000000,0.000000 0.000000,-25.000000 0.000000,0.000000 0.000000,25.000000 0.000000,0.000000 0.000000,-25.000000 0.000000,0.000000 0.000000,25.000000 25.000000,0.000000 0.000000,-25.000000-25.000000,0.000000 0.000000,0.000000 0.000000,0.000000 0.000000,25.000000 0.000000,0.000000 0.000000,-25.000000 0.000000,0.000000 0.000000,0.000000 25.000000,0.000000 0.000000,0.000000-25.000000,0.000000 0.000000,0.000000 0.000000,0.000000 0.000000,0.000000 25.000000,0.000000 0.000000,0.000000-25.000000,0.000000 0.000000,0.000000 0.000000,0.000000 0.000000,0.000000 25.000000,0.000000 0.000000,0.000000-25.000000,0.000000 0.000000,0.000000 0.000000,0.000000 0.000000,0.000000 0.000000,0.000000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0.000000,0.000000-25.000000,0.000000 0.000000,0.000000 25.000000,0.000000 0.000000,0.000000 0.000000,0.000000 0.000000,0.000000 0.000000,0.000000 0.000000,0.000000-25.000000,0.000000 0.000000,-25.000000 25.000000,0.000000 0.000000,25.000000 0.000000,0.000000 0.000000,-25.000000 0.000000,0.000000 0.000000,25.000000-25.000000,0.000000 0.000000,-25.000000 25.000000,0.000000 0.000000,25.000000 0.000000,0.000000 0.000000,-25.000000-25.000000,0.000000 0.000000,25.000000 25.000000,0.000000 0.000000,-25.000000 0.000000,0.000000 0.000000,25.000000-25.000000,0.000000 0.000000,-25.000000 25.000000,0.000000 0.000000,25.000000-25.000000,0.000000 0.000000,-25.000000 0.000000,0.000000 0.000000,0.000000 0.000000,0.000000 0.000000,0.000000 0.000000,0.000000 0.000000,-25.000000 0.000000,0.000000 0.000000,25.000000 0.000000,0.000000 0.000000,-25.000000 0.000000,0.000000 0.000000,0.000000 0.000000,0.000000 0.000000,0.000000 0.000000,0.000000 0.000000,0.000000-25.000000,0.000000 0.000000,0.000000 25.000000,0.000000 0.000000,25.000000 0.000000,0.000000 0.000000,0.000000-25.000000,0.000000 0.000000,0.000000 25.000000,0.000000 0.000000,0.000000 0.000000,0.000000 0.000000,0.000000 0.000000,0.000000 0.000000,25.000000-25.000000,0.000000 0.000000,0.000000 25.000000,0.000000 0.000000,0.000000 0.000000,0.000000 0.000000,0.000000 0.000000,0.000000 0.000000,50.000000 0.000000,0.000000 0.000000,0.000000 0.000000,0.000000 0.000000,0.000000 0.000000,0.000000 0.000000,0.000000 0.000000,0.000000 0.000000,25.000000-25.000000,0.000000 0.000000,0.000000 25.000000,0.000000 0.000000,0.000000 0.000000,0.000000 0.000000,25.000000 0.000000,0.000000 0.000000,0.000000 0.000000,0.000000 0.000000,50.000000 0.000000,0.000000 0.000000,-25.000000 0.000000,0.000000 0.000000,25.000000 0.000000,0.000000 0.000000,25.000000 0.000000,0.000000 0.000000,-50.000000 25.000000,0.000000 0.000000,0.000000-25.000000,0.000000 0.000000,0.000000 0.000000,0.000000 0.000000,0.000000 0.000000,0.000000 0.000000,0.000000 25.000000,0.000000 0.000000,25.000000-25.000000,0.000000 0.000000,25.000000 0.000000,0.000000 0.000000,0.000000 0.000000,0.000000 0.000000,25.000000 0.000000,0.000000 0.000000,-25.000000 0.000000,0.000000 0.000000,-25.000000 0.000000,0.000000 0.000000,25.000000 0.000000,0.000000 0.000000,-25.000000 0.000000,0.000000 0.000000,25.000000 0.000000,0.000000 0.000000,50.000000 0.000000,0.000000 0.000000,-50.000000 0.000000,0.000000 0.000000,25.000000 0.000000,0.000000 0.000000,-25.000000 0.000000,0.000000 0.000000,-25.000000 0.000000,0.000000 0.000000,25.000000 0.000000,0.000000 0.000000,50.000000 0.000000,0.000000 0.000000,0.000000 0.000000,0.000000 0.000000,0.000000 0.000000,0.000000 0.000000,0.000000 0.000000,0.000000 0.000000,-50.000000-25.000000,0.000000 0.000000,50.000000 25.000000,0.000000 0.000000,25.000000 0.000000,0.000000 0.000000,-25.000000 0.000000,0.000000 0.000000,0.000000 0.000000,0.000000 0.000000,-25.000000 0.000000,0.000000 0.000000,0.000000-25.000000,0.000000 0.000000,50.000000 25.000000,0.000000 0.000000,50.000000 0.000000,0.000000 0.000000,-50.000000-25.000000,0.000000 0.000000,-25.000000 0.000000,0.000000 0.000000,75.000000 0.000000,0.000000 0.000000,0.000000 0.000000,0.000000 0.000000,0.000000 25.000000,0.000000 0.000000,0.000000-25.000000,0.000000 0.000000,-25.000000 25.000000,0.000000 0.000000,50.000000-25.000000,0.000000 0.000000,0.000000 25.000000,0.000000 0.000000,-75.000000 0.000000,0.000000 0.000000,25.000000 0.000000,0.000000 0.000000,50.000000 0.000000,0.000000 0.000000,-50.000000 0.000000,0.000000 0.000000,-50.000000 0.000000,0.000000 0.000000,0.000000 0.000000,0.000000 0.000000,50.000000 0.000000,0.000000 0.000000,0.000000 0.000000,0.000000 0.000000,-50.000000 0.000000,0.000000 0.000000,-75.000000 0.000000,0.000000 0.000000,0.000000 0.000000,0.000000 0.000000,25.000000 0.000000,0.000000 0.000000,-25.000000-25.000000,0.000000 0.000000,25.000000 25.000000,0.000000 0.000000,-25.000000 0.000000,0.000000 0.000000,-25.000000 0.000000,0.000000 0.000000,-50.000000 0.000000,0.000000 0.000000,0.000000 0.000000,0.000000 0.000000,0.000000 0.000000,0.000000 0.000000,-25.000000 0.000000,0.000000 0.000000,0.000000 0.000000,0.000000 0.000000,-50.000000 0.000000,0.000000 0.000000,-25.000000 0.000000,0.000000 0.000000,0.000000 0.000000,0.000000 0.000000,-75.000000 25.000000,0.000000 0.000000,-50.000000-25.000000,0.000000 0.000000,-50.000000 0.000000,0.000000 0.000000,0.000000 0.000000,0.000000 0.000000,25.000000 0.000000,0.000000 0.000000,-50.000000 0.000000,0.000000 0.000000,-50.000000-25.000000,0.000000 0.000000,-25.000000 25.000000,0.000000 0.000000,0.000000-25.000000,0.000000 0.000000,0.000000 25.000000,0.000000 0.000000,-50.000000 0.000000,0.000000 0.000000,0.000000-25.000000,0.000000 0.000000,100.000000 25.000000,0.000000 0.000000,-50.000000-25.000000,0.000000 0.000000,0.000000 25.000000,0.000000 0.000000,125.000000 0.000000,0.000000 0.000000,-25.000000 0.000000,0.000000 0.000000,-75.000000 0.000000,0.000000 0.000000,50.000000 0.000000,0.000000 0.000000,25.000000 25.000000,0.000000 0.000000,0.000000-25.000000,0.000000 0.000000,0.000000 25.000000,0.000000 0.000000,-50.000000 0.000000,0.000000 0.000000,25.000000-25.000000,0.000000 0.000000,50.000000 25.000000,0.000000 0.000000,-50.000000 0.000000,0.000000 0.000000,-75.000000-25.000000,0.000000 0.000000,75.000000 25.000000,0.000000 0.000000,25.000000 0.000000,0.000000 0.000000,-75.000000-25.000000,0.000000 0.000000,25.000000 25.000000,0.000000 0.000000,25.000000-25.000000,0.000000 0.000000,0.000000 0.000000,0.000000 0.000000,25.000000 25.000000,0.000000 0.000000,-25.000000-25.000000,0.000000 0.000000,-50.000000 25.000000,0.000000 0.000000,100.000000 0.000000,0.000000 0.000000,0.000000-25.000000,0.000000 0.000000,-75.000000 25.000000,0.000000 0.000000,25.000000 0.000000,0.000000 0.000000,25.000000 0.000000,0.000000 0.000000,0.000000-25.000000,0.000000 0.000000,25.000000 25.000000,0.000000 0.000000,-25.000000-25.000000,0.000000 0.000000,-25.000000 25.000000,0.000000 0.000000,75.000000-25.000000,0.000000 0.000000,50.000000 0.000000,0.000000 0.000000,-25.000000 0.000000,0.000000 0.000000,0.000000 0.000000,0.000000 0.000000,-25.000000 0.000000,0.000000 0.000000,0.000000 0.000000,0.000000 0.000000,25.000000 0.000000,0.000000 0.000000,25.000000 0.000000,0.000000 0.000000,0.000000-25.000000,0.000000 0.000000,0.000000 25.000000,0.000000 0.000000,-25.000000 0.000000,0.000000 0.000000,-50.000000 0.000000,0.000000 0.000000,25.000000 0.000000,0.000000 0.000000,-25.000000 0.000000,0.000000 0.000000,50.000000 0.000000,0.000000 0.000000,0.000000 0.000000,0.000000 0.000000,-25.000000 25.000000,0.000000 0.000000,-50.000000-25.000000,0.000000 0.000000,0.000000 0.000000,0.000000 0.000000,50.000000 0.000000,0.000000 0.000000,0.000000 0.000000,0.000000 0.000000,25.000000 0.000000,0.000000 0.000000,-25.000000 0.000000,0.000000 0.000000,-50.000000 0.000000,0.000000 0.000000,0.000000 25.000000,0.000000 0.000000,50.000000-25.000000,0.000000 0.000000,0.000000 0.000000,0.000000 0.000000,0.000000 0.000000,0.000000 0.000000,-50.000000 0.000000,0.000000 0.000000,-50.000000 0.000000,0.000000 0.000000,50.000000 0.000000,0.000000 0.000000,25.000000 25.000000,0.000000 0.000000,0.000000-25.000000,0.000000 0.000000,-50.000000 0.000000,0.000000 0.000000,0.000000 0.000000,0.000000 0.000000,25.000000 0.000000,0.000000 0.000000,50.000000 0.000000,0.000000 0.000000,0.000000 0.000000,0.000000 0.000000,-25.000000 0.000000,0.000000 0.000000,0.000000 0.000000,0.000000 0.000000,0.000000 0.000000,0.000000 0.000000,50.000000-25.000000,0.000000 0.000000,0.000000 25.000000,0.000000 0.000000,-25.000000-25.000000,0.000000 0.000000,-50.000000 0.000000,0.000000 0.000000,25.000000 25.000000,0.000000 0.000000,0.000000-25.000000,0.000000 0.000000,0.000000 25.000000,0.000000 0.000000,25.000000-25.000000,0.000000 0.000000,-75.000000 0.000000,0.000000 0.000000,25.000000 25.000000,0.000000 0.000000,0.000000-25.000000,0.000000 0.000000,50.000000 25.000000,0.000000 0.000000,0.000000-25.000000,0.000000 0.000000,-25.000000 0.000000,0.000000 0.000000,-75.000000 0.000000,0.000000 0.000000,75.000000 0.000000,0.000000 0.000000,25.000000 0.000000,0.000000 0.000000,-25.000000-25.000000,0.000000 0.000000,0.000000 25.000000,0.000000 0.000000,-25.000000 0.000000,0.000000 0.000000,-25.000000 25.000000,0.000000 0.000000,75.000000-25.000000,0.000000 0.000000,25.000000 25.000000,0.000000 0.000000,-75.000000-25.000000,0.000000 0.000000,0.000000 25.000000,0.000000 0.000000,0.000000 0.000000,0.000000 0.000000,25.000000-25.000000,0.000000 0.000000,25.000000 25.000000,0.000000 0.000000,0.000000 0.000000,0.000000 0.000000,-75.000000-25.000000,0.000000 0.000000,50.000000 25.000000,0.000000 0.000000,0.000000 0.000000,0.000000 0.000000,50.000000 0.000000,0.000000 0.000000,0.000000 0.000000,0.000000 0.000000,0.000000 0.000000,0.000000 0.000000,-25.000000 0.000000,0.000000 0.000000,0.000000 0.000000,0.000000 0.000000,0.000000 25.000000,0.000000 0.000000,50.000000-25.000000,0.000000 0.000000,25.000000 25.000000,0.000000 0.000000,25.000000 0.000000,0.000000 0.000000,0.000000-25.000000,0.000000 0.000000,0.000000 25.000000,0.000000 0.000000,-25.000000-25.000000,0.000000 0.000000,25.000000 25.000000,0.000000 0.000000,0.000000-25.000000,0.000000 0.000000,0.000000 0.000000,0.000000 0.000000,25.000000 0.000000,0.000000 0.000000,25.000000 0.000000,0.000000 0.000000,0.000000 0.000000,0.000000 0.000000,50.000000 0.000000,0.000000 0.000000,0.000000 0.000000,0.000000 0.000000,0.000000 25.000000,0.000000 0.000000,25.000000-25.000000,0.000000 0.000000,25.000000 25.000000,0.000000 0.000000,0.000000-25.000000,0.000000 0.000000,25.000000 25.000000,0.000000 0.000000,25.000000-25.000000,0.000000 0.000000,-25.000000 25.000000,0.000000 0.000000,0.000000-25.000000,0.000000 0.000000,25.000000 25.000000,0.000000 0.000000,0.000000-25.000000,0.000000 0.000000,50.000000 0.000000,0.000000 0.000000,50.000000 25.000000,0.000000 0.000000,-25.000000-25.000000,0.000000 0.000000,25.000000 0.000000,0.000000 0.000000,-50.000000 25.000000,0.000000 0.000000,25.000000-25.000000,0.000000 0.000000,25.000000 25.000000,0.000000 0.000000,0.000000-25.000000,0.000000 0.000000,-25.000000 0.000000,0.000000 0.000000,25.000000-25.000000,0.000000 0.000000,-25.000000 25.000000,0.000000 0.000000,75.000000-25.000000,0.000000 0.000000,25.000000 25.000000,0.000000 0.000000,-50.000000-25.000000,0.000000 0.000000,25.000000 25.000000,0.000000 0.000000,75.000000 0.000000,0.000000 0.000000,-50.000000 0.000000,0.000000 0.000000,-25.000000 0.000000,0.000000 0.000000,50.000000 0.000000,0.000000 0.000000,0.000000 0.000000,0.000000 0.000000,-50.000000 0.000000,0.000000 0.000000,25.000000 25.000000,0.000000 0.000000,25.000000-25.000000,0.000000 0.000000,0.000000 25.000000,0.000000 0.000000,-50.000000-25.000000,0.000000 0.000000,25.000000 0.000000,0.000000 0.000000,25.000000 25.000000,0.000000 0.000000,-50.000000-25.000000,0.000000 0.000000,-50.000000 0.000000,0.000000 0.000000,75.000000 0.000000,0.000000 0.000000,0.000000 0.000000,0.000000 0.000000,-75.000000 0.000000,0.000000 0.000000,-25.000000 0.000000,0.000000 0.000000,50.000000-25.000000,0.000000 0.000000,0.000000 0.000000,0.000000 0.000000,-25.000000 0.000000,0.000000 0.000000,-50.000000 25.000000,0.000000 0.000000,-25.000000-25.000000,0.000000 0.000000,25.000000 25.000000,0.000000 0.000000,50.000000 0.000000,0.000000 0.000000,-25.000000-25.000000,0.000000 0.000000,0.000000 25.000000,0.000000 0.000000,-75.000000 0.000000,0.000000 0.000000,25.000000 0.000000,0.000000 0.000000,50.000000 0.000000,0.000000 0.000000,0.000000 0.000000,0.000000 0.000000,25.000000 0.000000,0.000000 0.000000,-25.000000 25.000000,0.000000 0.000000,-25.000000-25.000000,0.000000 0.000000,25.000000 0.000000,0.000000 0.000000,75.000000 25.000000,0.000000 0.000000,-25.000000 0.000000,0.000000 0.000000,-25.000000-25.000000,0.000000 0.000000,25.000000 25.000000,0.000000 0.000000,25.000000-25.000000,0.000000 0.000000,25.000000 0.000000,0.000000 0.000000,-25.000000 0.000000,0.000000 0.000000,-50.000000 0.000000,0.000000 0.000000,75.000000 25.000000,0.000000 0.000000,25.000000-25.000000,0.000000 0.000000,-100.000000 0.000000,0.000000 0.000000,0.000000 0.000000,0.000000 0.000000,75.000000 0.000000,0.000000 0.000000,-25.000000 0.000000,0.000000 0.000000,-25.000000-25.000000,0.000000 0.000000,0.000000 25.000000,0.000000 0.000000,25.000000-25.000000,0.000000 0.000000,25.000000 0.000000,0.000000 0.000000,-50.000000 25.000000,0.000000 0.000000,-50.000000-25.000000,0.000000 0.000000,50.000000 25.000000,0.000000 0.000000,50.000000 0.000000,0.000000 0.000000,-75.000000-25.000000,0.000000 0.000000,-25.000000 25.000000,0.000000 0.000000,50.000000 0.000000,0.000000 0.000000,25.000000-25.000000,0.000000 0.000000,-25.000000 25.000000,0.000000 0.000000,-25.000000 0.000000,0.000000 0.000000,-25.000000 0.000000,0.000000 0.000000,75.000000-25.000000,0.000000 0.000000,50.000000 25.000000,0.000000 0.000000,-100.000000-25.000000,0.000000 0.000000,0.000000 0.000000,0.000000 0.000000,75.000000 25.000000,0.000000 0.000000,0.000000-25.000000,0.000000 0.000000,-50.000000 25.000000,0.000000 0.000000,25.000000-25.000000,0.000000 0.000000,25.000000 25.000000,0.000000 0.000000,0.000000-25.000000,0.000000 0.000000,-25.000000 25.000000,0.000000 0.000000,-50.000000 0.000000,0.000000 0.000000,50.000000 0.000000,0.000000 0.000000,-25.000000-25.000000,0.000000 0.000000,-75.000000 25.000000,0.000000 0.000000,-25.000000 0.000000,0.000000 0.000000,0.000000 0.000000,0.000000 0.000000,0.000000 0.000000,0.000000 0.000000,0.000000 0.000000,0.000000 0.000000,25.000000-25.000000,0.000000 0.000000,-50.000000 25.000000,0.000000 0.000000,0.000000-25.000000,0.000000 0.000000,0.000000 25.000000,0.000000 0.000000,0.000000 0.000000,0.000000 0.000000,50.000000-25.000000,0.000000 0.000000,0.000000 25.000000,0.000000 0.000000,0.000000 0.000000,0.000000 0.000000,0.000000 0.000000,0.000000 0.000000,-50.000000 0.000000,0.000000 0.000000,-25.000000 0.000000,0.000000 0.000000,25.000000 0.000000,0.000000 0.000000,25.000000 0.000000,0.000000 0.000000,0.000000 0.000000,0.000000 0.000000,25.000000 0.000000,0.000000 0.000000,0.000000 0.000000,0.000000 0.000000,-50.000000 0.000000,0.000000 0.000000,-50.000000 0.000000,0.000000 0.000000,0.000000 0.000000,0.000000 0.000000,-25.000000 25.000000,0.000000 0.000000,-25.000000-25.000000,0.000000 0.000000,0.000000 0.000000,0.000000 0.000000,-25.000000 25.000000,0.000000 0.000000,-25.000000-25.000000,0.000000 0.000000,-50.000000 25.000000,0.000000 0.000000,50.000000-25.000000,0.000000 0.000000,-50.000000 25.000000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4:32:49"/>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62660.000000 22150.000000 999,'10.000000'-17.000000'0,"-1.000000"9.000000"0 ,1.000000 6.000000 0,1.000000 9.000000 0,-3.000000 3.000000 0,-1.000000 0.000000 0,-4.000000 0.000000 0,-1.000000-1.000000 0,-2.000000 2.000000 0,0.000000 1.000000 0,0.000000 1.000000 0,0.000000 1.000000 0,0.000000 1.000000 0,2.000000 1.000000 0,1.000000-2.000000 0,1.000000 2.000000 0,1.000000-1.000000 0,-2.000000 2.000000 0,-1.000000 1.000000 0,-2.000000 2.000000 0,1.000000-1.000000 0,1.000000-1.000000 0,1.000000-1.000000 0,2.000000-2.000000 0,-1.000000 1.000000 0,-1.000000 1.000000 0,-1.000000 1.000000 0,-1.000000 1.000000 0,-1.000000 1.000000 0,2.000000-2.000000 0,1.000000-1.000000 0,2.000000-1.000000 0,-1.000000-2.000000 0,-1.000000 2.000000 0,-1.000000-2.000000 0,-2.000000 1.000000 0,1.000000 0.000000 0,1.000000-2.000000 0,1.000000-1.000000 0,1.000000-2.000000 0,1.000000-3.000000 0,-2.000000-6.000000 0,-1.000000-7.000000 0,-1.000000-5.000000 0,-1.000000-4.000000 0,0.000000 0.000000 0,0.000000-1.000000 0,0.000000 2.000000 0,0.000000-2.000000 0,2.000000-1.000000 0,1.000000-1.000000 0,2.000000-1.000000 0,-1.000000-1.000000 0,-1.000000 2.000000 0,-1.000000 1.000000 0,-1.000000 2.000000 0,-1.000000 0.000000 0,0.000000 0.000000 0,0.000000-1.000000 0,0.000000 2.000000 0,0.000000-2.000000 0,2.000000 2.000000 0,1.000000-2.000000 0,1.000000 1.000000 0,1.000000 1.000000 0,0.000000 1.000000 0,1.000000 1.000000 0,-1.000000 1.000000 0,-1.000000 1.000000 0,-1.000000 0.000000 0,-1.000000 1.000000 0,-1.000000-1.000000 0,-1.000000 0.000000 0,2.000000-1.000000 0,1.000000 2.000000 0,2.000000-1.000000 0,0.000000 3.000000 0,2.000000 6.000000 0,1.000000 7.000000 0,2.000000 5.000000 0,-1.000000 4.000000 0,-1.000000-2.000000 0,-1.000000-1.000000 0,-2.000000-2.000000 0,0.000000 0.000000 0,0.000000 0.000000 0,1.000000 1.000000 0,-1.000000-1.000000 0,0.000000 0.000000 0,-1.000000 2.000000 0,2.000000 1.000000 0,-1.000000 2.000000 0,-1.000000-1.000000 0,2.000000 2.000000 0,-2.000000-2.000000 0,1.000000 1.000000 0,0.000000 0.000000 0,1.000000-2.000000 0,-2.000000-1.000000 0,2.000000-2.000000 0,-1.000000 1.000000 0,0.000000 1.000000 0,0.000000 1.000000 0,-1.000000 1.000000 0,1.000000 1.000000 0,0.000000-2.000000 0,1.000000-1.000000 0,-1.000000-2.000000 0,0.000000 0.000000 0,-1.000000 0.000000 0,2.000000 1.000000 0,-1.000000-1.000000 0,0.000000 0.000000 0,2.000000 0.000000 0,1.000000-1.000000 0,2.000000 2.000000 0,0.000000-2.000000 0,0.000000-1.000000 0,-1.000000-1.000000 0,1.000000-1.000000 0,1.000000-2.000000 0,-2.000000-1.000000 0,2.000000-1.000000 0,-2.000000-2.000000 0,1.000000-1.000000 0,-2.000000-3.000000 0,-1.000000-2.000000 0,-1.000000-3.000000 0,-1.000000-1.000000 0,2.000000-2.000000 0,1.000000-1.000000 0,1.000000-2.000000 0,0.000000 1.000000 0,-3.000000 1.000000 0,-2.000000 1.000000 0,-2.000000 1.000000 0,-2.000000 1.000000 0,2.000000 1.000000 0,1.000000-2.000000 0,2.000000 2.000000 0,-1.000000-1.000000 0,-1.000000 0.000000 0,-1.000000 0.000000 0,-2.000000-1.000000 0,0.000000 1.000000 0,0.000000 0.000000 0,0.000000 1.000000 0,0.000000-1.000000 0,0.000000 0.000000 0,0.000000-1.000000 0,0.000000 2.000000 0,0.000000-1.000000 0,0.000000-1.000000 0,0.000000 2.000000 0,0.000000-2.000000 0,0.000000 1.000000 0,0.000000 0.000000 0,0.000000 1.000000 0,0.000000-2.000000 0,0.000000 2.000000 0,0.000000-1.000000 0,0.000000 0.000000 0,0.000000 0.000000 0,0.000000-1.000000 0</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39:2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10500.000000 26650.000000,'0.000000'-100.000000,"-25.000000"25.000000,0.000000 0.000000,0.000000 25.000000,0.000000 0.000000,25.000000 0.000000,0.000000 0.000000,0.000000 75.000000,0.000000 0.000000,0.000000 25.000000,0.000000 0.000000,0.000000 75.000000,0.000000 0.000000,0.000000 0.000000,0.000000 0.000000,0.000000 50.000000,0.000000 0.000000,0.000000-25.000000,0.000000 0.000000,25.000000 25.000000,0.000000 0.000000,25.000000 0.000000,0.000000 0.000000,-25.000000 0.000000,0.000000 0.000000,0.000000 0.000000,0.000000 0.000000,0.000000-25.000000,0.000000 0.000000,0.000000-50.000000,0.000000 0.000000,-25.000000-25.000000,0.000000 0.000000,0.000000-50.000000,0.000000 0.000000,25.000000-25.000000,0.000000 0.000000,-25.000000-25.000000,0.000000 0.000000,-25.000000-25.000000,0.000000 0.000000,-25.000000-25.000000,0.000000 0.000000,25.000000-50.000000,0.000000 0.000000,0.000000 0.000000,0.000000 0.000000,-25.000000-50.000000,0.000000 0.000000,25.000000-25.000000,0.000000 0.000000,-25.000000 0.000000,0.000000 0.000000,25.000000 0.000000,0.000000 0.000000,0.000000-25.000000,0.000000 0.000000,25.000000 50.000000,0.000000 0.000000,0.000000 50.000000,0.000000 0.000000,-25.000000 50.000000,0.000000 0.000000,25.000000 50.000000,0.000000 0.000000,-25.000000 0.000000,0.000000 0.000000,25.000000 50.000000,0.000000 0.000000,25.000000-25.000000,0.000000 0.000000,50.000000 0.000000,0.000000 0.000000,0.000000 0.000000,0.000000 0.000000,0.000000 0.000000,0.000000 0.000000,50.000000 0.000000,0.000000 0.000000,25.000000 0.000000,0.000000 0.000000,0.000000 25.000000,0.000000 0.000000,0.000000 0.000000,0.000000 0.000000,-25.000000 25.000000,0.000000 0.000000,-50.000000 25.000000,0.000000 0.000000,-50.000000 0.000000,0.000000 0.000000,0.000000 25.000000,0.000000 0.000000,-125.000000 0.000000,0.000000 0.000000,-50.000000 25.000000,0.000000 0.000000,-50.000000 0.000000,0.000000 0.000000,-25.000000 25.000000,0.000000 0.000000,0.000000 25.000000,0.000000 0.000000,-50.000000 0.000000,0.000000 0.000000,-75.000000 50.000000,0.000000 0.000000,25.000000-50.000000,0.000000 0.000000,150.000000-25.000000,0.000000 0.000000,100.000000-100.000000,0.000000 0.000000,50.000000-50.000000,0.000000 0.000000,50.000000 0.000000,0.000000 0.000000,0.000000 0.000000,0.000000 0.000000,25.000000-50.000000,0.000000 0.000000,25.000000-25.000000,0.000000 0.000000,25.000000-75.000000,0.000000 0.000000,50.000000-75.000000,0.000000 0.000000,25.000000 0.000000,0.000000 0.000000,25.000000-50.000000,0.000000 0.000000,50.000000-50.000000,0.000000 0.000000,-25.000000-100.000000,0.000000 0.000000,0.000000-25.000000,0.000000 0.000000,50.000000 25.000000,0.000000 0.000000,-75.000000 125.000000,0.000000 0.000000,-50.000000 150.000000,0.000000 0.000000,-50.000000 50.000000,0.000000 0.000000,-50.000000 50.000000,0.000000 0.000000,-25.000000 0.000000,0.000000 0.000000,-25.000000 75.000000,0.000000 0.000000,0.000000 100.000000,0.000000 0.000000,-50.000000 75.000000,0.000000 0.000000,-25.000000 50.000000,0.000000 0.000000,-25.000000 100.000000,0.000000 0.000000,-50.000000 50.000000,0.000000 0.000000,-25.000000 25.000000,0.000000 0.000000,25.000000-25.000000,0.000000 0.000000,0.000000-75.000000,0.000000 0.000000,100.000000-100.000000,0.000000 0.000000,50.000000-75.000000,0.000000 0.000000,0.000000 0.000000,0.000000 0.000000,0.000000-75.000000,0.000000 0.000000,0.000000 0.000000,0.000000 0.000000,0.000000 0.000000,0.000000 0.000000,0.000000-50.000000,0.000000 0.000000,0.000000 0.000000,0.000000 0.000000,0.000000-50.000000,0.000000 0.000000,0.000000-25.000000,0.000000 0.000000,25.000000-25.000000,0.000000 0.000000,0.000000-25.000000,0.000000 0.000000,0.000000 25.000000,0.000000 0.000000,0.000000 25.000000</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3:4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40900.000000 23300.000000,'100.000000'-50.000000,"-75.000000"50.000000,0.000000 0.000000,25.000000-25.000000,0.000000 0.000000,0.000000 25.000000,0.000000 0.000000,0.000000 0.000000,0.000000 0.000000,25.000000 0.000000,0.000000 0.000000,25.000000 0.000000,0.000000 0.000000,-25.000000 0.000000,0.000000 0.000000,25.000000 0.000000,0.000000 0.000000,-25.000000 0.000000,0.000000 0.000000,0.000000 0.000000,0.000000 0.000000,0.000000 25.000000,0.000000 0.000000,25.000000-25.000000,0.000000 0.000000,-25.000000 0.000000,0.000000 0.000000,0.000000 0.000000,0.000000 0.000000,25.000000 0.000000,0.000000 0.000000,0.000000 0.000000,0.000000 0.000000,50.000000 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0.000000,-50.000000 0.000000,0.000000 0.000000,25.000000 0.000000,0.000000 0.000000,0.000000 0.000000,0.000000 0.000000,25.000000 0.000000,0.000000 0.000000,25.000000 0.000000,0.000000 0.000000,0.000000 0.000000,0.000000 0.000000,-50.000000 0.000000,0.000000 0.000000,25.000000 0.000000,0.000000 0.000000,-50.000000 0.000000,0.000000 0.000000,25.000000 0.000000,0.000000 0.000000,50.000000 0.000000,0.000000 0.000000,-25.000000 0.000000,0.000000 0.000000,-25.000000 0.000000,0.000000 0.000000,0.000000 0.000000,0.000000 0.000000,-25.000000 0.000000,0.000000 0.000000,25.000000 0.000000,0.000000 0.000000,50.000000 0.000000,0.000000 0.000000,0.000000 0.000000,0.000000 0.000000,-25.000000 0.000000,0.000000 0.000000,0.000000 25.000000,0.000000 0.000000,-50.000000-25.000000,0.000000 0.000000,25.000000 0.000000,0.000000 0.000000,25.000000 0.000000,0.000000 0.000000,0.000000 0.000000,0.000000 0.000000,50.000000 0.000000,0.000000 0.000000,-25.000000 0.000000,0.000000 0.000000,-50.000000 0.000000,0.000000 0.000000,25.000000-25.000000,0.000000 0.000000,50.000000 25.000000,0.000000 0.000000,-25.000000 0.000000,0.000000 0.000000,0.000000 0.000000,0.000000 0.000000,-25.000000 0.000000,0.000000 0.000000,-50.000000 0.000000,0.000000 0.000000,0.000000 0.000000,0.000000 0.000000,50.000000 0.000000,0.000000 0.000000,25.000000 0.000000,0.000000 0.000000,-25.000000 0.000000,0.000000 0.000000,0.000000 25.000000,0.000000 0.000000,-50.000000-25.000000,0.000000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0.000000,0.000000 0.000000,0.000000 0.000000,-25.000000 0.000000,0.000000 0.000000,50.000000 0.000000,0.000000 0.000000,0.000000 25.000000,0.000000 0.000000,-25.000000-25.000000,0.000000 0.000000,0.000000 0.000000,0.000000 0.000000,-25.000000 0.000000,0.000000 0.000000,-25.000000 0.000000,0.000000 0.000000,-25.000000 25.000000,0.000000 0.000000,0.000000-25.000000,0.000000 0.000000,0.000000 0.000000,0.000000 0.000000,-50.000000 0.000000,0.000000 0.000000,0.000000 0.000000,0.000000 0.000000,-25.000000 0.000000,0.000000 0.000000,-25.000000 0.000000,0.000000 0.000000,-50.000000 0.000000,0.000000 0.000000,-25.000000 0.000000,0.000000 0.000000,-25.000000 0.000000,0.000000 0.000000,-25.000000-25.000000,0.000000 0.000000,0.000000 25.000000,0.000000 0.000000,0.000000 0.000000,0.000000 0.000000,0.000000-25.000000,0.000000 0.000000,-25.000000 25.000000,0.000000 0.000000,0.000000-25.000000,0.000000 0.000000,0.000000 25.000000,0.000000 0.000000,50.000000-25.000000,0.000000 0.000000,0.000000 0.000000,0.000000 0.000000,-50.000000 0.000000,0.000000 0.000000,25.000000 25.000000,0.000000 0.000000,0.000000-25.000000,0.000000 0.000000,50.000000 25.000000,0.000000 0.000000,25.000000-25.000000,0.000000 0.000000,-25.000000 25.000000,0.000000 0.000000,-50.000000 0.000000,0.000000 0.000000,0.000000-25.000000,0.000000 0.000000,0.000000 25.000000,0.000000 0.000000,25.000000 0.000000,0.000000 0.000000,25.000000 0.000000,0.000000 0.000000,0.000000-25.000000,0.000000 0.000000,-25.000000 25.000000,0.000000 0.000000,0.000000 0.000000,0.000000 0.000000,0.000000 0.000000,0.000000 0.000000,50.000000 0.000000,0.000000 0.000000,0.000000 0.000000,0.000000 0.000000,0.000000 0.000000,0.000000 0.000000,0.000000 25.000000,0.000000 0.000000,-50.000000-25.000000,0.000000 0.000000,-50.000000 0.000000,0.000000 0.000000,25.000000 0.000000,0.000000 0.000000,50.000000 0.000000,0.000000 0.000000,0.000000 0.000000,0.000000 0.000000,0.000000 0.000000,0.000000 0.000000,0.000000 0.000000,0.000000 0.000000,-50.000000 25.000000,0.000000 0.000000,25.000000-25.000000,0.000000 0.000000,25.000000 0.000000,0.000000 0.000000,0.000000 0.000000,0.000000 0.000000,25.000000 0.000000,0.000000 0.000000,0.000000 0.000000,0.000000 0.000000,-50.000000 0.000000,0.000000 0.000000,0.000000 0.000000,0.000000 0.000000,-25.000000 0.000000,0.000000 0.000000,25.000000 0.000000,0.000000 0.000000,50.000000 0.000000,0.000000 0.000000,0.000000 0.000000,0.000000 0.000000,-25.000000 0.000000,0.000000 0.000000,25.000000 0.000000,0.000000 0.000000,-50.000000 0.000000,0.000000 0.000000,25.000000 0.000000,0.000000 0.000000,0.000000 0.000000,0.000000 0.000000,25.000000 0.000000,0.000000 0.000000,0.000000 0.000000,0.000000 0.000000,25.000000 0.000000,0.000000 0.000000,-50.000000 0.000000,0.000000 0.000000,-50.000000 0.000000,0.000000 0.000000,25.000000 0.000000,0.000000 0.000000,25.000000 0.000000,0.000000 0.000000,25.000000 0.000000,0.000000 0.000000,25.000000 0.000000,0.000000 0.000000,25.000000 0.000000,0.000000 0.000000,-25.000000 25.000000,0.000000 0.000000,-25.000000-25.000000,0.000000 0.000000,0.000000 25.000000,0.000000 0.000000,-25.000000-25.000000,0.000000 0.000000,25.000000 25.000000,0.000000 0.000000,0.000000-25.000000,0.000000 0.000000,25.000000 0.000000,0.000000 0.000000,25.000000 25.000000,0.000000 0.000000,25.000000-25.000000,0.000000 0.000000,0.000000 0.000000,0.000000 0.000000,25.000000 0.000000,0.000000 0.000000,0.000000 0.000000,0.000000 0.000000,50.000000 0.000000,0.000000 0.000000,0.000000 0.000000,0.000000 0.000000,25.000000-25.000000,0.000000 0.000000,0.000000 25.000000,0.000000 0.000000,25.000000-25.000000,0.000000 0.000000,25.000000 25.000000,0.000000 0.000000,0.000000-25.000000,0.000000 0.000000,50.000000 25.000000,0.000000 0.000000,50.000000-25.000000,0.000000 0.000000,0.000000 0.000000,0.000000 0.000000,25.000000 0.000000,0.000000 0.000000,50.000000 0.000000,0.000000 0.000000,50.000000 0.000000,0.000000 0.000000,25.000000 0.000000,0.000000 0.000000,-50.000000 0.000000,0.000000 0.000000,25.000000 0.000000,0.000000 0.000000,75.000000 0.000000,0.000000 0.000000,-75.000000 25.000000,0.000000 0.000000,0.000000 0.000000,0.000000 0.000000,100.000000-25.000000,0.000000 0.000000,-100.000000 25.000000,0.000000 0.000000,50.000000 0.000000,0.000000 0.000000,0.000000 0.000000,0.000000 0.000000,-75.000000 0.000000,0.000000 0.000000,25.000000 25.000000,0.000000 0.000000,75.000000-25.000000,0.000000 0.000000,-75.000000 0.000000,0.000000 0.000000,-25.000000 0.000000,0.000000 0.000000,75.000000 25.000000,0.000000 0.000000,-50.000000-25.000000,0.000000 0.000000,-50.000000 0.000000,0.000000 0.000000,50.000000 0.000000,0.000000 0.000000,-25.000000 25.000000,0.000000 0.000000,-50.000000-25.000000,0.000000 0.000000,-25.000000 25.000000,0.000000 0.000000,25.000000 0.000000,0.000000 0.000000,50.000000 0.000000,0.000000 0.000000,-75.000000 0.000000,0.000000 0.000000,-50.000000 0.000000,0.000000 0.000000,50.000000 0.000000,0.000000 0.000000,25.000000-25.000000,0.000000 0.000000,-25.000000 25.000000,0.000000 0.000000,-25.000000 0.000000,0.000000 0.000000,-75.000000 0.000000,0.000000 0.000000,25.000000-25.000000,0.000000 0.000000,25.000000 25.000000,0.000000 0.000000,-25.000000 0.000000,0.000000 0.000000,-25.000000-25.000000,0.000000 0.000000,-25.000000 0.000000,0.000000 0.000000,-25.000000 0.000000,0.000000 0.000000,-25.000000 0.000000,0.000000 0.000000,0.000000 25.000000,0.000000 0.000000,-25.000000-25.000000,0.000000 0.000000,25.000000 0.000000,0.000000 0.000000,-50.000000 25.000000,0.000000 0.000000,25.000000-25.000000,0.000000 0.000000,-50.000000 0.000000,0.000000 0.000000,0.000000 0.000000,0.000000 0.000000,-25.000000 0.000000,0.000000 0.000000,0.000000 0.000000,0.000000 0.000000,-25.000000 0.000000,0.000000 0.000000,-50.000000-25.000000,0.000000 0.000000,-25.000000 25.000000,0.000000 0.000000,-50.000000-25.000000,0.000000 0.000000,-25.000000 0.000000,0.000000 0.000000,-25.000000 25.000000,0.000000 0.000000,-125.000000-25.000000,0.000000 0.000000,0.000000 0.000000,0.000000 0.000000,0.000000 0.000000,0.000000 0.000000,0.000000 0.000000,0.000000 0.000000,0.000000 25.000000,0.000000 0.000000,25.000000-25.000000,0.000000 0.000000,0.000000 0.000000,0.000000 0.000000,0.000000 0.000000,0.000000 0.000000,25.000000 0.000000,0.000000 0.000000,0.000000 0.000000,0.000000 0.000000,-50.000000 0.000000,0.000000 0.000000,25.000000 0.000000,0.000000 0.000000,50.000000 0.000000,0.000000 0.000000,-25.000000 25.000000,0.000000 0.000000,25.000000-25.000000,0.000000 0.000000,50.000000 25.000000,0.000000 0.000000,25.000000 0.000000,0.000000 0.000000,-75.000000 0.000000,0.000000 0.000000,25.000000 0.000000,0.000000 0.000000,100.000000 0.000000,0.000000 0.000000,-25.000000 0.000000,0.000000 0.000000,-25.000000 0.000000,0.000000 0.000000,-25.000000 0.000000,0.000000 0.000000,50.000000 0.000000,0.000000 0.000000,25.000000-25.000000,0.000000 0.000000,50.000000 25.000000,0.000000 0.000000,-25.000000 0.000000,0.000000 0.000000,0.000000 0.000000,0.000000 0.000000,-25.000000 0.000000,0.000000 0.000000,0.000000 0.000000,0.000000 0.000000,0.000000 25.000000,0.000000 0.000000,50.000000-25.000000,0.000000 0.000000,0.000000 0.000000,0.000000 0.000000,0.000000 25.000000,0.000000 0.000000,-50.000000-25.000000,0.000000 0.000000,0.000000 0.000000,0.000000 0.000000,0.000000 25.000000,0.000000 0.000000,25.000000 0.000000,0.000000 0.000000,50.000000-25.000000,0.000000 0.000000,0.000000 25.000000,0.000000 0.000000,0.000000-25.000000,0.000000 0.000000,0.000000 0.000000,0.000000 0.000000,-25.000000 25.000000,0.000000 0.000000,0.000000-25.000000,0.000000 0.000000,-25.000000 0.000000,0.000000 0.000000,25.000000 25.000000,0.000000 0.000000,50.000000-25.000000,0.000000 0.000000,0.000000 25.000000,0.000000 0.000000,0.000000-25.000000,0.000000 0.000000,25.000000 25.000000,0.000000 0.000000,0.000000 0.000000,0.000000 0.000000,0.000000-25.000000,0.000000 0.000000,0.000000 25.000000,0.000000 0.000000,0.000000-25.000000,0.000000 0.000000,0.000000 25.000000,0.000000 0.000000,0.000000-25.000000,0.000000 0.000000,0.000000 0.000000,0.000000 0.000000,25.000000 25.000000,0.000000 0.000000,0.000000-25.000000,0.000000 0.000000,0.000000 0.000000,0.000000 0.000000,0.000000 25.000000,0.000000 0.000000,0.000000-25.000000,0.000000 0.000000,50.000000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2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11900.000000 28850.000000,'0.000000'-100.000000,"0.000000"50.000000,0.000000 0.000000,25.000000 0.000000,0.000000 0.000000,-25.000000 0.000000,0.000000 0.000000,25.000000 0.000000,0.000000 0.000000,0.000000 25.000000,0.000000 0.000000,0.000000 0.000000,0.000000 0.000000,0.000000 0.000000,0.000000 0.000000,0.000000 25.000000,0.000000 0.000000,25.000000-25.000000,0.000000 0.000000,-25.000000 25.000000,0.000000 0.000000,0.000000 0.000000,0.000000 0.000000,0.000000-25.000000,0.000000 0.000000,0.000000 25.000000,0.000000 0.000000,25.000000 0.000000,0.000000 0.000000,-25.000000 25.000000,0.000000 0.000000,25.000000 0.000000,0.000000 0.000000,-25.000000 25.000000,0.000000 0.000000,25.000000 25.000000,0.000000 0.000000,0.000000 0.000000,0.000000 0.000000,0.000000 25.000000,0.000000 0.000000,0.000000 25.000000,0.000000 0.000000,-25.000000-25.000000,0.000000 0.000000,-25.000000 25.000000,0.000000 0.000000,0.000000-25.000000,0.000000 0.000000,-25.000000-50.000000,0.000000 0.000000,-25.000000 25.000000,0.000000 0.000000,-25.000000-50.000000,0.000000 0.000000,0.000000-25.000000,0.000000 0.000000,25.000000 0.000000,0.000000 0.000000,-25.000000 0.000000,0.000000 0.000000,50.000000-50.000000,0.000000 0.000000,-25.000000 0.000000,0.000000 0.000000,25.000000 0.000000,0.000000 0.000000,0.000000-25.000000,0.000000 0.000000,25.000000 0.000000,0.000000 0.000000,-25.000000 0.000000,0.000000 0.000000,25.000000-25.000000,0.000000 0.000000,25.000000 50.000000,0.000000 0.000000,0.000000-25.000000,0.000000 0.000000,25.000000 0.000000,0.000000 0.000000,0.000000 50.000000,0.000000 0.000000,0.000000 0.000000,0.000000 0.000000,0.000000 25.000000,0.000000 0.000000,0.000000 0.000000,0.000000 0.000000,0.000000 50.000000,0.000000 0.000000,0.000000 0.000000,0.000000 0.000000,0.000000 25.000000,0.000000 0.000000,0.000000-25.000000,0.000000 0.000000,-25.000000 0.000000,0.000000 0.000000,-25.000000 0.000000,0.000000 0.000000,25.000000 0.000000,0.000000 0.000000,-25.000000-25.000000,0.000000 0.000000,-25.000000 0.000000,0.000000 0.000000,-25.000000-25.000000,0.000000 0.000000,25.000000 0.000000,0.000000 0.000000,0.000000 0.000000,0.000000 0.000000,0.000000 0.000000,0.000000 0.000000,0.000000 0.000000,0.000000 0.000000,0.000000 25.000000</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24"/>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15250.000000 37850.000000,'-50.000000'-50.000000,"25.000000"25.000000,0.000000 0.000000,0.000000 0.000000,0.000000 0.000000,50.000000 25.000000,0.000000 0.000000,0.000000 0.000000,0.000000 0.000000,0.000000 0.000000,0.000000 0.000000,25.000000 0.000000,0.000000 0.000000,0.000000 0.000000,0.000000 0.000000,50.000000 25.000000,0.000000 0.000000,0.000000-25.000000,0.000000 0.000000,25.000000 0.000000,0.000000 0.000000,25.000000 25.000000,0.000000 0.000000,0.000000-25.000000,0.000000 0.000000,0.000000 25.000000,0.000000 0.000000,50.000000 0.000000,0.000000 0.000000,0.000000-25.000000,0.000000 0.000000,50.000000 25.000000,0.000000 0.000000,0.000000 0.000000,0.000000 0.000000,-25.000000-25.000000,0.000000 0.000000,0.000000 0.000000,0.000000 0.000000,100.000000 0.000000,0.000000 0.000000,-25.000000 25.000000,0.000000 0.000000,-50.000000 0.000000,0.000000 0.000000,50.000000-25.000000,0.000000 0.000000,0.000000 25.000000,0.000000 0.000000,25.000000 0.000000,0.000000 0.000000,-125.000000 0.000000,0.000000 0.000000,50.000000-25.000000,0.000000 0.000000,50.000000 0.000000,0.000000 0.000000,-75.000000 0.000000,0.000000 0.000000,-25.000000 0.000000,0.000000 0.000000,-25.000000 0.000000,0.000000 0.000000,-50.000000 0.000000,0.000000 0.000000,0.000000 0.000000,0.000000 0.000000,0.000000 25.000000,0.000000 0.000000,-50.000000 0.000000,0.000000 0.000000,-50.000000-25.000000,0.000000 0.000000,0.000000 0.000000,0.000000 0.000000,-50.000000 25.000000,0.000000 0.000000,0.000000-25.000000,0.000000 0.000000,0.000000 0.000000,0.000000 0.000000,0.000000 25.000000</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2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16100.000000 41700.000000,'50.000000'0.000000,"-25.000000"0.000000,0.000000 0.000000,25.000000 0.000000,0.000000 0.000000,0.000000 0.000000,0.000000 0.000000,0.000000 0.000000,0.000000 0.000000,25.000000 0.000000,0.000000 0.000000,0.000000 25.000000,0.000000 0.000000,25.000000 0.000000,0.000000 0.000000,25.000000-25.000000,0.000000 0.000000,0.000000 25.000000,0.000000 0.000000,50.000000 0.000000,0.000000 0.000000,50.000000-25.000000,0.000000 0.000000,0.000000 0.000000,0.000000 0.000000,-25.000000 0.000000,0.000000 0.000000,25.000000 0.000000,0.000000 0.000000,25.000000 0.000000,0.000000 0.000000,50.000000 0.000000,0.000000 0.000000,25.000000 0.000000,0.000000 0.000000,-25.000000 0.000000,0.000000 0.000000,125.000000-25.000000,0.000000 0.000000,-75.000000 25.000000,0.000000 0.000000,50.000000-25.000000,0.000000 0.000000,125.000000 0.000000,0.000000 0.000000,-150.000000 0.000000,0.000000 0.000000,125.000000 0.000000,0.000000 0.000000,-50.000000 0.000000,0.000000 0.000000,0.000000 25.000000,0.000000 0.000000,0.000000-25.000000,0.000000 0.000000,-25.000000 25.000000,0.000000 0.000000,50.000000-25.000000,0.000000 0.000000,-50.000000 25.000000,0.000000 0.000000,75.000000 0.000000,0.000000 0.000000,-100.000000 0.000000,0.000000 0.000000,0.000000 25.000000,0.000000 0.000000,75.000000 0.000000,0.000000 0.000000,-150.000000 25.000000,0.000000 0.000000,50.000000-25.000000,0.000000 0.000000,25.000000 25.000000,0.000000 0.000000,-150.000000-25.000000,0.000000 0.000000,25.000000 0.000000,0.000000 0.000000,25.000000 25.000000,0.000000 0.000000,-75.000000-25.000000,0.000000 0.000000,-75.000000 0.000000,0.000000 0.000000,0.000000 0.000000,0.000000 0.000000,-50.000000-25.000000,0.000000 0.000000,25.000000 25.000000,0.000000 0.000000,-50.000000-25.000000,0.000000 0.000000,0.000000 0.000000,0.000000 0.000000,-50.000000 0.000000,0.000000 0.000000,0.000000 0.000000,0.000000 0.000000,0.000000 0.000000,0.000000 0.000000,0.000000 0.000000</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2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12150.000000 34000.000000,'0.000000'-50.000000,"0.000000"-25.000000,0.000000 0.000000,0.000000 25.000000,0.000000 0.000000,25.000000 0.000000,0.000000 0.000000,25.000000 25.000000,0.000000 0.000000,0.000000 25.000000,0.000000 0.000000,25.000000 0.000000,0.000000 0.000000,0.000000 0.000000,0.000000 0.000000,0.000000 50.000000,0.000000 0.000000,0.000000 0.000000,0.000000 0.000000,-25.000000 25.000000,0.000000 0.000000,25.000000 0.000000,0.000000 0.000000,-50.000000 0.000000,0.000000 0.000000,-25.000000-25.000000,0.000000 0.000000,0.000000 0.000000,0.000000 0.000000,-25.000000-25.000000,0.000000 0.000000,-50.000000 0.000000,0.000000 0.000000,25.000000-25.000000,0.000000 0.000000,-25.000000 0.000000,0.000000 0.000000,0.000000 0.000000,0.000000 0.000000,25.000000-25.000000,0.000000 0.000000,25.000000 0.000000,0.000000 0.000000,0.000000-25.000000,0.000000 0.000000,25.000000 25.000000,0.000000 0.000000,0.000000-25.000000,0.000000 0.000000,0.000000 0.000000,0.000000 0.000000,50.000000 25.000000,0.000000 0.000000,0.000000 0.000000,0.000000 0.000000,0.000000 25.000000,0.000000 0.000000,25.000000 0.000000,0.000000 0.000000,-25.000000 0.000000,0.000000 0.000000,0.000000 25.000000,0.000000 0.000000,0.000000 0.000000,0.000000 0.000000,-25.000000 25.000000,0.000000 0.000000,-25.000000-25.000000,0.000000 0.000000,25.000000 0.000000,0.000000 0.000000,-25.000000 25.000000,0.000000 0.000000,0.000000-25.000000</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0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27650.000000 24800.000000,'0.000000'-50.000000,"-25.000000"25.000000,0.000000 0.000000,-25.000000-25.000000,0.000000 0.000000,0.000000 50.000000,0.000000 0.000000,-50.000000 0.000000,0.000000 0.000000,-75.000000 0.000000,0.000000 0.000000,-50.000000 0.000000,0.000000 0.000000,-25.000000 25.000000,0.000000 0.000000,0.000000 0.000000,0.000000 0.000000,-50.000000 0.000000,0.000000 0.000000,-100.000000 0.000000,0.000000 0.000000,25.000000 25.000000,0.000000 0.000000,50.000000 0.000000,0.000000 0.000000,25.000000-25.000000,0.000000 0.000000,50.000000-25.000000,0.000000 0.000000,150.000000 0.000000,0.000000 0.000000,50.000000 0.000000,0.000000 0.000000,25.000000 0.000000,0.000000 0.000000,75.000000 0.000000,0.000000 0.000000,50.000000 0.000000,0.000000 0.000000,25.000000 0.000000,0.000000 0.000000,100.000000-25.000000,0.000000 0.000000,25.000000 0.000000,0.000000 0.000000,25.000000 0.000000,0.000000 0.000000,-25.000000 0.000000,0.000000 0.000000,100.000000 0.000000,0.000000 0.000000,25.000000 0.000000,0.000000 0.000000,25.000000 25.000000,0.000000 0.000000,100.000000-25.000000,0.000000 0.000000,-75.000000 25.000000,0.000000 0.000000,25.000000 0.000000,0.000000 0.000000,0.000000 0.000000,0.000000 0.000000,-100.000000 0.000000,0.000000 0.000000,50.000000 0.000000,0.000000 0.000000,-25.000000 0.000000,0.000000 0.000000,-75.000000 25.000000,0.000000 0.000000,50.000000 0.000000,0.000000 0.000000,-25.000000 0.000000,0.000000 0.000000,-100.000000 0.000000,0.000000 0.000000,-25.000000-25.000000,0.000000 0.000000,-25.000000 25.000000,0.000000 0.000000,25.000000-25.000000,0.000000 0.000000,-25.000000 25.000000,0.000000 0.000000,-50.000000-25.000000,0.000000 0.000000,-75.000000 0.000000,0.000000 0.000000,0.000000 0.000000,0.000000 0.000000,-25.000000 0.000000,0.000000 0.000000,-50.000000 0.000000,0.000000 0.000000,-50.000000 0.000000,0.000000 0.000000,-25.000000 0.000000,0.000000 0.000000,-75.000000 0.000000,0.000000 0.000000,-50.000000-25.000000,0.000000 0.000000,-50.000000 25.000000,0.000000 0.000000,50.000000 0.000000,0.000000 0.000000,-50.000000 0.000000,0.000000 0.000000,-100.000000 0.000000,0.000000 0.000000,0.000000 0.000000,0.000000 0.000000,-125.000000 0.000000,0.000000 0.000000,-75.000000 0.000000,0.000000 0.000000,75.000000 0.000000,0.000000 0.000000,25.000000 0.000000,0.000000 0.000000,125.000000 0.000000,0.000000 0.000000,125.000000 0.000000,0.000000 0.000000,0.000000 0.000000,0.000000 0.000000,-25.000000 25.000000,0.000000 0.000000,125.000000-25.000000,0.000000 0.000000,50.000000 0.000000,0.000000 0.000000,50.000000 0.000000,0.000000 0.000000,75.000000 0.000000,0.000000 0.000000,25.000000 0.000000,0.000000 0.000000,75.000000 0.000000,0.000000 0.000000,100.000000-25.000000,0.000000 0.000000,75.000000 0.000000,0.000000 0.000000,-50.000000-25.000000,0.000000 0.000000,50.000000 25.000000,0.000000 0.000000,50.000000 0.000000,0.000000 0.000000,0.000000 0.000000,0.000000 0.000000,25.000000 0.000000,0.000000 0.000000,100.000000-25.000000,0.000000 0.000000,-150.000000 25.000000,0.000000 0.000000,25.000000 25.000000,0.000000 0.000000,25.000000 0.000000,0.000000 0.000000,-250.000000-25.000000,0.000000 0.000000,0.000000 25.000000</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1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39750.000000 25100.000000,'50.000000'0.000000,"-25.000000"0.000000,0.000000 0.000000,50.000000 0.000000,0.000000 0.000000,-25.000000 0.000000,0.000000 0.000000,25.000000 0.000000,0.000000 0.000000,0.000000 0.000000,0.000000 0.000000,0.000000 0.000000,0.000000 0.000000,0.000000-25.000000,0.000000 0.000000,25.000000 25.000000,0.000000 0.000000,25.000000 0.000000,0.000000 0.000000,25.000000 0.000000,0.000000 0.000000,25.000000-25.000000,0.000000 0.000000,0.000000 25.000000,0.000000 0.000000,0.000000 0.000000,0.000000 0.000000,-25.000000 0.000000,0.000000 0.000000,0.000000 0.000000,0.000000 0.000000,0.000000 0.000000,0.000000 0.000000,75.000000 0.000000,0.000000 0.000000,-25.000000 0.000000,0.000000 0.000000,-100.000000 0.000000,0.000000 0.000000,25.000000 0.000000,0.000000 0.000000,-50.000000 0.000000,0.000000 0.000000,0.000000 0.000000,0.000000 0.000000,100.000000 0.000000,0.000000 0.000000,0.000000 0.000000,0.000000 0.000000,25.000000 0.000000,0.000000 0.000000,0.000000 0.000000,0.000000 0.000000,0.000000 0.000000,0.000000 0.000000,-75.000000 0.000000,0.000000 0.000000,25.000000 0.000000,0.000000 0.000000,50.000000 0.000000,0.000000 0.000000,0.000000 0.000000,0.000000 0.000000,25.000000-25.000000,0.000000 0.000000,-25.000000 25.000000,0.000000 0.000000,-50.000000 0.000000,0.000000 0.000000,25.000000 0.000000,0.000000 0.000000,50.000000 0.000000,0.000000 0.000000,-25.000000 0.000000,0.000000 0.000000,-25.000000 0.000000,0.000000 0.000000,0.000000 0.000000,0.000000 0.000000,-25.000000 0.000000,0.000000 0.000000,0.000000 0.000000,0.000000 0.000000,50.000000 0.000000,0.000000 0.000000,0.000000 0.000000,0.000000 0.000000,-25.000000 0.000000,0.000000 0.000000,0.000000 25.000000,0.000000 0.000000,-25.000000-25.000000,0.000000 0.000000,0.000000 0.000000,0.000000 0.000000,25.000000 0.000000,0.000000 0.000000,25.000000 0.000000,0.000000 0.000000,-25.000000 0.000000,0.000000 0.000000,0.000000 0.000000,0.000000 0.000000,-25.000000 25.000000,0.000000 0.000000,0.000000-25.000000,0.000000 0.000000,25.000000 0.000000,0.000000 0.000000,25.000000 25.000000,0.000000 0.000000,25.000000-25.000000,0.000000 0.000000,-25.000000 0.000000,0.000000 0.000000,-75.000000 25.000000,0.000000 0.000000,25.000000-25.000000,0.000000 0.000000,50.000000 0.000000,0.000000 0.000000,0.000000 25.000000,0.000000 0.000000,0.000000-25.000000,0.000000 0.000000,-25.000000 0.000000,0.000000 0.000000,-50.000000 0.000000,0.000000 0.000000,0.000000 25.000000,0.000000 0.000000,50.000000-25.000000,0.000000 0.000000,-25.000000 0.000000,0.000000 0.000000,0.000000 0.000000,0.000000 0.000000,0.000000 25.000000,0.000000 0.000000,-25.000000-25.000000,0.000000 0.000000,-25.000000 0.000000,0.000000 0.000000,0.000000 0.000000,0.000000 0.000000,0.000000 0.000000,0.000000 0.000000,0.000000 0.000000,0.000000 0.000000,25.000000 0.000000,0.000000 0.000000,0.000000 0.000000,0.000000 0.000000,-25.000000 0.000000,0.000000 0.000000,0.000000-25.000000,0.000000 0.000000,0.000000 25.000000,0.000000 0.000000,-25.000000-25.000000,0.000000 0.000000,0.000000 0.000000,0.000000 0.000000,-25.000000 0.000000,0.000000 0.000000,25.000000-25.000000,0.000000 0.000000,-25.000000 25.000000,0.000000 0.000000,0.000000-25.000000,0.000000 0.000000,0.000000 0.000000,0.000000 0.000000,25.000000 0.000000,0.000000 0.000000,-25.000000 0.000000,0.000000 0.000000,25.000000 0.000000,0.000000 0.000000,-25.000000-25.000000,0.000000 0.000000,25.000000 25.000000,0.000000 0.000000,-25.000000 0.000000,0.000000 0.000000,0.000000-25.000000,0.000000 0.000000,25.000000 25.000000,0.000000 0.000000,-25.000000 0.000000,0.000000 0.000000,0.000000 25.000000,0.000000 0.000000,0.000000-25.000000,0.000000 0.000000,-25.000000 0.000000,0.000000 0.000000,25.000000 25.000000,0.000000 0.000000,-25.000000-25.000000,0.000000 0.000000,-25.000000 0.000000,0.000000 0.000000,25.000000 0.000000,0.000000 0.000000,-25.000000 0.000000,0.000000 0.000000,25.000000 0.000000,0.000000 0.000000,-25.000000-25.000000,0.000000 0.000000,0.000000 25.000000,0.000000 0.000000,0.000000 0.000000,0.000000 0.000000,0.000000-25.000000,0.000000 0.000000,0.000000 25.000000,0.000000 0.000000,-50.000000 0.000000,0.000000 0.000000,25.000000 0.000000,0.000000 0.000000,-50.000000-25.000000,0.000000 0.000000,0.000000 25.000000,0.000000 0.000000,-25.000000 0.000000,0.000000 0.000000,-25.000000 25.000000,0.000000 0.000000,0.000000-25.000000,0.000000 0.000000,-50.000000 25.000000,0.000000 0.000000,25.000000 0.000000,0.000000 0.000000,0.000000 0.000000,0.000000 0.000000,0.000000 25.000000,0.000000 0.000000,0.000000 0.000000,0.000000 0.000000,-25.000000-25.000000,0.000000 0.000000,25.000000 25.000000,0.000000 0.000000,-50.000000 0.000000,0.000000 0.000000,25.000000 0.000000,0.000000 0.000000,50.000000 0.000000,0.000000 0.000000,-25.000000 0.000000,0.000000 0.000000,0.000000-25.000000,0.000000 0.000000,-25.000000 25.000000,0.000000 0.000000,0.000000 0.000000,0.000000 0.000000,-25.000000-25.000000,0.000000 0.000000,50.000000 25.000000,0.000000 0.000000,0.000000-25.000000,0.000000 0.000000,0.000000 25.000000,0.000000 0.000000,0.000000-25.000000,0.000000 0.000000,-50.000000 25.000000,0.000000 0.000000,0.000000 0.000000,0.000000 0.000000,25.000000-25.000000,0.000000 0.000000,50.000000 25.000000,0.000000 0.000000,-50.000000-25.000000,0.000000 0.000000,25.000000 25.000000,0.000000 0.000000,-50.000000-25.000000,0.000000 0.000000,-25.000000 25.000000,0.000000 0.000000,50.000000 0.000000,0.000000 0.000000,50.000000 0.000000,0.000000 0.000000,-25.000000 0.000000,0.000000 0.000000,0.000000 0.000000,0.000000 0.000000,-25.000000 0.000000,0.000000 0.000000,-50.000000 0.000000,0.000000 0.000000,50.000000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0.000000,-50.000000 0.000000,0.000000 0.000000,-25.000000 0.000000,0.000000 0.000000,25.000000 0.000000,0.000000 0.000000,0.000000 0.000000,0.000000 0.000000,25.000000 0.000000,0.000000 0.000000,25.000000 0.000000,0.000000 0.000000,0.000000 0.000000,0.000000 0.000000,-25.000000-25.000000,0.000000 0.000000,-25.000000 25.000000,0.000000 0.000000,0.000000 0.000000,0.000000 0.000000,0.000000 0.000000,0.000000 0.000000,50.000000 0.000000,0.000000 0.000000,25.000000 0.000000,0.000000 0.000000,-25.000000 0.000000,0.000000 0.000000,-25.000000 0.000000,0.000000 0.000000,0.000000 0.000000,0.000000 0.000000,0.000000 0.000000,0.000000 0.000000,0.000000 0.000000,0.000000 0.000000,25.000000 25.000000,0.000000 0.000000,0.000000-25.000000,0.000000 0.000000,25.000000 0.000000,0.000000 0.000000,-25.000000 0.000000,0.000000 0.000000,0.000000 25.000000,0.000000 0.000000,-50.000000-25.000000,0.000000 0.000000,25.000000 0.000000,0.000000 0.000000,-25.000000 25.000000,0.000000 0.000000,50.000000-25.000000,0.000000 0.000000,0.000000 0.000000,0.000000 0.000000,25.000000 0.000000,0.000000 0.000000,0.000000 0.000000,0.000000 0.000000,-25.000000 0.000000,0.000000 0.000000,0.000000 25.000000,0.000000 0.000000,-25.000000-25.000000,0.000000 0.000000,25.000000 0.000000,0.000000 0.000000,0.000000 0.000000,0.000000 0.000000,25.000000 25.000000,0.000000 0.000000,25.000000-25.000000,0.000000 0.000000,0.000000 0.000000,0.000000 0.000000,-25.000000 0.000000,0.000000 0.000000,25.000000 25.000000,0.000000 0.000000,-25.000000-25.000000,0.000000 0.000000,-25.000000 0.000000,0.000000 0.000000,25.000000 0.000000,0.000000 0.000000,-25.000000 0.000000,0.000000 0.000000,50.000000 25.000000,0.000000 0.000000,0.000000-25.000000,0.000000 0.000000,0.000000 0.000000,0.000000 0.000000,25.000000 25.000000,0.000000 0.000000,0.000000-25.000000,0.000000 0.000000,0.000000 0.000000,0.000000 0.000000,25.000000 25.000000,0.000000 0.000000,-25.000000 0.000000,0.000000 0.000000,0.000000-25.000000,0.000000 0.000000,0.000000 25.000000,0.000000 0.000000,25.000000 0.000000,0.000000 0.000000,-25.000000-25.000000,0.000000 0.000000,25.000000 25.000000,0.000000 0.000000,0.000000 0.000000,0.000000 0.000000,0.000000 0.000000,0.000000 0.000000,25.000000 0.000000,0.000000 0.000000,25.000000 0.000000,0.000000 0.000000,0.000000 25.000000,0.000000 0.000000,25.000000-25.000000,0.000000 0.000000,0.000000 25.000000,0.000000 0.000000,0.000000 0.000000,0.000000 0.000000,0.000000 25.000000,0.000000 0.000000,0.000000-25.000000,0.000000 0.000000,0.000000 25.000000,0.000000 0.000000,0.000000 0.000000,0.000000 0.000000,-25.000000 0.000000,0.000000 0.000000,0.000000 0.000000,0.000000 0.000000,0.000000 0.000000,0.000000 0.000000,-25.000000-25.000000,0.000000 0.000000,25.000000 25.000000,0.000000 0.000000,-25.000000 0.000000,0.000000 0.000000,0.000000-25.000000,0.000000 0.000000,0.000000 25.000000,0.000000 0.000000,0.000000-25.000000,0.000000 0.000000,0.000000 0.000000,0.000000 0.000000,0.000000 0.000000,0.000000 0.000000,-25.000000 25.000000,0.000000 0.000000,25.000000-25.000000,0.000000 0.000000,0.000000 0.000000,0.000000 0.000000,0.000000 0.000000,0.000000 0.000000,0.000000-25.000000,0.000000 0.000000,0.000000 25.000000,0.000000 0.000000,0.000000-25.000000,0.000000 0.000000,0.000000 0.000000,0.000000 0.000000,25.000000 0.000000,0.000000 0.000000,0.000000-25.000000,0.000000 0.000000,25.000000 0.000000,0.000000 0.000000,0.000000 0.000000,0.000000 0.000000,25.000000 0.000000,0.000000 0.000000,25.000000 0.000000,0.000000 0.000000,25.000000 0.000000,0.000000 0.000000,0.000000 0.000000,0.000000 0.000000,0.000000 0.000000,0.000000 0.000000,0.000000 0.000000,0.000000 0.000000,-50.000000 0.000000,0.000000 0.000000,0.000000 0.000000,0.000000 0.000000,-25.000000 0.000000,0.000000 0.000000,-25.000000 0.000000,0.000000 0.000000,0.000000 0.000000,0.000000 0.000000,-25.000000 25.000000</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1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13700.000000 30400.000000,'50.000000'0.000000,"0.000000"25.000000,0.000000 0.000000,-25.000000-25.000000,0.000000 0.000000,25.000000 25.000000,0.000000 0.000000,50.000000-25.000000,0.000000 0.000000,50.000000 0.000000,0.000000 0.000000,0.000000-25.000000,0.000000 0.000000,100.000000 25.000000,0.000000 0.000000,100.000000-25.000000,0.000000 0.000000,0.000000 0.000000,0.000000 0.000000,25.000000 25.000000,0.000000 0.000000,0.000000 0.000000,0.000000 0.000000,50.000000 0.000000,0.000000 0.000000,0.000000 0.000000,0.000000 0.000000,50.000000 0.000000,0.000000 0.000000,-25.000000 0.000000,0.000000 0.000000,75.000000 25.000000,0.000000 0.000000,-75.000000-25.000000,0.000000 0.000000,50.000000 0.000000,0.000000 0.000000,-25.000000 0.000000,0.000000 0.000000,-100.000000 0.000000,0.000000 0.000000,50.000000 0.000000,0.000000 0.000000,-150.000000 0.000000,0.000000 0.000000,-75.000000 25.000000,0.000000 0.000000,-25.000000-25.000000,0.000000 0.000000,-50.000000 0.000000,0.000000 0.000000,-100.000000 0.000000,0.000000 0.000000,-75.000000 0.000000,0.000000 0.000000,-75.000000 0.000000,0.000000 0.000000,-75.000000 0.000000,0.000000 0.000000,-50.000000 0.000000,0.000000 0.000000,-50.000000 0.000000,0.000000 0.000000,-100.000000 0.000000,0.000000 0.000000,0.000000 0.000000,0.000000 0.000000,-50.000000-25.000000,0.000000 0.000000,25.000000 25.000000,0.000000 0.000000,-100.000000-25.000000,0.000000 0.000000,-100.000000 25.000000,0.000000 0.000000,75.000000-25.000000,0.000000 0.000000,-25.000000 25.000000,0.000000 0.000000,100.000000 0.000000,0.000000 0.000000,25.000000 0.000000,0.000000 0.000000,125.000000 0.000000,0.000000 0.000000,50.000000 25.000000,0.000000 0.000000,0.000000 25.000000,0.000000 0.000000,50.000000 0.000000,0.000000 0.000000,100.000000-25.000000,0.000000 0.000000,100.000000-25.000000,0.000000 0.000000,100.000000 0.000000,0.000000 0.000000,50.000000 0.000000,0.000000 0.000000,75.000000 0.000000,0.000000 0.000000,125.000000-25.000000,0.000000 0.000000,25.000000 0.000000,0.000000 0.000000,25.000000 0.000000,0.000000 0.000000,25.000000-25.000000,0.000000 0.000000,100.000000 25.000000,0.000000 0.000000,50.000000 25.000000,0.000000 0.000000,25.000000-25.000000,0.000000 0.000000,25.000000 25.000000,0.000000 0.000000,-150.000000 0.000000,0.000000 0.000000,-50.000000 0.000000,0.000000 0.000000,25.000000 0.000000,0.000000 0.000000,-225.000000 25.000000,0.000000 0.000000,-25.000000 0.000000,0.000000 0.000000,-50.000000 0.000000,0.000000 0.000000,-100.000000 0.000000,0.000000 0.000000,-125.000000-25.000000,0.000000 0.000000,-100.000000 0.000000,0.000000 0.000000,-25.000000 0.000000,0.000000 0.000000,-125.000000 0.000000,0.000000 0.000000,-75.000000 0.000000,0.000000 0.000000,-25.000000-25.000000,0.000000 0.000000,-75.000000 25.000000,0.000000 0.000000,0.000000-25.000000,0.000000 0.000000,-125.000000 0.000000,0.000000 0.000000,25.000000 25.000000,0.000000 0.000000,75.000000 0.000000,0.000000 0.000000,150.000000 25.000000,0.000000 0.000000,25.000000 0.000000,0.000000 0.000000,125.000000 0.000000,0.000000 0.000000,100.000000-25.000000,0.000000 0.000000,125.000000 25.000000,0.000000 0.000000,50.000000-25.000000,0.000000 0.000000,75.000000 0.000000,0.000000 0.000000,125.000000-25.000000,0.000000 0.000000,100.000000-25.000000,0.000000 0.000000,50.000000 0.000000,0.000000 0.000000,100.000000 0.000000,0.000000 0.000000,0.000000 0.000000,0.000000 0.000000,50.000000 25.000000,0.000000 0.000000,100.000000 25.000000,0.000000 0.000000,-100.000000 0.000000,0.000000 0.000000,0.000000 0.000000,0.000000 0.000000,-125.000000 0.000000,0.000000 0.000000,-100.000000 0.000000,0.000000 0.000000,-75.000000 0.000000,0.000000 0.000000,-125.000000 25.000000,0.000000 0.000000,-200.000000-25.000000,0.000000 0.000000,-125.000000 0.000000,0.000000 0.000000,-125.000000 0.000000,0.000000 0.000000,-25.000000 25.000000,0.000000 0.000000,-100.000000 0.000000,0.000000 0.000000,-25.000000-25.000000,0.000000 0.000000,-25.000000 25.000000,0.000000 0.000000,-100.000000 0.000000,0.000000 0.000000,50.000000 0.000000,0.000000 0.000000,50.000000 0.000000,0.000000 0.000000,150.000000 0.000000,0.000000 0.000000,150.000000 0.000000,0.000000 0.000000,75.000000 0.000000,0.000000 0.000000,125.000000 0.000000,0.000000 0.000000,150.000000-25.000000,0.000000 0.000000,-25.000000 0.000000,0.000000 0.000000,50.000000 0.000000</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15"/>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36400.000000 31050.000000,'-150.000000'-50.000000,"-25.000000"-25.000000,0.000000 0.000000,-25.000000 25.000000,0.000000 0.000000,-75.000000 25.000000,0.000000 0.000000,25.000000 25.000000,0.000000 0.000000,50.000000 0.000000,0.000000 0.000000,50.000000-25.000000,0.000000 0.000000,50.000000-25.000000,0.000000 0.000000,-50.000000 25.000000,0.000000 0.000000,-25.000000-50.000000,0.000000 0.000000,25.000000 25.000000,0.000000 0.000000,0.000000-25.000000,0.000000 0.000000,25.000000 0.000000,0.000000 0.000000,75.000000-25.000000,0.000000 0.000000,25.000000 0.000000,0.000000 0.000000,25.000000 0.000000,0.000000 0.000000,0.000000-25.000000,0.000000 0.000000,0.000000-25.000000,0.000000 0.000000,75.000000-25.000000,0.000000 0.000000,0.000000-25.000000,0.000000 0.000000,75.000000 25.000000,0.000000 0.000000,50.000000 0.000000,0.000000 0.000000,25.000000 50.000000,0.000000 0.000000,25.000000 25.000000,0.000000 0.000000,0.000000-25.000000,0.000000 0.000000,25.000000 50.000000,0.000000 0.000000,100.000000 25.000000,0.000000 0.000000,0.000000 0.000000,0.000000 0.000000,-50.000000 50.000000,0.000000 0.000000,75.000000-25.000000,0.000000 0.000000,-50.000000 25.000000,0.000000 0.000000,-25.000000 50.000000,0.000000 0.000000,50.000000 25.000000,0.000000 0.000000,-50.000000 0.000000,0.000000 0.000000,-75.000000 25.000000,0.000000 0.000000,0.000000 25.000000,0.000000 0.000000,0.000000-25.000000,0.000000 0.000000,-75.000000 25.000000,0.000000 0.000000,-75.000000 0.000000,0.000000 0.000000,-50.000000 0.000000,0.000000 0.000000,-50.000000 0.000000,0.000000 0.000000,-50.000000 25.000000,0.000000 0.000000,-50.000000 25.000000,0.000000 0.000000,-50.000000 0.000000,0.000000 0.000000,-125.000000 0.000000,0.000000 0.000000,-50.000000-25.000000,0.000000 0.000000,50.000000 0.000000,0.000000 0.000000,0.000000 0.000000,0.000000 0.000000,-75.000000 0.000000,0.000000 0.000000,50.000000-25.000000,0.000000 0.000000,25.000000-25.000000,0.000000 0.000000,0.000000-50.000000,0.000000 0.000000,-25.000000 0.000000,0.000000 0.000000,50.000000-25.000000,0.000000 0.000000,50.000000-25.000000,0.000000 0.000000,50.000000 0.000000,0.000000 0.000000,-25.000000 0.000000,0.000000 0.000000,25.000000-25.000000,0.000000 0.000000,0.000000-50.000000,0.000000 0.000000,25.000000-25.000000,0.000000 0.000000,50.000000 0.000000,0.000000 0.000000,50.000000-25.000000,0.000000 0.000000,0.000000-25.000000,0.000000 0.000000,25.000000 25.000000,0.000000 0.000000,0.000000 25.000000,0.000000 0.000000,0.000000 0.000000,0.000000 0.000000,25.000000 25.000000,0.000000 0.000000,0.000000 25.000000,0.000000 0.000000,0.000000 0.000000,0.000000 0.000000,0.000000 0.000000,0.000000 0.000000,25.000000 0.000000,0.000000 0.000000,0.000000 25.000000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2-06-05T04:32:50"/>
    </inkml:context>
    <inkml:brush xml:id="br0">
      <inkml:brushProperty name="width" value="0.0416666641831398" units="cm"/>
      <inkml:brushProperty name="height" value="0.0416666641831398" units="cm"/>
      <inkml:brushProperty name="color" value="#F2395B"/>
      <inkml:brushProperty name="ignorePressure" value="0"/>
    </inkml:brush>
  </inkml:definitions>
  <inkml:trace contextRef="#ctx0" brushRef="#br0">63520.000000 22269.000000 999,'18.000000'10.000000'0,"-2.000000"-2.000000"0 ,-2.000000-1.000000 0,-3.000000-1.000000 0,-2.000000-1.000000 0,-2.000000 2.000000 0,-4.000000 1.000000 0,-1.000000 2.000000 0,-3.000000 0.000000 0,-1.000000 0.000000 0,-1.000000 0.000000 0,-2.000000-1.000000 0,0.000000 1.000000 0,-2.000000 0.000000 0,-1.000000 1.000000 0,-1.000000-1.000000 0,-1.000000 0.000000 0,0.000000 0.000000 0,-1.000000-1.000000 0,2.000000 2.000000 0,-2.000000-2.000000 0,2.000000 2.000000 0,-2.000000-2.000000 0,1.000000 1.000000 0,0.000000 0.000000 0,-2.000000-2.000000 0,-1.000000-1.000000 0,-2.000000-2.000000 0,2.000000-1.000000 0,2.000000-5.000000 0,2.000000-3.000000 0,2.000000-4.000000 0,3.000000-3.000000 0,1.000000 2.000000 0,1.000000-2.000000 0,1.000000 1.000000 0,1.000000 0.000000 0,0.000000 1.000000 0,0.000000-2.000000 0,0.000000 2.000000 0,1.000000-2.000000 0,1.000000-1.000000 0,1.000000-1.000000 0,1.000000-1.000000 0,2.000000-1.000000 0,1.000000 0.000000 0,1.000000 0.000000 0,2.000000-1.000000 0,-1.000000 2.000000 0,-1.000000 1.000000 0,-1.000000 1.000000 0,-1.000000 1.000000 0,-1.000000 1.000000 0,-1.000000-2.000000 0,2.000000-1.000000 0,-1.000000-2.000000 0,0.000000 1.000000 0,2.000000 1.000000 0,1.000000 1.000000 0,2.000000 1.000000 0,0.000000 2.000000 0,0.000000 1.000000 0,-1.000000 1.000000 0,1.000000 1.000000 0,1.000000 4.000000 0,-2.000000 4.000000 0,2.000000 6.000000 0,-2.000000 5.000000 0,1.000000 1.000000 0,-2.000000 2.000000 0,-1.000000-2.000000 0,-1.000000 1.000000 0,-1.000000 0.000000 0,0.000000-2.000000 0,0.000000-1.000000 0,-1.000000-2.000000 0,1.000000 1.000000 0,0.000000 1.000000 0,1.000000 1.000000 0,-1.000000 1.000000 0,0.000000 1.000000 0,2.000000-2.000000 0,1.000000-1.000000 0,1.000000-2.000000 0,1.000000 0.000000 0,-2.000000 0.000000 0,-1.000000 1.000000 0,-1.000000-1.000000 0,-1.000000 0.000000 0,0.000000 0.000000 0,0.000000-1.000000 0,-1.000000 2.000000 0,2.000000-1.000000 0,1.000000 2.000000 0,1.000000 1.000000 0,2.000000 2.000000 0,0.000000 0.000000 0,2.000000-1.000000 0,1.000000 2.000000 0,2.000000-1.000000 0,-1.000000-2.000000 0,-1.000000-1.000000 0,-1.000000-4.000000 0,-1.000000-1.000000 0,-1.000000-3.000000 0,-1.000000-1.000000 0,1.000000-1.000000 0,1.000000-1.000000 0</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17"/>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46000.000000 30350.000000,'450.000000'0.000000,"-225.000000"-50.000000,0.000000 0.000000,50.000000 50.000000,0.000000 0.000000,100.000000-25.000000,0.000000 0.000000,25.000000 25.000000,0.000000 0.000000,-25.000000 0.000000,0.000000 0.000000,125.000000 0.000000,0.000000 0.000000,-100.000000-25.000000,0.000000 0.000000,75.000000 25.000000,0.000000 0.000000,-25.000000 0.000000,0.000000 0.000000,-100.000000 25.000000,0.000000 0.000000,50.000000 25.000000,0.000000 0.000000,-100.000000-25.000000,0.000000 0.000000,-100.000000 0.000000,0.000000 0.000000,-50.000000-25.000000,0.000000 0.000000,0.000000 0.000000,0.000000 0.000000,-100.000000 25.000000,0.000000 0.000000,-100.000000-25.000000,0.000000 0.000000,-75.000000 0.000000,0.000000 0.000000,-75.000000 0.000000,0.000000 0.000000,0.000000 0.000000,0.000000 0.000000,-75.000000 0.000000,0.000000 0.000000,-100.000000 0.000000,0.000000 0.000000,25.000000 0.000000,0.000000 0.000000,-50.000000 0.000000,0.000000 0.000000,-75.000000 0.000000,0.000000 0.000000,-50.000000 0.000000,0.000000 0.000000,-75.000000 25.000000,0.000000 0.000000,0.000000 0.000000,0.000000 0.000000,75.000000 0.000000,0.000000 0.000000,125.000000-25.000000,0.000000 0.000000,50.000000 0.000000,0.000000 0.000000,75.000000 0.000000,0.000000 0.000000,100.000000 0.000000,0.000000 0.000000,75.000000 0.000000,0.000000 0.000000,75.000000 0.000000,0.000000 0.000000,50.000000 0.000000,0.000000 0.000000,50.000000-25.000000,0.000000 0.000000,50.000000 0.000000,0.000000 0.000000,100.000000 0.000000,0.000000 0.000000,100.000000 0.000000,0.000000 0.000000,-25.000000 0.000000,0.000000 0.000000,25.000000 0.000000,0.000000 0.000000,50.000000 0.000000,0.000000 0.000000,-25.000000 0.000000,0.000000 0.000000,50.000000 25.000000,0.000000 0.000000,50.000000 0.000000,0.000000 0.000000,-75.000000 0.000000,0.000000 0.000000,-75.000000 0.000000,0.000000 0.000000,0.000000 0.000000,0.000000 0.000000,-100.000000 25.000000,0.000000 0.000000,-75.000000 0.000000,0.000000 0.000000,-75.000000 0.000000,0.000000 0.000000,-50.000000 0.000000,0.000000 0.000000,-75.000000-25.000000,0.000000 0.000000,-50.000000 25.000000,0.000000 0.000000,-100.000000 0.000000,0.000000 0.000000,-50.000000 0.000000,0.000000 0.000000,-50.000000-25.000000,0.000000 0.000000,50.000000 25.000000,0.000000 0.000000,-50.000000-25.000000,0.000000 0.000000,-75.000000 0.000000,0.000000 0.000000,50.000000 0.000000,0.000000 0.000000,-50.000000 0.000000,0.000000 0.000000,25.000000-25.000000,0.000000 0.000000,125.000000 25.000000,0.000000 0.000000,50.000000 0.000000,0.000000 0.000000,25.000000-25.000000,0.000000 0.000000,100.000000 25.000000,0.000000 0.000000,125.000000 0.000000,0.000000 0.000000,100.000000 0.000000,0.000000 0.000000,75.000000 0.000000,0.000000 0.000000,-75.000000-25.000000</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4:40: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59900.000000 30500.000000,'100.000000'0.000000,"-25.000000"0.000000,0.000000 0.000000,50.000000-25.000000,0.000000 0.000000,50.000000 0.000000,0.000000 0.000000,125.000000 0.000000,0.000000 0.000000,50.000000-25.000000,0.000000 0.000000,75.000000 25.000000,0.000000 0.000000,75.000000 0.000000,0.000000 0.000000,0.000000 25.000000,0.000000 0.000000,25.000000 0.000000,0.000000 0.000000,0.000000-25.000000,0.000000 0.000000,50.000000 25.000000,0.000000 0.000000,-50.000000-25.000000,0.000000 0.000000,75.000000 0.000000,0.000000 0.000000,-25.000000 25.000000,0.000000 0.000000,0.000000-25.000000,0.000000 0.000000,0.000000 25.000000,0.000000 0.000000,-50.000000 0.000000,0.000000 0.000000,-25.000000 25.000000,0.000000 0.000000,-25.000000 0.000000,0.000000 0.000000,-100.000000 0.000000,0.000000 0.000000,25.000000-25.000000,0.000000 0.000000,-75.000000 25.000000,0.000000 0.000000,-75.000000 0.000000,0.000000 0.000000,0.000000 0.000000,0.000000 0.000000,-25.000000 0.000000,0.000000 0.000000,-75.000000 0.000000,0.000000 0.000000,-100.000000-25.000000,0.000000 0.000000,-125.000000 0.000000,0.000000 0.000000,-75.000000 0.000000,0.000000 0.000000,-50.000000-25.000000,0.000000 0.000000,-50.000000 25.000000,0.000000 0.000000,-25.000000-25.000000,0.000000 0.000000,0.000000 0.000000,0.000000 0.000000,-50.000000 0.000000,0.000000 0.000000,-50.000000 25.000000,0.000000 0.000000,50.000000-25.000000,0.000000 0.000000,-125.000000 25.000000,0.000000 0.000000,-75.000000-25.000000,0.000000 0.000000,-50.000000 25.000000,0.000000 0.000000,0.000000 0.000000,0.000000 0.000000,-50.000000 0.000000,0.000000 0.000000,125.000000 0.000000,0.000000 0.000000,-25.000000 0.000000,0.000000 0.000000,25.000000 0.000000,0.000000 0.000000,75.000000 0.000000,0.000000 0.000000,25.000000 0.000000,0.000000 0.000000,25.000000 0.000000,0.000000 0.000000,0.000000 25.000000,0.000000 0.000000,25.000000 0.000000,0.000000 0.000000,25.000000-25.000000,0.000000 0.000000,25.000000 25.000000,0.000000 0.000000,0.000000-25.000000,0.000000 0.000000,50.000000 25.000000,0.000000 0.000000,75.000000 0.000000,0.000000 0.000000,-25.000000-25.000000,0.000000 0.000000,25.000000 0.000000,0.000000 0.000000,75.000000 0.000000,0.000000 0.000000,125.000000 0.000000,0.000000 0.000000,50.000000-25.000000</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36"/>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8300.000000 13200.000000,'50.000000'0.000000,"-25.000000"-25.000000,0.000000 0.000000,0.000000 25.000000,0.000000 0.000000,0.000000 0.000000,0.000000 0.000000,25.000000 0.000000,0.000000 0.000000,0.000000 0.000000,0.000000 0.000000,0.000000 25.000000,0.000000 0.000000,0.000000-25.000000,0.000000 0.000000,25.000000 25.000000,0.000000 0.000000,25.000000-25.000000,0.000000 0.000000,-25.000000 25.000000,0.000000 0.000000,25.000000-25.000000,0.000000 0.000000,0.000000 0.000000,0.000000 0.000000,0.000000 0.000000,0.000000 0.000000,0.000000 25.000000,0.000000 0.000000,-25.000000-25.000000,0.000000 0.000000,0.000000 0.000000,0.000000 0.000000,25.000000 0.000000,0.000000 0.000000,-25.000000 0.000000,0.000000 0.000000,0.000000 0.000000,0.000000 0.000000,25.000000 0.000000,0.000000 0.000000,25.000000 25.000000,0.000000 0.000000,0.000000-25.000000,0.000000 0.000000,0.000000 0.000000,0.000000 0.000000,0.000000 0.000000,0.000000 0.000000,0.000000 25.000000,0.000000 0.000000,0.000000-25.000000,0.000000 0.000000,-50.000000 0.000000,0.000000 0.000000,0.000000 0.000000,0.000000 0.000000,25.000000 0.000000,0.000000 0.000000,0.000000 0.000000,0.000000 0.000000,0.000000 0.000000,0.000000 0.000000,25.000000 0.000000,0.000000 0.000000,0.000000 0.000000,0.000000 0.000000,0.000000 25.000000,0.000000 0.000000,0.000000-25.000000,0.000000 0.000000,-25.000000 25.000000,0.000000 0.000000,-25.000000-25.000000,0.000000 0.000000,25.000000 25.000000,0.000000 0.000000,-25.000000-25.000000,0.000000 0.000000,0.000000 0.000000,0.000000 0.000000,25.000000 0.000000,0.000000 0.000000,25.000000 0.000000,0.000000 0.000000,0.000000 0.000000,0.000000 0.000000,0.000000 0.000000,0.000000 0.000000,0.000000 0.000000,0.000000 0.000000,0.000000 25.000000,0.000000 0.000000,-50.000000-25.000000,0.000000 0.000000,25.000000 0.000000,0.000000 0.000000,0.000000 0.000000,0.000000 0.000000,0.000000 0.000000,0.000000 0.000000,0.000000 0.000000,0.000000 0.000000,0.000000 0.000000,0.000000 0.000000,0.000000 0.000000,0.000000 0.000000,25.000000 25.000000,0.000000 0.000000,-25.000000-25.000000,0.000000 0.000000,0.000000 0.000000,0.000000 0.000000,-25.000000 25.000000,0.000000 0.000000,0.000000-25.000000,0.000000 0.000000,0.000000 0.000000,0.000000 0.000000,-25.000000 25.000000,0.000000 0.000000,25.000000-25.000000,0.000000 0.000000,-25.000000 0.000000,0.000000 0.000000,0.000000 0.000000,0.000000 0.000000,25.000000 0.000000,0.000000 0.000000,-25.000000 0.000000,0.000000 0.000000,0.000000 0.000000,0.000000 0.000000,50.000000 0.000000,0.000000 0.000000,-50.000000-25.000000,0.000000 0.000000,50.000000 25.000000,0.000000 0.000000,-25.000000 0.000000,0.000000 0.000000,0.000000 0.000000,0.000000 0.000000,-25.000000-25.000000,0.000000 0.000000,25.000000 25.000000,0.000000 0.000000,-25.000000 0.000000,0.000000 0.000000,0.000000-25.000000,0.000000 0.000000,0.000000 25.000000,0.000000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25.000000,0.000000 0.000000,0.000000-25.000000,0.000000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0.000000,-25.000000-25.000000,0.000000 0.000000,0.000000 25.000000,0.000000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0.000000,0.000000-25.000000,0.000000 0.000000,0.000000 25.000000,0.000000 0.000000,25.000000 0.000000,0.000000 0.000000,0.000000 0.000000,0.000000 0.000000,25.000000 0.000000,0.000000 0.000000,0.000000 0.000000,0.000000 0.000000,-25.000000 0.000000,0.000000 0.000000,0.000000 25.000000,0.000000 0.000000,-25.000000-25.000000,0.000000 0.000000,0.000000 0.000000,0.000000 0.000000,0.000000 25.000000,0.000000 0.000000,0.000000-25.000000,0.000000 0.000000,-25.000000 25.000000,0.000000 0.000000,25.000000-25.000000,0.000000 0.000000,0.000000 0.000000,0.000000 0.000000,-25.000000 0.000000,0.000000 0.000000,0.000000 0.000000,0.000000 0.000000,25.000000 0.000000,0.000000 0.000000,-25.000000 0.000000,0.000000 0.000000,-25.000000 0.000000,0.000000 0.000000,50.000000 0.000000,0.000000 0.000000,-25.000000 0.000000,0.000000 0.000000,0.000000 0.000000,0.000000 0.000000,0.000000 0.000000,0.000000 0.000000,0.000000 25.000000,0.000000 0.000000,-25.000000-25.000000,0.000000 0.000000,25.000000 0.000000,0.000000 0.000000,0.000000 0.000000,0.000000 0.000000,0.000000 0.000000,0.000000 0.000000,0.000000 0.000000,0.000000 0.000000,-25.000000 0.000000,0.000000 0.000000,25.000000 0.000000,0.000000 0.000000,25.000000 25.000000,0.000000 0.000000,-25.000000-25.000000,0.000000 0.000000,25.000000 0.000000,0.000000 0.000000,-25.000000 0.000000,0.000000 0.000000,25.000000 25.000000,0.000000 0.000000,-25.000000-25.000000,0.000000 0.000000,0.000000 0.000000,0.000000 0.000000,25.000000 0.000000,0.000000 0.000000,-25.000000 0.000000,0.000000 0.000000,0.000000 0.000000,0.000000 0.000000,0.000000 0.000000,0.000000 0.000000,-25.000000 0.000000,0.000000 0.000000,0.000000 0.000000,0.000000 0.000000,0.000000 0.000000,0.000000 0.000000,-50.000000 0.000000</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39"/>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8400.000000 16000.000000,'0.000000'50.000000,"25.000000"-50.000000,0.000000 0.000000,0.000000 25.000000,0.000000 0.000000,0.000000-25.000000,0.000000 0.000000,25.000000 0.000000,0.000000 0.000000,25.000000 0.000000,0.000000 0.000000,0.000000 0.000000,0.000000 0.000000,0.000000 0.000000,0.000000 0.000000,50.000000 0.000000,0.000000 0.000000,0.000000 0.000000,0.000000 0.000000,25.000000 25.000000,0.000000 0.000000,-25.000000-25.000000,0.000000 0.000000,0.000000 0.000000,0.000000 0.000000,-25.000000 0.000000,0.000000 0.000000,0.000000 0.000000,0.000000 0.000000,-25.000000 25.000000,0.000000 0.000000,25.000000-25.000000,0.000000 0.000000,25.000000 0.000000,0.000000 0.000000,25.000000 0.000000,0.000000 0.000000,-25.000000 0.000000,0.000000 0.000000,25.000000 0.000000,0.000000 0.000000,-25.000000 0.000000,0.000000 0.000000,-25.000000 25.000000,0.000000 0.000000,0.000000-25.000000,0.000000 0.000000,-25.000000 0.000000,0.000000 0.000000,25.000000 0.000000,0.000000 0.000000,0.000000 0.000000,0.000000 0.000000,25.000000 0.000000,0.000000 0.000000,25.000000 0.000000,0.000000 0.000000,0.000000 0.000000,0.000000 0.000000,-25.000000 25.000000,0.000000 0.000000,0.000000-25.000000,0.000000 0.000000,-25.000000 0.000000,0.000000 0.000000,0.000000 0.000000,0.000000 0.000000,-25.000000 0.000000,0.000000 0.000000,50.000000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0.000000,-50.000000 0.000000,0.000000 0.000000,0.000000 25.000000,0.000000 0.000000,0.000000-25.000000,0.000000 0.000000,-25.000000 0.000000,0.000000 0.000000,0.000000 0.000000,0.000000 0.000000,25.000000 0.000000,0.000000 0.000000,0.000000 0.000000,0.000000 0.000000,0.000000 0.000000,0.000000 0.000000,25.000000 25.000000,0.000000 0.000000,0.000000-25.000000,0.000000 0.000000,0.000000 0.000000,0.000000 0.000000,0.000000 0.000000,0.000000 0.000000,0.000000 25.000000,0.000000 0.000000,-25.000000-25.000000,0.000000 0.000000,0.000000 0.000000,0.000000 0.000000,0.000000 25.000000,0.000000 0.000000,-25.000000-25.000000,0.000000 0.000000,0.000000 0.000000,0.000000 0.000000,25.000000 0.000000,0.000000 0.000000,-25.000000 0.000000,0.000000 0.000000,0.000000 0.000000,0.000000 0.000000,25.000000 0.000000,0.000000 0.000000,0.000000 0.000000,0.000000 0.000000,0.000000 0.000000,0.000000 0.000000,0.000000-25.000000,0.000000 0.000000,25.000000 25.000000,0.000000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0.000000,0.000000-25.000000,0.000000 0.000000,0.000000 25.000000,0.000000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0.000000,0.000000-25.000000,0.000000 0.000000,0.000000 25.000000,0.000000 0.000000,-25.000000 0.000000,0.000000 0.000000,25.000000 0.000000,0.000000 0.000000,0.000000 0.000000,0.000000 0.000000,-25.000000 0.000000,0.000000 0.000000,25.000000-25.000000,0.000000 0.000000,0.000000 25.000000,0.000000 0.000000,25.000000 0.000000,0.000000 0.000000,-25.000000 0.000000,0.000000 0.000000,25.000000-25.000000,0.000000 0.000000,-25.000000 25.000000,0.000000 0.000000,50.000000 0.000000,0.000000 0.000000,-25.000000 0.000000,0.000000 0.000000,0.000000 0.000000,0.000000 0.000000,0.000000-25.000000,0.000000 0.000000,0.000000 25.000000,0.000000 0.000000,0.000000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0.000000,0.000000 0.000000,0.000000 0.000000,0.000000 0.000000,-25.000000 0.000000,0.000000 0.000000,50.000000 0.000000,0.000000 0.000000,-50.000000 0.000000,0.000000 0.000000,0.000000 0.000000,0.000000 0.000000,0.000000 0.000000,0.000000 0.000000,-25.000000 25.000000,0.000000 0.000000,0.000000-25.000000,0.000000 0.000000,25.000000 0.000000,0.000000 0.000000,-25.000000 0.000000,0.000000 0.000000,0.000000 25.000000,0.000000 0.000000,25.000000-25.000000,0.000000 0.000000,0.000000 0.000000,0.000000 0.000000,0.000000 0.000000,0.000000 0.000000,25.000000 25.000000,0.000000 0.000000,0.000000-25.000000,0.000000 0.000000,-25.000000 0.000000,0.000000 0.000000,25.000000 25.000000,0.000000 0.000000,-25.000000-25.000000,0.000000 0.000000,0.000000 0.000000,0.000000 0.000000,-25.000000 0.000000,0.000000 0.000000,25.000000 0.000000,0.000000 0.000000,-25.000000 0.000000,0.000000 0.000000,25.000000 0.000000,0.000000 0.000000,0.000000 0.000000,0.000000 0.000000,0.000000 25.000000,0.000000 0.000000,25.000000-25.000000,0.000000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0.000000,-50.000000 0.000000,0.000000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0.000000,0.000000 25.000000,0.000000 0.000000,0.000000-25.000000,0.000000 0.000000,0.000000 0.000000,0.000000 0.000000,-25.000000 25.000000,0.000000 0.000000,0.000000-25.000000,0.000000 0.000000,0.000000 0.000000,0.000000 0.000000,-25.000000 0.000000,0.000000 0.000000,25.000000 0.000000,0.000000 0.000000,-25.000000 25.000000,0.000000 0.000000,0.000000-25.000000,0.000000 0.000000,0.000000 0.000000,0.000000 0.000000,0.000000 0.000000,0.000000 0.000000,0.000000 0.000000,0.000000 0.000000,0.000000 0.000000,0.000000 0.000000,-50.000000 0.000000,0.000000 0.000000,-50.000000 0.000000,0.000000 0.000000,25.000000 25.000000</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4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12700.000000 18950.000000,'50.000000'-50.000000,"-25.000000"25.000000,0.000000 0.000000,0.000000 25.000000,0.000000 0.000000,25.000000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25.000000,0.000000 0.000000,-25.000000-25.000000,0.000000 0.000000,50.000000 0.000000,0.000000 0.000000,-25.000000 25.000000,0.000000 0.000000,0.000000-25.000000,0.000000 0.000000,-25.000000 0.000000,0.000000 0.000000,0.000000 0.000000,0.000000 0.000000,-25.000000 0.000000,0.000000 0.000000,25.000000 0.000000,0.000000 0.000000,0.000000 0.000000,0.000000 0.000000,25.000000 25.000000,0.000000 0.000000,50.000000-25.000000,0.000000 0.000000,-25.000000 0.000000,0.000000 0.000000,0.000000 0.000000,0.000000 0.000000,-25.000000 0.000000,0.000000 0.000000,0.000000 25.000000,0.000000 0.000000,-25.000000-25.000000,0.000000 0.000000,25.000000 0.000000,0.000000 0.000000,0.000000 0.000000,0.000000 0.000000,25.000000 0.000000,0.000000 0.000000,0.000000 0.000000,0.000000 0.000000,0.000000 0.000000,0.000000 0.000000,-50.000000 0.000000,0.000000 0.000000,-25.000000 0.000000,0.000000 0.000000,25.000000 0.000000,0.000000 0.000000,-25.000000 0.000000,0.000000 0.000000,0.000000 0.000000,0.000000 0.000000,25.000000-25.000000,0.000000 0.000000,0.000000 25.000000,0.000000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0.000000,50.000000 0.000000,0.000000 0.000000,-50.000000 0.000000,0.000000 0.000000,25.000000 25.000000,0.000000 0.000000,0.000000-25.000000,0.000000 0.000000,0.000000 0.000000,0.000000 0.000000,-25.000000 0.000000,0.000000 0.000000,0.000000 0.000000,0.000000 0.000000,-25.000000 25.000000,0.000000 0.000000,25.000000-25.000000,0.000000 0.000000,-25.000000 0.000000,0.000000 0.000000,0.000000 0.000000,0.000000 0.000000,25.000000 25.000000,0.000000 0.000000,0.000000-25.000000,0.000000 0.000000,-25.000000 0.000000,0.000000 0.000000,50.000000 0.000000,0.000000 0.000000,0.000000 0.000000,0.000000 0.000000,-25.000000 0.000000,0.000000 0.000000,25.000000 0.000000,0.000000 0.000000,-25.000000 0.000000,0.000000 0.000000,0.000000 0.000000,0.000000 0.000000,-25.000000 0.000000,0.000000 0.000000,25.000000 0.000000,0.000000 0.000000,-50.000000 0.000000,0.000000 0.000000,25.000000 0.000000,0.000000 0.000000,0.000000-25.000000,0.000000 0.000000,-25.000000 25.000000,0.000000 0.000000,25.000000 0.000000,0.000000 0.000000,0.000000 0.000000,0.000000 0.000000,0.000000 0.000000,0.000000 0.000000,0.000000 0.000000,0.000000 0.000000,25.000000 0.000000,0.000000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0.000000,-25.000000-25.000000,0.000000 0.000000,25.000000 25.000000,0.000000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 25.000000,0.000000 0.000000,-25.000000-25.000000,0.000000 0.000000,25.000000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0.000000,-50.000000 0.000000,0.000000 0.000000,0.000000 0.000000</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4:45"/>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8600.000000 21600.000000,'0.000000'50.000000,"25.000000"-50.000000,0.000000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0.000000,0.000000-25.000000,0.000000 0.000000,0.000000 25.000000,0.000000 0.000000,25.000000 0.000000,0.000000 0.000000,0.000000 0.000000,0.000000 0.000000,0.000000-25.000000,0.000000 0.000000,-25.000000 25.000000,0.000000 0.000000,25.000000 0.000000,0.000000 0.000000,-25.000000 0.000000,0.000000 0.000000,25.000000-25.000000,0.000000 0.000000,0.000000 25.000000,0.000000 0.000000,0.000000 0.000000,0.000000 0.000000,25.000000 0.000000,0.000000 0.000000,-25.000000 0.000000,0.000000 0.000000,25.000000-25.000000,0.000000 0.000000,0.000000 25.000000,0.000000 0.000000,-50.000000 0.000000,0.000000 0.000000,25.000000 0.000000,0.000000 0.000000,-25.000000-25.000000,0.000000 0.000000,-25.000000 25.000000,0.000000 0.000000,25.000000 0.000000,0.000000 0.000000,25.000000-25.000000,0.000000 0.000000,-25.000000 25.000000,0.000000 0.000000,50.000000 0.000000,0.000000 0.000000,-25.000000 0.000000,0.000000 0.000000,25.000000 0.000000,0.000000 0.000000,-25.000000 0.000000,0.000000 0.000000,0.000000 0.000000,0.000000 0.000000,0.000000 0.000000,0.000000 0.000000,0.000000 0.000000,0.000000 0.000000,-25.000000 25.000000,0.000000 0.000000,0.000000-25.000000,0.000000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0.000000,75.000000 0.000000,0.000000 0.000000,-25.000000 0.000000,0.000000 0.000000,0.000000 0.000000,0.000000 0.000000,25.000000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0.000000,-50.000000 0.000000,0.000000 0.000000,25.000000 0.000000,0.000000 0.000000,-25.000000 0.000000,0.000000 0.000000,-25.000000 0.000000,0.000000 0.000000,0.000000 0.000000,0.000000 0.000000,0.000000 0.000000,0.000000 0.000000,0.000000-25.000000,0.000000 0.000000,0.000000 25.000000,0.000000 0.000000,0.000000 0.000000,0.000000 0.000000,25.000000 0.000000,0.000000 0.000000,0.000000 0.000000,0.000000 0.000000,0.000000-25.000000,0.000000 0.000000,-25.000000 25.000000,0.000000 0.000000,25.000000 0.000000,0.000000 0.000000,-25.000000 0.000000,0.000000 0.000000,-25.000000 0.000000,0.000000 0.000000,0.000000 0.000000,0.000000 0.000000,0.000000 0.000000,0.000000 0.000000,0.000000-25.000000,0.000000 0.000000,-25.000000 25.000000,0.000000 0.000000,25.000000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0.000000,-50.000000 0.000000,0.000000 0.000000,25.000000 0.000000,0.000000 0.000000,-25.000000 0.000000,0.000000 0.000000,25.000000 0.000000,0.000000 0.000000,-25.000000 0.000000,0.000000 0.000000,25.000000 0.000000,0.000000 0.000000,0.000000 0.000000,0.000000 0.000000,25.000000 25.000000,0.000000 0.000000,0.000000-25.000000,0.000000 0.000000,0.000000 0.000000,0.000000 0.000000,0.000000 0.000000,0.000000 0.000000,0.000000 0.000000,0.000000 0.000000,0.000000 25.000000,0.000000 0.000000,-25.000000-25.000000,0.000000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25.000000,0.000000 0.000000,25.000000-25.000000,0.000000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25.000000,0.000000 0.000000,-25.000000 0.000000</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00"/>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8500.000000 27150.000000,'50.000000'0.000000,"-50.000000"25.000000,0.000000 0.000000,25.000000 0.000000,0.000000 0.000000,-25.000000 0.000000,0.000000 0.000000,25.000000-25.000000,0.000000 0.000000,0.000000 0.000000,0.000000 0.000000,25.000000 25.000000,0.000000 0.000000,0.000000-25.000000,0.000000 0.000000,25.000000 0.000000,0.000000 0.000000,0.000000 25.000000,0.000000 0.000000,50.000000-25.000000,0.000000 0.000000,25.000000 0.000000,0.000000 0.000000,0.000000 0.000000,0.000000 0.000000,-25.000000-25.000000,0.000000 0.000000,0.000000 25.000000,0.000000 0.000000,0.000000-25.000000,0.000000 0.000000,-25.000000 25.000000,0.000000 0.000000,50.000000-25.000000,0.000000 0.000000,0.000000 25.000000,0.000000 0.000000,0.000000-25.000000,0.000000 0.000000,0.000000 0.000000,0.000000 0.000000,0.000000 0.000000,0.000000 0.000000,-50.000000 25.000000,0.000000 0.000000,0.000000-25.000000,0.000000 0.000000,0.000000 25.000000,0.000000 0.000000,0.000000 0.000000,0.000000 0.000000,0.000000 0.000000,0.000000 0.000000,25.000000-25.000000,0.000000 0.000000,0.000000 25.000000,0.000000 0.000000,-25.000000 0.000000,0.000000 0.000000,0.000000 0.000000,0.000000 0.000000,0.000000 0.000000,0.000000 0.000000,-25.000000 0.000000,0.000000 0.000000,0.000000 0.000000,0.000000 0.000000,-25.000000-25.000000,0.000000 0.000000,25.000000 25.000000,0.000000 0.000000,0.000000 0.000000,0.000000 0.000000,0.000000 0.000000,0.000000 0.000000,25.000000-25.000000,0.000000 0.000000,0.000000 25.000000,0.000000 0.000000,25.000000 0.000000,0.000000 0.000000,-25.000000 0.000000,0.000000 0.000000,0.000000-25.000000,0.000000 0.000000,0.000000 25.000000,0.000000 0.000000,-25.000000 0.000000,0.000000 0.000000,0.000000 0.000000,0.000000 0.000000,-25.000000 0.000000,0.000000 0.000000,25.000000 0.000000,0.000000 0.000000,0.000000 0.000000,0.000000 0.000000,0.000000 0.000000,0.000000 0.000000,25.000000 0.000000,0.000000 0.000000,25.000000 25.000000,0.000000 0.000000,-25.000000-25.000000,0.000000 0.000000,25.000000 25.000000,0.000000 0.000000,0.000000-25.000000,0.000000 0.000000,-25.000000 25.000000,0.000000 0.000000,0.000000 0.000000,0.000000 0.000000,-25.000000-25.000000,0.000000 0.000000,25.000000 25.000000,0.000000 0.000000,-25.000000-25.000000,0.000000 0.000000,25.000000 0.000000,0.000000 0.000000,25.000000 25.000000,0.000000 0.000000,0.000000-25.000000,0.000000 0.000000,-25.000000 0.000000,0.000000 0.000000,25.000000 0.000000,0.000000 0.000000,0.000000 0.000000,0.000000 0.000000,-50.000000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0.000000,0.000000 25.000000,0.000000 0.000000,25.000000-25.000000,0.000000 0.000000,0.000000 0.000000,0.000000 0.000000,25.000000 25.000000,0.000000 0.000000,-25.000000-25.000000,0.000000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0.000000,0.000000 25.000000,0.000000 0.000000,-25.000000-25.000000,0.000000 0.000000,25.000000 0.000000,0.000000 0.000000,-25.000000 0.000000,0.000000 0.000000,0.000000 0.000000,0.000000 0.000000,-25.000000 0.000000,0.000000 0.000000,25.000000 0.000000,0.000000 0.000000,-25.000000 0.000000,0.000000 0.000000,0.000000 25.000000,0.000000 0.000000,0.000000-25.000000,0.000000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25.000000,0.000000 0.000000,0.000000 0.000000,0.000000 0.000000,-50.000000-25.000000,0.000000 0.000000,25.000000 25.000000</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01"/>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8700.000000 30450.000000,'50.000000'0.000000,"-25.000000"0.000000,0.000000 0.000000,0.000000 0.000000,0.000000 0.000000,0.000000 0.000000,0.000000 0.000000,0.000000 0.000000,0.000000 0.000000,25.000000 0.000000,0.000000 0.000000,25.000000 0.000000,0.000000 0.000000,25.000000-25.000000,0.000000 0.000000,0.000000 0.000000,0.000000 0.000000,25.000000 0.000000,0.000000 0.000000,0.000000 0.000000,0.000000 0.000000,-25.000000 25.000000,0.000000 0.000000,0.000000-25.000000,0.000000 0.000000,-25.000000 0.000000,0.000000 0.000000,25.000000 25.000000,0.000000 0.000000,-25.000000-25.000000,0.000000 0.000000,25.000000 25.000000,0.000000 0.000000,0.000000-25.000000,0.000000 0.000000,25.000000 25.000000,0.000000 0.000000,0.000000-25.000000,0.000000 0.000000,0.000000 25.000000,0.000000 0.000000,25.000000-25.000000,0.000000 0.000000,-50.000000 0.000000,0.000000 0.000000,25.000000 25.000000,0.000000 0.000000,0.000000-25.000000,0.000000 0.000000,0.000000 25.000000,0.000000 0.000000,50.000000 0.000000,0.000000 0.000000,0.000000-25.000000,0.000000 0.000000,-25.000000 25.000000,0.000000 0.000000,-25.000000 0.000000,0.000000 0.000000,0.000000 0.000000,0.000000 0.000000,-25.000000 0.000000,0.000000 0.000000,-25.000000 0.000000,0.000000 0.000000,50.000000 0.000000,0.000000 0.000000,0.000000 0.000000,0.000000 0.000000,0.000000 0.000000,0.000000 0.000000,25.000000 0.000000,0.000000 0.000000,-50.000000 0.000000,0.000000 0.000000,25.000000 0.000000,0.000000 0.000000,-25.000000 0.000000,0.000000 0.000000,-25.000000 0.000000,0.000000 0.000000,25.000000 0.000000,0.000000 0.000000,-25.000000 0.000000,0.000000 0.000000,25.000000-25.000000,0.000000 0.000000,25.000000 25.000000,0.000000 0.000000,0.000000 0.000000,0.000000 0.000000,-25.000000-25.000000,0.000000 0.000000,0.000000 25.000000,0.000000 0.000000,0.000000 0.000000,0.000000 0.000000,-50.000000 0.000000,0.000000 0.000000,0.000000-25.000000,0.000000 0.000000,0.000000 25.000000,0.000000 0.000000,0.000000 0.000000,0.000000 0.000000,-25.000000 0.000000,0.000000 0.000000,25.000000 0.000000,0.000000 0.000000,-25.000000-25.000000,0.000000 0.000000,0.000000 25.000000,0.000000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25.000000,0.000000 0.000000,0.000000-25.000000,0.000000 0.000000,0.000000 0.000000,0.000000 0.000000,0.000000 0.000000,0.000000 0.000000,0.000000 0.000000,0.000000 0.000000,-25.000000 25.000000</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02"/>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28200.000000 29700.000000,'0.000000'-100.000000,"-25.000000"25.000000,0.000000 0.000000,25.000000 25.000000,0.000000 0.000000,0.000000 25.000000,0.000000 0.000000,25.000000 25.000000,0.000000 0.000000,0.000000 25.000000,0.000000 0.000000,0.000000 0.000000,0.000000 0.000000,0.000000 0.000000,0.000000 0.000000,0.000000 0.000000,0.000000 0.000000,0.000000-25.000000,0.000000 0.000000,25.000000 25.000000,0.000000 0.000000,0.000000-25.000000,0.000000 0.000000,25.000000 0.000000,0.000000 0.000000,0.000000 0.000000,0.000000 0.000000,25.000000 0.000000,0.000000 0.000000,0.000000 0.000000,0.000000 0.000000,25.000000 0.000000,0.000000 0.000000,-25.000000 0.000000,0.000000 0.000000,50.000000 0.000000,0.000000 0.000000,25.000000 0.000000,0.000000 0.000000,50.000000 0.000000,0.000000 0.000000,0.000000 0.000000,0.000000 0.000000,-25.000000 0.000000,0.000000 0.000000,-50.000000 0.000000,0.000000 0.000000,0.000000 0.000000,0.000000 0.000000,0.000000 0.000000,0.000000 0.000000,-25.000000 0.000000,0.000000 0.000000,50.000000 0.000000,0.000000 0.000000,-25.000000 0.000000,0.000000 0.000000,-25.000000 25.000000,0.000000 0.000000,-50.000000-25.000000,0.000000 0.000000,0.000000 25.000000,0.000000 0.000000,-25.000000 0.000000,0.000000 0.000000,0.000000-25.000000,0.000000 0.000000,-25.000000 0.000000,0.000000 0.000000,0.000000 25.000000,0.000000 0.000000,0.000000-25.000000,0.000000 0.000000,0.000000 25.000000,0.000000 0.000000,-25.000000 0.000000,0.000000 0.000000,-75.000000 0.000000,0.000000 0.000000,25.000000-25.000000,0.000000 0.000000,0.000000 25.000000</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7T00:15:03"/>
    </inkml:context>
    <inkml:brush xml:id="br0">
      <inkml:brushProperty name="width" value="0.634920597076416" units="cm"/>
      <inkml:brushProperty name="height" value="0.634920597076416" units="cm"/>
      <inkml:brushProperty name="color" value="#F9F200"/>
      <inkml:brushProperty name="transparency" value="111"/>
      <inkml:brushProperty name="ignorePressure" value="0"/>
    </inkml:brush>
  </inkml:definitions>
  <inkml:trace contextRef="#ctx0" brushRef="#br0">8000.000000 32650.000000,'50.000000'0.000000,"-25.000000"0.000000,0.000000 0.000000,25.000000 0.000000,0.000000 0.000000,-25.000000 0.000000,0.000000 0.000000,25.000000 0.000000,0.000000 0.000000,25.000000-25.000000,0.000000 0.000000,50.000000 0.000000,0.000000 0.000000,25.000000 0.000000,0.000000 0.000000,50.000000-25.000000,0.000000 0.000000,25.000000 0.000000,0.000000 0.000000,-25.000000 0.000000,0.000000 0.000000,0.000000 0.000000,0.000000 0.000000,25.000000 0.000000,0.000000 0.000000,25.000000 25.000000,0.000000 0.000000,0.000000-25.000000,0.000000 0.000000,-25.000000 50.000000,0.000000 0.000000,-25.000000-25.000000,0.000000 0.000000,0.000000 25.000000,0.000000 0.000000,50.000000 0.000000,0.000000 0.000000,25.000000 0.000000,0.000000 0.000000,-50.000000 0.000000,0.000000 0.000000,0.000000 0.000000,0.000000 0.000000,25.000000 0.000000,0.000000 0.000000,50.000000 25.000000,0.000000 0.000000,-25.000000-25.000000,0.000000 0.000000,-50.000000 0.000000,0.000000 0.000000,50.000000 0.000000,0.000000 0.000000,50.000000 25.000000,0.000000 0.000000,-75.000000-25.000000,0.000000 0.000000,-50.000000 25.000000,0.000000 0.000000,50.000000-25.000000,0.000000 0.000000,0.000000 0.000000,0.000000 0.000000,-25.000000 25.000000,0.000000 0.000000,-50.000000-25.000000,0.000000 0.000000,-50.000000 25.000000,0.000000 0.000000,0.000000-25.000000,0.000000 0.000000,25.000000 0.000000,0.000000 0.000000,25.000000 25.000000,0.000000 0.000000,-25.000000-25.000000,0.000000 0.000000,-50.000000 25.000000,0.000000 0.000000,-25.000000 0.000000,0.000000 0.000000,0.000000 0.000000,0.000000 0.000000,-50.000000-25.000000,0.000000 0.000000,25.000000 0.000000,0.000000 0.000000,-25.000000 25.000000,0.000000 0.000000,0.000000-25.000000,0.000000 0.000000,0.000000 0.000000,0.000000 0.000000,0.000000 0.000000,0.000000 0.000000,0.000000 25.000000,0.000000 0.000000,0.000000-25.000000,0.000000 0.000000,0.000000 25.000000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99220-3336-CC4D-8F73-C93A9766D98B}" type="datetimeFigureOut">
              <a:rPr lang="en-US" smtClean="0"/>
            </a:fld>
            <a:endParaRPr lang="en-US"/>
          </a:p>
        </p:txBody>
      </p:sp>
      <p:sp>
        <p:nvSpPr>
          <p:cNvPr id="4" name="Slide Image Placeholder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51C32-ACF9-774E-80B9-C72B39BEC94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Rapid correction of hyperkalemia may require the use of insulin, which drives extracellular potassium into cells </a:t>
            </a:r>
            <a:endParaRPr lang="en-US" dirty="0"/>
          </a:p>
          <a:p>
            <a:endParaRPr lang="en-US" dirty="0"/>
          </a:p>
        </p:txBody>
      </p:sp>
      <p:sp>
        <p:nvSpPr>
          <p:cNvPr id="4" name="Slide Number Placeholder 3"/>
          <p:cNvSpPr/>
          <p:nvPr>
            <p:ph type="sldNum" sz="quarter" idx="5"/>
          </p:nvPr>
        </p:nvSpPr>
        <p:spPr/>
        <p:txBody>
          <a:bodyPr/>
          <a:lstStyle/>
          <a:p>
            <a:fld id="{7D751C32-ACF9-774E-80B9-C72B39BEC94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patients must ingest sufficient protein and energy to preserve muscle mass but should not be overfed. </a:t>
            </a:r>
            <a:endParaRPr lang="en-US" dirty="0"/>
          </a:p>
          <a:p>
            <a:endParaRPr lang="en-US" dirty="0"/>
          </a:p>
        </p:txBody>
      </p:sp>
      <p:sp>
        <p:nvSpPr>
          <p:cNvPr id="4" name="Slide Number Placeholder 3"/>
          <p:cNvSpPr/>
          <p:nvPr>
            <p:ph type="sldNum" sz="quarter" idx="5"/>
          </p:nvPr>
        </p:nvSpPr>
        <p:spPr/>
        <p:txBody>
          <a:bodyPr/>
          <a:lstStyle/>
          <a:p>
            <a:fld id="{7D751C32-ACF9-774E-80B9-C72B39BEC94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Advanced glycation end-products,</a:t>
            </a:r>
            <a:endParaRPr lang="en-US" dirty="0"/>
          </a:p>
        </p:txBody>
      </p:sp>
      <p:sp>
        <p:nvSpPr>
          <p:cNvPr id="4" name="Slide Number Placeholder 3"/>
          <p:cNvSpPr/>
          <p:nvPr>
            <p:ph type="sldNum" sz="quarter" idx="5"/>
          </p:nvPr>
        </p:nvSpPr>
        <p:spPr/>
        <p:txBody>
          <a:bodyPr/>
          <a:lstStyle/>
          <a:p>
            <a:fld id="{7D751C32-ACF9-774E-80B9-C72B39BEC94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CKD leads to a down regulation of lipoprotein lipase and the LDL-receptor, and increased triglycerides in CKD are due to delayed catabolism of triglyceride rich lipoproteins, with no differences in production rate </a:t>
            </a:r>
            <a:endParaRPr lang="en-US" dirty="0"/>
          </a:p>
        </p:txBody>
      </p:sp>
      <p:sp>
        <p:nvSpPr>
          <p:cNvPr id="4" name="Slide Number Placeholder 3"/>
          <p:cNvSpPr/>
          <p:nvPr>
            <p:ph type="sldNum" sz="quarter" idx="5"/>
          </p:nvPr>
        </p:nvSpPr>
        <p:spPr/>
        <p:txBody>
          <a:bodyPr/>
          <a:lstStyle/>
          <a:p>
            <a:fld id="{7D751C32-ACF9-774E-80B9-C72B39BEC94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2.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2.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3.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3.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p:nvPr>
            <p:ph type="dt" sz="half" idx="10"/>
          </p:nvPr>
        </p:nvSpPr>
        <p:spPr/>
        <p:txBody>
          <a:bodyPr/>
          <a:lstStyle/>
          <a:p>
            <a:fld id="{83284890-85D2-4D7B-8EF5-15A9C1DB8F42}"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a:p>
        </p:txBody>
      </p:sp>
      <p:sp>
        <p:nvSpPr>
          <p:cNvPr id="3" name="Vertical Text Placeholder 2"/>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p:nvPr>
            <p:ph type="dt" sz="half" idx="10"/>
          </p:nvPr>
        </p:nvSpPr>
        <p:spPr/>
        <p:txBody>
          <a:bodyPr/>
          <a:lstStyle/>
          <a:p>
            <a:fld id="{87157CC2-0FC8-4686-B024-99790E0F5162}"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p:nvPr>
            <p:ph type="body" orient="vert" idx="1" hasCustomPrompt="1"/>
          </p:nvPr>
        </p:nvSpPr>
        <p:spPr>
          <a:xfrm>
            <a:off x="1066800" y="533400"/>
            <a:ext cx="7505700" cy="5638800"/>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p:nvPr>
            <p:ph type="dt" sz="half" idx="10"/>
          </p:nvPr>
        </p:nvSpPr>
        <p:spPr/>
        <p:txBody>
          <a:bodyPr/>
          <a:lstStyle/>
          <a:p>
            <a:fld id="{F6764DA5-CD3D-4590-A511-FCD3BC7A793E}"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Content Placeholder 2"/>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p:nvPr>
            <p:ph type="dt" sz="half" idx="10"/>
          </p:nvPr>
        </p:nvSpPr>
        <p:spPr/>
        <p:txBody>
          <a:bodyPr/>
          <a:lstStyle/>
          <a:p>
            <a:fld id="{82F5661D-6934-4B32-B92C-470368BF1EC6}" type="datetimeFigureOut">
              <a:rPr lang="en-US" smtClean="0"/>
            </a:fld>
            <a:endParaRPr lang="en-US"/>
          </a:p>
        </p:txBody>
      </p:sp>
      <p:sp>
        <p:nvSpPr>
          <p:cNvPr id="5" name="Footer Placeholder 4"/>
          <p:cNvSpPr/>
          <p:nvPr>
            <p:ph type="ftr" sz="quarter" idx="11"/>
          </p:nvPr>
        </p:nvSpPr>
        <p:spPr/>
        <p:txBody>
          <a:bodyPr/>
          <a:lstStyle/>
          <a:p>
            <a:endParaRPr lang="en-US"/>
          </a:p>
        </p:txBody>
      </p:sp>
      <p:sp>
        <p:nvSpPr>
          <p:cNvPr id="6" name="Slide Number Placeholder 5"/>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p:nvPr>
            <p:ph type="body" idx="1" hasCustomPrompt="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p:nvPr>
            <p:ph type="dt" sz="half" idx="10"/>
          </p:nvPr>
        </p:nvSpPr>
        <p:spPr>
          <a:xfrm>
            <a:off x="8593667" y="6272784"/>
            <a:ext cx="2644309" cy="365125"/>
          </a:xfrm>
        </p:spPr>
        <p:txBody>
          <a:bodyPr/>
          <a:lstStyle/>
          <a:p>
            <a:fld id="{C6F822A4-8DA6-4447-9B1F-C5DB58435268}" type="datetimeFigureOut">
              <a:rPr lang="en-US" smtClean="0"/>
            </a:fld>
            <a:endParaRPr lang="en-US"/>
          </a:p>
        </p:txBody>
      </p:sp>
      <p:sp>
        <p:nvSpPr>
          <p:cNvPr id="5" name="Footer Placeholder 4"/>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Content Placeholder 2"/>
          <p:cNvSpPr/>
          <p:nvPr>
            <p:ph sz="half" idx="1" hasCustomPrompt="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p:nvPr>
            <p:ph sz="half" idx="2" hasCustomPrompt="1"/>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p:nvPr>
            <p:ph type="dt" sz="half" idx="10"/>
          </p:nvPr>
        </p:nvSpPr>
        <p:spPr/>
        <p:txBody>
          <a:bodyPr/>
          <a:lstStyle/>
          <a:p>
            <a:fld id="{E548D31E-DCDA-41A7-9C67-C4B11B94D21D}" type="datetimeFigureOut">
              <a:rPr lang="en-US" smtClean="0"/>
            </a:fld>
            <a:endParaRPr lang="en-US"/>
          </a:p>
        </p:txBody>
      </p:sp>
      <p:sp>
        <p:nvSpPr>
          <p:cNvPr id="6" name="Footer Placeholder 5"/>
          <p:cNvSpPr/>
          <p:nvPr>
            <p:ph type="ftr" sz="quarter" idx="11"/>
          </p:nvPr>
        </p:nvSpPr>
        <p:spPr/>
        <p:txBody>
          <a:bodyPr/>
          <a:lstStyle/>
          <a:p>
            <a:endParaRPr lang="en-US"/>
          </a:p>
        </p:txBody>
      </p:sp>
      <p:sp>
        <p:nvSpPr>
          <p:cNvPr id="7" name="Slide Number Placeholder 6"/>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p:nvPr>
            <p:ph type="body" idx="1" hasCustomPrompt="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p:nvPr>
            <p:ph sz="half" idx="2" hasCustomPrompt="1"/>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p:nvPr>
            <p:ph type="body" sz="quarter" idx="3" hasCustomPrompt="1"/>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p:nvPr>
            <p:ph sz="quarter" idx="4" hasCustomPrompt="1"/>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p:nvPr>
            <p:ph type="dt" sz="half" idx="10"/>
          </p:nvPr>
        </p:nvSpPr>
        <p:spPr/>
        <p:txBody>
          <a:bodyPr/>
          <a:lstStyle/>
          <a:p>
            <a:fld id="{9B3762C0-B258-48F1-ADE6-176B4174CCDD}" type="datetimeFigureOut">
              <a:rPr lang="en-US" smtClean="0"/>
            </a:fld>
            <a:endParaRPr lang="en-US"/>
          </a:p>
        </p:txBody>
      </p:sp>
      <p:sp>
        <p:nvSpPr>
          <p:cNvPr id="8" name="Footer Placeholder 7"/>
          <p:cNvSpPr/>
          <p:nvPr>
            <p:ph type="ftr" sz="quarter" idx="11"/>
          </p:nvPr>
        </p:nvSpPr>
        <p:spPr/>
        <p:txBody>
          <a:bodyPr/>
          <a:lstStyle/>
          <a:p>
            <a:endParaRPr lang="en-US"/>
          </a:p>
        </p:txBody>
      </p:sp>
      <p:sp>
        <p:nvSpPr>
          <p:cNvPr id="9" name="Slide Number Placeholder 8"/>
          <p:cNvSpPr/>
          <p:nvPr>
            <p:ph type="sldNum" sz="quarter" idx="12"/>
          </p:nvPr>
        </p:nvSpPr>
        <p:spPr/>
        <p:txBody>
          <a:bodyPr/>
          <a:lstStyle/>
          <a:p>
            <a:fld id="{4FAB73BC-B049-4115-A692-8D63A059BFB8}" type="slidenum">
              <a:rPr lang="en-US" smtClean="0"/>
            </a:fld>
            <a:endParaRPr lang="en-US"/>
          </a:p>
        </p:txBody>
      </p:sp>
      <p:sp>
        <p:nvSpPr>
          <p:cNvPr id="10" name="Title 9"/>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p:nvPr>
            <p:ph type="dt" sz="half" idx="10"/>
          </p:nvPr>
        </p:nvSpPr>
        <p:spPr/>
        <p:txBody>
          <a:bodyPr/>
          <a:lstStyle/>
          <a:p>
            <a:fld id="{677919A6-33EB-49BD-A62F-1FA56B9F9712}" type="datetimeFigureOut">
              <a:rPr lang="en-US" smtClean="0"/>
            </a:fld>
            <a:endParaRPr lang="en-US"/>
          </a:p>
        </p:txBody>
      </p:sp>
      <p:sp>
        <p:nvSpPr>
          <p:cNvPr id="4" name="Footer Placeholder 3"/>
          <p:cNvSpPr/>
          <p:nvPr>
            <p:ph type="ftr" sz="quarter" idx="11"/>
          </p:nvPr>
        </p:nvSpPr>
        <p:spPr/>
        <p:txBody>
          <a:bodyPr/>
          <a:lstStyle/>
          <a:p>
            <a:endParaRPr lang="en-US"/>
          </a:p>
        </p:txBody>
      </p:sp>
      <p:sp>
        <p:nvSpPr>
          <p:cNvPr id="5" name="Slide Number Placeholder 4"/>
          <p:cNvSpPr/>
          <p:nvPr>
            <p:ph type="sldNum" sz="quarter" idx="12"/>
          </p:nvPr>
        </p:nvSpPr>
        <p:spPr/>
        <p:txBody>
          <a:bodyPr/>
          <a:lstStyle/>
          <a:p>
            <a:fld id="{4FAB73BC-B049-4115-A692-8D63A059BFB8}" type="slidenum">
              <a:rPr lang="en-US" smtClean="0"/>
            </a:fld>
            <a:endParaRPr lang="en-US"/>
          </a:p>
        </p:txBody>
      </p:sp>
      <p:sp>
        <p:nvSpPr>
          <p:cNvPr id="6" name="Title 5"/>
          <p:cNvSpPr/>
          <p:nvPr>
            <p:ph type="title"/>
          </p:nvPr>
        </p:nvSpPr>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CA4E7D1B-D673-4CF6-8672-009D42ABD2A0}" type="datetimeFigureOut">
              <a:rPr lang="en-US" smtClean="0"/>
            </a:fld>
            <a:endParaRPr lang="en-US"/>
          </a:p>
        </p:txBody>
      </p:sp>
      <p:sp>
        <p:nvSpPr>
          <p:cNvPr id="3" name="Footer Placeholder 2"/>
          <p:cNvSpPr/>
          <p:nvPr>
            <p:ph type="ftr" sz="quarter" idx="11"/>
          </p:nvPr>
        </p:nvSpPr>
        <p:spPr/>
        <p:txBody>
          <a:bodyPr/>
          <a:lstStyle/>
          <a:p>
            <a:endParaRPr lang="en-US"/>
          </a:p>
        </p:txBody>
      </p:sp>
      <p:sp>
        <p:nvSpPr>
          <p:cNvPr id="4" name="Slide Number Placeholder 3"/>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p:nvPr>
            <p:ph idx="1" hasCustomPrompt="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p:nvPr>
            <p:ph type="dt" sz="half" idx="10"/>
          </p:nvPr>
        </p:nvSpPr>
        <p:spPr/>
        <p:txBody>
          <a:bodyPr/>
          <a:lstStyle/>
          <a:p>
            <a:fld id="{DA16AA21-1863-4931-97CB-99D0A168701B}" type="datetimeFigureOut">
              <a:rPr lang="en-US" smtClean="0"/>
            </a:fld>
            <a:endParaRPr lang="en-US"/>
          </a:p>
        </p:txBody>
      </p:sp>
      <p:sp>
        <p:nvSpPr>
          <p:cNvPr id="6" name="Footer Placeholder 5"/>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p:nvPr>
            <p:ph type="dt" sz="half" idx="10"/>
          </p:nvPr>
        </p:nvSpPr>
        <p:spPr/>
        <p:txBody>
          <a:bodyPr/>
          <a:lstStyle/>
          <a:p>
            <a:fld id="{3772C379-9A7C-4C87-A116-CBE9F58B04C5}" type="datetimeFigureOut">
              <a:rPr lang="en-US" smtClean="0"/>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p:nvPr>
            <p:ph type="sldNum" sz="quarter" idx="12"/>
          </p:nvPr>
        </p:nvSpPr>
        <p:spPr/>
        <p:txBody>
          <a:bodyPr/>
          <a:lstStyle/>
          <a:p>
            <a:fld id="{4FAB73BC-B049-4115-A692-8D63A059BFB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microsoft.com/office/2007/relationships/hdphoto" Target="../media/image2.tiff"/><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fld>
            <a:endParaRPr lang="en-US"/>
          </a:p>
        </p:txBody>
      </p:sp>
      <p:sp>
        <p:nvSpPr>
          <p:cNvPr id="5" name="Footer Placeholder 4"/>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9" Type="http://schemas.openxmlformats.org/officeDocument/2006/relationships/customXml" Target="../ink/ink410.xml"/><Relationship Id="rId98" Type="http://schemas.openxmlformats.org/officeDocument/2006/relationships/customXml" Target="../ink/ink409.xml"/><Relationship Id="rId97" Type="http://schemas.openxmlformats.org/officeDocument/2006/relationships/customXml" Target="../ink/ink408.xml"/><Relationship Id="rId96" Type="http://schemas.openxmlformats.org/officeDocument/2006/relationships/customXml" Target="../ink/ink407.xml"/><Relationship Id="rId95" Type="http://schemas.openxmlformats.org/officeDocument/2006/relationships/customXml" Target="../ink/ink406.xml"/><Relationship Id="rId94" Type="http://schemas.openxmlformats.org/officeDocument/2006/relationships/customXml" Target="../ink/ink405.xml"/><Relationship Id="rId93" Type="http://schemas.openxmlformats.org/officeDocument/2006/relationships/customXml" Target="../ink/ink404.xml"/><Relationship Id="rId92" Type="http://schemas.openxmlformats.org/officeDocument/2006/relationships/customXml" Target="../ink/ink403.xml"/><Relationship Id="rId91" Type="http://schemas.openxmlformats.org/officeDocument/2006/relationships/customXml" Target="../ink/ink402.xml"/><Relationship Id="rId90" Type="http://schemas.openxmlformats.org/officeDocument/2006/relationships/customXml" Target="../ink/ink401.xml"/><Relationship Id="rId9" Type="http://schemas.openxmlformats.org/officeDocument/2006/relationships/customXml" Target="../ink/ink320.xml"/><Relationship Id="rId89" Type="http://schemas.openxmlformats.org/officeDocument/2006/relationships/customXml" Target="../ink/ink400.xml"/><Relationship Id="rId88" Type="http://schemas.openxmlformats.org/officeDocument/2006/relationships/customXml" Target="../ink/ink399.xml"/><Relationship Id="rId87" Type="http://schemas.openxmlformats.org/officeDocument/2006/relationships/customXml" Target="../ink/ink398.xml"/><Relationship Id="rId86" Type="http://schemas.openxmlformats.org/officeDocument/2006/relationships/customXml" Target="../ink/ink397.xml"/><Relationship Id="rId85" Type="http://schemas.openxmlformats.org/officeDocument/2006/relationships/customXml" Target="../ink/ink396.xml"/><Relationship Id="rId84" Type="http://schemas.openxmlformats.org/officeDocument/2006/relationships/customXml" Target="../ink/ink395.xml"/><Relationship Id="rId83" Type="http://schemas.openxmlformats.org/officeDocument/2006/relationships/customXml" Target="../ink/ink394.xml"/><Relationship Id="rId82" Type="http://schemas.openxmlformats.org/officeDocument/2006/relationships/customXml" Target="../ink/ink393.xml"/><Relationship Id="rId81" Type="http://schemas.openxmlformats.org/officeDocument/2006/relationships/customXml" Target="../ink/ink392.xml"/><Relationship Id="rId80" Type="http://schemas.openxmlformats.org/officeDocument/2006/relationships/customXml" Target="../ink/ink391.xml"/><Relationship Id="rId8" Type="http://schemas.openxmlformats.org/officeDocument/2006/relationships/customXml" Target="../ink/ink319.xml"/><Relationship Id="rId79" Type="http://schemas.openxmlformats.org/officeDocument/2006/relationships/customXml" Target="../ink/ink390.xml"/><Relationship Id="rId78" Type="http://schemas.openxmlformats.org/officeDocument/2006/relationships/customXml" Target="../ink/ink389.xml"/><Relationship Id="rId77" Type="http://schemas.openxmlformats.org/officeDocument/2006/relationships/customXml" Target="../ink/ink388.xml"/><Relationship Id="rId76" Type="http://schemas.openxmlformats.org/officeDocument/2006/relationships/customXml" Target="../ink/ink387.xml"/><Relationship Id="rId75" Type="http://schemas.openxmlformats.org/officeDocument/2006/relationships/customXml" Target="../ink/ink386.xml"/><Relationship Id="rId74" Type="http://schemas.openxmlformats.org/officeDocument/2006/relationships/customXml" Target="../ink/ink385.xml"/><Relationship Id="rId73" Type="http://schemas.openxmlformats.org/officeDocument/2006/relationships/customXml" Target="../ink/ink384.xml"/><Relationship Id="rId72" Type="http://schemas.openxmlformats.org/officeDocument/2006/relationships/customXml" Target="../ink/ink383.xml"/><Relationship Id="rId71" Type="http://schemas.openxmlformats.org/officeDocument/2006/relationships/customXml" Target="../ink/ink382.xml"/><Relationship Id="rId70" Type="http://schemas.openxmlformats.org/officeDocument/2006/relationships/customXml" Target="../ink/ink381.xml"/><Relationship Id="rId7" Type="http://schemas.openxmlformats.org/officeDocument/2006/relationships/customXml" Target="../ink/ink318.xml"/><Relationship Id="rId69" Type="http://schemas.openxmlformats.org/officeDocument/2006/relationships/customXml" Target="../ink/ink380.xml"/><Relationship Id="rId68" Type="http://schemas.openxmlformats.org/officeDocument/2006/relationships/customXml" Target="../ink/ink379.xml"/><Relationship Id="rId67" Type="http://schemas.openxmlformats.org/officeDocument/2006/relationships/customXml" Target="../ink/ink378.xml"/><Relationship Id="rId66" Type="http://schemas.openxmlformats.org/officeDocument/2006/relationships/customXml" Target="../ink/ink377.xml"/><Relationship Id="rId65" Type="http://schemas.openxmlformats.org/officeDocument/2006/relationships/customXml" Target="../ink/ink376.xml"/><Relationship Id="rId64" Type="http://schemas.openxmlformats.org/officeDocument/2006/relationships/customXml" Target="../ink/ink375.xml"/><Relationship Id="rId63" Type="http://schemas.openxmlformats.org/officeDocument/2006/relationships/customXml" Target="../ink/ink374.xml"/><Relationship Id="rId62" Type="http://schemas.openxmlformats.org/officeDocument/2006/relationships/customXml" Target="../ink/ink373.xml"/><Relationship Id="rId61" Type="http://schemas.openxmlformats.org/officeDocument/2006/relationships/customXml" Target="../ink/ink372.xml"/><Relationship Id="rId60" Type="http://schemas.openxmlformats.org/officeDocument/2006/relationships/customXml" Target="../ink/ink371.xml"/><Relationship Id="rId6" Type="http://schemas.openxmlformats.org/officeDocument/2006/relationships/customXml" Target="../ink/ink317.xml"/><Relationship Id="rId59" Type="http://schemas.openxmlformats.org/officeDocument/2006/relationships/customXml" Target="../ink/ink370.xml"/><Relationship Id="rId58" Type="http://schemas.openxmlformats.org/officeDocument/2006/relationships/customXml" Target="../ink/ink369.xml"/><Relationship Id="rId57" Type="http://schemas.openxmlformats.org/officeDocument/2006/relationships/customXml" Target="../ink/ink368.xml"/><Relationship Id="rId56" Type="http://schemas.openxmlformats.org/officeDocument/2006/relationships/customXml" Target="../ink/ink367.xml"/><Relationship Id="rId55" Type="http://schemas.openxmlformats.org/officeDocument/2006/relationships/customXml" Target="../ink/ink366.xml"/><Relationship Id="rId54" Type="http://schemas.openxmlformats.org/officeDocument/2006/relationships/customXml" Target="../ink/ink365.xml"/><Relationship Id="rId53" Type="http://schemas.openxmlformats.org/officeDocument/2006/relationships/customXml" Target="../ink/ink364.xml"/><Relationship Id="rId52" Type="http://schemas.openxmlformats.org/officeDocument/2006/relationships/customXml" Target="../ink/ink363.xml"/><Relationship Id="rId51" Type="http://schemas.openxmlformats.org/officeDocument/2006/relationships/customXml" Target="../ink/ink362.xml"/><Relationship Id="rId50" Type="http://schemas.openxmlformats.org/officeDocument/2006/relationships/customXml" Target="../ink/ink361.xml"/><Relationship Id="rId5" Type="http://schemas.openxmlformats.org/officeDocument/2006/relationships/customXml" Target="../ink/ink316.xml"/><Relationship Id="rId49" Type="http://schemas.openxmlformats.org/officeDocument/2006/relationships/customXml" Target="../ink/ink360.xml"/><Relationship Id="rId48" Type="http://schemas.openxmlformats.org/officeDocument/2006/relationships/customXml" Target="../ink/ink359.xml"/><Relationship Id="rId47" Type="http://schemas.openxmlformats.org/officeDocument/2006/relationships/customXml" Target="../ink/ink358.xml"/><Relationship Id="rId46" Type="http://schemas.openxmlformats.org/officeDocument/2006/relationships/customXml" Target="../ink/ink357.xml"/><Relationship Id="rId45" Type="http://schemas.openxmlformats.org/officeDocument/2006/relationships/customXml" Target="../ink/ink356.xml"/><Relationship Id="rId44" Type="http://schemas.openxmlformats.org/officeDocument/2006/relationships/customXml" Target="../ink/ink355.xml"/><Relationship Id="rId43" Type="http://schemas.openxmlformats.org/officeDocument/2006/relationships/customXml" Target="../ink/ink354.xml"/><Relationship Id="rId42" Type="http://schemas.openxmlformats.org/officeDocument/2006/relationships/customXml" Target="../ink/ink353.xml"/><Relationship Id="rId41" Type="http://schemas.openxmlformats.org/officeDocument/2006/relationships/customXml" Target="../ink/ink352.xml"/><Relationship Id="rId40" Type="http://schemas.openxmlformats.org/officeDocument/2006/relationships/customXml" Target="../ink/ink351.xml"/><Relationship Id="rId4" Type="http://schemas.openxmlformats.org/officeDocument/2006/relationships/customXml" Target="../ink/ink315.xml"/><Relationship Id="rId39" Type="http://schemas.openxmlformats.org/officeDocument/2006/relationships/customXml" Target="../ink/ink350.xml"/><Relationship Id="rId38" Type="http://schemas.openxmlformats.org/officeDocument/2006/relationships/customXml" Target="../ink/ink349.xml"/><Relationship Id="rId37" Type="http://schemas.openxmlformats.org/officeDocument/2006/relationships/customXml" Target="../ink/ink348.xml"/><Relationship Id="rId36" Type="http://schemas.openxmlformats.org/officeDocument/2006/relationships/customXml" Target="../ink/ink347.xml"/><Relationship Id="rId35" Type="http://schemas.openxmlformats.org/officeDocument/2006/relationships/customXml" Target="../ink/ink346.xml"/><Relationship Id="rId34" Type="http://schemas.openxmlformats.org/officeDocument/2006/relationships/customXml" Target="../ink/ink345.xml"/><Relationship Id="rId33" Type="http://schemas.openxmlformats.org/officeDocument/2006/relationships/customXml" Target="../ink/ink344.xml"/><Relationship Id="rId32" Type="http://schemas.openxmlformats.org/officeDocument/2006/relationships/customXml" Target="../ink/ink343.xml"/><Relationship Id="rId31" Type="http://schemas.openxmlformats.org/officeDocument/2006/relationships/customXml" Target="../ink/ink342.xml"/><Relationship Id="rId30" Type="http://schemas.openxmlformats.org/officeDocument/2006/relationships/customXml" Target="../ink/ink341.xml"/><Relationship Id="rId3" Type="http://schemas.openxmlformats.org/officeDocument/2006/relationships/customXml" Target="../ink/ink314.xml"/><Relationship Id="rId29" Type="http://schemas.openxmlformats.org/officeDocument/2006/relationships/customXml" Target="../ink/ink340.xml"/><Relationship Id="rId28" Type="http://schemas.openxmlformats.org/officeDocument/2006/relationships/customXml" Target="../ink/ink339.xml"/><Relationship Id="rId27" Type="http://schemas.openxmlformats.org/officeDocument/2006/relationships/customXml" Target="../ink/ink338.xml"/><Relationship Id="rId26" Type="http://schemas.openxmlformats.org/officeDocument/2006/relationships/customXml" Target="../ink/ink337.xml"/><Relationship Id="rId25" Type="http://schemas.openxmlformats.org/officeDocument/2006/relationships/customXml" Target="../ink/ink336.xml"/><Relationship Id="rId24" Type="http://schemas.openxmlformats.org/officeDocument/2006/relationships/customXml" Target="../ink/ink335.xml"/><Relationship Id="rId23" Type="http://schemas.openxmlformats.org/officeDocument/2006/relationships/customXml" Target="../ink/ink334.xml"/><Relationship Id="rId22" Type="http://schemas.openxmlformats.org/officeDocument/2006/relationships/customXml" Target="../ink/ink333.xml"/><Relationship Id="rId21" Type="http://schemas.openxmlformats.org/officeDocument/2006/relationships/customXml" Target="../ink/ink332.xml"/><Relationship Id="rId20" Type="http://schemas.openxmlformats.org/officeDocument/2006/relationships/customXml" Target="../ink/ink331.xml"/><Relationship Id="rId2" Type="http://schemas.openxmlformats.org/officeDocument/2006/relationships/customXml" Target="../ink/ink313.xml"/><Relationship Id="rId19" Type="http://schemas.openxmlformats.org/officeDocument/2006/relationships/customXml" Target="../ink/ink330.xml"/><Relationship Id="rId18" Type="http://schemas.openxmlformats.org/officeDocument/2006/relationships/customXml" Target="../ink/ink329.xml"/><Relationship Id="rId17" Type="http://schemas.openxmlformats.org/officeDocument/2006/relationships/customXml" Target="../ink/ink328.xml"/><Relationship Id="rId16" Type="http://schemas.openxmlformats.org/officeDocument/2006/relationships/customXml" Target="../ink/ink327.xml"/><Relationship Id="rId154" Type="http://schemas.openxmlformats.org/officeDocument/2006/relationships/slideLayout" Target="../slideLayouts/slideLayout2.xml"/><Relationship Id="rId153" Type="http://schemas.openxmlformats.org/officeDocument/2006/relationships/customXml" Target="../ink/ink464.xml"/><Relationship Id="rId152" Type="http://schemas.openxmlformats.org/officeDocument/2006/relationships/customXml" Target="../ink/ink463.xml"/><Relationship Id="rId151" Type="http://schemas.openxmlformats.org/officeDocument/2006/relationships/customXml" Target="../ink/ink462.xml"/><Relationship Id="rId150" Type="http://schemas.openxmlformats.org/officeDocument/2006/relationships/customXml" Target="../ink/ink461.xml"/><Relationship Id="rId15" Type="http://schemas.openxmlformats.org/officeDocument/2006/relationships/customXml" Target="../ink/ink326.xml"/><Relationship Id="rId149" Type="http://schemas.openxmlformats.org/officeDocument/2006/relationships/customXml" Target="../ink/ink460.xml"/><Relationship Id="rId148" Type="http://schemas.openxmlformats.org/officeDocument/2006/relationships/customXml" Target="../ink/ink459.xml"/><Relationship Id="rId147" Type="http://schemas.openxmlformats.org/officeDocument/2006/relationships/customXml" Target="../ink/ink458.xml"/><Relationship Id="rId146" Type="http://schemas.openxmlformats.org/officeDocument/2006/relationships/customXml" Target="../ink/ink457.xml"/><Relationship Id="rId145" Type="http://schemas.openxmlformats.org/officeDocument/2006/relationships/customXml" Target="../ink/ink456.xml"/><Relationship Id="rId144" Type="http://schemas.openxmlformats.org/officeDocument/2006/relationships/customXml" Target="../ink/ink455.xml"/><Relationship Id="rId143" Type="http://schemas.openxmlformats.org/officeDocument/2006/relationships/customXml" Target="../ink/ink454.xml"/><Relationship Id="rId142" Type="http://schemas.openxmlformats.org/officeDocument/2006/relationships/customXml" Target="../ink/ink453.xml"/><Relationship Id="rId141" Type="http://schemas.openxmlformats.org/officeDocument/2006/relationships/customXml" Target="../ink/ink452.xml"/><Relationship Id="rId140" Type="http://schemas.openxmlformats.org/officeDocument/2006/relationships/customXml" Target="../ink/ink451.xml"/><Relationship Id="rId14" Type="http://schemas.openxmlformats.org/officeDocument/2006/relationships/customXml" Target="../ink/ink325.xml"/><Relationship Id="rId139" Type="http://schemas.openxmlformats.org/officeDocument/2006/relationships/customXml" Target="../ink/ink450.xml"/><Relationship Id="rId138" Type="http://schemas.openxmlformats.org/officeDocument/2006/relationships/customXml" Target="../ink/ink449.xml"/><Relationship Id="rId137" Type="http://schemas.openxmlformats.org/officeDocument/2006/relationships/customXml" Target="../ink/ink448.xml"/><Relationship Id="rId136" Type="http://schemas.openxmlformats.org/officeDocument/2006/relationships/customXml" Target="../ink/ink447.xml"/><Relationship Id="rId135" Type="http://schemas.openxmlformats.org/officeDocument/2006/relationships/customXml" Target="../ink/ink446.xml"/><Relationship Id="rId134" Type="http://schemas.openxmlformats.org/officeDocument/2006/relationships/customXml" Target="../ink/ink445.xml"/><Relationship Id="rId133" Type="http://schemas.openxmlformats.org/officeDocument/2006/relationships/customXml" Target="../ink/ink444.xml"/><Relationship Id="rId132" Type="http://schemas.openxmlformats.org/officeDocument/2006/relationships/customXml" Target="../ink/ink443.xml"/><Relationship Id="rId131" Type="http://schemas.openxmlformats.org/officeDocument/2006/relationships/customXml" Target="../ink/ink442.xml"/><Relationship Id="rId130" Type="http://schemas.openxmlformats.org/officeDocument/2006/relationships/customXml" Target="../ink/ink441.xml"/><Relationship Id="rId13" Type="http://schemas.openxmlformats.org/officeDocument/2006/relationships/customXml" Target="../ink/ink324.xml"/><Relationship Id="rId129" Type="http://schemas.openxmlformats.org/officeDocument/2006/relationships/customXml" Target="../ink/ink440.xml"/><Relationship Id="rId128" Type="http://schemas.openxmlformats.org/officeDocument/2006/relationships/customXml" Target="../ink/ink439.xml"/><Relationship Id="rId127" Type="http://schemas.openxmlformats.org/officeDocument/2006/relationships/customXml" Target="../ink/ink438.xml"/><Relationship Id="rId126" Type="http://schemas.openxmlformats.org/officeDocument/2006/relationships/customXml" Target="../ink/ink437.xml"/><Relationship Id="rId125" Type="http://schemas.openxmlformats.org/officeDocument/2006/relationships/customXml" Target="../ink/ink436.xml"/><Relationship Id="rId124" Type="http://schemas.openxmlformats.org/officeDocument/2006/relationships/customXml" Target="../ink/ink435.xml"/><Relationship Id="rId123" Type="http://schemas.openxmlformats.org/officeDocument/2006/relationships/customXml" Target="../ink/ink434.xml"/><Relationship Id="rId122" Type="http://schemas.openxmlformats.org/officeDocument/2006/relationships/customXml" Target="../ink/ink433.xml"/><Relationship Id="rId121" Type="http://schemas.openxmlformats.org/officeDocument/2006/relationships/customXml" Target="../ink/ink432.xml"/><Relationship Id="rId120" Type="http://schemas.openxmlformats.org/officeDocument/2006/relationships/customXml" Target="../ink/ink431.xml"/><Relationship Id="rId12" Type="http://schemas.openxmlformats.org/officeDocument/2006/relationships/customXml" Target="../ink/ink323.xml"/><Relationship Id="rId119" Type="http://schemas.openxmlformats.org/officeDocument/2006/relationships/customXml" Target="../ink/ink430.xml"/><Relationship Id="rId118" Type="http://schemas.openxmlformats.org/officeDocument/2006/relationships/customXml" Target="../ink/ink429.xml"/><Relationship Id="rId117" Type="http://schemas.openxmlformats.org/officeDocument/2006/relationships/customXml" Target="../ink/ink428.xml"/><Relationship Id="rId116" Type="http://schemas.openxmlformats.org/officeDocument/2006/relationships/customXml" Target="../ink/ink427.xml"/><Relationship Id="rId115" Type="http://schemas.openxmlformats.org/officeDocument/2006/relationships/customXml" Target="../ink/ink426.xml"/><Relationship Id="rId114" Type="http://schemas.openxmlformats.org/officeDocument/2006/relationships/customXml" Target="../ink/ink425.xml"/><Relationship Id="rId113" Type="http://schemas.openxmlformats.org/officeDocument/2006/relationships/customXml" Target="../ink/ink424.xml"/><Relationship Id="rId112" Type="http://schemas.openxmlformats.org/officeDocument/2006/relationships/customXml" Target="../ink/ink423.xml"/><Relationship Id="rId111" Type="http://schemas.openxmlformats.org/officeDocument/2006/relationships/customXml" Target="../ink/ink422.xml"/><Relationship Id="rId110" Type="http://schemas.openxmlformats.org/officeDocument/2006/relationships/customXml" Target="../ink/ink421.xml"/><Relationship Id="rId11" Type="http://schemas.openxmlformats.org/officeDocument/2006/relationships/customXml" Target="../ink/ink322.xml"/><Relationship Id="rId109" Type="http://schemas.openxmlformats.org/officeDocument/2006/relationships/customXml" Target="../ink/ink420.xml"/><Relationship Id="rId108" Type="http://schemas.openxmlformats.org/officeDocument/2006/relationships/customXml" Target="../ink/ink419.xml"/><Relationship Id="rId107" Type="http://schemas.openxmlformats.org/officeDocument/2006/relationships/customXml" Target="../ink/ink418.xml"/><Relationship Id="rId106" Type="http://schemas.openxmlformats.org/officeDocument/2006/relationships/customXml" Target="../ink/ink417.xml"/><Relationship Id="rId105" Type="http://schemas.openxmlformats.org/officeDocument/2006/relationships/customXml" Target="../ink/ink416.xml"/><Relationship Id="rId104" Type="http://schemas.openxmlformats.org/officeDocument/2006/relationships/customXml" Target="../ink/ink415.xml"/><Relationship Id="rId103" Type="http://schemas.openxmlformats.org/officeDocument/2006/relationships/customXml" Target="../ink/ink414.xml"/><Relationship Id="rId102" Type="http://schemas.openxmlformats.org/officeDocument/2006/relationships/customXml" Target="../ink/ink413.xml"/><Relationship Id="rId101" Type="http://schemas.openxmlformats.org/officeDocument/2006/relationships/customXml" Target="../ink/ink412.xml"/><Relationship Id="rId100" Type="http://schemas.openxmlformats.org/officeDocument/2006/relationships/customXml" Target="../ink/ink411.xml"/><Relationship Id="rId10" Type="http://schemas.openxmlformats.org/officeDocument/2006/relationships/customXml" Target="../ink/ink321.xml"/><Relationship Id="rId1" Type="http://schemas.openxmlformats.org/officeDocument/2006/relationships/customXml" Target="../ink/ink31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471.xml"/><Relationship Id="rId6" Type="http://schemas.openxmlformats.org/officeDocument/2006/relationships/customXml" Target="../ink/ink470.xml"/><Relationship Id="rId5" Type="http://schemas.openxmlformats.org/officeDocument/2006/relationships/customXml" Target="../ink/ink469.xml"/><Relationship Id="rId4" Type="http://schemas.openxmlformats.org/officeDocument/2006/relationships/customXml" Target="../ink/ink468.xml"/><Relationship Id="rId3" Type="http://schemas.openxmlformats.org/officeDocument/2006/relationships/customXml" Target="../ink/ink467.xml"/><Relationship Id="rId2" Type="http://schemas.openxmlformats.org/officeDocument/2006/relationships/customXml" Target="../ink/ink466.xml"/><Relationship Id="rId1" Type="http://schemas.openxmlformats.org/officeDocument/2006/relationships/customXml" Target="../ink/ink465.xml"/></Relationships>
</file>

<file path=ppt/slides/_rels/slide12.xml.rels><?xml version="1.0" encoding="UTF-8" standalone="yes"?>
<Relationships xmlns="http://schemas.openxmlformats.org/package/2006/relationships"><Relationship Id="rId9" Type="http://schemas.openxmlformats.org/officeDocument/2006/relationships/customXml" Target="../ink/ink480.xml"/><Relationship Id="rId8" Type="http://schemas.openxmlformats.org/officeDocument/2006/relationships/customXml" Target="../ink/ink479.xml"/><Relationship Id="rId7" Type="http://schemas.openxmlformats.org/officeDocument/2006/relationships/customXml" Target="../ink/ink478.xml"/><Relationship Id="rId6" Type="http://schemas.openxmlformats.org/officeDocument/2006/relationships/customXml" Target="../ink/ink477.xml"/><Relationship Id="rId5" Type="http://schemas.openxmlformats.org/officeDocument/2006/relationships/customXml" Target="../ink/ink476.xml"/><Relationship Id="rId4" Type="http://schemas.openxmlformats.org/officeDocument/2006/relationships/customXml" Target="../ink/ink475.xml"/><Relationship Id="rId3" Type="http://schemas.openxmlformats.org/officeDocument/2006/relationships/customXml" Target="../ink/ink474.xml"/><Relationship Id="rId2" Type="http://schemas.openxmlformats.org/officeDocument/2006/relationships/customXml" Target="../ink/ink473.xml"/><Relationship Id="rId18" Type="http://schemas.openxmlformats.org/officeDocument/2006/relationships/slideLayout" Target="../slideLayouts/slideLayout2.xml"/><Relationship Id="rId17" Type="http://schemas.openxmlformats.org/officeDocument/2006/relationships/customXml" Target="../ink/ink488.xml"/><Relationship Id="rId16" Type="http://schemas.openxmlformats.org/officeDocument/2006/relationships/customXml" Target="../ink/ink487.xml"/><Relationship Id="rId15" Type="http://schemas.openxmlformats.org/officeDocument/2006/relationships/customXml" Target="../ink/ink486.xml"/><Relationship Id="rId14" Type="http://schemas.openxmlformats.org/officeDocument/2006/relationships/customXml" Target="../ink/ink485.xml"/><Relationship Id="rId13" Type="http://schemas.openxmlformats.org/officeDocument/2006/relationships/customXml" Target="../ink/ink484.xml"/><Relationship Id="rId12" Type="http://schemas.openxmlformats.org/officeDocument/2006/relationships/customXml" Target="../ink/ink483.xml"/><Relationship Id="rId11" Type="http://schemas.openxmlformats.org/officeDocument/2006/relationships/customXml" Target="../ink/ink482.xml"/><Relationship Id="rId10" Type="http://schemas.openxmlformats.org/officeDocument/2006/relationships/customXml" Target="../ink/ink481.xml"/><Relationship Id="rId1" Type="http://schemas.openxmlformats.org/officeDocument/2006/relationships/customXml" Target="../ink/ink472.xml"/></Relationships>
</file>

<file path=ppt/slides/_rels/slide13.xml.rels><?xml version="1.0" encoding="UTF-8" standalone="yes"?>
<Relationships xmlns="http://schemas.openxmlformats.org/package/2006/relationships"><Relationship Id="rId9" Type="http://schemas.openxmlformats.org/officeDocument/2006/relationships/customXml" Target="../ink/ink496.xml"/><Relationship Id="rId8" Type="http://schemas.openxmlformats.org/officeDocument/2006/relationships/customXml" Target="../ink/ink495.xml"/><Relationship Id="rId7" Type="http://schemas.openxmlformats.org/officeDocument/2006/relationships/customXml" Target="../ink/ink494.xml"/><Relationship Id="rId6" Type="http://schemas.openxmlformats.org/officeDocument/2006/relationships/customXml" Target="../ink/ink493.xml"/><Relationship Id="rId5" Type="http://schemas.openxmlformats.org/officeDocument/2006/relationships/customXml" Target="../ink/ink492.xml"/><Relationship Id="rId4" Type="http://schemas.openxmlformats.org/officeDocument/2006/relationships/customXml" Target="../ink/ink491.xml"/><Relationship Id="rId3" Type="http://schemas.openxmlformats.org/officeDocument/2006/relationships/customXml" Target="../ink/ink490.xml"/><Relationship Id="rId2" Type="http://schemas.openxmlformats.org/officeDocument/2006/relationships/customXml" Target="../ink/ink489.xml"/><Relationship Id="rId16" Type="http://schemas.openxmlformats.org/officeDocument/2006/relationships/slideLayout" Target="../slideLayouts/slideLayout2.xml"/><Relationship Id="rId15" Type="http://schemas.openxmlformats.org/officeDocument/2006/relationships/customXml" Target="../ink/ink502.xml"/><Relationship Id="rId14" Type="http://schemas.openxmlformats.org/officeDocument/2006/relationships/customXml" Target="../ink/ink501.xml"/><Relationship Id="rId13" Type="http://schemas.openxmlformats.org/officeDocument/2006/relationships/customXml" Target="../ink/ink500.xml"/><Relationship Id="rId12" Type="http://schemas.openxmlformats.org/officeDocument/2006/relationships/customXml" Target="../ink/ink499.xml"/><Relationship Id="rId11" Type="http://schemas.openxmlformats.org/officeDocument/2006/relationships/customXml" Target="../ink/ink498.xml"/><Relationship Id="rId10" Type="http://schemas.openxmlformats.org/officeDocument/2006/relationships/customXml" Target="../ink/ink49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99" Type="http://schemas.openxmlformats.org/officeDocument/2006/relationships/customXml" Target="../ink/ink601.xml"/><Relationship Id="rId98" Type="http://schemas.openxmlformats.org/officeDocument/2006/relationships/customXml" Target="../ink/ink600.xml"/><Relationship Id="rId97" Type="http://schemas.openxmlformats.org/officeDocument/2006/relationships/customXml" Target="../ink/ink599.xml"/><Relationship Id="rId96" Type="http://schemas.openxmlformats.org/officeDocument/2006/relationships/customXml" Target="../ink/ink598.xml"/><Relationship Id="rId95" Type="http://schemas.openxmlformats.org/officeDocument/2006/relationships/customXml" Target="../ink/ink597.xml"/><Relationship Id="rId94" Type="http://schemas.openxmlformats.org/officeDocument/2006/relationships/customXml" Target="../ink/ink596.xml"/><Relationship Id="rId93" Type="http://schemas.openxmlformats.org/officeDocument/2006/relationships/customXml" Target="../ink/ink595.xml"/><Relationship Id="rId92" Type="http://schemas.openxmlformats.org/officeDocument/2006/relationships/customXml" Target="../ink/ink594.xml"/><Relationship Id="rId91" Type="http://schemas.openxmlformats.org/officeDocument/2006/relationships/customXml" Target="../ink/ink593.xml"/><Relationship Id="rId90" Type="http://schemas.openxmlformats.org/officeDocument/2006/relationships/customXml" Target="../ink/ink592.xml"/><Relationship Id="rId9" Type="http://schemas.openxmlformats.org/officeDocument/2006/relationships/customXml" Target="../ink/ink511.xml"/><Relationship Id="rId89" Type="http://schemas.openxmlformats.org/officeDocument/2006/relationships/customXml" Target="../ink/ink591.xml"/><Relationship Id="rId88" Type="http://schemas.openxmlformats.org/officeDocument/2006/relationships/customXml" Target="../ink/ink590.xml"/><Relationship Id="rId87" Type="http://schemas.openxmlformats.org/officeDocument/2006/relationships/customXml" Target="../ink/ink589.xml"/><Relationship Id="rId86" Type="http://schemas.openxmlformats.org/officeDocument/2006/relationships/customXml" Target="../ink/ink588.xml"/><Relationship Id="rId85" Type="http://schemas.openxmlformats.org/officeDocument/2006/relationships/customXml" Target="../ink/ink587.xml"/><Relationship Id="rId84" Type="http://schemas.openxmlformats.org/officeDocument/2006/relationships/customXml" Target="../ink/ink586.xml"/><Relationship Id="rId83" Type="http://schemas.openxmlformats.org/officeDocument/2006/relationships/customXml" Target="../ink/ink585.xml"/><Relationship Id="rId82" Type="http://schemas.openxmlformats.org/officeDocument/2006/relationships/customXml" Target="../ink/ink584.xml"/><Relationship Id="rId81" Type="http://schemas.openxmlformats.org/officeDocument/2006/relationships/customXml" Target="../ink/ink583.xml"/><Relationship Id="rId80" Type="http://schemas.openxmlformats.org/officeDocument/2006/relationships/customXml" Target="../ink/ink582.xml"/><Relationship Id="rId8" Type="http://schemas.openxmlformats.org/officeDocument/2006/relationships/customXml" Target="../ink/ink510.xml"/><Relationship Id="rId79" Type="http://schemas.openxmlformats.org/officeDocument/2006/relationships/customXml" Target="../ink/ink581.xml"/><Relationship Id="rId78" Type="http://schemas.openxmlformats.org/officeDocument/2006/relationships/customXml" Target="../ink/ink580.xml"/><Relationship Id="rId77" Type="http://schemas.openxmlformats.org/officeDocument/2006/relationships/customXml" Target="../ink/ink579.xml"/><Relationship Id="rId76" Type="http://schemas.openxmlformats.org/officeDocument/2006/relationships/customXml" Target="../ink/ink578.xml"/><Relationship Id="rId75" Type="http://schemas.openxmlformats.org/officeDocument/2006/relationships/customXml" Target="../ink/ink577.xml"/><Relationship Id="rId74" Type="http://schemas.openxmlformats.org/officeDocument/2006/relationships/customXml" Target="../ink/ink576.xml"/><Relationship Id="rId73" Type="http://schemas.openxmlformats.org/officeDocument/2006/relationships/customXml" Target="../ink/ink575.xml"/><Relationship Id="rId72" Type="http://schemas.openxmlformats.org/officeDocument/2006/relationships/customXml" Target="../ink/ink574.xml"/><Relationship Id="rId71" Type="http://schemas.openxmlformats.org/officeDocument/2006/relationships/customXml" Target="../ink/ink573.xml"/><Relationship Id="rId70" Type="http://schemas.openxmlformats.org/officeDocument/2006/relationships/customXml" Target="../ink/ink572.xml"/><Relationship Id="rId7" Type="http://schemas.openxmlformats.org/officeDocument/2006/relationships/customXml" Target="../ink/ink509.xml"/><Relationship Id="rId69" Type="http://schemas.openxmlformats.org/officeDocument/2006/relationships/customXml" Target="../ink/ink571.xml"/><Relationship Id="rId68" Type="http://schemas.openxmlformats.org/officeDocument/2006/relationships/customXml" Target="../ink/ink570.xml"/><Relationship Id="rId67" Type="http://schemas.openxmlformats.org/officeDocument/2006/relationships/customXml" Target="../ink/ink569.xml"/><Relationship Id="rId66" Type="http://schemas.openxmlformats.org/officeDocument/2006/relationships/customXml" Target="../ink/ink568.xml"/><Relationship Id="rId65" Type="http://schemas.openxmlformats.org/officeDocument/2006/relationships/customXml" Target="../ink/ink567.xml"/><Relationship Id="rId64" Type="http://schemas.openxmlformats.org/officeDocument/2006/relationships/customXml" Target="../ink/ink566.xml"/><Relationship Id="rId63" Type="http://schemas.openxmlformats.org/officeDocument/2006/relationships/customXml" Target="../ink/ink565.xml"/><Relationship Id="rId62" Type="http://schemas.openxmlformats.org/officeDocument/2006/relationships/customXml" Target="../ink/ink564.xml"/><Relationship Id="rId61" Type="http://schemas.openxmlformats.org/officeDocument/2006/relationships/customXml" Target="../ink/ink563.xml"/><Relationship Id="rId60" Type="http://schemas.openxmlformats.org/officeDocument/2006/relationships/customXml" Target="../ink/ink562.xml"/><Relationship Id="rId6" Type="http://schemas.openxmlformats.org/officeDocument/2006/relationships/customXml" Target="../ink/ink508.xml"/><Relationship Id="rId59" Type="http://schemas.openxmlformats.org/officeDocument/2006/relationships/customXml" Target="../ink/ink561.xml"/><Relationship Id="rId58" Type="http://schemas.openxmlformats.org/officeDocument/2006/relationships/customXml" Target="../ink/ink560.xml"/><Relationship Id="rId57" Type="http://schemas.openxmlformats.org/officeDocument/2006/relationships/customXml" Target="../ink/ink559.xml"/><Relationship Id="rId56" Type="http://schemas.openxmlformats.org/officeDocument/2006/relationships/customXml" Target="../ink/ink558.xml"/><Relationship Id="rId55" Type="http://schemas.openxmlformats.org/officeDocument/2006/relationships/customXml" Target="../ink/ink557.xml"/><Relationship Id="rId54" Type="http://schemas.openxmlformats.org/officeDocument/2006/relationships/customXml" Target="../ink/ink556.xml"/><Relationship Id="rId53" Type="http://schemas.openxmlformats.org/officeDocument/2006/relationships/customXml" Target="../ink/ink555.xml"/><Relationship Id="rId52" Type="http://schemas.openxmlformats.org/officeDocument/2006/relationships/customXml" Target="../ink/ink554.xml"/><Relationship Id="rId51" Type="http://schemas.openxmlformats.org/officeDocument/2006/relationships/customXml" Target="../ink/ink553.xml"/><Relationship Id="rId50" Type="http://schemas.openxmlformats.org/officeDocument/2006/relationships/customXml" Target="../ink/ink552.xml"/><Relationship Id="rId5" Type="http://schemas.openxmlformats.org/officeDocument/2006/relationships/customXml" Target="../ink/ink507.xml"/><Relationship Id="rId49" Type="http://schemas.openxmlformats.org/officeDocument/2006/relationships/customXml" Target="../ink/ink551.xml"/><Relationship Id="rId48" Type="http://schemas.openxmlformats.org/officeDocument/2006/relationships/customXml" Target="../ink/ink550.xml"/><Relationship Id="rId47" Type="http://schemas.openxmlformats.org/officeDocument/2006/relationships/customXml" Target="../ink/ink549.xml"/><Relationship Id="rId46" Type="http://schemas.openxmlformats.org/officeDocument/2006/relationships/customXml" Target="../ink/ink548.xml"/><Relationship Id="rId45" Type="http://schemas.openxmlformats.org/officeDocument/2006/relationships/customXml" Target="../ink/ink547.xml"/><Relationship Id="rId44" Type="http://schemas.openxmlformats.org/officeDocument/2006/relationships/customXml" Target="../ink/ink546.xml"/><Relationship Id="rId43" Type="http://schemas.openxmlformats.org/officeDocument/2006/relationships/customXml" Target="../ink/ink545.xml"/><Relationship Id="rId42" Type="http://schemas.openxmlformats.org/officeDocument/2006/relationships/customXml" Target="../ink/ink544.xml"/><Relationship Id="rId41" Type="http://schemas.openxmlformats.org/officeDocument/2006/relationships/customXml" Target="../ink/ink543.xml"/><Relationship Id="rId40" Type="http://schemas.openxmlformats.org/officeDocument/2006/relationships/customXml" Target="../ink/ink542.xml"/><Relationship Id="rId4" Type="http://schemas.openxmlformats.org/officeDocument/2006/relationships/customXml" Target="../ink/ink506.xml"/><Relationship Id="rId39" Type="http://schemas.openxmlformats.org/officeDocument/2006/relationships/customXml" Target="../ink/ink541.xml"/><Relationship Id="rId38" Type="http://schemas.openxmlformats.org/officeDocument/2006/relationships/customXml" Target="../ink/ink540.xml"/><Relationship Id="rId37" Type="http://schemas.openxmlformats.org/officeDocument/2006/relationships/customXml" Target="../ink/ink539.xml"/><Relationship Id="rId36" Type="http://schemas.openxmlformats.org/officeDocument/2006/relationships/customXml" Target="../ink/ink538.xml"/><Relationship Id="rId35" Type="http://schemas.openxmlformats.org/officeDocument/2006/relationships/customXml" Target="../ink/ink537.xml"/><Relationship Id="rId34" Type="http://schemas.openxmlformats.org/officeDocument/2006/relationships/customXml" Target="../ink/ink536.xml"/><Relationship Id="rId33" Type="http://schemas.openxmlformats.org/officeDocument/2006/relationships/customXml" Target="../ink/ink535.xml"/><Relationship Id="rId32" Type="http://schemas.openxmlformats.org/officeDocument/2006/relationships/customXml" Target="../ink/ink534.xml"/><Relationship Id="rId31" Type="http://schemas.openxmlformats.org/officeDocument/2006/relationships/customXml" Target="../ink/ink533.xml"/><Relationship Id="rId30" Type="http://schemas.openxmlformats.org/officeDocument/2006/relationships/customXml" Target="../ink/ink532.xml"/><Relationship Id="rId3" Type="http://schemas.openxmlformats.org/officeDocument/2006/relationships/customXml" Target="../ink/ink505.xml"/><Relationship Id="rId29" Type="http://schemas.openxmlformats.org/officeDocument/2006/relationships/customXml" Target="../ink/ink531.xml"/><Relationship Id="rId28" Type="http://schemas.openxmlformats.org/officeDocument/2006/relationships/customXml" Target="../ink/ink530.xml"/><Relationship Id="rId27" Type="http://schemas.openxmlformats.org/officeDocument/2006/relationships/customXml" Target="../ink/ink529.xml"/><Relationship Id="rId26" Type="http://schemas.openxmlformats.org/officeDocument/2006/relationships/customXml" Target="../ink/ink528.xml"/><Relationship Id="rId25" Type="http://schemas.openxmlformats.org/officeDocument/2006/relationships/customXml" Target="../ink/ink527.xml"/><Relationship Id="rId24" Type="http://schemas.openxmlformats.org/officeDocument/2006/relationships/customXml" Target="../ink/ink526.xml"/><Relationship Id="rId23" Type="http://schemas.openxmlformats.org/officeDocument/2006/relationships/customXml" Target="../ink/ink525.xml"/><Relationship Id="rId22" Type="http://schemas.openxmlformats.org/officeDocument/2006/relationships/customXml" Target="../ink/ink524.xml"/><Relationship Id="rId21" Type="http://schemas.openxmlformats.org/officeDocument/2006/relationships/customXml" Target="../ink/ink523.xml"/><Relationship Id="rId20" Type="http://schemas.openxmlformats.org/officeDocument/2006/relationships/customXml" Target="../ink/ink522.xml"/><Relationship Id="rId2" Type="http://schemas.openxmlformats.org/officeDocument/2006/relationships/customXml" Target="../ink/ink504.xml"/><Relationship Id="rId19" Type="http://schemas.openxmlformats.org/officeDocument/2006/relationships/customXml" Target="../ink/ink521.xml"/><Relationship Id="rId18" Type="http://schemas.openxmlformats.org/officeDocument/2006/relationships/customXml" Target="../ink/ink520.xml"/><Relationship Id="rId17" Type="http://schemas.openxmlformats.org/officeDocument/2006/relationships/customXml" Target="../ink/ink519.xml"/><Relationship Id="rId16" Type="http://schemas.openxmlformats.org/officeDocument/2006/relationships/customXml" Target="../ink/ink518.xml"/><Relationship Id="rId15" Type="http://schemas.openxmlformats.org/officeDocument/2006/relationships/customXml" Target="../ink/ink517.xml"/><Relationship Id="rId147" Type="http://schemas.openxmlformats.org/officeDocument/2006/relationships/slideLayout" Target="../slideLayouts/slideLayout2.xml"/><Relationship Id="rId146" Type="http://schemas.openxmlformats.org/officeDocument/2006/relationships/customXml" Target="../ink/ink648.xml"/><Relationship Id="rId145" Type="http://schemas.openxmlformats.org/officeDocument/2006/relationships/customXml" Target="../ink/ink647.xml"/><Relationship Id="rId144" Type="http://schemas.openxmlformats.org/officeDocument/2006/relationships/customXml" Target="../ink/ink646.xml"/><Relationship Id="rId143" Type="http://schemas.openxmlformats.org/officeDocument/2006/relationships/customXml" Target="../ink/ink645.xml"/><Relationship Id="rId142" Type="http://schemas.openxmlformats.org/officeDocument/2006/relationships/customXml" Target="../ink/ink644.xml"/><Relationship Id="rId141" Type="http://schemas.openxmlformats.org/officeDocument/2006/relationships/customXml" Target="../ink/ink643.xml"/><Relationship Id="rId140" Type="http://schemas.openxmlformats.org/officeDocument/2006/relationships/customXml" Target="../ink/ink642.xml"/><Relationship Id="rId14" Type="http://schemas.openxmlformats.org/officeDocument/2006/relationships/customXml" Target="../ink/ink516.xml"/><Relationship Id="rId139" Type="http://schemas.openxmlformats.org/officeDocument/2006/relationships/customXml" Target="../ink/ink641.xml"/><Relationship Id="rId138" Type="http://schemas.openxmlformats.org/officeDocument/2006/relationships/customXml" Target="../ink/ink640.xml"/><Relationship Id="rId137" Type="http://schemas.openxmlformats.org/officeDocument/2006/relationships/customXml" Target="../ink/ink639.xml"/><Relationship Id="rId136" Type="http://schemas.openxmlformats.org/officeDocument/2006/relationships/customXml" Target="../ink/ink638.xml"/><Relationship Id="rId135" Type="http://schemas.openxmlformats.org/officeDocument/2006/relationships/customXml" Target="../ink/ink637.xml"/><Relationship Id="rId134" Type="http://schemas.openxmlformats.org/officeDocument/2006/relationships/customXml" Target="../ink/ink636.xml"/><Relationship Id="rId133" Type="http://schemas.openxmlformats.org/officeDocument/2006/relationships/customXml" Target="../ink/ink635.xml"/><Relationship Id="rId132" Type="http://schemas.openxmlformats.org/officeDocument/2006/relationships/customXml" Target="../ink/ink634.xml"/><Relationship Id="rId131" Type="http://schemas.openxmlformats.org/officeDocument/2006/relationships/customXml" Target="../ink/ink633.xml"/><Relationship Id="rId130" Type="http://schemas.openxmlformats.org/officeDocument/2006/relationships/customXml" Target="../ink/ink632.xml"/><Relationship Id="rId13" Type="http://schemas.openxmlformats.org/officeDocument/2006/relationships/customXml" Target="../ink/ink515.xml"/><Relationship Id="rId129" Type="http://schemas.openxmlformats.org/officeDocument/2006/relationships/customXml" Target="../ink/ink631.xml"/><Relationship Id="rId128" Type="http://schemas.openxmlformats.org/officeDocument/2006/relationships/customXml" Target="../ink/ink630.xml"/><Relationship Id="rId127" Type="http://schemas.openxmlformats.org/officeDocument/2006/relationships/customXml" Target="../ink/ink629.xml"/><Relationship Id="rId126" Type="http://schemas.openxmlformats.org/officeDocument/2006/relationships/customXml" Target="../ink/ink628.xml"/><Relationship Id="rId125" Type="http://schemas.openxmlformats.org/officeDocument/2006/relationships/customXml" Target="../ink/ink627.xml"/><Relationship Id="rId124" Type="http://schemas.openxmlformats.org/officeDocument/2006/relationships/customXml" Target="../ink/ink626.xml"/><Relationship Id="rId123" Type="http://schemas.openxmlformats.org/officeDocument/2006/relationships/customXml" Target="../ink/ink625.xml"/><Relationship Id="rId122" Type="http://schemas.openxmlformats.org/officeDocument/2006/relationships/customXml" Target="../ink/ink624.xml"/><Relationship Id="rId121" Type="http://schemas.openxmlformats.org/officeDocument/2006/relationships/customXml" Target="../ink/ink623.xml"/><Relationship Id="rId120" Type="http://schemas.openxmlformats.org/officeDocument/2006/relationships/customXml" Target="../ink/ink622.xml"/><Relationship Id="rId12" Type="http://schemas.openxmlformats.org/officeDocument/2006/relationships/customXml" Target="../ink/ink514.xml"/><Relationship Id="rId119" Type="http://schemas.openxmlformats.org/officeDocument/2006/relationships/customXml" Target="../ink/ink621.xml"/><Relationship Id="rId118" Type="http://schemas.openxmlformats.org/officeDocument/2006/relationships/customXml" Target="../ink/ink620.xml"/><Relationship Id="rId117" Type="http://schemas.openxmlformats.org/officeDocument/2006/relationships/customXml" Target="../ink/ink619.xml"/><Relationship Id="rId116" Type="http://schemas.openxmlformats.org/officeDocument/2006/relationships/customXml" Target="../ink/ink618.xml"/><Relationship Id="rId115" Type="http://schemas.openxmlformats.org/officeDocument/2006/relationships/customXml" Target="../ink/ink617.xml"/><Relationship Id="rId114" Type="http://schemas.openxmlformats.org/officeDocument/2006/relationships/customXml" Target="../ink/ink616.xml"/><Relationship Id="rId113" Type="http://schemas.openxmlformats.org/officeDocument/2006/relationships/customXml" Target="../ink/ink615.xml"/><Relationship Id="rId112" Type="http://schemas.openxmlformats.org/officeDocument/2006/relationships/customXml" Target="../ink/ink614.xml"/><Relationship Id="rId111" Type="http://schemas.openxmlformats.org/officeDocument/2006/relationships/customXml" Target="../ink/ink613.xml"/><Relationship Id="rId110" Type="http://schemas.openxmlformats.org/officeDocument/2006/relationships/customXml" Target="../ink/ink612.xml"/><Relationship Id="rId11" Type="http://schemas.openxmlformats.org/officeDocument/2006/relationships/customXml" Target="../ink/ink513.xml"/><Relationship Id="rId109" Type="http://schemas.openxmlformats.org/officeDocument/2006/relationships/customXml" Target="../ink/ink611.xml"/><Relationship Id="rId108" Type="http://schemas.openxmlformats.org/officeDocument/2006/relationships/customXml" Target="../ink/ink610.xml"/><Relationship Id="rId107" Type="http://schemas.openxmlformats.org/officeDocument/2006/relationships/customXml" Target="../ink/ink609.xml"/><Relationship Id="rId106" Type="http://schemas.openxmlformats.org/officeDocument/2006/relationships/customXml" Target="../ink/ink608.xml"/><Relationship Id="rId105" Type="http://schemas.openxmlformats.org/officeDocument/2006/relationships/customXml" Target="../ink/ink607.xml"/><Relationship Id="rId104" Type="http://schemas.openxmlformats.org/officeDocument/2006/relationships/customXml" Target="../ink/ink606.xml"/><Relationship Id="rId103" Type="http://schemas.openxmlformats.org/officeDocument/2006/relationships/customXml" Target="../ink/ink605.xml"/><Relationship Id="rId102" Type="http://schemas.openxmlformats.org/officeDocument/2006/relationships/customXml" Target="../ink/ink604.xml"/><Relationship Id="rId101" Type="http://schemas.openxmlformats.org/officeDocument/2006/relationships/customXml" Target="../ink/ink603.xml"/><Relationship Id="rId100" Type="http://schemas.openxmlformats.org/officeDocument/2006/relationships/customXml" Target="../ink/ink602.xml"/><Relationship Id="rId10" Type="http://schemas.openxmlformats.org/officeDocument/2006/relationships/customXml" Target="../ink/ink512.xml"/><Relationship Id="rId1" Type="http://schemas.openxmlformats.org/officeDocument/2006/relationships/customXml" Target="../ink/ink503.xml"/></Relationships>
</file>

<file path=ppt/slides/_rels/slide15.xml.rels><?xml version="1.0" encoding="UTF-8" standalone="yes"?>
<Relationships xmlns="http://schemas.openxmlformats.org/package/2006/relationships"><Relationship Id="rId9" Type="http://schemas.openxmlformats.org/officeDocument/2006/relationships/customXml" Target="../ink/ink656.xml"/><Relationship Id="rId8" Type="http://schemas.openxmlformats.org/officeDocument/2006/relationships/customXml" Target="../ink/ink655.xml"/><Relationship Id="rId7" Type="http://schemas.openxmlformats.org/officeDocument/2006/relationships/customXml" Target="../ink/ink654.xml"/><Relationship Id="rId6" Type="http://schemas.openxmlformats.org/officeDocument/2006/relationships/customXml" Target="../ink/ink653.xml"/><Relationship Id="rId5" Type="http://schemas.openxmlformats.org/officeDocument/2006/relationships/customXml" Target="../ink/ink652.xml"/><Relationship Id="rId4" Type="http://schemas.openxmlformats.org/officeDocument/2006/relationships/customXml" Target="../ink/ink651.xml"/><Relationship Id="rId3" Type="http://schemas.openxmlformats.org/officeDocument/2006/relationships/customXml" Target="../ink/ink650.xml"/><Relationship Id="rId2" Type="http://schemas.openxmlformats.org/officeDocument/2006/relationships/customXml" Target="../ink/ink649.xml"/><Relationship Id="rId14" Type="http://schemas.openxmlformats.org/officeDocument/2006/relationships/slideLayout" Target="../slideLayouts/slideLayout2.xml"/><Relationship Id="rId13" Type="http://schemas.openxmlformats.org/officeDocument/2006/relationships/customXml" Target="../ink/ink660.xml"/><Relationship Id="rId12" Type="http://schemas.openxmlformats.org/officeDocument/2006/relationships/customXml" Target="../ink/ink659.xml"/><Relationship Id="rId11" Type="http://schemas.openxmlformats.org/officeDocument/2006/relationships/customXml" Target="../ink/ink658.xml"/><Relationship Id="rId10" Type="http://schemas.openxmlformats.org/officeDocument/2006/relationships/customXml" Target="../ink/ink657.xml"/><Relationship Id="rId1" Type="http://schemas.openxmlformats.org/officeDocument/2006/relationships/hyperlink" Target="https://en.wikipedia.org/wiki/Glomerulus" TargetMode="External"/></Relationships>
</file>

<file path=ppt/slides/_rels/slide16.xml.rels><?xml version="1.0" encoding="UTF-8" standalone="yes"?>
<Relationships xmlns="http://schemas.openxmlformats.org/package/2006/relationships"><Relationship Id="rId96" Type="http://schemas.openxmlformats.org/officeDocument/2006/relationships/slideLayout" Target="../slideLayouts/slideLayout2.xml"/><Relationship Id="rId95" Type="http://schemas.openxmlformats.org/officeDocument/2006/relationships/customXml" Target="../ink/ink755.xml"/><Relationship Id="rId94" Type="http://schemas.openxmlformats.org/officeDocument/2006/relationships/customXml" Target="../ink/ink754.xml"/><Relationship Id="rId93" Type="http://schemas.openxmlformats.org/officeDocument/2006/relationships/customXml" Target="../ink/ink753.xml"/><Relationship Id="rId92" Type="http://schemas.openxmlformats.org/officeDocument/2006/relationships/customXml" Target="../ink/ink752.xml"/><Relationship Id="rId91" Type="http://schemas.openxmlformats.org/officeDocument/2006/relationships/customXml" Target="../ink/ink751.xml"/><Relationship Id="rId90" Type="http://schemas.openxmlformats.org/officeDocument/2006/relationships/customXml" Target="../ink/ink750.xml"/><Relationship Id="rId9" Type="http://schemas.openxmlformats.org/officeDocument/2006/relationships/customXml" Target="../ink/ink669.xml"/><Relationship Id="rId89" Type="http://schemas.openxmlformats.org/officeDocument/2006/relationships/customXml" Target="../ink/ink749.xml"/><Relationship Id="rId88" Type="http://schemas.openxmlformats.org/officeDocument/2006/relationships/customXml" Target="../ink/ink748.xml"/><Relationship Id="rId87" Type="http://schemas.openxmlformats.org/officeDocument/2006/relationships/customXml" Target="../ink/ink747.xml"/><Relationship Id="rId86" Type="http://schemas.openxmlformats.org/officeDocument/2006/relationships/customXml" Target="../ink/ink746.xml"/><Relationship Id="rId85" Type="http://schemas.openxmlformats.org/officeDocument/2006/relationships/customXml" Target="../ink/ink745.xml"/><Relationship Id="rId84" Type="http://schemas.openxmlformats.org/officeDocument/2006/relationships/customXml" Target="../ink/ink744.xml"/><Relationship Id="rId83" Type="http://schemas.openxmlformats.org/officeDocument/2006/relationships/customXml" Target="../ink/ink743.xml"/><Relationship Id="rId82" Type="http://schemas.openxmlformats.org/officeDocument/2006/relationships/customXml" Target="../ink/ink742.xml"/><Relationship Id="rId81" Type="http://schemas.openxmlformats.org/officeDocument/2006/relationships/customXml" Target="../ink/ink741.xml"/><Relationship Id="rId80" Type="http://schemas.openxmlformats.org/officeDocument/2006/relationships/customXml" Target="../ink/ink740.xml"/><Relationship Id="rId8" Type="http://schemas.openxmlformats.org/officeDocument/2006/relationships/customXml" Target="../ink/ink668.xml"/><Relationship Id="rId79" Type="http://schemas.openxmlformats.org/officeDocument/2006/relationships/customXml" Target="../ink/ink739.xml"/><Relationship Id="rId78" Type="http://schemas.openxmlformats.org/officeDocument/2006/relationships/customXml" Target="../ink/ink738.xml"/><Relationship Id="rId77" Type="http://schemas.openxmlformats.org/officeDocument/2006/relationships/customXml" Target="../ink/ink737.xml"/><Relationship Id="rId76" Type="http://schemas.openxmlformats.org/officeDocument/2006/relationships/customXml" Target="../ink/ink736.xml"/><Relationship Id="rId75" Type="http://schemas.openxmlformats.org/officeDocument/2006/relationships/customXml" Target="../ink/ink735.xml"/><Relationship Id="rId74" Type="http://schemas.openxmlformats.org/officeDocument/2006/relationships/customXml" Target="../ink/ink734.xml"/><Relationship Id="rId73" Type="http://schemas.openxmlformats.org/officeDocument/2006/relationships/customXml" Target="../ink/ink733.xml"/><Relationship Id="rId72" Type="http://schemas.openxmlformats.org/officeDocument/2006/relationships/customXml" Target="../ink/ink732.xml"/><Relationship Id="rId71" Type="http://schemas.openxmlformats.org/officeDocument/2006/relationships/customXml" Target="../ink/ink731.xml"/><Relationship Id="rId70" Type="http://schemas.openxmlformats.org/officeDocument/2006/relationships/customXml" Target="../ink/ink730.xml"/><Relationship Id="rId7" Type="http://schemas.openxmlformats.org/officeDocument/2006/relationships/customXml" Target="../ink/ink667.xml"/><Relationship Id="rId69" Type="http://schemas.openxmlformats.org/officeDocument/2006/relationships/customXml" Target="../ink/ink729.xml"/><Relationship Id="rId68" Type="http://schemas.openxmlformats.org/officeDocument/2006/relationships/customXml" Target="../ink/ink728.xml"/><Relationship Id="rId67" Type="http://schemas.openxmlformats.org/officeDocument/2006/relationships/customXml" Target="../ink/ink727.xml"/><Relationship Id="rId66" Type="http://schemas.openxmlformats.org/officeDocument/2006/relationships/customXml" Target="../ink/ink726.xml"/><Relationship Id="rId65" Type="http://schemas.openxmlformats.org/officeDocument/2006/relationships/customXml" Target="../ink/ink725.xml"/><Relationship Id="rId64" Type="http://schemas.openxmlformats.org/officeDocument/2006/relationships/customXml" Target="../ink/ink724.xml"/><Relationship Id="rId63" Type="http://schemas.openxmlformats.org/officeDocument/2006/relationships/customXml" Target="../ink/ink723.xml"/><Relationship Id="rId62" Type="http://schemas.openxmlformats.org/officeDocument/2006/relationships/customXml" Target="../ink/ink722.xml"/><Relationship Id="rId61" Type="http://schemas.openxmlformats.org/officeDocument/2006/relationships/customXml" Target="../ink/ink721.xml"/><Relationship Id="rId60" Type="http://schemas.openxmlformats.org/officeDocument/2006/relationships/customXml" Target="../ink/ink720.xml"/><Relationship Id="rId6" Type="http://schemas.openxmlformats.org/officeDocument/2006/relationships/customXml" Target="../ink/ink666.xml"/><Relationship Id="rId59" Type="http://schemas.openxmlformats.org/officeDocument/2006/relationships/customXml" Target="../ink/ink719.xml"/><Relationship Id="rId58" Type="http://schemas.openxmlformats.org/officeDocument/2006/relationships/customXml" Target="../ink/ink718.xml"/><Relationship Id="rId57" Type="http://schemas.openxmlformats.org/officeDocument/2006/relationships/customXml" Target="../ink/ink717.xml"/><Relationship Id="rId56" Type="http://schemas.openxmlformats.org/officeDocument/2006/relationships/customXml" Target="../ink/ink716.xml"/><Relationship Id="rId55" Type="http://schemas.openxmlformats.org/officeDocument/2006/relationships/customXml" Target="../ink/ink715.xml"/><Relationship Id="rId54" Type="http://schemas.openxmlformats.org/officeDocument/2006/relationships/customXml" Target="../ink/ink714.xml"/><Relationship Id="rId53" Type="http://schemas.openxmlformats.org/officeDocument/2006/relationships/customXml" Target="../ink/ink713.xml"/><Relationship Id="rId52" Type="http://schemas.openxmlformats.org/officeDocument/2006/relationships/customXml" Target="../ink/ink712.xml"/><Relationship Id="rId51" Type="http://schemas.openxmlformats.org/officeDocument/2006/relationships/customXml" Target="../ink/ink711.xml"/><Relationship Id="rId50" Type="http://schemas.openxmlformats.org/officeDocument/2006/relationships/customXml" Target="../ink/ink710.xml"/><Relationship Id="rId5" Type="http://schemas.openxmlformats.org/officeDocument/2006/relationships/customXml" Target="../ink/ink665.xml"/><Relationship Id="rId49" Type="http://schemas.openxmlformats.org/officeDocument/2006/relationships/customXml" Target="../ink/ink709.xml"/><Relationship Id="rId48" Type="http://schemas.openxmlformats.org/officeDocument/2006/relationships/customXml" Target="../ink/ink708.xml"/><Relationship Id="rId47" Type="http://schemas.openxmlformats.org/officeDocument/2006/relationships/customXml" Target="../ink/ink707.xml"/><Relationship Id="rId46" Type="http://schemas.openxmlformats.org/officeDocument/2006/relationships/customXml" Target="../ink/ink706.xml"/><Relationship Id="rId45" Type="http://schemas.openxmlformats.org/officeDocument/2006/relationships/customXml" Target="../ink/ink705.xml"/><Relationship Id="rId44" Type="http://schemas.openxmlformats.org/officeDocument/2006/relationships/customXml" Target="../ink/ink704.xml"/><Relationship Id="rId43" Type="http://schemas.openxmlformats.org/officeDocument/2006/relationships/customXml" Target="../ink/ink703.xml"/><Relationship Id="rId42" Type="http://schemas.openxmlformats.org/officeDocument/2006/relationships/customXml" Target="../ink/ink702.xml"/><Relationship Id="rId41" Type="http://schemas.openxmlformats.org/officeDocument/2006/relationships/customXml" Target="../ink/ink701.xml"/><Relationship Id="rId40" Type="http://schemas.openxmlformats.org/officeDocument/2006/relationships/customXml" Target="../ink/ink700.xml"/><Relationship Id="rId4" Type="http://schemas.openxmlformats.org/officeDocument/2006/relationships/customXml" Target="../ink/ink664.xml"/><Relationship Id="rId39" Type="http://schemas.openxmlformats.org/officeDocument/2006/relationships/customXml" Target="../ink/ink699.xml"/><Relationship Id="rId38" Type="http://schemas.openxmlformats.org/officeDocument/2006/relationships/customXml" Target="../ink/ink698.xml"/><Relationship Id="rId37" Type="http://schemas.openxmlformats.org/officeDocument/2006/relationships/customXml" Target="../ink/ink697.xml"/><Relationship Id="rId36" Type="http://schemas.openxmlformats.org/officeDocument/2006/relationships/customXml" Target="../ink/ink696.xml"/><Relationship Id="rId35" Type="http://schemas.openxmlformats.org/officeDocument/2006/relationships/customXml" Target="../ink/ink695.xml"/><Relationship Id="rId34" Type="http://schemas.openxmlformats.org/officeDocument/2006/relationships/customXml" Target="../ink/ink694.xml"/><Relationship Id="rId33" Type="http://schemas.openxmlformats.org/officeDocument/2006/relationships/customXml" Target="../ink/ink693.xml"/><Relationship Id="rId32" Type="http://schemas.openxmlformats.org/officeDocument/2006/relationships/customXml" Target="../ink/ink692.xml"/><Relationship Id="rId31" Type="http://schemas.openxmlformats.org/officeDocument/2006/relationships/customXml" Target="../ink/ink691.xml"/><Relationship Id="rId30" Type="http://schemas.openxmlformats.org/officeDocument/2006/relationships/customXml" Target="../ink/ink690.xml"/><Relationship Id="rId3" Type="http://schemas.openxmlformats.org/officeDocument/2006/relationships/customXml" Target="../ink/ink663.xml"/><Relationship Id="rId29" Type="http://schemas.openxmlformats.org/officeDocument/2006/relationships/customXml" Target="../ink/ink689.xml"/><Relationship Id="rId28" Type="http://schemas.openxmlformats.org/officeDocument/2006/relationships/customXml" Target="../ink/ink688.xml"/><Relationship Id="rId27" Type="http://schemas.openxmlformats.org/officeDocument/2006/relationships/customXml" Target="../ink/ink687.xml"/><Relationship Id="rId26" Type="http://schemas.openxmlformats.org/officeDocument/2006/relationships/customXml" Target="../ink/ink686.xml"/><Relationship Id="rId25" Type="http://schemas.openxmlformats.org/officeDocument/2006/relationships/customXml" Target="../ink/ink685.xml"/><Relationship Id="rId24" Type="http://schemas.openxmlformats.org/officeDocument/2006/relationships/customXml" Target="../ink/ink684.xml"/><Relationship Id="rId23" Type="http://schemas.openxmlformats.org/officeDocument/2006/relationships/customXml" Target="../ink/ink683.xml"/><Relationship Id="rId22" Type="http://schemas.openxmlformats.org/officeDocument/2006/relationships/customXml" Target="../ink/ink682.xml"/><Relationship Id="rId21" Type="http://schemas.openxmlformats.org/officeDocument/2006/relationships/customXml" Target="../ink/ink681.xml"/><Relationship Id="rId20" Type="http://schemas.openxmlformats.org/officeDocument/2006/relationships/customXml" Target="../ink/ink680.xml"/><Relationship Id="rId2" Type="http://schemas.openxmlformats.org/officeDocument/2006/relationships/customXml" Target="../ink/ink662.xml"/><Relationship Id="rId19" Type="http://schemas.openxmlformats.org/officeDocument/2006/relationships/customXml" Target="../ink/ink679.xml"/><Relationship Id="rId18" Type="http://schemas.openxmlformats.org/officeDocument/2006/relationships/customXml" Target="../ink/ink678.xml"/><Relationship Id="rId17" Type="http://schemas.openxmlformats.org/officeDocument/2006/relationships/customXml" Target="../ink/ink677.xml"/><Relationship Id="rId16" Type="http://schemas.openxmlformats.org/officeDocument/2006/relationships/customXml" Target="../ink/ink676.xml"/><Relationship Id="rId15" Type="http://schemas.openxmlformats.org/officeDocument/2006/relationships/customXml" Target="../ink/ink675.xml"/><Relationship Id="rId14" Type="http://schemas.openxmlformats.org/officeDocument/2006/relationships/customXml" Target="../ink/ink674.xml"/><Relationship Id="rId13" Type="http://schemas.openxmlformats.org/officeDocument/2006/relationships/customXml" Target="../ink/ink673.xml"/><Relationship Id="rId12" Type="http://schemas.openxmlformats.org/officeDocument/2006/relationships/customXml" Target="../ink/ink672.xml"/><Relationship Id="rId11" Type="http://schemas.openxmlformats.org/officeDocument/2006/relationships/customXml" Target="../ink/ink671.xml"/><Relationship Id="rId10" Type="http://schemas.openxmlformats.org/officeDocument/2006/relationships/customXml" Target="../ink/ink670.xml"/><Relationship Id="rId1" Type="http://schemas.openxmlformats.org/officeDocument/2006/relationships/customXml" Target="../ink/ink66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ustomXml" Target="../ink/ink759.xml"/><Relationship Id="rId3" Type="http://schemas.openxmlformats.org/officeDocument/2006/relationships/customXml" Target="../ink/ink758.xml"/><Relationship Id="rId2" Type="http://schemas.openxmlformats.org/officeDocument/2006/relationships/customXml" Target="../ink/ink757.xml"/><Relationship Id="rId1" Type="http://schemas.openxmlformats.org/officeDocument/2006/relationships/customXml" Target="../ink/ink756.xml"/></Relationships>
</file>

<file path=ppt/slides/_rels/slide19.xml.rels><?xml version="1.0" encoding="UTF-8" standalone="yes"?>
<Relationships xmlns="http://schemas.openxmlformats.org/package/2006/relationships"><Relationship Id="rId9" Type="http://schemas.openxmlformats.org/officeDocument/2006/relationships/customXml" Target="../ink/ink768.xml"/><Relationship Id="rId8" Type="http://schemas.openxmlformats.org/officeDocument/2006/relationships/customXml" Target="../ink/ink767.xml"/><Relationship Id="rId7" Type="http://schemas.openxmlformats.org/officeDocument/2006/relationships/customXml" Target="../ink/ink766.xml"/><Relationship Id="rId6" Type="http://schemas.openxmlformats.org/officeDocument/2006/relationships/customXml" Target="../ink/ink765.xml"/><Relationship Id="rId5" Type="http://schemas.openxmlformats.org/officeDocument/2006/relationships/customXml" Target="../ink/ink764.xml"/><Relationship Id="rId4" Type="http://schemas.openxmlformats.org/officeDocument/2006/relationships/customXml" Target="../ink/ink763.xml"/><Relationship Id="rId34" Type="http://schemas.openxmlformats.org/officeDocument/2006/relationships/slideLayout" Target="../slideLayouts/slideLayout2.xml"/><Relationship Id="rId33" Type="http://schemas.openxmlformats.org/officeDocument/2006/relationships/customXml" Target="../ink/ink792.xml"/><Relationship Id="rId32" Type="http://schemas.openxmlformats.org/officeDocument/2006/relationships/customXml" Target="../ink/ink791.xml"/><Relationship Id="rId31" Type="http://schemas.openxmlformats.org/officeDocument/2006/relationships/customXml" Target="../ink/ink790.xml"/><Relationship Id="rId30" Type="http://schemas.openxmlformats.org/officeDocument/2006/relationships/customXml" Target="../ink/ink789.xml"/><Relationship Id="rId3" Type="http://schemas.openxmlformats.org/officeDocument/2006/relationships/customXml" Target="../ink/ink762.xml"/><Relationship Id="rId29" Type="http://schemas.openxmlformats.org/officeDocument/2006/relationships/customXml" Target="../ink/ink788.xml"/><Relationship Id="rId28" Type="http://schemas.openxmlformats.org/officeDocument/2006/relationships/customXml" Target="../ink/ink787.xml"/><Relationship Id="rId27" Type="http://schemas.openxmlformats.org/officeDocument/2006/relationships/customXml" Target="../ink/ink786.xml"/><Relationship Id="rId26" Type="http://schemas.openxmlformats.org/officeDocument/2006/relationships/customXml" Target="../ink/ink785.xml"/><Relationship Id="rId25" Type="http://schemas.openxmlformats.org/officeDocument/2006/relationships/customXml" Target="../ink/ink784.xml"/><Relationship Id="rId24" Type="http://schemas.openxmlformats.org/officeDocument/2006/relationships/customXml" Target="../ink/ink783.xml"/><Relationship Id="rId23" Type="http://schemas.openxmlformats.org/officeDocument/2006/relationships/customXml" Target="../ink/ink782.xml"/><Relationship Id="rId22" Type="http://schemas.openxmlformats.org/officeDocument/2006/relationships/customXml" Target="../ink/ink781.xml"/><Relationship Id="rId21" Type="http://schemas.openxmlformats.org/officeDocument/2006/relationships/customXml" Target="../ink/ink780.xml"/><Relationship Id="rId20" Type="http://schemas.openxmlformats.org/officeDocument/2006/relationships/customXml" Target="../ink/ink779.xml"/><Relationship Id="rId2" Type="http://schemas.openxmlformats.org/officeDocument/2006/relationships/customXml" Target="../ink/ink761.xml"/><Relationship Id="rId19" Type="http://schemas.openxmlformats.org/officeDocument/2006/relationships/customXml" Target="../ink/ink778.xml"/><Relationship Id="rId18" Type="http://schemas.openxmlformats.org/officeDocument/2006/relationships/customXml" Target="../ink/ink777.xml"/><Relationship Id="rId17" Type="http://schemas.openxmlformats.org/officeDocument/2006/relationships/customXml" Target="../ink/ink776.xml"/><Relationship Id="rId16" Type="http://schemas.openxmlformats.org/officeDocument/2006/relationships/customXml" Target="../ink/ink775.xml"/><Relationship Id="rId15" Type="http://schemas.openxmlformats.org/officeDocument/2006/relationships/customXml" Target="../ink/ink774.xml"/><Relationship Id="rId14" Type="http://schemas.openxmlformats.org/officeDocument/2006/relationships/customXml" Target="../ink/ink773.xml"/><Relationship Id="rId13" Type="http://schemas.openxmlformats.org/officeDocument/2006/relationships/customXml" Target="../ink/ink772.xml"/><Relationship Id="rId12" Type="http://schemas.openxmlformats.org/officeDocument/2006/relationships/customXml" Target="../ink/ink771.xml"/><Relationship Id="rId11" Type="http://schemas.openxmlformats.org/officeDocument/2006/relationships/customXml" Target="../ink/ink770.xml"/><Relationship Id="rId10" Type="http://schemas.openxmlformats.org/officeDocument/2006/relationships/customXml" Target="../ink/ink769.xml"/><Relationship Id="rId1" Type="http://schemas.openxmlformats.org/officeDocument/2006/relationships/customXml" Target="../ink/ink7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9" Type="http://schemas.openxmlformats.org/officeDocument/2006/relationships/customXml" Target="../ink/ink801.xml"/><Relationship Id="rId8" Type="http://schemas.openxmlformats.org/officeDocument/2006/relationships/customXml" Target="../ink/ink800.xml"/><Relationship Id="rId7" Type="http://schemas.openxmlformats.org/officeDocument/2006/relationships/customXml" Target="../ink/ink799.xml"/><Relationship Id="rId6" Type="http://schemas.openxmlformats.org/officeDocument/2006/relationships/customXml" Target="../ink/ink798.xml"/><Relationship Id="rId5" Type="http://schemas.openxmlformats.org/officeDocument/2006/relationships/customXml" Target="../ink/ink797.xml"/><Relationship Id="rId4" Type="http://schemas.openxmlformats.org/officeDocument/2006/relationships/customXml" Target="../ink/ink796.xml"/><Relationship Id="rId31" Type="http://schemas.openxmlformats.org/officeDocument/2006/relationships/slideLayout" Target="../slideLayouts/slideLayout2.xml"/><Relationship Id="rId30" Type="http://schemas.openxmlformats.org/officeDocument/2006/relationships/customXml" Target="../ink/ink822.xml"/><Relationship Id="rId3" Type="http://schemas.openxmlformats.org/officeDocument/2006/relationships/customXml" Target="../ink/ink795.xml"/><Relationship Id="rId29" Type="http://schemas.openxmlformats.org/officeDocument/2006/relationships/customXml" Target="../ink/ink821.xml"/><Relationship Id="rId28" Type="http://schemas.openxmlformats.org/officeDocument/2006/relationships/customXml" Target="../ink/ink820.xml"/><Relationship Id="rId27" Type="http://schemas.openxmlformats.org/officeDocument/2006/relationships/customXml" Target="../ink/ink819.xml"/><Relationship Id="rId26" Type="http://schemas.openxmlformats.org/officeDocument/2006/relationships/customXml" Target="../ink/ink818.xml"/><Relationship Id="rId25" Type="http://schemas.openxmlformats.org/officeDocument/2006/relationships/customXml" Target="../ink/ink817.xml"/><Relationship Id="rId24" Type="http://schemas.openxmlformats.org/officeDocument/2006/relationships/customXml" Target="../ink/ink816.xml"/><Relationship Id="rId23" Type="http://schemas.openxmlformats.org/officeDocument/2006/relationships/customXml" Target="../ink/ink815.xml"/><Relationship Id="rId22" Type="http://schemas.openxmlformats.org/officeDocument/2006/relationships/customXml" Target="../ink/ink814.xml"/><Relationship Id="rId21" Type="http://schemas.openxmlformats.org/officeDocument/2006/relationships/customXml" Target="../ink/ink813.xml"/><Relationship Id="rId20" Type="http://schemas.openxmlformats.org/officeDocument/2006/relationships/customXml" Target="../ink/ink812.xml"/><Relationship Id="rId2" Type="http://schemas.openxmlformats.org/officeDocument/2006/relationships/customXml" Target="../ink/ink794.xml"/><Relationship Id="rId19" Type="http://schemas.openxmlformats.org/officeDocument/2006/relationships/customXml" Target="../ink/ink811.xml"/><Relationship Id="rId18" Type="http://schemas.openxmlformats.org/officeDocument/2006/relationships/customXml" Target="../ink/ink810.xml"/><Relationship Id="rId17" Type="http://schemas.openxmlformats.org/officeDocument/2006/relationships/customXml" Target="../ink/ink809.xml"/><Relationship Id="rId16" Type="http://schemas.openxmlformats.org/officeDocument/2006/relationships/customXml" Target="../ink/ink808.xml"/><Relationship Id="rId15" Type="http://schemas.openxmlformats.org/officeDocument/2006/relationships/customXml" Target="../ink/ink807.xml"/><Relationship Id="rId14" Type="http://schemas.openxmlformats.org/officeDocument/2006/relationships/customXml" Target="../ink/ink806.xml"/><Relationship Id="rId13" Type="http://schemas.openxmlformats.org/officeDocument/2006/relationships/customXml" Target="../ink/ink805.xml"/><Relationship Id="rId12" Type="http://schemas.openxmlformats.org/officeDocument/2006/relationships/customXml" Target="../ink/ink804.xml"/><Relationship Id="rId11" Type="http://schemas.openxmlformats.org/officeDocument/2006/relationships/customXml" Target="../ink/ink803.xml"/><Relationship Id="rId10" Type="http://schemas.openxmlformats.org/officeDocument/2006/relationships/customXml" Target="../ink/ink802.xml"/><Relationship Id="rId1" Type="http://schemas.openxmlformats.org/officeDocument/2006/relationships/customXml" Target="../ink/ink793.xml"/></Relationships>
</file>

<file path=ppt/slides/_rels/slide22.xml.rels><?xml version="1.0" encoding="UTF-8" standalone="yes"?>
<Relationships xmlns="http://schemas.openxmlformats.org/package/2006/relationships"><Relationship Id="rId9" Type="http://schemas.openxmlformats.org/officeDocument/2006/relationships/customXml" Target="../ink/ink831.xml"/><Relationship Id="rId8" Type="http://schemas.openxmlformats.org/officeDocument/2006/relationships/customXml" Target="../ink/ink830.xml"/><Relationship Id="rId7" Type="http://schemas.openxmlformats.org/officeDocument/2006/relationships/customXml" Target="../ink/ink829.xml"/><Relationship Id="rId68" Type="http://schemas.openxmlformats.org/officeDocument/2006/relationships/slideLayout" Target="../slideLayouts/slideLayout2.xml"/><Relationship Id="rId67" Type="http://schemas.openxmlformats.org/officeDocument/2006/relationships/customXml" Target="../ink/ink889.xml"/><Relationship Id="rId66" Type="http://schemas.openxmlformats.org/officeDocument/2006/relationships/customXml" Target="../ink/ink888.xml"/><Relationship Id="rId65" Type="http://schemas.openxmlformats.org/officeDocument/2006/relationships/customXml" Target="../ink/ink887.xml"/><Relationship Id="rId64" Type="http://schemas.openxmlformats.org/officeDocument/2006/relationships/customXml" Target="../ink/ink886.xml"/><Relationship Id="rId63" Type="http://schemas.openxmlformats.org/officeDocument/2006/relationships/customXml" Target="../ink/ink885.xml"/><Relationship Id="rId62" Type="http://schemas.openxmlformats.org/officeDocument/2006/relationships/customXml" Target="../ink/ink884.xml"/><Relationship Id="rId61" Type="http://schemas.openxmlformats.org/officeDocument/2006/relationships/customXml" Target="../ink/ink883.xml"/><Relationship Id="rId60" Type="http://schemas.openxmlformats.org/officeDocument/2006/relationships/customXml" Target="../ink/ink882.xml"/><Relationship Id="rId6" Type="http://schemas.openxmlformats.org/officeDocument/2006/relationships/customXml" Target="../ink/ink828.xml"/><Relationship Id="rId59" Type="http://schemas.openxmlformats.org/officeDocument/2006/relationships/customXml" Target="../ink/ink881.xml"/><Relationship Id="rId58" Type="http://schemas.openxmlformats.org/officeDocument/2006/relationships/customXml" Target="../ink/ink880.xml"/><Relationship Id="rId57" Type="http://schemas.openxmlformats.org/officeDocument/2006/relationships/customXml" Target="../ink/ink879.xml"/><Relationship Id="rId56" Type="http://schemas.openxmlformats.org/officeDocument/2006/relationships/customXml" Target="../ink/ink878.xml"/><Relationship Id="rId55" Type="http://schemas.openxmlformats.org/officeDocument/2006/relationships/customXml" Target="../ink/ink877.xml"/><Relationship Id="rId54" Type="http://schemas.openxmlformats.org/officeDocument/2006/relationships/customXml" Target="../ink/ink876.xml"/><Relationship Id="rId53" Type="http://schemas.openxmlformats.org/officeDocument/2006/relationships/customXml" Target="../ink/ink875.xml"/><Relationship Id="rId52" Type="http://schemas.openxmlformats.org/officeDocument/2006/relationships/customXml" Target="../ink/ink874.xml"/><Relationship Id="rId51" Type="http://schemas.openxmlformats.org/officeDocument/2006/relationships/customXml" Target="../ink/ink873.xml"/><Relationship Id="rId50" Type="http://schemas.openxmlformats.org/officeDocument/2006/relationships/customXml" Target="../ink/ink872.xml"/><Relationship Id="rId5" Type="http://schemas.openxmlformats.org/officeDocument/2006/relationships/customXml" Target="../ink/ink827.xml"/><Relationship Id="rId49" Type="http://schemas.openxmlformats.org/officeDocument/2006/relationships/customXml" Target="../ink/ink871.xml"/><Relationship Id="rId48" Type="http://schemas.openxmlformats.org/officeDocument/2006/relationships/customXml" Target="../ink/ink870.xml"/><Relationship Id="rId47" Type="http://schemas.openxmlformats.org/officeDocument/2006/relationships/customXml" Target="../ink/ink869.xml"/><Relationship Id="rId46" Type="http://schemas.openxmlformats.org/officeDocument/2006/relationships/customXml" Target="../ink/ink868.xml"/><Relationship Id="rId45" Type="http://schemas.openxmlformats.org/officeDocument/2006/relationships/customXml" Target="../ink/ink867.xml"/><Relationship Id="rId44" Type="http://schemas.openxmlformats.org/officeDocument/2006/relationships/customXml" Target="../ink/ink866.xml"/><Relationship Id="rId43" Type="http://schemas.openxmlformats.org/officeDocument/2006/relationships/customXml" Target="../ink/ink865.xml"/><Relationship Id="rId42" Type="http://schemas.openxmlformats.org/officeDocument/2006/relationships/customXml" Target="../ink/ink864.xml"/><Relationship Id="rId41" Type="http://schemas.openxmlformats.org/officeDocument/2006/relationships/customXml" Target="../ink/ink863.xml"/><Relationship Id="rId40" Type="http://schemas.openxmlformats.org/officeDocument/2006/relationships/customXml" Target="../ink/ink862.xml"/><Relationship Id="rId4" Type="http://schemas.openxmlformats.org/officeDocument/2006/relationships/customXml" Target="../ink/ink826.xml"/><Relationship Id="rId39" Type="http://schemas.openxmlformats.org/officeDocument/2006/relationships/customXml" Target="../ink/ink861.xml"/><Relationship Id="rId38" Type="http://schemas.openxmlformats.org/officeDocument/2006/relationships/customXml" Target="../ink/ink860.xml"/><Relationship Id="rId37" Type="http://schemas.openxmlformats.org/officeDocument/2006/relationships/customXml" Target="../ink/ink859.xml"/><Relationship Id="rId36" Type="http://schemas.openxmlformats.org/officeDocument/2006/relationships/customXml" Target="../ink/ink858.xml"/><Relationship Id="rId35" Type="http://schemas.openxmlformats.org/officeDocument/2006/relationships/customXml" Target="../ink/ink857.xml"/><Relationship Id="rId34" Type="http://schemas.openxmlformats.org/officeDocument/2006/relationships/customXml" Target="../ink/ink856.xml"/><Relationship Id="rId33" Type="http://schemas.openxmlformats.org/officeDocument/2006/relationships/customXml" Target="../ink/ink855.xml"/><Relationship Id="rId32" Type="http://schemas.openxmlformats.org/officeDocument/2006/relationships/customXml" Target="../ink/ink854.xml"/><Relationship Id="rId31" Type="http://schemas.openxmlformats.org/officeDocument/2006/relationships/customXml" Target="../ink/ink853.xml"/><Relationship Id="rId30" Type="http://schemas.openxmlformats.org/officeDocument/2006/relationships/customXml" Target="../ink/ink852.xml"/><Relationship Id="rId3" Type="http://schemas.openxmlformats.org/officeDocument/2006/relationships/customXml" Target="../ink/ink825.xml"/><Relationship Id="rId29" Type="http://schemas.openxmlformats.org/officeDocument/2006/relationships/customXml" Target="../ink/ink851.xml"/><Relationship Id="rId28" Type="http://schemas.openxmlformats.org/officeDocument/2006/relationships/customXml" Target="../ink/ink850.xml"/><Relationship Id="rId27" Type="http://schemas.openxmlformats.org/officeDocument/2006/relationships/customXml" Target="../ink/ink849.xml"/><Relationship Id="rId26" Type="http://schemas.openxmlformats.org/officeDocument/2006/relationships/customXml" Target="../ink/ink848.xml"/><Relationship Id="rId25" Type="http://schemas.openxmlformats.org/officeDocument/2006/relationships/customXml" Target="../ink/ink847.xml"/><Relationship Id="rId24" Type="http://schemas.openxmlformats.org/officeDocument/2006/relationships/customXml" Target="../ink/ink846.xml"/><Relationship Id="rId23" Type="http://schemas.openxmlformats.org/officeDocument/2006/relationships/customXml" Target="../ink/ink845.xml"/><Relationship Id="rId22" Type="http://schemas.openxmlformats.org/officeDocument/2006/relationships/customXml" Target="../ink/ink844.xml"/><Relationship Id="rId21" Type="http://schemas.openxmlformats.org/officeDocument/2006/relationships/customXml" Target="../ink/ink843.xml"/><Relationship Id="rId20" Type="http://schemas.openxmlformats.org/officeDocument/2006/relationships/customXml" Target="../ink/ink842.xml"/><Relationship Id="rId2" Type="http://schemas.openxmlformats.org/officeDocument/2006/relationships/customXml" Target="../ink/ink824.xml"/><Relationship Id="rId19" Type="http://schemas.openxmlformats.org/officeDocument/2006/relationships/customXml" Target="../ink/ink841.xml"/><Relationship Id="rId18" Type="http://schemas.openxmlformats.org/officeDocument/2006/relationships/customXml" Target="../ink/ink840.xml"/><Relationship Id="rId17" Type="http://schemas.openxmlformats.org/officeDocument/2006/relationships/customXml" Target="../ink/ink839.xml"/><Relationship Id="rId16" Type="http://schemas.openxmlformats.org/officeDocument/2006/relationships/customXml" Target="../ink/ink838.xml"/><Relationship Id="rId15" Type="http://schemas.openxmlformats.org/officeDocument/2006/relationships/customXml" Target="../ink/ink837.xml"/><Relationship Id="rId14" Type="http://schemas.openxmlformats.org/officeDocument/2006/relationships/customXml" Target="../ink/ink836.xml"/><Relationship Id="rId13" Type="http://schemas.openxmlformats.org/officeDocument/2006/relationships/customXml" Target="../ink/ink835.xml"/><Relationship Id="rId12" Type="http://schemas.openxmlformats.org/officeDocument/2006/relationships/customXml" Target="../ink/ink834.xml"/><Relationship Id="rId11" Type="http://schemas.openxmlformats.org/officeDocument/2006/relationships/customXml" Target="../ink/ink833.xml"/><Relationship Id="rId10" Type="http://schemas.openxmlformats.org/officeDocument/2006/relationships/customXml" Target="../ink/ink832.xml"/><Relationship Id="rId1" Type="http://schemas.openxmlformats.org/officeDocument/2006/relationships/customXml" Target="../ink/ink823.xml"/></Relationships>
</file>

<file path=ppt/slides/_rels/slide23.xml.rels><?xml version="1.0" encoding="UTF-8" standalone="yes"?>
<Relationships xmlns="http://schemas.openxmlformats.org/package/2006/relationships"><Relationship Id="rId9" Type="http://schemas.openxmlformats.org/officeDocument/2006/relationships/customXml" Target="../ink/ink898.xml"/><Relationship Id="rId8" Type="http://schemas.openxmlformats.org/officeDocument/2006/relationships/customXml" Target="../ink/ink897.xml"/><Relationship Id="rId7" Type="http://schemas.openxmlformats.org/officeDocument/2006/relationships/customXml" Target="../ink/ink896.xml"/><Relationship Id="rId6" Type="http://schemas.openxmlformats.org/officeDocument/2006/relationships/customXml" Target="../ink/ink895.xml"/><Relationship Id="rId5" Type="http://schemas.openxmlformats.org/officeDocument/2006/relationships/customXml" Target="../ink/ink894.xml"/><Relationship Id="rId4" Type="http://schemas.openxmlformats.org/officeDocument/2006/relationships/customXml" Target="../ink/ink893.xml"/><Relationship Id="rId3" Type="http://schemas.openxmlformats.org/officeDocument/2006/relationships/customXml" Target="../ink/ink892.xml"/><Relationship Id="rId20" Type="http://schemas.openxmlformats.org/officeDocument/2006/relationships/notesSlide" Target="../notesSlides/notesSlide1.xml"/><Relationship Id="rId2" Type="http://schemas.openxmlformats.org/officeDocument/2006/relationships/customXml" Target="../ink/ink891.xml"/><Relationship Id="rId19" Type="http://schemas.openxmlformats.org/officeDocument/2006/relationships/slideLayout" Target="../slideLayouts/slideLayout2.xml"/><Relationship Id="rId18" Type="http://schemas.openxmlformats.org/officeDocument/2006/relationships/customXml" Target="../ink/ink907.xml"/><Relationship Id="rId17" Type="http://schemas.openxmlformats.org/officeDocument/2006/relationships/customXml" Target="../ink/ink906.xml"/><Relationship Id="rId16" Type="http://schemas.openxmlformats.org/officeDocument/2006/relationships/customXml" Target="../ink/ink905.xml"/><Relationship Id="rId15" Type="http://schemas.openxmlformats.org/officeDocument/2006/relationships/customXml" Target="../ink/ink904.xml"/><Relationship Id="rId14" Type="http://schemas.openxmlformats.org/officeDocument/2006/relationships/customXml" Target="../ink/ink903.xml"/><Relationship Id="rId13" Type="http://schemas.openxmlformats.org/officeDocument/2006/relationships/customXml" Target="../ink/ink902.xml"/><Relationship Id="rId12" Type="http://schemas.openxmlformats.org/officeDocument/2006/relationships/customXml" Target="../ink/ink901.xml"/><Relationship Id="rId11" Type="http://schemas.openxmlformats.org/officeDocument/2006/relationships/customXml" Target="../ink/ink900.xml"/><Relationship Id="rId10" Type="http://schemas.openxmlformats.org/officeDocument/2006/relationships/customXml" Target="../ink/ink899.xml"/><Relationship Id="rId1" Type="http://schemas.openxmlformats.org/officeDocument/2006/relationships/customXml" Target="../ink/ink890.xml"/></Relationships>
</file>

<file path=ppt/slides/_rels/slide24.xml.rels><?xml version="1.0" encoding="UTF-8" standalone="yes"?>
<Relationships xmlns="http://schemas.openxmlformats.org/package/2006/relationships"><Relationship Id="rId9" Type="http://schemas.openxmlformats.org/officeDocument/2006/relationships/customXml" Target="../ink/ink916.xml"/><Relationship Id="rId8" Type="http://schemas.openxmlformats.org/officeDocument/2006/relationships/customXml" Target="../ink/ink915.xml"/><Relationship Id="rId7" Type="http://schemas.openxmlformats.org/officeDocument/2006/relationships/customXml" Target="../ink/ink914.xml"/><Relationship Id="rId6" Type="http://schemas.openxmlformats.org/officeDocument/2006/relationships/customXml" Target="../ink/ink913.xml"/><Relationship Id="rId5" Type="http://schemas.openxmlformats.org/officeDocument/2006/relationships/customXml" Target="../ink/ink912.xml"/><Relationship Id="rId4" Type="http://schemas.openxmlformats.org/officeDocument/2006/relationships/customXml" Target="../ink/ink911.xml"/><Relationship Id="rId34" Type="http://schemas.openxmlformats.org/officeDocument/2006/relationships/notesSlide" Target="../notesSlides/notesSlide2.xml"/><Relationship Id="rId33" Type="http://schemas.openxmlformats.org/officeDocument/2006/relationships/slideLayout" Target="../slideLayouts/slideLayout2.xml"/><Relationship Id="rId32" Type="http://schemas.openxmlformats.org/officeDocument/2006/relationships/customXml" Target="../ink/ink939.xml"/><Relationship Id="rId31" Type="http://schemas.openxmlformats.org/officeDocument/2006/relationships/customXml" Target="../ink/ink938.xml"/><Relationship Id="rId30" Type="http://schemas.openxmlformats.org/officeDocument/2006/relationships/customXml" Target="../ink/ink937.xml"/><Relationship Id="rId3" Type="http://schemas.openxmlformats.org/officeDocument/2006/relationships/customXml" Target="../ink/ink910.xml"/><Relationship Id="rId29" Type="http://schemas.openxmlformats.org/officeDocument/2006/relationships/customXml" Target="../ink/ink936.xml"/><Relationship Id="rId28" Type="http://schemas.openxmlformats.org/officeDocument/2006/relationships/customXml" Target="../ink/ink935.xml"/><Relationship Id="rId27" Type="http://schemas.openxmlformats.org/officeDocument/2006/relationships/customXml" Target="../ink/ink934.xml"/><Relationship Id="rId26" Type="http://schemas.openxmlformats.org/officeDocument/2006/relationships/customXml" Target="../ink/ink933.xml"/><Relationship Id="rId25" Type="http://schemas.openxmlformats.org/officeDocument/2006/relationships/customXml" Target="../ink/ink932.xml"/><Relationship Id="rId24" Type="http://schemas.openxmlformats.org/officeDocument/2006/relationships/customXml" Target="../ink/ink931.xml"/><Relationship Id="rId23" Type="http://schemas.openxmlformats.org/officeDocument/2006/relationships/customXml" Target="../ink/ink930.xml"/><Relationship Id="rId22" Type="http://schemas.openxmlformats.org/officeDocument/2006/relationships/customXml" Target="../ink/ink929.xml"/><Relationship Id="rId21" Type="http://schemas.openxmlformats.org/officeDocument/2006/relationships/customXml" Target="../ink/ink928.xml"/><Relationship Id="rId20" Type="http://schemas.openxmlformats.org/officeDocument/2006/relationships/customXml" Target="../ink/ink927.xml"/><Relationship Id="rId2" Type="http://schemas.openxmlformats.org/officeDocument/2006/relationships/customXml" Target="../ink/ink909.xml"/><Relationship Id="rId19" Type="http://schemas.openxmlformats.org/officeDocument/2006/relationships/customXml" Target="../ink/ink926.xml"/><Relationship Id="rId18" Type="http://schemas.openxmlformats.org/officeDocument/2006/relationships/customXml" Target="../ink/ink925.xml"/><Relationship Id="rId17" Type="http://schemas.openxmlformats.org/officeDocument/2006/relationships/customXml" Target="../ink/ink924.xml"/><Relationship Id="rId16" Type="http://schemas.openxmlformats.org/officeDocument/2006/relationships/customXml" Target="../ink/ink923.xml"/><Relationship Id="rId15" Type="http://schemas.openxmlformats.org/officeDocument/2006/relationships/customXml" Target="../ink/ink922.xml"/><Relationship Id="rId14" Type="http://schemas.openxmlformats.org/officeDocument/2006/relationships/customXml" Target="../ink/ink921.xml"/><Relationship Id="rId13" Type="http://schemas.openxmlformats.org/officeDocument/2006/relationships/customXml" Target="../ink/ink920.xml"/><Relationship Id="rId12" Type="http://schemas.openxmlformats.org/officeDocument/2006/relationships/customXml" Target="../ink/ink919.xml"/><Relationship Id="rId11" Type="http://schemas.openxmlformats.org/officeDocument/2006/relationships/customXml" Target="../ink/ink918.xml"/><Relationship Id="rId10" Type="http://schemas.openxmlformats.org/officeDocument/2006/relationships/customXml" Target="../ink/ink917.xml"/><Relationship Id="rId1" Type="http://schemas.openxmlformats.org/officeDocument/2006/relationships/customXml" Target="../ink/ink908.xml"/></Relationships>
</file>

<file path=ppt/slides/_rels/slide25.xml.rels><?xml version="1.0" encoding="UTF-8" standalone="yes"?>
<Relationships xmlns="http://schemas.openxmlformats.org/package/2006/relationships"><Relationship Id="rId9" Type="http://schemas.openxmlformats.org/officeDocument/2006/relationships/customXml" Target="../ink/ink948.xml"/><Relationship Id="rId8" Type="http://schemas.openxmlformats.org/officeDocument/2006/relationships/customXml" Target="../ink/ink947.xml"/><Relationship Id="rId7" Type="http://schemas.openxmlformats.org/officeDocument/2006/relationships/customXml" Target="../ink/ink946.xml"/><Relationship Id="rId6" Type="http://schemas.openxmlformats.org/officeDocument/2006/relationships/customXml" Target="../ink/ink945.xml"/><Relationship Id="rId5" Type="http://schemas.openxmlformats.org/officeDocument/2006/relationships/customXml" Target="../ink/ink944.xml"/><Relationship Id="rId4" Type="http://schemas.openxmlformats.org/officeDocument/2006/relationships/customXml" Target="../ink/ink943.xml"/><Relationship Id="rId3" Type="http://schemas.openxmlformats.org/officeDocument/2006/relationships/customXml" Target="../ink/ink942.xml"/><Relationship Id="rId2" Type="http://schemas.openxmlformats.org/officeDocument/2006/relationships/customXml" Target="../ink/ink941.xml"/><Relationship Id="rId10" Type="http://schemas.openxmlformats.org/officeDocument/2006/relationships/slideLayout" Target="../slideLayouts/slideLayout2.xml"/><Relationship Id="rId1" Type="http://schemas.openxmlformats.org/officeDocument/2006/relationships/customXml" Target="../ink/ink940.xml"/></Relationships>
</file>

<file path=ppt/slides/_rels/slide26.xml.rels><?xml version="1.0" encoding="UTF-8" standalone="yes"?>
<Relationships xmlns="http://schemas.openxmlformats.org/package/2006/relationships"><Relationship Id="rId9" Type="http://schemas.openxmlformats.org/officeDocument/2006/relationships/customXml" Target="../ink/ink957.xml"/><Relationship Id="rId8" Type="http://schemas.openxmlformats.org/officeDocument/2006/relationships/customXml" Target="../ink/ink956.xml"/><Relationship Id="rId7" Type="http://schemas.openxmlformats.org/officeDocument/2006/relationships/customXml" Target="../ink/ink955.xml"/><Relationship Id="rId6" Type="http://schemas.openxmlformats.org/officeDocument/2006/relationships/customXml" Target="../ink/ink954.xml"/><Relationship Id="rId5" Type="http://schemas.openxmlformats.org/officeDocument/2006/relationships/customXml" Target="../ink/ink953.xml"/><Relationship Id="rId4" Type="http://schemas.openxmlformats.org/officeDocument/2006/relationships/customXml" Target="../ink/ink952.xml"/><Relationship Id="rId3" Type="http://schemas.openxmlformats.org/officeDocument/2006/relationships/customXml" Target="../ink/ink951.xml"/><Relationship Id="rId24" Type="http://schemas.openxmlformats.org/officeDocument/2006/relationships/slideLayout" Target="../slideLayouts/slideLayout2.xml"/><Relationship Id="rId23" Type="http://schemas.openxmlformats.org/officeDocument/2006/relationships/customXml" Target="../ink/ink971.xml"/><Relationship Id="rId22" Type="http://schemas.openxmlformats.org/officeDocument/2006/relationships/customXml" Target="../ink/ink970.xml"/><Relationship Id="rId21" Type="http://schemas.openxmlformats.org/officeDocument/2006/relationships/customXml" Target="../ink/ink969.xml"/><Relationship Id="rId20" Type="http://schemas.openxmlformats.org/officeDocument/2006/relationships/customXml" Target="../ink/ink968.xml"/><Relationship Id="rId2" Type="http://schemas.openxmlformats.org/officeDocument/2006/relationships/customXml" Target="../ink/ink950.xml"/><Relationship Id="rId19" Type="http://schemas.openxmlformats.org/officeDocument/2006/relationships/customXml" Target="../ink/ink967.xml"/><Relationship Id="rId18" Type="http://schemas.openxmlformats.org/officeDocument/2006/relationships/customXml" Target="../ink/ink966.xml"/><Relationship Id="rId17" Type="http://schemas.openxmlformats.org/officeDocument/2006/relationships/customXml" Target="../ink/ink965.xml"/><Relationship Id="rId16" Type="http://schemas.openxmlformats.org/officeDocument/2006/relationships/customXml" Target="../ink/ink964.xml"/><Relationship Id="rId15" Type="http://schemas.openxmlformats.org/officeDocument/2006/relationships/customXml" Target="../ink/ink963.xml"/><Relationship Id="rId14" Type="http://schemas.openxmlformats.org/officeDocument/2006/relationships/customXml" Target="../ink/ink962.xml"/><Relationship Id="rId13" Type="http://schemas.openxmlformats.org/officeDocument/2006/relationships/customXml" Target="../ink/ink961.xml"/><Relationship Id="rId12" Type="http://schemas.openxmlformats.org/officeDocument/2006/relationships/customXml" Target="../ink/ink960.xml"/><Relationship Id="rId11" Type="http://schemas.openxmlformats.org/officeDocument/2006/relationships/customXml" Target="../ink/ink959.xml"/><Relationship Id="rId10" Type="http://schemas.openxmlformats.org/officeDocument/2006/relationships/customXml" Target="../ink/ink958.xml"/><Relationship Id="rId1" Type="http://schemas.openxmlformats.org/officeDocument/2006/relationships/customXml" Target="../ink/ink94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ink/ink97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980.xml"/><Relationship Id="rId7" Type="http://schemas.openxmlformats.org/officeDocument/2006/relationships/customXml" Target="../ink/ink979.xml"/><Relationship Id="rId6" Type="http://schemas.openxmlformats.org/officeDocument/2006/relationships/customXml" Target="../ink/ink978.xml"/><Relationship Id="rId5" Type="http://schemas.openxmlformats.org/officeDocument/2006/relationships/customXml" Target="../ink/ink977.xml"/><Relationship Id="rId4" Type="http://schemas.openxmlformats.org/officeDocument/2006/relationships/customXml" Target="../ink/ink976.xml"/><Relationship Id="rId3" Type="http://schemas.openxmlformats.org/officeDocument/2006/relationships/customXml" Target="../ink/ink975.xml"/><Relationship Id="rId2" Type="http://schemas.openxmlformats.org/officeDocument/2006/relationships/customXml" Target="../ink/ink974.xml"/><Relationship Id="rId1" Type="http://schemas.openxmlformats.org/officeDocument/2006/relationships/customXml" Target="../ink/ink973.xml"/></Relationships>
</file>

<file path=ppt/slides/_rels/slide29.xml.rels><?xml version="1.0" encoding="UTF-8" standalone="yes"?>
<Relationships xmlns="http://schemas.openxmlformats.org/package/2006/relationships"><Relationship Id="rId9" Type="http://schemas.openxmlformats.org/officeDocument/2006/relationships/customXml" Target="../ink/ink989.xml"/><Relationship Id="rId8" Type="http://schemas.openxmlformats.org/officeDocument/2006/relationships/customXml" Target="../ink/ink988.xml"/><Relationship Id="rId7" Type="http://schemas.openxmlformats.org/officeDocument/2006/relationships/customXml" Target="../ink/ink987.xml"/><Relationship Id="rId6" Type="http://schemas.openxmlformats.org/officeDocument/2006/relationships/customXml" Target="../ink/ink986.xml"/><Relationship Id="rId5" Type="http://schemas.openxmlformats.org/officeDocument/2006/relationships/customXml" Target="../ink/ink985.xml"/><Relationship Id="rId4" Type="http://schemas.openxmlformats.org/officeDocument/2006/relationships/customXml" Target="../ink/ink984.xml"/><Relationship Id="rId3" Type="http://schemas.openxmlformats.org/officeDocument/2006/relationships/customXml" Target="../ink/ink983.xml"/><Relationship Id="rId2" Type="http://schemas.openxmlformats.org/officeDocument/2006/relationships/customXml" Target="../ink/ink982.xml"/><Relationship Id="rId12" Type="http://schemas.openxmlformats.org/officeDocument/2006/relationships/slideLayout" Target="../slideLayouts/slideLayout2.xml"/><Relationship Id="rId11" Type="http://schemas.openxmlformats.org/officeDocument/2006/relationships/customXml" Target="../ink/ink991.xml"/><Relationship Id="rId10" Type="http://schemas.openxmlformats.org/officeDocument/2006/relationships/customXml" Target="../ink/ink990.xml"/><Relationship Id="rId1" Type="http://schemas.openxmlformats.org/officeDocument/2006/relationships/customXml" Target="../ink/ink9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customXml" Target="../ink/ink999.xml"/><Relationship Id="rId8" Type="http://schemas.openxmlformats.org/officeDocument/2006/relationships/customXml" Target="../ink/ink998.xml"/><Relationship Id="rId7" Type="http://schemas.openxmlformats.org/officeDocument/2006/relationships/customXml" Target="../ink/ink997.xml"/><Relationship Id="rId6" Type="http://schemas.openxmlformats.org/officeDocument/2006/relationships/customXml" Target="../ink/ink996.xml"/><Relationship Id="rId5" Type="http://schemas.openxmlformats.org/officeDocument/2006/relationships/customXml" Target="../ink/ink995.xml"/><Relationship Id="rId4" Type="http://schemas.openxmlformats.org/officeDocument/2006/relationships/customXml" Target="../ink/ink994.xml"/><Relationship Id="rId3" Type="http://schemas.openxmlformats.org/officeDocument/2006/relationships/customXml" Target="../ink/ink993.xml"/><Relationship Id="rId28" Type="http://schemas.openxmlformats.org/officeDocument/2006/relationships/notesSlide" Target="../notesSlides/notesSlide3.xml"/><Relationship Id="rId27" Type="http://schemas.openxmlformats.org/officeDocument/2006/relationships/slideLayout" Target="../slideLayouts/slideLayout2.xml"/><Relationship Id="rId26" Type="http://schemas.openxmlformats.org/officeDocument/2006/relationships/customXml" Target="../ink/ink1016.xml"/><Relationship Id="rId25" Type="http://schemas.openxmlformats.org/officeDocument/2006/relationships/customXml" Target="../ink/ink1015.xml"/><Relationship Id="rId24" Type="http://schemas.openxmlformats.org/officeDocument/2006/relationships/customXml" Target="../ink/ink1014.xml"/><Relationship Id="rId23" Type="http://schemas.openxmlformats.org/officeDocument/2006/relationships/customXml" Target="../ink/ink1013.xml"/><Relationship Id="rId22" Type="http://schemas.openxmlformats.org/officeDocument/2006/relationships/customXml" Target="../ink/ink1012.xml"/><Relationship Id="rId21" Type="http://schemas.openxmlformats.org/officeDocument/2006/relationships/customXml" Target="../ink/ink1011.xml"/><Relationship Id="rId20" Type="http://schemas.openxmlformats.org/officeDocument/2006/relationships/customXml" Target="../ink/ink1010.xml"/><Relationship Id="rId2" Type="http://schemas.openxmlformats.org/officeDocument/2006/relationships/customXml" Target="../ink/ink992.xml"/><Relationship Id="rId19" Type="http://schemas.openxmlformats.org/officeDocument/2006/relationships/customXml" Target="../ink/ink1009.xml"/><Relationship Id="rId18" Type="http://schemas.openxmlformats.org/officeDocument/2006/relationships/customXml" Target="../ink/ink1008.xml"/><Relationship Id="rId17" Type="http://schemas.openxmlformats.org/officeDocument/2006/relationships/customXml" Target="../ink/ink1007.xml"/><Relationship Id="rId16" Type="http://schemas.openxmlformats.org/officeDocument/2006/relationships/customXml" Target="../ink/ink1006.xml"/><Relationship Id="rId15" Type="http://schemas.openxmlformats.org/officeDocument/2006/relationships/customXml" Target="../ink/ink1005.xml"/><Relationship Id="rId14" Type="http://schemas.openxmlformats.org/officeDocument/2006/relationships/customXml" Target="../ink/ink1004.xml"/><Relationship Id="rId13" Type="http://schemas.openxmlformats.org/officeDocument/2006/relationships/customXml" Target="../ink/ink1003.xml"/><Relationship Id="rId12" Type="http://schemas.openxmlformats.org/officeDocument/2006/relationships/customXml" Target="../ink/ink1002.xml"/><Relationship Id="rId11" Type="http://schemas.openxmlformats.org/officeDocument/2006/relationships/customXml" Target="../ink/ink1001.xml"/><Relationship Id="rId10" Type="http://schemas.openxmlformats.org/officeDocument/2006/relationships/customXml" Target="../ink/ink1000.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9" Type="http://schemas.openxmlformats.org/officeDocument/2006/relationships/customXml" Target="../ink/ink1024.xml"/><Relationship Id="rId8" Type="http://schemas.openxmlformats.org/officeDocument/2006/relationships/customXml" Target="../ink/ink1023.xml"/><Relationship Id="rId7" Type="http://schemas.openxmlformats.org/officeDocument/2006/relationships/customXml" Target="../ink/ink1022.xml"/><Relationship Id="rId6" Type="http://schemas.openxmlformats.org/officeDocument/2006/relationships/customXml" Target="../ink/ink1021.xml"/><Relationship Id="rId5" Type="http://schemas.openxmlformats.org/officeDocument/2006/relationships/customXml" Target="../ink/ink1020.xml"/><Relationship Id="rId4" Type="http://schemas.openxmlformats.org/officeDocument/2006/relationships/customXml" Target="../ink/ink1019.xml"/><Relationship Id="rId36" Type="http://schemas.openxmlformats.org/officeDocument/2006/relationships/slideLayout" Target="../slideLayouts/slideLayout2.xml"/><Relationship Id="rId35" Type="http://schemas.openxmlformats.org/officeDocument/2006/relationships/customXml" Target="../ink/ink1050.xml"/><Relationship Id="rId34" Type="http://schemas.openxmlformats.org/officeDocument/2006/relationships/customXml" Target="../ink/ink1049.xml"/><Relationship Id="rId33" Type="http://schemas.openxmlformats.org/officeDocument/2006/relationships/customXml" Target="../ink/ink1048.xml"/><Relationship Id="rId32" Type="http://schemas.openxmlformats.org/officeDocument/2006/relationships/customXml" Target="../ink/ink1047.xml"/><Relationship Id="rId31" Type="http://schemas.openxmlformats.org/officeDocument/2006/relationships/customXml" Target="../ink/ink1046.xml"/><Relationship Id="rId30" Type="http://schemas.openxmlformats.org/officeDocument/2006/relationships/customXml" Target="../ink/ink1045.xml"/><Relationship Id="rId3" Type="http://schemas.openxmlformats.org/officeDocument/2006/relationships/customXml" Target="../ink/ink1018.xml"/><Relationship Id="rId29" Type="http://schemas.openxmlformats.org/officeDocument/2006/relationships/customXml" Target="../ink/ink1044.xml"/><Relationship Id="rId28" Type="http://schemas.openxmlformats.org/officeDocument/2006/relationships/customXml" Target="../ink/ink1043.xml"/><Relationship Id="rId27" Type="http://schemas.openxmlformats.org/officeDocument/2006/relationships/customXml" Target="../ink/ink1042.xml"/><Relationship Id="rId26" Type="http://schemas.openxmlformats.org/officeDocument/2006/relationships/customXml" Target="../ink/ink1041.xml"/><Relationship Id="rId25" Type="http://schemas.openxmlformats.org/officeDocument/2006/relationships/customXml" Target="../ink/ink1040.xml"/><Relationship Id="rId24" Type="http://schemas.openxmlformats.org/officeDocument/2006/relationships/customXml" Target="../ink/ink1039.xml"/><Relationship Id="rId23" Type="http://schemas.openxmlformats.org/officeDocument/2006/relationships/customXml" Target="../ink/ink1038.xml"/><Relationship Id="rId22" Type="http://schemas.openxmlformats.org/officeDocument/2006/relationships/customXml" Target="../ink/ink1037.xml"/><Relationship Id="rId21" Type="http://schemas.openxmlformats.org/officeDocument/2006/relationships/customXml" Target="../ink/ink1036.xml"/><Relationship Id="rId20" Type="http://schemas.openxmlformats.org/officeDocument/2006/relationships/customXml" Target="../ink/ink1035.xml"/><Relationship Id="rId2" Type="http://schemas.openxmlformats.org/officeDocument/2006/relationships/customXml" Target="../ink/ink1017.xml"/><Relationship Id="rId19" Type="http://schemas.openxmlformats.org/officeDocument/2006/relationships/customXml" Target="../ink/ink1034.xml"/><Relationship Id="rId18" Type="http://schemas.openxmlformats.org/officeDocument/2006/relationships/customXml" Target="../ink/ink1033.xml"/><Relationship Id="rId17" Type="http://schemas.openxmlformats.org/officeDocument/2006/relationships/customXml" Target="../ink/ink1032.xml"/><Relationship Id="rId16" Type="http://schemas.openxmlformats.org/officeDocument/2006/relationships/customXml" Target="../ink/ink1031.xml"/><Relationship Id="rId15" Type="http://schemas.openxmlformats.org/officeDocument/2006/relationships/customXml" Target="../ink/ink1030.xml"/><Relationship Id="rId14" Type="http://schemas.openxmlformats.org/officeDocument/2006/relationships/customXml" Target="../ink/ink1029.xml"/><Relationship Id="rId13" Type="http://schemas.openxmlformats.org/officeDocument/2006/relationships/customXml" Target="../ink/ink1028.xml"/><Relationship Id="rId12" Type="http://schemas.openxmlformats.org/officeDocument/2006/relationships/customXml" Target="../ink/ink1027.xml"/><Relationship Id="rId11" Type="http://schemas.openxmlformats.org/officeDocument/2006/relationships/customXml" Target="../ink/ink1026.xml"/><Relationship Id="rId10" Type="http://schemas.openxmlformats.org/officeDocument/2006/relationships/customXml" Target="../ink/ink1025.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1055.xml"/><Relationship Id="rId4" Type="http://schemas.openxmlformats.org/officeDocument/2006/relationships/customXml" Target="../ink/ink1054.xml"/><Relationship Id="rId3" Type="http://schemas.openxmlformats.org/officeDocument/2006/relationships/customXml" Target="../ink/ink1053.xml"/><Relationship Id="rId2" Type="http://schemas.openxmlformats.org/officeDocument/2006/relationships/customXml" Target="../ink/ink1052.xml"/><Relationship Id="rId1" Type="http://schemas.openxmlformats.org/officeDocument/2006/relationships/customXml" Target="../ink/ink1051.xml"/></Relationships>
</file>

<file path=ppt/slides/_rels/slide33.xml.rels><?xml version="1.0" encoding="UTF-8" standalone="yes"?>
<Relationships xmlns="http://schemas.openxmlformats.org/package/2006/relationships"><Relationship Id="rId9" Type="http://schemas.openxmlformats.org/officeDocument/2006/relationships/customXml" Target="../ink/ink1064.xml"/><Relationship Id="rId8" Type="http://schemas.openxmlformats.org/officeDocument/2006/relationships/customXml" Target="../ink/ink1063.xml"/><Relationship Id="rId7" Type="http://schemas.openxmlformats.org/officeDocument/2006/relationships/customXml" Target="../ink/ink1062.xml"/><Relationship Id="rId6" Type="http://schemas.openxmlformats.org/officeDocument/2006/relationships/customXml" Target="../ink/ink1061.xml"/><Relationship Id="rId5" Type="http://schemas.openxmlformats.org/officeDocument/2006/relationships/customXml" Target="../ink/ink1060.xml"/><Relationship Id="rId4" Type="http://schemas.openxmlformats.org/officeDocument/2006/relationships/customXml" Target="../ink/ink1059.xml"/><Relationship Id="rId3" Type="http://schemas.openxmlformats.org/officeDocument/2006/relationships/customXml" Target="../ink/ink1058.xml"/><Relationship Id="rId2" Type="http://schemas.openxmlformats.org/officeDocument/2006/relationships/customXml" Target="../ink/ink1057.xml"/><Relationship Id="rId18" Type="http://schemas.openxmlformats.org/officeDocument/2006/relationships/slideLayout" Target="../slideLayouts/slideLayout2.xml"/><Relationship Id="rId17" Type="http://schemas.openxmlformats.org/officeDocument/2006/relationships/customXml" Target="../ink/ink1072.xml"/><Relationship Id="rId16" Type="http://schemas.openxmlformats.org/officeDocument/2006/relationships/customXml" Target="../ink/ink1071.xml"/><Relationship Id="rId15" Type="http://schemas.openxmlformats.org/officeDocument/2006/relationships/customXml" Target="../ink/ink1070.xml"/><Relationship Id="rId14" Type="http://schemas.openxmlformats.org/officeDocument/2006/relationships/customXml" Target="../ink/ink1069.xml"/><Relationship Id="rId13" Type="http://schemas.openxmlformats.org/officeDocument/2006/relationships/customXml" Target="../ink/ink1068.xml"/><Relationship Id="rId12" Type="http://schemas.openxmlformats.org/officeDocument/2006/relationships/customXml" Target="../ink/ink1067.xml"/><Relationship Id="rId11" Type="http://schemas.openxmlformats.org/officeDocument/2006/relationships/customXml" Target="../ink/ink1066.xml"/><Relationship Id="rId10" Type="http://schemas.openxmlformats.org/officeDocument/2006/relationships/customXml" Target="../ink/ink1065.xml"/><Relationship Id="rId1" Type="http://schemas.openxmlformats.org/officeDocument/2006/relationships/customXml" Target="../ink/ink1056.xml"/></Relationships>
</file>

<file path=ppt/slides/_rels/slide34.xml.rels><?xml version="1.0" encoding="UTF-8" standalone="yes"?>
<Relationships xmlns="http://schemas.openxmlformats.org/package/2006/relationships"><Relationship Id="rId9" Type="http://schemas.openxmlformats.org/officeDocument/2006/relationships/customXml" Target="../ink/ink1080.xml"/><Relationship Id="rId8" Type="http://schemas.openxmlformats.org/officeDocument/2006/relationships/customXml" Target="../ink/ink1079.xml"/><Relationship Id="rId7" Type="http://schemas.openxmlformats.org/officeDocument/2006/relationships/customXml" Target="../ink/ink1078.xml"/><Relationship Id="rId6" Type="http://schemas.openxmlformats.org/officeDocument/2006/relationships/customXml" Target="../ink/ink1077.xml"/><Relationship Id="rId5" Type="http://schemas.openxmlformats.org/officeDocument/2006/relationships/customXml" Target="../ink/ink1076.xml"/><Relationship Id="rId4" Type="http://schemas.openxmlformats.org/officeDocument/2006/relationships/customXml" Target="../ink/ink1075.xml"/><Relationship Id="rId3" Type="http://schemas.openxmlformats.org/officeDocument/2006/relationships/customXml" Target="../ink/ink1074.xml"/><Relationship Id="rId2" Type="http://schemas.openxmlformats.org/officeDocument/2006/relationships/customXml" Target="../ink/ink1073.xml"/><Relationship Id="rId17" Type="http://schemas.openxmlformats.org/officeDocument/2006/relationships/slideLayout" Target="../slideLayouts/slideLayout2.xml"/><Relationship Id="rId16" Type="http://schemas.openxmlformats.org/officeDocument/2006/relationships/customXml" Target="../ink/ink1087.xml"/><Relationship Id="rId15" Type="http://schemas.openxmlformats.org/officeDocument/2006/relationships/customXml" Target="../ink/ink1086.xml"/><Relationship Id="rId14" Type="http://schemas.openxmlformats.org/officeDocument/2006/relationships/customXml" Target="../ink/ink1085.xml"/><Relationship Id="rId13" Type="http://schemas.openxmlformats.org/officeDocument/2006/relationships/customXml" Target="../ink/ink1084.xml"/><Relationship Id="rId12" Type="http://schemas.openxmlformats.org/officeDocument/2006/relationships/customXml" Target="../ink/ink1083.xml"/><Relationship Id="rId11" Type="http://schemas.openxmlformats.org/officeDocument/2006/relationships/customXml" Target="../ink/ink1082.xml"/><Relationship Id="rId10" Type="http://schemas.openxmlformats.org/officeDocument/2006/relationships/customXml" Target="../ink/ink1081.xml"/><Relationship Id="rId1" Type="http://schemas.openxmlformats.org/officeDocument/2006/relationships/image" Target="../media/image15.jpeg"/></Relationships>
</file>

<file path=ppt/slides/_rels/slide35.xml.rels><?xml version="1.0" encoding="UTF-8" standalone="yes"?>
<Relationships xmlns="http://schemas.openxmlformats.org/package/2006/relationships"><Relationship Id="rId9" Type="http://schemas.openxmlformats.org/officeDocument/2006/relationships/customXml" Target="../ink/ink1096.xml"/><Relationship Id="rId8" Type="http://schemas.openxmlformats.org/officeDocument/2006/relationships/customXml" Target="../ink/ink1095.xml"/><Relationship Id="rId7" Type="http://schemas.openxmlformats.org/officeDocument/2006/relationships/customXml" Target="../ink/ink1094.xml"/><Relationship Id="rId6" Type="http://schemas.openxmlformats.org/officeDocument/2006/relationships/customXml" Target="../ink/ink1093.xml"/><Relationship Id="rId5" Type="http://schemas.openxmlformats.org/officeDocument/2006/relationships/customXml" Target="../ink/ink1092.xml"/><Relationship Id="rId4" Type="http://schemas.openxmlformats.org/officeDocument/2006/relationships/customXml" Target="../ink/ink1091.xml"/><Relationship Id="rId3" Type="http://schemas.openxmlformats.org/officeDocument/2006/relationships/customXml" Target="../ink/ink1090.xml"/><Relationship Id="rId2" Type="http://schemas.openxmlformats.org/officeDocument/2006/relationships/customXml" Target="../ink/ink1089.xml"/><Relationship Id="rId16" Type="http://schemas.openxmlformats.org/officeDocument/2006/relationships/slideLayout" Target="../slideLayouts/slideLayout2.xml"/><Relationship Id="rId15" Type="http://schemas.openxmlformats.org/officeDocument/2006/relationships/customXml" Target="../ink/ink1102.xml"/><Relationship Id="rId14" Type="http://schemas.openxmlformats.org/officeDocument/2006/relationships/customXml" Target="../ink/ink1101.xml"/><Relationship Id="rId13" Type="http://schemas.openxmlformats.org/officeDocument/2006/relationships/customXml" Target="../ink/ink1100.xml"/><Relationship Id="rId12" Type="http://schemas.openxmlformats.org/officeDocument/2006/relationships/customXml" Target="../ink/ink1099.xml"/><Relationship Id="rId11" Type="http://schemas.openxmlformats.org/officeDocument/2006/relationships/customXml" Target="../ink/ink1098.xml"/><Relationship Id="rId10" Type="http://schemas.openxmlformats.org/officeDocument/2006/relationships/customXml" Target="../ink/ink1097.xml"/><Relationship Id="rId1" Type="http://schemas.openxmlformats.org/officeDocument/2006/relationships/customXml" Target="../ink/ink1088.xml"/></Relationships>
</file>

<file path=ppt/slides/_rels/slide36.xml.rels><?xml version="1.0" encoding="UTF-8" standalone="yes"?>
<Relationships xmlns="http://schemas.openxmlformats.org/package/2006/relationships"><Relationship Id="rId9" Type="http://schemas.openxmlformats.org/officeDocument/2006/relationships/customXml" Target="../ink/ink1109.xml"/><Relationship Id="rId8" Type="http://schemas.openxmlformats.org/officeDocument/2006/relationships/customXml" Target="../ink/ink1108.xml"/><Relationship Id="rId7" Type="http://schemas.openxmlformats.org/officeDocument/2006/relationships/customXml" Target="../ink/ink1107.xml"/><Relationship Id="rId6" Type="http://schemas.openxmlformats.org/officeDocument/2006/relationships/customXml" Target="../ink/ink1106.xml"/><Relationship Id="rId5" Type="http://schemas.openxmlformats.org/officeDocument/2006/relationships/customXml" Target="../ink/ink1105.xml"/><Relationship Id="rId46" Type="http://schemas.openxmlformats.org/officeDocument/2006/relationships/slideLayout" Target="../slideLayouts/slideLayout2.xml"/><Relationship Id="rId45" Type="http://schemas.openxmlformats.org/officeDocument/2006/relationships/customXml" Target="../ink/ink1145.xml"/><Relationship Id="rId44" Type="http://schemas.openxmlformats.org/officeDocument/2006/relationships/customXml" Target="../ink/ink1144.xml"/><Relationship Id="rId43" Type="http://schemas.openxmlformats.org/officeDocument/2006/relationships/customXml" Target="../ink/ink1143.xml"/><Relationship Id="rId42" Type="http://schemas.openxmlformats.org/officeDocument/2006/relationships/customXml" Target="../ink/ink1142.xml"/><Relationship Id="rId41" Type="http://schemas.openxmlformats.org/officeDocument/2006/relationships/customXml" Target="../ink/ink1141.xml"/><Relationship Id="rId40" Type="http://schemas.openxmlformats.org/officeDocument/2006/relationships/customXml" Target="../ink/ink1140.xml"/><Relationship Id="rId4" Type="http://schemas.openxmlformats.org/officeDocument/2006/relationships/customXml" Target="../ink/ink1104.xml"/><Relationship Id="rId39" Type="http://schemas.openxmlformats.org/officeDocument/2006/relationships/customXml" Target="../ink/ink1139.xml"/><Relationship Id="rId38" Type="http://schemas.openxmlformats.org/officeDocument/2006/relationships/customXml" Target="../ink/ink1138.xml"/><Relationship Id="rId37" Type="http://schemas.openxmlformats.org/officeDocument/2006/relationships/customXml" Target="../ink/ink1137.xml"/><Relationship Id="rId36" Type="http://schemas.openxmlformats.org/officeDocument/2006/relationships/customXml" Target="../ink/ink1136.xml"/><Relationship Id="rId35" Type="http://schemas.openxmlformats.org/officeDocument/2006/relationships/customXml" Target="../ink/ink1135.xml"/><Relationship Id="rId34" Type="http://schemas.openxmlformats.org/officeDocument/2006/relationships/customXml" Target="../ink/ink1134.xml"/><Relationship Id="rId33" Type="http://schemas.openxmlformats.org/officeDocument/2006/relationships/customXml" Target="../ink/ink1133.xml"/><Relationship Id="rId32" Type="http://schemas.openxmlformats.org/officeDocument/2006/relationships/customXml" Target="../ink/ink1132.xml"/><Relationship Id="rId31" Type="http://schemas.openxmlformats.org/officeDocument/2006/relationships/customXml" Target="../ink/ink1131.xml"/><Relationship Id="rId30" Type="http://schemas.openxmlformats.org/officeDocument/2006/relationships/customXml" Target="../ink/ink1130.xml"/><Relationship Id="rId3" Type="http://schemas.openxmlformats.org/officeDocument/2006/relationships/customXml" Target="../ink/ink1103.xml"/><Relationship Id="rId29" Type="http://schemas.openxmlformats.org/officeDocument/2006/relationships/customXml" Target="../ink/ink1129.xml"/><Relationship Id="rId28" Type="http://schemas.openxmlformats.org/officeDocument/2006/relationships/customXml" Target="../ink/ink1128.xml"/><Relationship Id="rId27" Type="http://schemas.openxmlformats.org/officeDocument/2006/relationships/customXml" Target="../ink/ink1127.xml"/><Relationship Id="rId26" Type="http://schemas.openxmlformats.org/officeDocument/2006/relationships/customXml" Target="../ink/ink1126.xml"/><Relationship Id="rId25" Type="http://schemas.openxmlformats.org/officeDocument/2006/relationships/customXml" Target="../ink/ink1125.xml"/><Relationship Id="rId24" Type="http://schemas.openxmlformats.org/officeDocument/2006/relationships/customXml" Target="../ink/ink1124.xml"/><Relationship Id="rId23" Type="http://schemas.openxmlformats.org/officeDocument/2006/relationships/customXml" Target="../ink/ink1123.xml"/><Relationship Id="rId22" Type="http://schemas.openxmlformats.org/officeDocument/2006/relationships/customXml" Target="../ink/ink1122.xml"/><Relationship Id="rId21" Type="http://schemas.openxmlformats.org/officeDocument/2006/relationships/customXml" Target="../ink/ink1121.xml"/><Relationship Id="rId20" Type="http://schemas.openxmlformats.org/officeDocument/2006/relationships/customXml" Target="../ink/ink1120.xml"/><Relationship Id="rId2" Type="http://schemas.openxmlformats.org/officeDocument/2006/relationships/image" Target="../media/image17.png"/><Relationship Id="rId19" Type="http://schemas.openxmlformats.org/officeDocument/2006/relationships/customXml" Target="../ink/ink1119.xml"/><Relationship Id="rId18" Type="http://schemas.openxmlformats.org/officeDocument/2006/relationships/customXml" Target="../ink/ink1118.xml"/><Relationship Id="rId17" Type="http://schemas.openxmlformats.org/officeDocument/2006/relationships/customXml" Target="../ink/ink1117.xml"/><Relationship Id="rId16" Type="http://schemas.openxmlformats.org/officeDocument/2006/relationships/customXml" Target="../ink/ink1116.xml"/><Relationship Id="rId15" Type="http://schemas.openxmlformats.org/officeDocument/2006/relationships/customXml" Target="../ink/ink1115.xml"/><Relationship Id="rId14" Type="http://schemas.openxmlformats.org/officeDocument/2006/relationships/customXml" Target="../ink/ink1114.xml"/><Relationship Id="rId13" Type="http://schemas.openxmlformats.org/officeDocument/2006/relationships/customXml" Target="../ink/ink1113.xml"/><Relationship Id="rId12" Type="http://schemas.openxmlformats.org/officeDocument/2006/relationships/customXml" Target="../ink/ink1112.xml"/><Relationship Id="rId11" Type="http://schemas.openxmlformats.org/officeDocument/2006/relationships/customXml" Target="../ink/ink1111.xml"/><Relationship Id="rId10" Type="http://schemas.openxmlformats.org/officeDocument/2006/relationships/customXml" Target="../ink/ink1110.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9" Type="http://schemas.openxmlformats.org/officeDocument/2006/relationships/customXml" Target="../ink/ink1154.xml"/><Relationship Id="rId8" Type="http://schemas.openxmlformats.org/officeDocument/2006/relationships/customXml" Target="../ink/ink1153.xml"/><Relationship Id="rId7" Type="http://schemas.openxmlformats.org/officeDocument/2006/relationships/customXml" Target="../ink/ink1152.xml"/><Relationship Id="rId6" Type="http://schemas.openxmlformats.org/officeDocument/2006/relationships/customXml" Target="../ink/ink1151.xml"/><Relationship Id="rId5" Type="http://schemas.openxmlformats.org/officeDocument/2006/relationships/customXml" Target="../ink/ink1150.xml"/><Relationship Id="rId43" Type="http://schemas.openxmlformats.org/officeDocument/2006/relationships/slideLayout" Target="../slideLayouts/slideLayout2.xml"/><Relationship Id="rId42" Type="http://schemas.openxmlformats.org/officeDocument/2006/relationships/customXml" Target="../ink/ink1187.xml"/><Relationship Id="rId41" Type="http://schemas.openxmlformats.org/officeDocument/2006/relationships/customXml" Target="../ink/ink1186.xml"/><Relationship Id="rId40" Type="http://schemas.openxmlformats.org/officeDocument/2006/relationships/customXml" Target="../ink/ink1185.xml"/><Relationship Id="rId4" Type="http://schemas.openxmlformats.org/officeDocument/2006/relationships/customXml" Target="../ink/ink1149.xml"/><Relationship Id="rId39" Type="http://schemas.openxmlformats.org/officeDocument/2006/relationships/customXml" Target="../ink/ink1184.xml"/><Relationship Id="rId38" Type="http://schemas.openxmlformats.org/officeDocument/2006/relationships/customXml" Target="../ink/ink1183.xml"/><Relationship Id="rId37" Type="http://schemas.openxmlformats.org/officeDocument/2006/relationships/customXml" Target="../ink/ink1182.xml"/><Relationship Id="rId36" Type="http://schemas.openxmlformats.org/officeDocument/2006/relationships/customXml" Target="../ink/ink1181.xml"/><Relationship Id="rId35" Type="http://schemas.openxmlformats.org/officeDocument/2006/relationships/customXml" Target="../ink/ink1180.xml"/><Relationship Id="rId34" Type="http://schemas.openxmlformats.org/officeDocument/2006/relationships/customXml" Target="../ink/ink1179.xml"/><Relationship Id="rId33" Type="http://schemas.openxmlformats.org/officeDocument/2006/relationships/customXml" Target="../ink/ink1178.xml"/><Relationship Id="rId32" Type="http://schemas.openxmlformats.org/officeDocument/2006/relationships/customXml" Target="../ink/ink1177.xml"/><Relationship Id="rId31" Type="http://schemas.openxmlformats.org/officeDocument/2006/relationships/customXml" Target="../ink/ink1176.xml"/><Relationship Id="rId30" Type="http://schemas.openxmlformats.org/officeDocument/2006/relationships/customXml" Target="../ink/ink1175.xml"/><Relationship Id="rId3" Type="http://schemas.openxmlformats.org/officeDocument/2006/relationships/customXml" Target="../ink/ink1148.xml"/><Relationship Id="rId29" Type="http://schemas.openxmlformats.org/officeDocument/2006/relationships/customXml" Target="../ink/ink1174.xml"/><Relationship Id="rId28" Type="http://schemas.openxmlformats.org/officeDocument/2006/relationships/customXml" Target="../ink/ink1173.xml"/><Relationship Id="rId27" Type="http://schemas.openxmlformats.org/officeDocument/2006/relationships/customXml" Target="../ink/ink1172.xml"/><Relationship Id="rId26" Type="http://schemas.openxmlformats.org/officeDocument/2006/relationships/customXml" Target="../ink/ink1171.xml"/><Relationship Id="rId25" Type="http://schemas.openxmlformats.org/officeDocument/2006/relationships/customXml" Target="../ink/ink1170.xml"/><Relationship Id="rId24" Type="http://schemas.openxmlformats.org/officeDocument/2006/relationships/customXml" Target="../ink/ink1169.xml"/><Relationship Id="rId23" Type="http://schemas.openxmlformats.org/officeDocument/2006/relationships/customXml" Target="../ink/ink1168.xml"/><Relationship Id="rId22" Type="http://schemas.openxmlformats.org/officeDocument/2006/relationships/customXml" Target="../ink/ink1167.xml"/><Relationship Id="rId21" Type="http://schemas.openxmlformats.org/officeDocument/2006/relationships/customXml" Target="../ink/ink1166.xml"/><Relationship Id="rId20" Type="http://schemas.openxmlformats.org/officeDocument/2006/relationships/customXml" Target="../ink/ink1165.xml"/><Relationship Id="rId2" Type="http://schemas.openxmlformats.org/officeDocument/2006/relationships/customXml" Target="../ink/ink1147.xml"/><Relationship Id="rId19" Type="http://schemas.openxmlformats.org/officeDocument/2006/relationships/customXml" Target="../ink/ink1164.xml"/><Relationship Id="rId18" Type="http://schemas.openxmlformats.org/officeDocument/2006/relationships/customXml" Target="../ink/ink1163.xml"/><Relationship Id="rId17" Type="http://schemas.openxmlformats.org/officeDocument/2006/relationships/customXml" Target="../ink/ink1162.xml"/><Relationship Id="rId16" Type="http://schemas.openxmlformats.org/officeDocument/2006/relationships/customXml" Target="../ink/ink1161.xml"/><Relationship Id="rId15" Type="http://schemas.openxmlformats.org/officeDocument/2006/relationships/customXml" Target="../ink/ink1160.xml"/><Relationship Id="rId14" Type="http://schemas.openxmlformats.org/officeDocument/2006/relationships/customXml" Target="../ink/ink1159.xml"/><Relationship Id="rId13" Type="http://schemas.openxmlformats.org/officeDocument/2006/relationships/customXml" Target="../ink/ink1158.xml"/><Relationship Id="rId12" Type="http://schemas.openxmlformats.org/officeDocument/2006/relationships/customXml" Target="../ink/ink1157.xml"/><Relationship Id="rId11" Type="http://schemas.openxmlformats.org/officeDocument/2006/relationships/customXml" Target="../ink/ink1156.xml"/><Relationship Id="rId10" Type="http://schemas.openxmlformats.org/officeDocument/2006/relationships/customXml" Target="../ink/ink1155.xml"/><Relationship Id="rId1" Type="http://schemas.openxmlformats.org/officeDocument/2006/relationships/customXml" Target="../ink/ink11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1191.xml"/><Relationship Id="rId4" Type="http://schemas.openxmlformats.org/officeDocument/2006/relationships/customXml" Target="../ink/ink1190.xml"/><Relationship Id="rId3" Type="http://schemas.openxmlformats.org/officeDocument/2006/relationships/customXml" Target="../ink/ink1189.xml"/><Relationship Id="rId2" Type="http://schemas.openxmlformats.org/officeDocument/2006/relationships/customXml" Target="../ink/ink1188.xml"/><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9" Type="http://schemas.openxmlformats.org/officeDocument/2006/relationships/customXml" Target="../ink/ink1200.xml"/><Relationship Id="rId8" Type="http://schemas.openxmlformats.org/officeDocument/2006/relationships/customXml" Target="../ink/ink1199.xml"/><Relationship Id="rId7" Type="http://schemas.openxmlformats.org/officeDocument/2006/relationships/customXml" Target="../ink/ink1198.xml"/><Relationship Id="rId6" Type="http://schemas.openxmlformats.org/officeDocument/2006/relationships/customXml" Target="../ink/ink1197.xml"/><Relationship Id="rId5" Type="http://schemas.openxmlformats.org/officeDocument/2006/relationships/customXml" Target="../ink/ink1196.xml"/><Relationship Id="rId4" Type="http://schemas.openxmlformats.org/officeDocument/2006/relationships/customXml" Target="../ink/ink1195.xml"/><Relationship Id="rId3" Type="http://schemas.openxmlformats.org/officeDocument/2006/relationships/customXml" Target="../ink/ink1194.xml"/><Relationship Id="rId2" Type="http://schemas.openxmlformats.org/officeDocument/2006/relationships/customXml" Target="../ink/ink1193.xml"/><Relationship Id="rId18" Type="http://schemas.openxmlformats.org/officeDocument/2006/relationships/slideLayout" Target="../slideLayouts/slideLayout2.xml"/><Relationship Id="rId17" Type="http://schemas.openxmlformats.org/officeDocument/2006/relationships/customXml" Target="../ink/ink1208.xml"/><Relationship Id="rId16" Type="http://schemas.openxmlformats.org/officeDocument/2006/relationships/customXml" Target="../ink/ink1207.xml"/><Relationship Id="rId15" Type="http://schemas.openxmlformats.org/officeDocument/2006/relationships/customXml" Target="../ink/ink1206.xml"/><Relationship Id="rId14" Type="http://schemas.openxmlformats.org/officeDocument/2006/relationships/customXml" Target="../ink/ink1205.xml"/><Relationship Id="rId13" Type="http://schemas.openxmlformats.org/officeDocument/2006/relationships/customXml" Target="../ink/ink1204.xml"/><Relationship Id="rId12" Type="http://schemas.openxmlformats.org/officeDocument/2006/relationships/customXml" Target="../ink/ink1203.xml"/><Relationship Id="rId11" Type="http://schemas.openxmlformats.org/officeDocument/2006/relationships/customXml" Target="../ink/ink1202.xml"/><Relationship Id="rId10" Type="http://schemas.openxmlformats.org/officeDocument/2006/relationships/customXml" Target="../ink/ink1201.xml"/><Relationship Id="rId1" Type="http://schemas.openxmlformats.org/officeDocument/2006/relationships/customXml" Target="../ink/ink119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1216.xml"/><Relationship Id="rId7" Type="http://schemas.openxmlformats.org/officeDocument/2006/relationships/customXml" Target="../ink/ink1215.xml"/><Relationship Id="rId6" Type="http://schemas.openxmlformats.org/officeDocument/2006/relationships/customXml" Target="../ink/ink1214.xml"/><Relationship Id="rId5" Type="http://schemas.openxmlformats.org/officeDocument/2006/relationships/customXml" Target="../ink/ink1213.xml"/><Relationship Id="rId4" Type="http://schemas.openxmlformats.org/officeDocument/2006/relationships/customXml" Target="../ink/ink1212.xml"/><Relationship Id="rId3" Type="http://schemas.openxmlformats.org/officeDocument/2006/relationships/customXml" Target="../ink/ink1211.xml"/><Relationship Id="rId2" Type="http://schemas.openxmlformats.org/officeDocument/2006/relationships/customXml" Target="../ink/ink1210.xml"/><Relationship Id="rId1" Type="http://schemas.openxmlformats.org/officeDocument/2006/relationships/customXml" Target="../ink/ink1209.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ustomXml" Target="../ink/ink1219.xml"/><Relationship Id="rId3" Type="http://schemas.openxmlformats.org/officeDocument/2006/relationships/customXml" Target="../ink/ink1218.xml"/><Relationship Id="rId2" Type="http://schemas.openxmlformats.org/officeDocument/2006/relationships/customXml" Target="../ink/ink1217.xml"/><Relationship Id="rId1" Type="http://schemas.openxmlformats.org/officeDocument/2006/relationships/image" Target="../media/image20.png"/></Relationships>
</file>

<file path=ppt/slides/_rels/slide47.xml.rels><?xml version="1.0" encoding="UTF-8" standalone="yes"?>
<Relationships xmlns="http://schemas.openxmlformats.org/package/2006/relationships"><Relationship Id="rId9" Type="http://schemas.openxmlformats.org/officeDocument/2006/relationships/customXml" Target="../ink/ink1226.xml"/><Relationship Id="rId8" Type="http://schemas.openxmlformats.org/officeDocument/2006/relationships/customXml" Target="../ink/ink1225.xml"/><Relationship Id="rId7" Type="http://schemas.openxmlformats.org/officeDocument/2006/relationships/customXml" Target="../ink/ink1224.xml"/><Relationship Id="rId6" Type="http://schemas.openxmlformats.org/officeDocument/2006/relationships/customXml" Target="../ink/ink1223.xml"/><Relationship Id="rId5" Type="http://schemas.openxmlformats.org/officeDocument/2006/relationships/customXml" Target="../ink/ink1222.xml"/><Relationship Id="rId4" Type="http://schemas.openxmlformats.org/officeDocument/2006/relationships/customXml" Target="../ink/ink1221.xml"/><Relationship Id="rId3" Type="http://schemas.openxmlformats.org/officeDocument/2006/relationships/customXml" Target="../ink/ink1220.xml"/><Relationship Id="rId2" Type="http://schemas.openxmlformats.org/officeDocument/2006/relationships/image" Target="../media/image22.png"/><Relationship Id="rId14" Type="http://schemas.openxmlformats.org/officeDocument/2006/relationships/slideLayout" Target="../slideLayouts/slideLayout2.xml"/><Relationship Id="rId13" Type="http://schemas.openxmlformats.org/officeDocument/2006/relationships/customXml" Target="../ink/ink1230.xml"/><Relationship Id="rId12" Type="http://schemas.openxmlformats.org/officeDocument/2006/relationships/customXml" Target="../ink/ink1229.xml"/><Relationship Id="rId11" Type="http://schemas.openxmlformats.org/officeDocument/2006/relationships/customXml" Target="../ink/ink1228.xml"/><Relationship Id="rId10" Type="http://schemas.openxmlformats.org/officeDocument/2006/relationships/customXml" Target="../ink/ink1227.xml"/><Relationship Id="rId1"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1237.xml"/><Relationship Id="rId6" Type="http://schemas.openxmlformats.org/officeDocument/2006/relationships/customXml" Target="../ink/ink1236.xml"/><Relationship Id="rId5" Type="http://schemas.openxmlformats.org/officeDocument/2006/relationships/customXml" Target="../ink/ink1235.xml"/><Relationship Id="rId4" Type="http://schemas.openxmlformats.org/officeDocument/2006/relationships/customXml" Target="../ink/ink1234.xml"/><Relationship Id="rId3" Type="http://schemas.openxmlformats.org/officeDocument/2006/relationships/customXml" Target="../ink/ink1233.xml"/><Relationship Id="rId2" Type="http://schemas.openxmlformats.org/officeDocument/2006/relationships/customXml" Target="../ink/ink1232.xml"/><Relationship Id="rId1" Type="http://schemas.openxmlformats.org/officeDocument/2006/relationships/customXml" Target="../ink/ink1231.xml"/></Relationships>
</file>

<file path=ppt/slides/_rels/slide5.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customXml" Target="../ink/ink7.xml"/><Relationship Id="rId7" Type="http://schemas.openxmlformats.org/officeDocument/2006/relationships/customXml" Target="../ink/ink6.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customXml" Target="../ink/ink3.xml"/><Relationship Id="rId3" Type="http://schemas.openxmlformats.org/officeDocument/2006/relationships/customXml" Target="../ink/ink2.xml"/><Relationship Id="rId2" Type="http://schemas.openxmlformats.org/officeDocument/2006/relationships/customXml" Target="../ink/ink1.xml"/><Relationship Id="rId16" Type="http://schemas.openxmlformats.org/officeDocument/2006/relationships/slideLayout" Target="../slideLayouts/slideLayout2.xml"/><Relationship Id="rId15" Type="http://schemas.openxmlformats.org/officeDocument/2006/relationships/customXml" Target="../ink/ink14.xml"/><Relationship Id="rId14" Type="http://schemas.openxmlformats.org/officeDocument/2006/relationships/customXml" Target="../ink/ink13.xml"/><Relationship Id="rId13" Type="http://schemas.openxmlformats.org/officeDocument/2006/relationships/customXml" Target="../ink/ink12.xml"/><Relationship Id="rId12" Type="http://schemas.openxmlformats.org/officeDocument/2006/relationships/customXml" Target="../ink/ink11.xml"/><Relationship Id="rId11" Type="http://schemas.openxmlformats.org/officeDocument/2006/relationships/customXml" Target="../ink/ink10.xml"/><Relationship Id="rId10" Type="http://schemas.openxmlformats.org/officeDocument/2006/relationships/customXml" Target="../ink/ink9.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9" Type="http://schemas.openxmlformats.org/officeDocument/2006/relationships/customXml" Target="../ink/ink1246.xml"/><Relationship Id="rId8" Type="http://schemas.openxmlformats.org/officeDocument/2006/relationships/customXml" Target="../ink/ink1245.xml"/><Relationship Id="rId7" Type="http://schemas.openxmlformats.org/officeDocument/2006/relationships/customXml" Target="../ink/ink1244.xml"/><Relationship Id="rId6" Type="http://schemas.openxmlformats.org/officeDocument/2006/relationships/customXml" Target="../ink/ink1243.xml"/><Relationship Id="rId5" Type="http://schemas.openxmlformats.org/officeDocument/2006/relationships/customXml" Target="../ink/ink1242.xml"/><Relationship Id="rId4" Type="http://schemas.openxmlformats.org/officeDocument/2006/relationships/customXml" Target="../ink/ink1241.xml"/><Relationship Id="rId3" Type="http://schemas.openxmlformats.org/officeDocument/2006/relationships/customXml" Target="../ink/ink1240.xml"/><Relationship Id="rId2" Type="http://schemas.openxmlformats.org/officeDocument/2006/relationships/customXml" Target="../ink/ink1239.xml"/><Relationship Id="rId17" Type="http://schemas.openxmlformats.org/officeDocument/2006/relationships/slideLayout" Target="../slideLayouts/slideLayout2.xml"/><Relationship Id="rId16" Type="http://schemas.openxmlformats.org/officeDocument/2006/relationships/customXml" Target="../ink/ink1253.xml"/><Relationship Id="rId15" Type="http://schemas.openxmlformats.org/officeDocument/2006/relationships/customXml" Target="../ink/ink1252.xml"/><Relationship Id="rId14" Type="http://schemas.openxmlformats.org/officeDocument/2006/relationships/customXml" Target="../ink/ink1251.xml"/><Relationship Id="rId13" Type="http://schemas.openxmlformats.org/officeDocument/2006/relationships/customXml" Target="../ink/ink1250.xml"/><Relationship Id="rId12" Type="http://schemas.openxmlformats.org/officeDocument/2006/relationships/customXml" Target="../ink/ink1249.xml"/><Relationship Id="rId11" Type="http://schemas.openxmlformats.org/officeDocument/2006/relationships/customXml" Target="../ink/ink1248.xml"/><Relationship Id="rId10" Type="http://schemas.openxmlformats.org/officeDocument/2006/relationships/customXml" Target="../ink/ink1247.xml"/><Relationship Id="rId1" Type="http://schemas.openxmlformats.org/officeDocument/2006/relationships/customXml" Target="../ink/ink12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4.xml.rels><?xml version="1.0" encoding="UTF-8" standalone="yes"?>
<Relationships xmlns="http://schemas.openxmlformats.org/package/2006/relationships"><Relationship Id="rId9" Type="http://schemas.openxmlformats.org/officeDocument/2006/relationships/customXml" Target="../ink/ink1261.xml"/><Relationship Id="rId8" Type="http://schemas.openxmlformats.org/officeDocument/2006/relationships/customXml" Target="../ink/ink1260.xml"/><Relationship Id="rId7" Type="http://schemas.openxmlformats.org/officeDocument/2006/relationships/customXml" Target="../ink/ink1259.xml"/><Relationship Id="rId6" Type="http://schemas.openxmlformats.org/officeDocument/2006/relationships/customXml" Target="../ink/ink1258.xml"/><Relationship Id="rId5" Type="http://schemas.openxmlformats.org/officeDocument/2006/relationships/customXml" Target="../ink/ink1257.xml"/><Relationship Id="rId4" Type="http://schemas.openxmlformats.org/officeDocument/2006/relationships/customXml" Target="../ink/ink1256.xml"/><Relationship Id="rId3" Type="http://schemas.openxmlformats.org/officeDocument/2006/relationships/customXml" Target="../ink/ink1255.xml"/><Relationship Id="rId2" Type="http://schemas.openxmlformats.org/officeDocument/2006/relationships/customXml" Target="../ink/ink1254.xml"/><Relationship Id="rId16" Type="http://schemas.openxmlformats.org/officeDocument/2006/relationships/slideLayout" Target="../slideLayouts/slideLayout2.xml"/><Relationship Id="rId15" Type="http://schemas.openxmlformats.org/officeDocument/2006/relationships/customXml" Target="../ink/ink1267.xml"/><Relationship Id="rId14" Type="http://schemas.openxmlformats.org/officeDocument/2006/relationships/customXml" Target="../ink/ink1266.xml"/><Relationship Id="rId13" Type="http://schemas.openxmlformats.org/officeDocument/2006/relationships/customXml" Target="../ink/ink1265.xml"/><Relationship Id="rId12" Type="http://schemas.openxmlformats.org/officeDocument/2006/relationships/customXml" Target="../ink/ink1264.xml"/><Relationship Id="rId11" Type="http://schemas.openxmlformats.org/officeDocument/2006/relationships/customXml" Target="../ink/ink1263.xml"/><Relationship Id="rId10" Type="http://schemas.openxmlformats.org/officeDocument/2006/relationships/customXml" Target="../ink/ink1262.xml"/><Relationship Id="rId1"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1274.xml"/><Relationship Id="rId6" Type="http://schemas.openxmlformats.org/officeDocument/2006/relationships/customXml" Target="../ink/ink1273.xml"/><Relationship Id="rId5" Type="http://schemas.openxmlformats.org/officeDocument/2006/relationships/customXml" Target="../ink/ink1272.xml"/><Relationship Id="rId4" Type="http://schemas.openxmlformats.org/officeDocument/2006/relationships/customXml" Target="../ink/ink1271.xml"/><Relationship Id="rId3" Type="http://schemas.openxmlformats.org/officeDocument/2006/relationships/customXml" Target="../ink/ink1270.xml"/><Relationship Id="rId2" Type="http://schemas.openxmlformats.org/officeDocument/2006/relationships/customXml" Target="../ink/ink1269.xml"/><Relationship Id="rId1" Type="http://schemas.openxmlformats.org/officeDocument/2006/relationships/customXml" Target="../ink/ink1268.xml"/></Relationships>
</file>

<file path=ppt/slides/_rels/slide57.xml.rels><?xml version="1.0" encoding="UTF-8" standalone="yes"?>
<Relationships xmlns="http://schemas.openxmlformats.org/package/2006/relationships"><Relationship Id="rId9" Type="http://schemas.openxmlformats.org/officeDocument/2006/relationships/customXml" Target="../ink/ink1283.xml"/><Relationship Id="rId8" Type="http://schemas.openxmlformats.org/officeDocument/2006/relationships/customXml" Target="../ink/ink1282.xml"/><Relationship Id="rId7" Type="http://schemas.openxmlformats.org/officeDocument/2006/relationships/customXml" Target="../ink/ink1281.xml"/><Relationship Id="rId6" Type="http://schemas.openxmlformats.org/officeDocument/2006/relationships/customXml" Target="../ink/ink1280.xml"/><Relationship Id="rId5" Type="http://schemas.openxmlformats.org/officeDocument/2006/relationships/customXml" Target="../ink/ink1279.xml"/><Relationship Id="rId4" Type="http://schemas.openxmlformats.org/officeDocument/2006/relationships/customXml" Target="../ink/ink1278.xml"/><Relationship Id="rId3" Type="http://schemas.openxmlformats.org/officeDocument/2006/relationships/customXml" Target="../ink/ink1277.xml"/><Relationship Id="rId2" Type="http://schemas.openxmlformats.org/officeDocument/2006/relationships/customXml" Target="../ink/ink1276.xml"/><Relationship Id="rId14" Type="http://schemas.openxmlformats.org/officeDocument/2006/relationships/slideLayout" Target="../slideLayouts/slideLayout2.xml"/><Relationship Id="rId13" Type="http://schemas.openxmlformats.org/officeDocument/2006/relationships/customXml" Target="../ink/ink1287.xml"/><Relationship Id="rId12" Type="http://schemas.openxmlformats.org/officeDocument/2006/relationships/customXml" Target="../ink/ink1286.xml"/><Relationship Id="rId11" Type="http://schemas.openxmlformats.org/officeDocument/2006/relationships/customXml" Target="../ink/ink1285.xml"/><Relationship Id="rId10" Type="http://schemas.openxmlformats.org/officeDocument/2006/relationships/customXml" Target="../ink/ink1284.xml"/><Relationship Id="rId1" Type="http://schemas.openxmlformats.org/officeDocument/2006/relationships/customXml" Target="../ink/ink127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6.xml.rels><?xml version="1.0" encoding="UTF-8" standalone="yes"?>
<Relationships xmlns="http://schemas.openxmlformats.org/package/2006/relationships"><Relationship Id="rId9" Type="http://schemas.openxmlformats.org/officeDocument/2006/relationships/customXml" Target="../ink/ink22.xml"/><Relationship Id="rId8" Type="http://schemas.openxmlformats.org/officeDocument/2006/relationships/customXml" Target="../ink/ink21.xml"/><Relationship Id="rId7" Type="http://schemas.openxmlformats.org/officeDocument/2006/relationships/customXml" Target="../ink/ink20.xml"/><Relationship Id="rId68" Type="http://schemas.openxmlformats.org/officeDocument/2006/relationships/slideLayout" Target="../slideLayouts/slideLayout2.xml"/><Relationship Id="rId67" Type="http://schemas.openxmlformats.org/officeDocument/2006/relationships/customXml" Target="../ink/ink80.xml"/><Relationship Id="rId66" Type="http://schemas.openxmlformats.org/officeDocument/2006/relationships/customXml" Target="../ink/ink79.xml"/><Relationship Id="rId65" Type="http://schemas.openxmlformats.org/officeDocument/2006/relationships/customXml" Target="../ink/ink78.xml"/><Relationship Id="rId64" Type="http://schemas.openxmlformats.org/officeDocument/2006/relationships/customXml" Target="../ink/ink77.xml"/><Relationship Id="rId63" Type="http://schemas.openxmlformats.org/officeDocument/2006/relationships/customXml" Target="../ink/ink76.xml"/><Relationship Id="rId62" Type="http://schemas.openxmlformats.org/officeDocument/2006/relationships/customXml" Target="../ink/ink75.xml"/><Relationship Id="rId61" Type="http://schemas.openxmlformats.org/officeDocument/2006/relationships/customXml" Target="../ink/ink74.xml"/><Relationship Id="rId60" Type="http://schemas.openxmlformats.org/officeDocument/2006/relationships/customXml" Target="../ink/ink73.xml"/><Relationship Id="rId6" Type="http://schemas.openxmlformats.org/officeDocument/2006/relationships/customXml" Target="../ink/ink19.xml"/><Relationship Id="rId59" Type="http://schemas.openxmlformats.org/officeDocument/2006/relationships/customXml" Target="../ink/ink72.xml"/><Relationship Id="rId58" Type="http://schemas.openxmlformats.org/officeDocument/2006/relationships/customXml" Target="../ink/ink71.xml"/><Relationship Id="rId57" Type="http://schemas.openxmlformats.org/officeDocument/2006/relationships/customXml" Target="../ink/ink70.xml"/><Relationship Id="rId56" Type="http://schemas.openxmlformats.org/officeDocument/2006/relationships/customXml" Target="../ink/ink69.xml"/><Relationship Id="rId55" Type="http://schemas.openxmlformats.org/officeDocument/2006/relationships/customXml" Target="../ink/ink68.xml"/><Relationship Id="rId54" Type="http://schemas.openxmlformats.org/officeDocument/2006/relationships/customXml" Target="../ink/ink67.xml"/><Relationship Id="rId53" Type="http://schemas.openxmlformats.org/officeDocument/2006/relationships/customXml" Target="../ink/ink66.xml"/><Relationship Id="rId52" Type="http://schemas.openxmlformats.org/officeDocument/2006/relationships/customXml" Target="../ink/ink65.xml"/><Relationship Id="rId51" Type="http://schemas.openxmlformats.org/officeDocument/2006/relationships/customXml" Target="../ink/ink64.xml"/><Relationship Id="rId50" Type="http://schemas.openxmlformats.org/officeDocument/2006/relationships/customXml" Target="../ink/ink63.xml"/><Relationship Id="rId5" Type="http://schemas.openxmlformats.org/officeDocument/2006/relationships/customXml" Target="../ink/ink18.xml"/><Relationship Id="rId49" Type="http://schemas.openxmlformats.org/officeDocument/2006/relationships/customXml" Target="../ink/ink62.xml"/><Relationship Id="rId48" Type="http://schemas.openxmlformats.org/officeDocument/2006/relationships/customXml" Target="../ink/ink61.xml"/><Relationship Id="rId47" Type="http://schemas.openxmlformats.org/officeDocument/2006/relationships/customXml" Target="../ink/ink60.xml"/><Relationship Id="rId46" Type="http://schemas.openxmlformats.org/officeDocument/2006/relationships/customXml" Target="../ink/ink59.xml"/><Relationship Id="rId45" Type="http://schemas.openxmlformats.org/officeDocument/2006/relationships/customXml" Target="../ink/ink58.xml"/><Relationship Id="rId44" Type="http://schemas.openxmlformats.org/officeDocument/2006/relationships/customXml" Target="../ink/ink57.xml"/><Relationship Id="rId43" Type="http://schemas.openxmlformats.org/officeDocument/2006/relationships/customXml" Target="../ink/ink56.xml"/><Relationship Id="rId42" Type="http://schemas.openxmlformats.org/officeDocument/2006/relationships/customXml" Target="../ink/ink55.xml"/><Relationship Id="rId41" Type="http://schemas.openxmlformats.org/officeDocument/2006/relationships/customXml" Target="../ink/ink54.xml"/><Relationship Id="rId40" Type="http://schemas.openxmlformats.org/officeDocument/2006/relationships/customXml" Target="../ink/ink53.xml"/><Relationship Id="rId4" Type="http://schemas.openxmlformats.org/officeDocument/2006/relationships/customXml" Target="../ink/ink17.xml"/><Relationship Id="rId39" Type="http://schemas.openxmlformats.org/officeDocument/2006/relationships/customXml" Target="../ink/ink52.xml"/><Relationship Id="rId38" Type="http://schemas.openxmlformats.org/officeDocument/2006/relationships/customXml" Target="../ink/ink51.xml"/><Relationship Id="rId37" Type="http://schemas.openxmlformats.org/officeDocument/2006/relationships/customXml" Target="../ink/ink50.xml"/><Relationship Id="rId36" Type="http://schemas.openxmlformats.org/officeDocument/2006/relationships/customXml" Target="../ink/ink49.xml"/><Relationship Id="rId35" Type="http://schemas.openxmlformats.org/officeDocument/2006/relationships/customXml" Target="../ink/ink48.xml"/><Relationship Id="rId34" Type="http://schemas.openxmlformats.org/officeDocument/2006/relationships/customXml" Target="../ink/ink47.xml"/><Relationship Id="rId33" Type="http://schemas.openxmlformats.org/officeDocument/2006/relationships/customXml" Target="../ink/ink46.xml"/><Relationship Id="rId32" Type="http://schemas.openxmlformats.org/officeDocument/2006/relationships/customXml" Target="../ink/ink45.xml"/><Relationship Id="rId31" Type="http://schemas.openxmlformats.org/officeDocument/2006/relationships/customXml" Target="../ink/ink44.xml"/><Relationship Id="rId30" Type="http://schemas.openxmlformats.org/officeDocument/2006/relationships/customXml" Target="../ink/ink43.xml"/><Relationship Id="rId3" Type="http://schemas.openxmlformats.org/officeDocument/2006/relationships/customXml" Target="../ink/ink16.xml"/><Relationship Id="rId29" Type="http://schemas.openxmlformats.org/officeDocument/2006/relationships/customXml" Target="../ink/ink42.xml"/><Relationship Id="rId28" Type="http://schemas.openxmlformats.org/officeDocument/2006/relationships/customXml" Target="../ink/ink41.xml"/><Relationship Id="rId27" Type="http://schemas.openxmlformats.org/officeDocument/2006/relationships/customXml" Target="../ink/ink40.xml"/><Relationship Id="rId26" Type="http://schemas.openxmlformats.org/officeDocument/2006/relationships/customXml" Target="../ink/ink39.xml"/><Relationship Id="rId25" Type="http://schemas.openxmlformats.org/officeDocument/2006/relationships/customXml" Target="../ink/ink38.xml"/><Relationship Id="rId24" Type="http://schemas.openxmlformats.org/officeDocument/2006/relationships/customXml" Target="../ink/ink37.xml"/><Relationship Id="rId23" Type="http://schemas.openxmlformats.org/officeDocument/2006/relationships/customXml" Target="../ink/ink36.xml"/><Relationship Id="rId22" Type="http://schemas.openxmlformats.org/officeDocument/2006/relationships/customXml" Target="../ink/ink35.xml"/><Relationship Id="rId21" Type="http://schemas.openxmlformats.org/officeDocument/2006/relationships/customXml" Target="../ink/ink34.xml"/><Relationship Id="rId20" Type="http://schemas.openxmlformats.org/officeDocument/2006/relationships/customXml" Target="../ink/ink33.xml"/><Relationship Id="rId2" Type="http://schemas.openxmlformats.org/officeDocument/2006/relationships/customXml" Target="../ink/ink15.xml"/><Relationship Id="rId19" Type="http://schemas.openxmlformats.org/officeDocument/2006/relationships/customXml" Target="../ink/ink32.xml"/><Relationship Id="rId18" Type="http://schemas.openxmlformats.org/officeDocument/2006/relationships/customXml" Target="../ink/ink31.xml"/><Relationship Id="rId17" Type="http://schemas.openxmlformats.org/officeDocument/2006/relationships/customXml" Target="../ink/ink30.xml"/><Relationship Id="rId16" Type="http://schemas.openxmlformats.org/officeDocument/2006/relationships/customXml" Target="../ink/ink29.xml"/><Relationship Id="rId15" Type="http://schemas.openxmlformats.org/officeDocument/2006/relationships/customXml" Target="../ink/ink28.xml"/><Relationship Id="rId14" Type="http://schemas.openxmlformats.org/officeDocument/2006/relationships/customXml" Target="../ink/ink27.xml"/><Relationship Id="rId13" Type="http://schemas.openxmlformats.org/officeDocument/2006/relationships/customXml" Target="../ink/ink26.xml"/><Relationship Id="rId12" Type="http://schemas.openxmlformats.org/officeDocument/2006/relationships/customXml" Target="../ink/ink25.xml"/><Relationship Id="rId11" Type="http://schemas.openxmlformats.org/officeDocument/2006/relationships/customXml" Target="../ink/ink24.xml"/><Relationship Id="rId10" Type="http://schemas.openxmlformats.org/officeDocument/2006/relationships/customXml" Target="../ink/ink23.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6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1293.xml"/><Relationship Id="rId5" Type="http://schemas.openxmlformats.org/officeDocument/2006/relationships/customXml" Target="../ink/ink1292.xml"/><Relationship Id="rId4" Type="http://schemas.openxmlformats.org/officeDocument/2006/relationships/customXml" Target="../ink/ink1291.xml"/><Relationship Id="rId3" Type="http://schemas.openxmlformats.org/officeDocument/2006/relationships/customXml" Target="../ink/ink1290.xml"/><Relationship Id="rId2" Type="http://schemas.openxmlformats.org/officeDocument/2006/relationships/customXml" Target="../ink/ink1289.xml"/><Relationship Id="rId1" Type="http://schemas.openxmlformats.org/officeDocument/2006/relationships/customXml" Target="../ink/ink128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xml.rels><?xml version="1.0" encoding="UTF-8" standalone="yes"?>
<Relationships xmlns="http://schemas.openxmlformats.org/package/2006/relationships"><Relationship Id="rId9" Type="http://schemas.openxmlformats.org/officeDocument/2006/relationships/customXml" Target="../ink/ink88.xml"/><Relationship Id="rId8" Type="http://schemas.openxmlformats.org/officeDocument/2006/relationships/customXml" Target="../ink/ink87.xml"/><Relationship Id="rId7" Type="http://schemas.openxmlformats.org/officeDocument/2006/relationships/customXml" Target="../ink/ink86.xml"/><Relationship Id="rId6" Type="http://schemas.openxmlformats.org/officeDocument/2006/relationships/customXml" Target="../ink/ink85.xml"/><Relationship Id="rId5" Type="http://schemas.openxmlformats.org/officeDocument/2006/relationships/customXml" Target="../ink/ink84.xml"/><Relationship Id="rId4" Type="http://schemas.openxmlformats.org/officeDocument/2006/relationships/customXml" Target="../ink/ink83.xml"/><Relationship Id="rId3" Type="http://schemas.openxmlformats.org/officeDocument/2006/relationships/customXml" Target="../ink/ink82.xml"/><Relationship Id="rId2" Type="http://schemas.openxmlformats.org/officeDocument/2006/relationships/customXml" Target="../ink/ink81.xml"/><Relationship Id="rId15" Type="http://schemas.openxmlformats.org/officeDocument/2006/relationships/slideLayout" Target="../slideLayouts/slideLayout2.xml"/><Relationship Id="rId14" Type="http://schemas.openxmlformats.org/officeDocument/2006/relationships/customXml" Target="../ink/ink93.xml"/><Relationship Id="rId13" Type="http://schemas.openxmlformats.org/officeDocument/2006/relationships/customXml" Target="../ink/ink92.xml"/><Relationship Id="rId12" Type="http://schemas.openxmlformats.org/officeDocument/2006/relationships/customXml" Target="../ink/ink91.xml"/><Relationship Id="rId11" Type="http://schemas.openxmlformats.org/officeDocument/2006/relationships/customXml" Target="../ink/ink90.xml"/><Relationship Id="rId10" Type="http://schemas.openxmlformats.org/officeDocument/2006/relationships/customXml" Target="../ink/ink89.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99" Type="http://schemas.openxmlformats.org/officeDocument/2006/relationships/customXml" Target="../ink/ink192.xml"/><Relationship Id="rId98" Type="http://schemas.openxmlformats.org/officeDocument/2006/relationships/customXml" Target="../ink/ink191.xml"/><Relationship Id="rId97" Type="http://schemas.openxmlformats.org/officeDocument/2006/relationships/customXml" Target="../ink/ink190.xml"/><Relationship Id="rId96" Type="http://schemas.openxmlformats.org/officeDocument/2006/relationships/customXml" Target="../ink/ink189.xml"/><Relationship Id="rId95" Type="http://schemas.openxmlformats.org/officeDocument/2006/relationships/customXml" Target="../ink/ink188.xml"/><Relationship Id="rId94" Type="http://schemas.openxmlformats.org/officeDocument/2006/relationships/customXml" Target="../ink/ink187.xml"/><Relationship Id="rId93" Type="http://schemas.openxmlformats.org/officeDocument/2006/relationships/customXml" Target="../ink/ink186.xml"/><Relationship Id="rId92" Type="http://schemas.openxmlformats.org/officeDocument/2006/relationships/customXml" Target="../ink/ink185.xml"/><Relationship Id="rId91" Type="http://schemas.openxmlformats.org/officeDocument/2006/relationships/customXml" Target="../ink/ink184.xml"/><Relationship Id="rId90" Type="http://schemas.openxmlformats.org/officeDocument/2006/relationships/customXml" Target="../ink/ink183.xml"/><Relationship Id="rId9" Type="http://schemas.openxmlformats.org/officeDocument/2006/relationships/customXml" Target="../ink/ink102.xml"/><Relationship Id="rId89" Type="http://schemas.openxmlformats.org/officeDocument/2006/relationships/customXml" Target="../ink/ink182.xml"/><Relationship Id="rId88" Type="http://schemas.openxmlformats.org/officeDocument/2006/relationships/customXml" Target="../ink/ink181.xml"/><Relationship Id="rId87" Type="http://schemas.openxmlformats.org/officeDocument/2006/relationships/customXml" Target="../ink/ink180.xml"/><Relationship Id="rId86" Type="http://schemas.openxmlformats.org/officeDocument/2006/relationships/customXml" Target="../ink/ink179.xml"/><Relationship Id="rId85" Type="http://schemas.openxmlformats.org/officeDocument/2006/relationships/customXml" Target="../ink/ink178.xml"/><Relationship Id="rId84" Type="http://schemas.openxmlformats.org/officeDocument/2006/relationships/customXml" Target="../ink/ink177.xml"/><Relationship Id="rId83" Type="http://schemas.openxmlformats.org/officeDocument/2006/relationships/customXml" Target="../ink/ink176.xml"/><Relationship Id="rId82" Type="http://schemas.openxmlformats.org/officeDocument/2006/relationships/customXml" Target="../ink/ink175.xml"/><Relationship Id="rId81" Type="http://schemas.openxmlformats.org/officeDocument/2006/relationships/customXml" Target="../ink/ink174.xml"/><Relationship Id="rId80" Type="http://schemas.openxmlformats.org/officeDocument/2006/relationships/customXml" Target="../ink/ink173.xml"/><Relationship Id="rId8" Type="http://schemas.openxmlformats.org/officeDocument/2006/relationships/customXml" Target="../ink/ink101.xml"/><Relationship Id="rId79" Type="http://schemas.openxmlformats.org/officeDocument/2006/relationships/customXml" Target="../ink/ink172.xml"/><Relationship Id="rId78" Type="http://schemas.openxmlformats.org/officeDocument/2006/relationships/customXml" Target="../ink/ink171.xml"/><Relationship Id="rId77" Type="http://schemas.openxmlformats.org/officeDocument/2006/relationships/customXml" Target="../ink/ink170.xml"/><Relationship Id="rId76" Type="http://schemas.openxmlformats.org/officeDocument/2006/relationships/customXml" Target="../ink/ink169.xml"/><Relationship Id="rId75" Type="http://schemas.openxmlformats.org/officeDocument/2006/relationships/customXml" Target="../ink/ink168.xml"/><Relationship Id="rId74" Type="http://schemas.openxmlformats.org/officeDocument/2006/relationships/customXml" Target="../ink/ink167.xml"/><Relationship Id="rId73" Type="http://schemas.openxmlformats.org/officeDocument/2006/relationships/customXml" Target="../ink/ink166.xml"/><Relationship Id="rId72" Type="http://schemas.openxmlformats.org/officeDocument/2006/relationships/customXml" Target="../ink/ink165.xml"/><Relationship Id="rId71" Type="http://schemas.openxmlformats.org/officeDocument/2006/relationships/customXml" Target="../ink/ink164.xml"/><Relationship Id="rId70" Type="http://schemas.openxmlformats.org/officeDocument/2006/relationships/customXml" Target="../ink/ink163.xml"/><Relationship Id="rId7" Type="http://schemas.openxmlformats.org/officeDocument/2006/relationships/customXml" Target="../ink/ink100.xml"/><Relationship Id="rId69" Type="http://schemas.openxmlformats.org/officeDocument/2006/relationships/customXml" Target="../ink/ink162.xml"/><Relationship Id="rId68" Type="http://schemas.openxmlformats.org/officeDocument/2006/relationships/customXml" Target="../ink/ink161.xml"/><Relationship Id="rId67" Type="http://schemas.openxmlformats.org/officeDocument/2006/relationships/customXml" Target="../ink/ink160.xml"/><Relationship Id="rId66" Type="http://schemas.openxmlformats.org/officeDocument/2006/relationships/customXml" Target="../ink/ink159.xml"/><Relationship Id="rId65" Type="http://schemas.openxmlformats.org/officeDocument/2006/relationships/customXml" Target="../ink/ink158.xml"/><Relationship Id="rId64" Type="http://schemas.openxmlformats.org/officeDocument/2006/relationships/customXml" Target="../ink/ink157.xml"/><Relationship Id="rId63" Type="http://schemas.openxmlformats.org/officeDocument/2006/relationships/customXml" Target="../ink/ink156.xml"/><Relationship Id="rId62" Type="http://schemas.openxmlformats.org/officeDocument/2006/relationships/customXml" Target="../ink/ink155.xml"/><Relationship Id="rId61" Type="http://schemas.openxmlformats.org/officeDocument/2006/relationships/customXml" Target="../ink/ink154.xml"/><Relationship Id="rId60" Type="http://schemas.openxmlformats.org/officeDocument/2006/relationships/customXml" Target="../ink/ink153.xml"/><Relationship Id="rId6" Type="http://schemas.openxmlformats.org/officeDocument/2006/relationships/customXml" Target="../ink/ink99.xml"/><Relationship Id="rId59" Type="http://schemas.openxmlformats.org/officeDocument/2006/relationships/customXml" Target="../ink/ink152.xml"/><Relationship Id="rId58" Type="http://schemas.openxmlformats.org/officeDocument/2006/relationships/customXml" Target="../ink/ink151.xml"/><Relationship Id="rId57" Type="http://schemas.openxmlformats.org/officeDocument/2006/relationships/customXml" Target="../ink/ink150.xml"/><Relationship Id="rId56" Type="http://schemas.openxmlformats.org/officeDocument/2006/relationships/customXml" Target="../ink/ink149.xml"/><Relationship Id="rId55" Type="http://schemas.openxmlformats.org/officeDocument/2006/relationships/customXml" Target="../ink/ink148.xml"/><Relationship Id="rId54" Type="http://schemas.openxmlformats.org/officeDocument/2006/relationships/customXml" Target="../ink/ink147.xml"/><Relationship Id="rId53" Type="http://schemas.openxmlformats.org/officeDocument/2006/relationships/customXml" Target="../ink/ink146.xml"/><Relationship Id="rId52" Type="http://schemas.openxmlformats.org/officeDocument/2006/relationships/customXml" Target="../ink/ink145.xml"/><Relationship Id="rId51" Type="http://schemas.openxmlformats.org/officeDocument/2006/relationships/customXml" Target="../ink/ink144.xml"/><Relationship Id="rId50" Type="http://schemas.openxmlformats.org/officeDocument/2006/relationships/customXml" Target="../ink/ink143.xml"/><Relationship Id="rId5" Type="http://schemas.openxmlformats.org/officeDocument/2006/relationships/customXml" Target="../ink/ink98.xml"/><Relationship Id="rId49" Type="http://schemas.openxmlformats.org/officeDocument/2006/relationships/customXml" Target="../ink/ink142.xml"/><Relationship Id="rId48" Type="http://schemas.openxmlformats.org/officeDocument/2006/relationships/customXml" Target="../ink/ink141.xml"/><Relationship Id="rId47" Type="http://schemas.openxmlformats.org/officeDocument/2006/relationships/customXml" Target="../ink/ink140.xml"/><Relationship Id="rId46" Type="http://schemas.openxmlformats.org/officeDocument/2006/relationships/customXml" Target="../ink/ink139.xml"/><Relationship Id="rId45" Type="http://schemas.openxmlformats.org/officeDocument/2006/relationships/customXml" Target="../ink/ink138.xml"/><Relationship Id="rId44" Type="http://schemas.openxmlformats.org/officeDocument/2006/relationships/customXml" Target="../ink/ink137.xml"/><Relationship Id="rId43" Type="http://schemas.openxmlformats.org/officeDocument/2006/relationships/customXml" Target="../ink/ink136.xml"/><Relationship Id="rId42" Type="http://schemas.openxmlformats.org/officeDocument/2006/relationships/customXml" Target="../ink/ink135.xml"/><Relationship Id="rId41" Type="http://schemas.openxmlformats.org/officeDocument/2006/relationships/customXml" Target="../ink/ink134.xml"/><Relationship Id="rId40" Type="http://schemas.openxmlformats.org/officeDocument/2006/relationships/customXml" Target="../ink/ink133.xml"/><Relationship Id="rId4" Type="http://schemas.openxmlformats.org/officeDocument/2006/relationships/customXml" Target="../ink/ink97.xml"/><Relationship Id="rId39" Type="http://schemas.openxmlformats.org/officeDocument/2006/relationships/customXml" Target="../ink/ink132.xml"/><Relationship Id="rId38" Type="http://schemas.openxmlformats.org/officeDocument/2006/relationships/customXml" Target="../ink/ink131.xml"/><Relationship Id="rId37" Type="http://schemas.openxmlformats.org/officeDocument/2006/relationships/customXml" Target="../ink/ink130.xml"/><Relationship Id="rId36" Type="http://schemas.openxmlformats.org/officeDocument/2006/relationships/customXml" Target="../ink/ink129.xml"/><Relationship Id="rId35" Type="http://schemas.openxmlformats.org/officeDocument/2006/relationships/customXml" Target="../ink/ink128.xml"/><Relationship Id="rId34" Type="http://schemas.openxmlformats.org/officeDocument/2006/relationships/customXml" Target="../ink/ink127.xml"/><Relationship Id="rId33" Type="http://schemas.openxmlformats.org/officeDocument/2006/relationships/customXml" Target="../ink/ink126.xml"/><Relationship Id="rId32" Type="http://schemas.openxmlformats.org/officeDocument/2006/relationships/customXml" Target="../ink/ink125.xml"/><Relationship Id="rId31" Type="http://schemas.openxmlformats.org/officeDocument/2006/relationships/customXml" Target="../ink/ink124.xml"/><Relationship Id="rId30" Type="http://schemas.openxmlformats.org/officeDocument/2006/relationships/customXml" Target="../ink/ink123.xml"/><Relationship Id="rId3" Type="http://schemas.openxmlformats.org/officeDocument/2006/relationships/customXml" Target="../ink/ink96.xml"/><Relationship Id="rId29" Type="http://schemas.openxmlformats.org/officeDocument/2006/relationships/customXml" Target="../ink/ink122.xml"/><Relationship Id="rId28" Type="http://schemas.openxmlformats.org/officeDocument/2006/relationships/customXml" Target="../ink/ink121.xml"/><Relationship Id="rId27" Type="http://schemas.openxmlformats.org/officeDocument/2006/relationships/customXml" Target="../ink/ink120.xml"/><Relationship Id="rId26" Type="http://schemas.openxmlformats.org/officeDocument/2006/relationships/customXml" Target="../ink/ink119.xml"/><Relationship Id="rId25" Type="http://schemas.openxmlformats.org/officeDocument/2006/relationships/customXml" Target="../ink/ink118.xml"/><Relationship Id="rId24" Type="http://schemas.openxmlformats.org/officeDocument/2006/relationships/customXml" Target="../ink/ink117.xml"/><Relationship Id="rId23" Type="http://schemas.openxmlformats.org/officeDocument/2006/relationships/customXml" Target="../ink/ink116.xml"/><Relationship Id="rId22" Type="http://schemas.openxmlformats.org/officeDocument/2006/relationships/customXml" Target="../ink/ink115.xml"/><Relationship Id="rId21" Type="http://schemas.openxmlformats.org/officeDocument/2006/relationships/customXml" Target="../ink/ink114.xml"/><Relationship Id="rId20" Type="http://schemas.openxmlformats.org/officeDocument/2006/relationships/customXml" Target="../ink/ink113.xml"/><Relationship Id="rId2" Type="http://schemas.openxmlformats.org/officeDocument/2006/relationships/customXml" Target="../ink/ink95.xml"/><Relationship Id="rId19" Type="http://schemas.openxmlformats.org/officeDocument/2006/relationships/customXml" Target="../ink/ink112.xml"/><Relationship Id="rId18" Type="http://schemas.openxmlformats.org/officeDocument/2006/relationships/customXml" Target="../ink/ink111.xml"/><Relationship Id="rId17" Type="http://schemas.openxmlformats.org/officeDocument/2006/relationships/customXml" Target="../ink/ink110.xml"/><Relationship Id="rId16" Type="http://schemas.openxmlformats.org/officeDocument/2006/relationships/customXml" Target="../ink/ink109.xml"/><Relationship Id="rId15" Type="http://schemas.openxmlformats.org/officeDocument/2006/relationships/customXml" Target="../ink/ink108.xml"/><Relationship Id="rId147" Type="http://schemas.openxmlformats.org/officeDocument/2006/relationships/slideLayout" Target="../slideLayouts/slideLayout2.xml"/><Relationship Id="rId146" Type="http://schemas.openxmlformats.org/officeDocument/2006/relationships/customXml" Target="../ink/ink239.xml"/><Relationship Id="rId145" Type="http://schemas.openxmlformats.org/officeDocument/2006/relationships/customXml" Target="../ink/ink238.xml"/><Relationship Id="rId144" Type="http://schemas.openxmlformats.org/officeDocument/2006/relationships/customXml" Target="../ink/ink237.xml"/><Relationship Id="rId143" Type="http://schemas.openxmlformats.org/officeDocument/2006/relationships/customXml" Target="../ink/ink236.xml"/><Relationship Id="rId142" Type="http://schemas.openxmlformats.org/officeDocument/2006/relationships/customXml" Target="../ink/ink235.xml"/><Relationship Id="rId141" Type="http://schemas.openxmlformats.org/officeDocument/2006/relationships/customXml" Target="../ink/ink234.xml"/><Relationship Id="rId140" Type="http://schemas.openxmlformats.org/officeDocument/2006/relationships/customXml" Target="../ink/ink233.xml"/><Relationship Id="rId14" Type="http://schemas.openxmlformats.org/officeDocument/2006/relationships/customXml" Target="../ink/ink107.xml"/><Relationship Id="rId139" Type="http://schemas.openxmlformats.org/officeDocument/2006/relationships/customXml" Target="../ink/ink232.xml"/><Relationship Id="rId138" Type="http://schemas.openxmlformats.org/officeDocument/2006/relationships/customXml" Target="../ink/ink231.xml"/><Relationship Id="rId137" Type="http://schemas.openxmlformats.org/officeDocument/2006/relationships/customXml" Target="../ink/ink230.xml"/><Relationship Id="rId136" Type="http://schemas.openxmlformats.org/officeDocument/2006/relationships/customXml" Target="../ink/ink229.xml"/><Relationship Id="rId135" Type="http://schemas.openxmlformats.org/officeDocument/2006/relationships/customXml" Target="../ink/ink228.xml"/><Relationship Id="rId134" Type="http://schemas.openxmlformats.org/officeDocument/2006/relationships/customXml" Target="../ink/ink227.xml"/><Relationship Id="rId133" Type="http://schemas.openxmlformats.org/officeDocument/2006/relationships/customXml" Target="../ink/ink226.xml"/><Relationship Id="rId132" Type="http://schemas.openxmlformats.org/officeDocument/2006/relationships/customXml" Target="../ink/ink225.xml"/><Relationship Id="rId131" Type="http://schemas.openxmlformats.org/officeDocument/2006/relationships/customXml" Target="../ink/ink224.xml"/><Relationship Id="rId130" Type="http://schemas.openxmlformats.org/officeDocument/2006/relationships/customXml" Target="../ink/ink223.xml"/><Relationship Id="rId13" Type="http://schemas.openxmlformats.org/officeDocument/2006/relationships/customXml" Target="../ink/ink106.xml"/><Relationship Id="rId129" Type="http://schemas.openxmlformats.org/officeDocument/2006/relationships/customXml" Target="../ink/ink222.xml"/><Relationship Id="rId128" Type="http://schemas.openxmlformats.org/officeDocument/2006/relationships/customXml" Target="../ink/ink221.xml"/><Relationship Id="rId127" Type="http://schemas.openxmlformats.org/officeDocument/2006/relationships/customXml" Target="../ink/ink220.xml"/><Relationship Id="rId126" Type="http://schemas.openxmlformats.org/officeDocument/2006/relationships/customXml" Target="../ink/ink219.xml"/><Relationship Id="rId125" Type="http://schemas.openxmlformats.org/officeDocument/2006/relationships/customXml" Target="../ink/ink218.xml"/><Relationship Id="rId124" Type="http://schemas.openxmlformats.org/officeDocument/2006/relationships/customXml" Target="../ink/ink217.xml"/><Relationship Id="rId123" Type="http://schemas.openxmlformats.org/officeDocument/2006/relationships/customXml" Target="../ink/ink216.xml"/><Relationship Id="rId122" Type="http://schemas.openxmlformats.org/officeDocument/2006/relationships/customXml" Target="../ink/ink215.xml"/><Relationship Id="rId121" Type="http://schemas.openxmlformats.org/officeDocument/2006/relationships/customXml" Target="../ink/ink214.xml"/><Relationship Id="rId120" Type="http://schemas.openxmlformats.org/officeDocument/2006/relationships/customXml" Target="../ink/ink213.xml"/><Relationship Id="rId12" Type="http://schemas.openxmlformats.org/officeDocument/2006/relationships/customXml" Target="../ink/ink105.xml"/><Relationship Id="rId119" Type="http://schemas.openxmlformats.org/officeDocument/2006/relationships/customXml" Target="../ink/ink212.xml"/><Relationship Id="rId118" Type="http://schemas.openxmlformats.org/officeDocument/2006/relationships/customXml" Target="../ink/ink211.xml"/><Relationship Id="rId117" Type="http://schemas.openxmlformats.org/officeDocument/2006/relationships/customXml" Target="../ink/ink210.xml"/><Relationship Id="rId116" Type="http://schemas.openxmlformats.org/officeDocument/2006/relationships/customXml" Target="../ink/ink209.xml"/><Relationship Id="rId115" Type="http://schemas.openxmlformats.org/officeDocument/2006/relationships/customXml" Target="../ink/ink208.xml"/><Relationship Id="rId114" Type="http://schemas.openxmlformats.org/officeDocument/2006/relationships/customXml" Target="../ink/ink207.xml"/><Relationship Id="rId113" Type="http://schemas.openxmlformats.org/officeDocument/2006/relationships/customXml" Target="../ink/ink206.xml"/><Relationship Id="rId112" Type="http://schemas.openxmlformats.org/officeDocument/2006/relationships/customXml" Target="../ink/ink205.xml"/><Relationship Id="rId111" Type="http://schemas.openxmlformats.org/officeDocument/2006/relationships/customXml" Target="../ink/ink204.xml"/><Relationship Id="rId110" Type="http://schemas.openxmlformats.org/officeDocument/2006/relationships/customXml" Target="../ink/ink203.xml"/><Relationship Id="rId11" Type="http://schemas.openxmlformats.org/officeDocument/2006/relationships/customXml" Target="../ink/ink104.xml"/><Relationship Id="rId109" Type="http://schemas.openxmlformats.org/officeDocument/2006/relationships/customXml" Target="../ink/ink202.xml"/><Relationship Id="rId108" Type="http://schemas.openxmlformats.org/officeDocument/2006/relationships/customXml" Target="../ink/ink201.xml"/><Relationship Id="rId107" Type="http://schemas.openxmlformats.org/officeDocument/2006/relationships/customXml" Target="../ink/ink200.xml"/><Relationship Id="rId106" Type="http://schemas.openxmlformats.org/officeDocument/2006/relationships/customXml" Target="../ink/ink199.xml"/><Relationship Id="rId105" Type="http://schemas.openxmlformats.org/officeDocument/2006/relationships/customXml" Target="../ink/ink198.xml"/><Relationship Id="rId104" Type="http://schemas.openxmlformats.org/officeDocument/2006/relationships/customXml" Target="../ink/ink197.xml"/><Relationship Id="rId103" Type="http://schemas.openxmlformats.org/officeDocument/2006/relationships/customXml" Target="../ink/ink196.xml"/><Relationship Id="rId102" Type="http://schemas.openxmlformats.org/officeDocument/2006/relationships/customXml" Target="../ink/ink195.xml"/><Relationship Id="rId101" Type="http://schemas.openxmlformats.org/officeDocument/2006/relationships/customXml" Target="../ink/ink194.xml"/><Relationship Id="rId100" Type="http://schemas.openxmlformats.org/officeDocument/2006/relationships/customXml" Target="../ink/ink193.xml"/><Relationship Id="rId10" Type="http://schemas.openxmlformats.org/officeDocument/2006/relationships/customXml" Target="../ink/ink103.xml"/><Relationship Id="rId1" Type="http://schemas.openxmlformats.org/officeDocument/2006/relationships/customXml" Target="../ink/ink94.xml"/></Relationships>
</file>

<file path=ppt/slides/_rels/slide9.xml.rels><?xml version="1.0" encoding="UTF-8" standalone="yes"?>
<Relationships xmlns="http://schemas.openxmlformats.org/package/2006/relationships"><Relationship Id="rId9" Type="http://schemas.openxmlformats.org/officeDocument/2006/relationships/customXml" Target="../ink/ink246.xml"/><Relationship Id="rId8" Type="http://schemas.openxmlformats.org/officeDocument/2006/relationships/customXml" Target="../ink/ink245.xml"/><Relationship Id="rId75" Type="http://schemas.openxmlformats.org/officeDocument/2006/relationships/slideLayout" Target="../slideLayouts/slideLayout2.xml"/><Relationship Id="rId74" Type="http://schemas.openxmlformats.org/officeDocument/2006/relationships/customXml" Target="../ink/ink311.xml"/><Relationship Id="rId73" Type="http://schemas.openxmlformats.org/officeDocument/2006/relationships/customXml" Target="../ink/ink310.xml"/><Relationship Id="rId72" Type="http://schemas.openxmlformats.org/officeDocument/2006/relationships/customXml" Target="../ink/ink309.xml"/><Relationship Id="rId71" Type="http://schemas.openxmlformats.org/officeDocument/2006/relationships/customXml" Target="../ink/ink308.xml"/><Relationship Id="rId70" Type="http://schemas.openxmlformats.org/officeDocument/2006/relationships/customXml" Target="../ink/ink307.xml"/><Relationship Id="rId7" Type="http://schemas.openxmlformats.org/officeDocument/2006/relationships/customXml" Target="../ink/ink244.xml"/><Relationship Id="rId69" Type="http://schemas.openxmlformats.org/officeDocument/2006/relationships/customXml" Target="../ink/ink306.xml"/><Relationship Id="rId68" Type="http://schemas.openxmlformats.org/officeDocument/2006/relationships/customXml" Target="../ink/ink305.xml"/><Relationship Id="rId67" Type="http://schemas.openxmlformats.org/officeDocument/2006/relationships/customXml" Target="../ink/ink304.xml"/><Relationship Id="rId66" Type="http://schemas.openxmlformats.org/officeDocument/2006/relationships/customXml" Target="../ink/ink303.xml"/><Relationship Id="rId65" Type="http://schemas.openxmlformats.org/officeDocument/2006/relationships/customXml" Target="../ink/ink302.xml"/><Relationship Id="rId64" Type="http://schemas.openxmlformats.org/officeDocument/2006/relationships/customXml" Target="../ink/ink301.xml"/><Relationship Id="rId63" Type="http://schemas.openxmlformats.org/officeDocument/2006/relationships/customXml" Target="../ink/ink300.xml"/><Relationship Id="rId62" Type="http://schemas.openxmlformats.org/officeDocument/2006/relationships/customXml" Target="../ink/ink299.xml"/><Relationship Id="rId61" Type="http://schemas.openxmlformats.org/officeDocument/2006/relationships/customXml" Target="../ink/ink298.xml"/><Relationship Id="rId60" Type="http://schemas.openxmlformats.org/officeDocument/2006/relationships/customXml" Target="../ink/ink297.xml"/><Relationship Id="rId6" Type="http://schemas.openxmlformats.org/officeDocument/2006/relationships/customXml" Target="../ink/ink243.xml"/><Relationship Id="rId59" Type="http://schemas.openxmlformats.org/officeDocument/2006/relationships/customXml" Target="../ink/ink296.xml"/><Relationship Id="rId58" Type="http://schemas.openxmlformats.org/officeDocument/2006/relationships/customXml" Target="../ink/ink295.xml"/><Relationship Id="rId57" Type="http://schemas.openxmlformats.org/officeDocument/2006/relationships/customXml" Target="../ink/ink294.xml"/><Relationship Id="rId56" Type="http://schemas.openxmlformats.org/officeDocument/2006/relationships/customXml" Target="../ink/ink293.xml"/><Relationship Id="rId55" Type="http://schemas.openxmlformats.org/officeDocument/2006/relationships/customXml" Target="../ink/ink292.xml"/><Relationship Id="rId54" Type="http://schemas.openxmlformats.org/officeDocument/2006/relationships/customXml" Target="../ink/ink291.xml"/><Relationship Id="rId53" Type="http://schemas.openxmlformats.org/officeDocument/2006/relationships/customXml" Target="../ink/ink290.xml"/><Relationship Id="rId52" Type="http://schemas.openxmlformats.org/officeDocument/2006/relationships/customXml" Target="../ink/ink289.xml"/><Relationship Id="rId51" Type="http://schemas.openxmlformats.org/officeDocument/2006/relationships/customXml" Target="../ink/ink288.xml"/><Relationship Id="rId50" Type="http://schemas.openxmlformats.org/officeDocument/2006/relationships/customXml" Target="../ink/ink287.xml"/><Relationship Id="rId5" Type="http://schemas.openxmlformats.org/officeDocument/2006/relationships/customXml" Target="../ink/ink242.xml"/><Relationship Id="rId49" Type="http://schemas.openxmlformats.org/officeDocument/2006/relationships/customXml" Target="../ink/ink286.xml"/><Relationship Id="rId48" Type="http://schemas.openxmlformats.org/officeDocument/2006/relationships/customXml" Target="../ink/ink285.xml"/><Relationship Id="rId47" Type="http://schemas.openxmlformats.org/officeDocument/2006/relationships/customXml" Target="../ink/ink284.xml"/><Relationship Id="rId46" Type="http://schemas.openxmlformats.org/officeDocument/2006/relationships/customXml" Target="../ink/ink283.xml"/><Relationship Id="rId45" Type="http://schemas.openxmlformats.org/officeDocument/2006/relationships/customXml" Target="../ink/ink282.xml"/><Relationship Id="rId44" Type="http://schemas.openxmlformats.org/officeDocument/2006/relationships/customXml" Target="../ink/ink281.xml"/><Relationship Id="rId43" Type="http://schemas.openxmlformats.org/officeDocument/2006/relationships/customXml" Target="../ink/ink280.xml"/><Relationship Id="rId42" Type="http://schemas.openxmlformats.org/officeDocument/2006/relationships/customXml" Target="../ink/ink279.xml"/><Relationship Id="rId41" Type="http://schemas.openxmlformats.org/officeDocument/2006/relationships/customXml" Target="../ink/ink278.xml"/><Relationship Id="rId40" Type="http://schemas.openxmlformats.org/officeDocument/2006/relationships/customXml" Target="../ink/ink277.xml"/><Relationship Id="rId4" Type="http://schemas.openxmlformats.org/officeDocument/2006/relationships/customXml" Target="../ink/ink241.xml"/><Relationship Id="rId39" Type="http://schemas.openxmlformats.org/officeDocument/2006/relationships/customXml" Target="../ink/ink276.xml"/><Relationship Id="rId38" Type="http://schemas.openxmlformats.org/officeDocument/2006/relationships/customXml" Target="../ink/ink275.xml"/><Relationship Id="rId37" Type="http://schemas.openxmlformats.org/officeDocument/2006/relationships/customXml" Target="../ink/ink274.xml"/><Relationship Id="rId36" Type="http://schemas.openxmlformats.org/officeDocument/2006/relationships/customXml" Target="../ink/ink273.xml"/><Relationship Id="rId35" Type="http://schemas.openxmlformats.org/officeDocument/2006/relationships/customXml" Target="../ink/ink272.xml"/><Relationship Id="rId34" Type="http://schemas.openxmlformats.org/officeDocument/2006/relationships/customXml" Target="../ink/ink271.xml"/><Relationship Id="rId33" Type="http://schemas.openxmlformats.org/officeDocument/2006/relationships/customXml" Target="../ink/ink270.xml"/><Relationship Id="rId32" Type="http://schemas.openxmlformats.org/officeDocument/2006/relationships/customXml" Target="../ink/ink269.xml"/><Relationship Id="rId31" Type="http://schemas.openxmlformats.org/officeDocument/2006/relationships/customXml" Target="../ink/ink268.xml"/><Relationship Id="rId30" Type="http://schemas.openxmlformats.org/officeDocument/2006/relationships/customXml" Target="../ink/ink267.xml"/><Relationship Id="rId3" Type="http://schemas.openxmlformats.org/officeDocument/2006/relationships/customXml" Target="../ink/ink240.xml"/><Relationship Id="rId29" Type="http://schemas.openxmlformats.org/officeDocument/2006/relationships/customXml" Target="../ink/ink266.xml"/><Relationship Id="rId28" Type="http://schemas.openxmlformats.org/officeDocument/2006/relationships/customXml" Target="../ink/ink265.xml"/><Relationship Id="rId27" Type="http://schemas.openxmlformats.org/officeDocument/2006/relationships/customXml" Target="../ink/ink264.xml"/><Relationship Id="rId26" Type="http://schemas.openxmlformats.org/officeDocument/2006/relationships/customXml" Target="../ink/ink263.xml"/><Relationship Id="rId25" Type="http://schemas.openxmlformats.org/officeDocument/2006/relationships/customXml" Target="../ink/ink262.xml"/><Relationship Id="rId24" Type="http://schemas.openxmlformats.org/officeDocument/2006/relationships/customXml" Target="../ink/ink261.xml"/><Relationship Id="rId23" Type="http://schemas.openxmlformats.org/officeDocument/2006/relationships/customXml" Target="../ink/ink260.xml"/><Relationship Id="rId22" Type="http://schemas.openxmlformats.org/officeDocument/2006/relationships/customXml" Target="../ink/ink259.xml"/><Relationship Id="rId21" Type="http://schemas.openxmlformats.org/officeDocument/2006/relationships/customXml" Target="../ink/ink258.xml"/><Relationship Id="rId20" Type="http://schemas.openxmlformats.org/officeDocument/2006/relationships/customXml" Target="../ink/ink257.xml"/><Relationship Id="rId2" Type="http://schemas.openxmlformats.org/officeDocument/2006/relationships/image" Target="../media/image9.jpeg"/><Relationship Id="rId19" Type="http://schemas.openxmlformats.org/officeDocument/2006/relationships/customXml" Target="../ink/ink256.xml"/><Relationship Id="rId18" Type="http://schemas.openxmlformats.org/officeDocument/2006/relationships/customXml" Target="../ink/ink255.xml"/><Relationship Id="rId17" Type="http://schemas.openxmlformats.org/officeDocument/2006/relationships/customXml" Target="../ink/ink254.xml"/><Relationship Id="rId16" Type="http://schemas.openxmlformats.org/officeDocument/2006/relationships/customXml" Target="../ink/ink253.xml"/><Relationship Id="rId15" Type="http://schemas.openxmlformats.org/officeDocument/2006/relationships/customXml" Target="../ink/ink252.xml"/><Relationship Id="rId14" Type="http://schemas.openxmlformats.org/officeDocument/2006/relationships/customXml" Target="../ink/ink251.xml"/><Relationship Id="rId13" Type="http://schemas.openxmlformats.org/officeDocument/2006/relationships/customXml" Target="../ink/ink250.xml"/><Relationship Id="rId12" Type="http://schemas.openxmlformats.org/officeDocument/2006/relationships/customXml" Target="../ink/ink249.xml"/><Relationship Id="rId11" Type="http://schemas.openxmlformats.org/officeDocument/2006/relationships/customXml" Target="../ink/ink248.xml"/><Relationship Id="rId10" Type="http://schemas.openxmlformats.org/officeDocument/2006/relationships/customXml" Target="../ink/ink24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ctrTitle"/>
          </p:nvPr>
        </p:nvSpPr>
        <p:spPr/>
        <p:txBody>
          <a:bodyPr/>
          <a:lstStyle/>
          <a:p>
            <a:r>
              <a:rPr lang="en-US" dirty="0"/>
              <a:t>KIDNEY disease </a:t>
            </a:r>
            <a:endParaRPr lang="en-US" dirty="0"/>
          </a:p>
        </p:txBody>
      </p:sp>
      <p:sp>
        <p:nvSpPr>
          <p:cNvPr id="3" name="Subtitle 2"/>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81359" y="527662"/>
            <a:ext cx="10058400" cy="1609344"/>
          </a:xfrm>
        </p:spPr>
        <p:txBody>
          <a:bodyPr/>
          <a:lstStyle/>
          <a:p>
            <a:r>
              <a:rPr lang="en-US"/>
              <a:t> </a:t>
            </a:r>
            <a:r>
              <a:rPr lang="en-US" b="1"/>
              <a:t>The Nephrotic Syndrome </a:t>
            </a:r>
            <a:br>
              <a:rPr lang="en-US"/>
            </a:br>
            <a:endParaRPr lang="en-US"/>
          </a:p>
        </p:txBody>
      </p:sp>
      <p:sp>
        <p:nvSpPr>
          <p:cNvPr id="3" name="Content Placeholder 2"/>
          <p:cNvSpPr/>
          <p:nvPr>
            <p:ph idx="1"/>
          </p:nvPr>
        </p:nvSpPr>
        <p:spPr>
          <a:xfrm>
            <a:off x="699247" y="1785768"/>
            <a:ext cx="10871864" cy="5072232"/>
          </a:xfrm>
        </p:spPr>
        <p:txBody>
          <a:bodyPr>
            <a:normAutofit/>
          </a:bodyPr>
          <a:lstStyle/>
          <a:p>
            <a:r>
              <a:rPr lang="en-US" sz="2400">
                <a:latin typeface="Times" pitchFamily="2" charset="0"/>
              </a:rPr>
              <a:t>A syndrome caused by significant urinary protein losses (</a:t>
            </a:r>
            <a:r>
              <a:rPr lang="en-US" sz="2400" b="1">
                <a:latin typeface="Times" pitchFamily="2" charset="0"/>
              </a:rPr>
              <a:t>proteinuria</a:t>
            </a:r>
            <a:r>
              <a:rPr lang="en-US" sz="2400">
                <a:latin typeface="Times" pitchFamily="2" charset="0"/>
              </a:rPr>
              <a:t>) </a:t>
            </a:r>
            <a:endParaRPr lang="en-US" sz="2400">
              <a:latin typeface="Times" pitchFamily="2" charset="0"/>
            </a:endParaRPr>
          </a:p>
          <a:p>
            <a:r>
              <a:rPr lang="en-US" sz="2400">
                <a:latin typeface="Times" pitchFamily="2" charset="0"/>
              </a:rPr>
              <a:t>Occurs because of glomeruli damage </a:t>
            </a:r>
            <a:endParaRPr lang="en-US" sz="2400">
              <a:latin typeface="Times" pitchFamily="2" charset="0"/>
            </a:endParaRPr>
          </a:p>
          <a:p>
            <a:pPr marL="0" indent="0">
              <a:buNone/>
            </a:pPr>
            <a:r>
              <a:rPr lang="en-US" sz="2400">
                <a:latin typeface="Times" pitchFamily="2" charset="0"/>
              </a:rPr>
              <a:t>Glomeruli damage increases permeability to plasma proteins, allowing the proteins to escape into the urine</a:t>
            </a:r>
            <a:endParaRPr lang="en-US" sz="2400">
              <a:latin typeface="Times" pitchFamily="2" charset="0"/>
            </a:endParaRPr>
          </a:p>
          <a:p>
            <a:pPr marL="0" indent="0">
              <a:buNone/>
            </a:pPr>
            <a:r>
              <a:rPr lang="en-US" sz="2800" b="1">
                <a:solidFill>
                  <a:srgbClr val="C00000"/>
                </a:solidFill>
                <a:latin typeface="Times" pitchFamily="2" charset="0"/>
              </a:rPr>
              <a:t>Loss of plasma proteins may cause</a:t>
            </a:r>
            <a:endParaRPr lang="en-US" sz="2800" b="1">
              <a:solidFill>
                <a:srgbClr val="C00000"/>
              </a:solidFill>
              <a:latin typeface="Times" pitchFamily="2" charset="0"/>
            </a:endParaRPr>
          </a:p>
          <a:p>
            <a:r>
              <a:rPr lang="en-US" sz="2400">
                <a:latin typeface="Times" pitchFamily="2" charset="0"/>
              </a:rPr>
              <a:t>Edema</a:t>
            </a:r>
            <a:endParaRPr lang="en-US" sz="2400">
              <a:latin typeface="Times" pitchFamily="2" charset="0"/>
            </a:endParaRPr>
          </a:p>
          <a:p>
            <a:r>
              <a:rPr lang="en-US" sz="2400">
                <a:latin typeface="Times" pitchFamily="2" charset="0"/>
              </a:rPr>
              <a:t>Blood lipid abnormalities</a:t>
            </a:r>
            <a:endParaRPr lang="en-US" sz="2400">
              <a:latin typeface="Times" pitchFamily="2" charset="0"/>
            </a:endParaRPr>
          </a:p>
          <a:p>
            <a:r>
              <a:rPr lang="en-US" sz="2400">
                <a:latin typeface="Times" pitchFamily="2" charset="0"/>
              </a:rPr>
              <a:t>Blood coagulation disorders</a:t>
            </a:r>
            <a:endParaRPr lang="en-US" sz="2400">
              <a:latin typeface="Times" pitchFamily="2" charset="0"/>
            </a:endParaRPr>
          </a:p>
          <a:p>
            <a:r>
              <a:rPr lang="en-US" sz="2400">
                <a:latin typeface="Times" pitchFamily="2" charset="0"/>
              </a:rPr>
              <a:t>Infections </a:t>
            </a:r>
            <a:endParaRPr lang="en-US" sz="2400">
              <a:latin typeface="Times" pitchFamily="2" charset="0"/>
            </a:endParaRPr>
          </a:p>
          <a:p>
            <a:r>
              <a:rPr lang="en-US" sz="2400">
                <a:latin typeface="Times" pitchFamily="2" charset="0"/>
              </a:rPr>
              <a:t>Renal failure </a:t>
            </a:r>
            <a:endParaRPr lang="en-US" sz="2400">
              <a:latin typeface="Times" pitchFamily="2" charset="0"/>
            </a:endParaRPr>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926457" y="1939484"/>
              <a:ext cx="5550399" cy="75397"/>
            </p14:xfrm>
          </p:contentPart>
        </mc:Choice>
        <mc:Fallback xmlns="">
          <p:pic>
            <p:nvPicPr>
              <p:cNvPr id="4" name="Ink 3"/>
            </p:nvPicPr>
            <p:blipFill>
              <a:blip/>
            </p:blipFill>
            <p:spPr>
              <a:xfrm>
                <a:off x="3926457" y="1939484"/>
                <a:ext cx="5550399" cy="7539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061361" y="2467265"/>
              <a:ext cx="4460039" cy="75397"/>
            </p14:xfrm>
          </p:contentPart>
        </mc:Choice>
        <mc:Fallback xmlns="">
          <p:pic>
            <p:nvPicPr>
              <p:cNvPr id="5" name="Ink 4"/>
            </p:nvPicPr>
            <p:blipFill>
              <a:blip/>
            </p:blipFill>
            <p:spPr>
              <a:xfrm>
                <a:off x="1061361" y="2467265"/>
                <a:ext cx="4460039" cy="7539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2363859" y="811325"/>
              <a:ext cx="3836804" cy="99503"/>
            </p14:xfrm>
          </p:contentPart>
        </mc:Choice>
        <mc:Fallback xmlns="">
          <p:pic>
            <p:nvPicPr>
              <p:cNvPr id="6" name="Ink 5"/>
            </p:nvPicPr>
            <p:blipFill>
              <a:blip/>
            </p:blipFill>
            <p:spPr>
              <a:xfrm>
                <a:off x="2363859" y="811325"/>
                <a:ext cx="3836804" cy="9950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714773" y="1438955"/>
              <a:ext cx="3767880" cy="168388"/>
            </p14:xfrm>
          </p:contentPart>
        </mc:Choice>
        <mc:Fallback xmlns="">
          <p:pic>
            <p:nvPicPr>
              <p:cNvPr id="7" name="Ink 6"/>
            </p:nvPicPr>
            <p:blipFill>
              <a:blip/>
            </p:blipFill>
            <p:spPr>
              <a:xfrm>
                <a:off x="714773" y="1438955"/>
                <a:ext cx="3767880" cy="16838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046633" y="4760799"/>
              <a:ext cx="3106713" cy="107156"/>
            </p14:xfrm>
          </p:contentPart>
        </mc:Choice>
        <mc:Fallback xmlns="">
          <p:pic>
            <p:nvPicPr>
              <p:cNvPr id="8" name="Ink 7"/>
            </p:nvPicPr>
            <p:blipFill>
              <a:blip/>
            </p:blipFill>
            <p:spPr>
              <a:xfrm>
                <a:off x="1046633" y="4760799"/>
                <a:ext cx="3106713" cy="10715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118110" y="5704794"/>
              <a:ext cx="1184483" cy="61232"/>
            </p14:xfrm>
          </p:contentPart>
        </mc:Choice>
        <mc:Fallback xmlns="">
          <p:pic>
            <p:nvPicPr>
              <p:cNvPr id="9" name="Ink 8"/>
            </p:nvPicPr>
            <p:blipFill>
              <a:blip/>
            </p:blipFill>
            <p:spPr>
              <a:xfrm>
                <a:off x="1118110" y="5704794"/>
                <a:ext cx="1184483" cy="6123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3119477" y="3092223"/>
              <a:ext cx="964945" cy="61232"/>
            </p14:xfrm>
          </p:contentPart>
        </mc:Choice>
        <mc:Fallback xmlns="">
          <p:pic>
            <p:nvPicPr>
              <p:cNvPr id="10" name="Ink 9"/>
            </p:nvPicPr>
            <p:blipFill>
              <a:blip/>
            </p:blipFill>
            <p:spPr>
              <a:xfrm>
                <a:off x="3119477" y="3092223"/>
                <a:ext cx="964945" cy="6123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3109266" y="2928937"/>
              <a:ext cx="1054291" cy="86745"/>
            </p14:xfrm>
          </p:contentPart>
        </mc:Choice>
        <mc:Fallback xmlns="">
          <p:pic>
            <p:nvPicPr>
              <p:cNvPr id="11" name="Ink 10"/>
            </p:nvPicPr>
            <p:blipFill>
              <a:blip/>
            </p:blipFill>
            <p:spPr>
              <a:xfrm>
                <a:off x="3109266" y="2928937"/>
                <a:ext cx="1054291" cy="8674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4380542" y="2908526"/>
              <a:ext cx="3701508" cy="81643"/>
            </p14:xfrm>
          </p:contentPart>
        </mc:Choice>
        <mc:Fallback xmlns="">
          <p:pic>
            <p:nvPicPr>
              <p:cNvPr id="12" name="Ink 11"/>
            </p:nvPicPr>
            <p:blipFill>
              <a:blip/>
            </p:blipFill>
            <p:spPr>
              <a:xfrm>
                <a:off x="4380542" y="2908526"/>
                <a:ext cx="3701508" cy="8164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4283537" y="2735035"/>
              <a:ext cx="1649085" cy="454139"/>
            </p14:xfrm>
          </p:contentPart>
        </mc:Choice>
        <mc:Fallback xmlns="">
          <p:pic>
            <p:nvPicPr>
              <p:cNvPr id="13" name="Ink 12"/>
            </p:nvPicPr>
            <p:blipFill>
              <a:blip/>
            </p:blipFill>
            <p:spPr>
              <a:xfrm>
                <a:off x="4283537" y="2735035"/>
                <a:ext cx="1649085" cy="45413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903416" y="4419361"/>
              <a:ext cx="878809" cy="87832"/>
            </p14:xfrm>
          </p:contentPart>
        </mc:Choice>
        <mc:Fallback xmlns="">
          <p:pic>
            <p:nvPicPr>
              <p:cNvPr id="14" name="Ink 13"/>
            </p:nvPicPr>
            <p:blipFill>
              <a:blip/>
            </p:blipFill>
            <p:spPr>
              <a:xfrm>
                <a:off x="903416" y="4419361"/>
                <a:ext cx="878809" cy="8783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1870106" y="4292883"/>
              <a:ext cx="263643" cy="10540"/>
            </p14:xfrm>
          </p:contentPart>
        </mc:Choice>
        <mc:Fallback xmlns="">
          <p:pic>
            <p:nvPicPr>
              <p:cNvPr id="15" name="Ink 14"/>
            </p:nvPicPr>
            <p:blipFill>
              <a:blip/>
            </p:blipFill>
            <p:spPr>
              <a:xfrm>
                <a:off x="1870106" y="4292883"/>
                <a:ext cx="263643" cy="105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2126718" y="4215591"/>
              <a:ext cx="154671" cy="140531"/>
            </p14:xfrm>
          </p:contentPart>
        </mc:Choice>
        <mc:Fallback xmlns="">
          <p:pic>
            <p:nvPicPr>
              <p:cNvPr id="16" name="Ink 15"/>
            </p:nvPicPr>
            <p:blipFill>
              <a:blip/>
            </p:blipFill>
            <p:spPr>
              <a:xfrm>
                <a:off x="2126718" y="4215591"/>
                <a:ext cx="154671" cy="14053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2330602" y="4124246"/>
              <a:ext cx="184550" cy="263496"/>
            </p14:xfrm>
          </p:contentPart>
        </mc:Choice>
        <mc:Fallback xmlns="">
          <p:pic>
            <p:nvPicPr>
              <p:cNvPr id="17" name="Ink 16"/>
            </p:nvPicPr>
            <p:blipFill>
              <a:blip/>
            </p:blipFill>
            <p:spPr>
              <a:xfrm>
                <a:off x="2330602" y="4124246"/>
                <a:ext cx="184550" cy="26349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2383331" y="4291126"/>
              <a:ext cx="82608" cy="8784"/>
            </p14:xfrm>
          </p:contentPart>
        </mc:Choice>
        <mc:Fallback xmlns="">
          <p:pic>
            <p:nvPicPr>
              <p:cNvPr id="18" name="Ink 17"/>
            </p:nvPicPr>
            <p:blipFill>
              <a:blip/>
            </p:blipFill>
            <p:spPr>
              <a:xfrm>
                <a:off x="2383331" y="4291126"/>
                <a:ext cx="82608" cy="878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2545032" y="4127759"/>
              <a:ext cx="87881" cy="231876"/>
            </p14:xfrm>
          </p:contentPart>
        </mc:Choice>
        <mc:Fallback xmlns="">
          <p:pic>
            <p:nvPicPr>
              <p:cNvPr id="19" name="Ink 18"/>
            </p:nvPicPr>
            <p:blipFill>
              <a:blip/>
            </p:blipFill>
            <p:spPr>
              <a:xfrm>
                <a:off x="2545032" y="4127759"/>
                <a:ext cx="87881" cy="23187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2629397" y="4219104"/>
              <a:ext cx="77336" cy="137018"/>
            </p14:xfrm>
          </p:contentPart>
        </mc:Choice>
        <mc:Fallback xmlns="">
          <p:pic>
            <p:nvPicPr>
              <p:cNvPr id="20" name="Ink 19"/>
            </p:nvPicPr>
            <p:blipFill>
              <a:blip/>
            </p:blipFill>
            <p:spPr>
              <a:xfrm>
                <a:off x="2629397" y="4219104"/>
                <a:ext cx="77336" cy="13701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2720793" y="4212078"/>
              <a:ext cx="235521" cy="158097"/>
            </p14:xfrm>
          </p:contentPart>
        </mc:Choice>
        <mc:Fallback xmlns="">
          <p:pic>
            <p:nvPicPr>
              <p:cNvPr id="21" name="Ink 20"/>
            </p:nvPicPr>
            <p:blipFill>
              <a:blip/>
            </p:blipFill>
            <p:spPr>
              <a:xfrm>
                <a:off x="2720793" y="4212078"/>
                <a:ext cx="235521" cy="15809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2977406" y="4166405"/>
              <a:ext cx="10546" cy="14053"/>
            </p14:xfrm>
          </p:contentPart>
        </mc:Choice>
        <mc:Fallback xmlns="">
          <p:pic>
            <p:nvPicPr>
              <p:cNvPr id="22" name="Ink 21"/>
            </p:nvPicPr>
            <p:blipFill>
              <a:blip/>
            </p:blipFill>
            <p:spPr>
              <a:xfrm>
                <a:off x="2977406" y="4166405"/>
                <a:ext cx="10546" cy="1405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3002013" y="4215591"/>
              <a:ext cx="87880" cy="126478"/>
            </p14:xfrm>
          </p:contentPart>
        </mc:Choice>
        <mc:Fallback xmlns="">
          <p:pic>
            <p:nvPicPr>
              <p:cNvPr id="23" name="Ink 22"/>
            </p:nvPicPr>
            <p:blipFill>
              <a:blip/>
            </p:blipFill>
            <p:spPr>
              <a:xfrm>
                <a:off x="3002013" y="4215591"/>
                <a:ext cx="87880" cy="12647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3198866" y="4289370"/>
              <a:ext cx="170489" cy="17566"/>
            </p14:xfrm>
          </p:contentPart>
        </mc:Choice>
        <mc:Fallback xmlns="">
          <p:pic>
            <p:nvPicPr>
              <p:cNvPr id="24" name="Ink 23"/>
            </p:nvPicPr>
            <p:blipFill>
              <a:blip/>
            </p:blipFill>
            <p:spPr>
              <a:xfrm>
                <a:off x="3198866" y="4289370"/>
                <a:ext cx="170489" cy="1756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3353536" y="4234914"/>
              <a:ext cx="126549" cy="107155"/>
            </p14:xfrm>
          </p:contentPart>
        </mc:Choice>
        <mc:Fallback xmlns="">
          <p:pic>
            <p:nvPicPr>
              <p:cNvPr id="25" name="Ink 24"/>
            </p:nvPicPr>
            <p:blipFill>
              <a:blip/>
            </p:blipFill>
            <p:spPr>
              <a:xfrm>
                <a:off x="3353536" y="4234914"/>
                <a:ext cx="126549" cy="10715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3557420" y="4203295"/>
              <a:ext cx="68547" cy="128234"/>
            </p14:xfrm>
          </p:contentPart>
        </mc:Choice>
        <mc:Fallback xmlns="">
          <p:pic>
            <p:nvPicPr>
              <p:cNvPr id="26" name="Ink 25"/>
            </p:nvPicPr>
            <p:blipFill>
              <a:blip/>
            </p:blipFill>
            <p:spPr>
              <a:xfrm>
                <a:off x="3557420" y="4203295"/>
                <a:ext cx="68547" cy="12823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Ink 26"/>
              <p14:cNvContentPartPr/>
              <p14:nvPr/>
            </p14:nvContentPartPr>
            <p14:xfrm>
              <a:off x="3624210" y="4205051"/>
              <a:ext cx="61516" cy="105399"/>
            </p14:xfrm>
          </p:contentPart>
        </mc:Choice>
        <mc:Fallback xmlns="">
          <p:pic>
            <p:nvPicPr>
              <p:cNvPr id="27" name="Ink 26"/>
            </p:nvPicPr>
            <p:blipFill>
              <a:blip/>
            </p:blipFill>
            <p:spPr>
              <a:xfrm>
                <a:off x="3624210" y="4205051"/>
                <a:ext cx="61516" cy="10539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3620694" y="4198025"/>
              <a:ext cx="52729" cy="63239"/>
            </p14:xfrm>
          </p:contentPart>
        </mc:Choice>
        <mc:Fallback xmlns="">
          <p:pic>
            <p:nvPicPr>
              <p:cNvPr id="28" name="Ink 27"/>
            </p:nvPicPr>
            <p:blipFill>
              <a:blip/>
            </p:blipFill>
            <p:spPr>
              <a:xfrm>
                <a:off x="3620694" y="4198025"/>
                <a:ext cx="52729" cy="6323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Ink 28"/>
              <p14:cNvContentPartPr/>
              <p14:nvPr/>
            </p14:nvContentPartPr>
            <p14:xfrm>
              <a:off x="3687484" y="4208565"/>
              <a:ext cx="77335" cy="115938"/>
            </p14:xfrm>
          </p:contentPart>
        </mc:Choice>
        <mc:Fallback xmlns="">
          <p:pic>
            <p:nvPicPr>
              <p:cNvPr id="29" name="Ink 28"/>
            </p:nvPicPr>
            <p:blipFill>
              <a:blip/>
            </p:blipFill>
            <p:spPr>
              <a:xfrm>
                <a:off x="3687484" y="4208565"/>
                <a:ext cx="77335" cy="11593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Ink 29"/>
              <p14:cNvContentPartPr/>
              <p14:nvPr/>
            </p14:nvContentPartPr>
            <p14:xfrm>
              <a:off x="3750758" y="4183972"/>
              <a:ext cx="119518" cy="189717"/>
            </p14:xfrm>
          </p:contentPart>
        </mc:Choice>
        <mc:Fallback xmlns="">
          <p:pic>
            <p:nvPicPr>
              <p:cNvPr id="30" name="Ink 29"/>
            </p:nvPicPr>
            <p:blipFill>
              <a:blip/>
            </p:blipFill>
            <p:spPr>
              <a:xfrm>
                <a:off x="3750758" y="4183972"/>
                <a:ext cx="119518" cy="18971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Ink 30"/>
              <p14:cNvContentPartPr/>
              <p14:nvPr/>
            </p14:nvContentPartPr>
            <p14:xfrm>
              <a:off x="3849185" y="4208565"/>
              <a:ext cx="56244" cy="105398"/>
            </p14:xfrm>
          </p:contentPart>
        </mc:Choice>
        <mc:Fallback xmlns="">
          <p:pic>
            <p:nvPicPr>
              <p:cNvPr id="31" name="Ink 30"/>
            </p:nvPicPr>
            <p:blipFill>
              <a:blip/>
            </p:blipFill>
            <p:spPr>
              <a:xfrm>
                <a:off x="3849185" y="4208565"/>
                <a:ext cx="56244" cy="10539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Ink 31"/>
              <p14:cNvContentPartPr/>
              <p14:nvPr/>
            </p14:nvContentPartPr>
            <p14:xfrm>
              <a:off x="3908944" y="4187485"/>
              <a:ext cx="105457" cy="119451"/>
            </p14:xfrm>
          </p:contentPart>
        </mc:Choice>
        <mc:Fallback xmlns="">
          <p:pic>
            <p:nvPicPr>
              <p:cNvPr id="32" name="Ink 31"/>
            </p:nvPicPr>
            <p:blipFill>
              <a:blip/>
            </p:blipFill>
            <p:spPr>
              <a:xfrm>
                <a:off x="3908944" y="4187485"/>
                <a:ext cx="105457" cy="11945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Ink 32"/>
              <p14:cNvContentPartPr/>
              <p14:nvPr/>
            </p14:nvContentPartPr>
            <p14:xfrm>
              <a:off x="4007371" y="4183972"/>
              <a:ext cx="52728" cy="133504"/>
            </p14:xfrm>
          </p:contentPart>
        </mc:Choice>
        <mc:Fallback xmlns="">
          <p:pic>
            <p:nvPicPr>
              <p:cNvPr id="33" name="Ink 32"/>
            </p:nvPicPr>
            <p:blipFill>
              <a:blip/>
            </p:blipFill>
            <p:spPr>
              <a:xfrm>
                <a:off x="4007371" y="4183972"/>
                <a:ext cx="52728" cy="13350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Ink 33"/>
              <p14:cNvContentPartPr/>
              <p14:nvPr/>
            </p14:nvContentPartPr>
            <p14:xfrm>
              <a:off x="4063614" y="4229644"/>
              <a:ext cx="14061" cy="84319"/>
            </p14:xfrm>
          </p:contentPart>
        </mc:Choice>
        <mc:Fallback xmlns="">
          <p:pic>
            <p:nvPicPr>
              <p:cNvPr id="34" name="Ink 33"/>
            </p:nvPicPr>
            <p:blipFill>
              <a:blip/>
            </p:blipFill>
            <p:spPr>
              <a:xfrm>
                <a:off x="4063614" y="4229644"/>
                <a:ext cx="14061" cy="8431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Ink 34"/>
              <p14:cNvContentPartPr/>
              <p14:nvPr/>
            </p14:nvContentPartPr>
            <p14:xfrm>
              <a:off x="4118101" y="4166405"/>
              <a:ext cx="19333" cy="7027"/>
            </p14:xfrm>
          </p:contentPart>
        </mc:Choice>
        <mc:Fallback xmlns="">
          <p:pic>
            <p:nvPicPr>
              <p:cNvPr id="35" name="Ink 34"/>
            </p:nvPicPr>
            <p:blipFill>
              <a:blip/>
            </p:blipFill>
            <p:spPr>
              <a:xfrm>
                <a:off x="4118101" y="4166405"/>
                <a:ext cx="19333" cy="702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Ink 35"/>
              <p14:cNvContentPartPr/>
              <p14:nvPr/>
            </p14:nvContentPartPr>
            <p14:xfrm>
              <a:off x="4133919" y="4183972"/>
              <a:ext cx="73820" cy="151070"/>
            </p14:xfrm>
          </p:contentPart>
        </mc:Choice>
        <mc:Fallback xmlns="">
          <p:pic>
            <p:nvPicPr>
              <p:cNvPr id="36" name="Ink 35"/>
            </p:nvPicPr>
            <p:blipFill>
              <a:blip/>
            </p:blipFill>
            <p:spPr>
              <a:xfrm>
                <a:off x="4133919" y="4183972"/>
                <a:ext cx="73820" cy="15107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Ink 36"/>
              <p14:cNvContentPartPr/>
              <p14:nvPr/>
            </p14:nvContentPartPr>
            <p14:xfrm>
              <a:off x="4200709" y="4159379"/>
              <a:ext cx="123033" cy="175663"/>
            </p14:xfrm>
          </p:contentPart>
        </mc:Choice>
        <mc:Fallback xmlns="">
          <p:pic>
            <p:nvPicPr>
              <p:cNvPr id="37" name="Ink 36"/>
            </p:nvPicPr>
            <p:blipFill>
              <a:blip/>
            </p:blipFill>
            <p:spPr>
              <a:xfrm>
                <a:off x="4200709" y="4159379"/>
                <a:ext cx="123033" cy="17566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8" name="Ink 37"/>
              <p14:cNvContentPartPr/>
              <p14:nvPr/>
            </p14:nvContentPartPr>
            <p14:xfrm>
              <a:off x="4344834" y="4240184"/>
              <a:ext cx="26364" cy="101885"/>
            </p14:xfrm>
          </p:contentPart>
        </mc:Choice>
        <mc:Fallback xmlns="">
          <p:pic>
            <p:nvPicPr>
              <p:cNvPr id="38" name="Ink 37"/>
            </p:nvPicPr>
            <p:blipFill>
              <a:blip/>
            </p:blipFill>
            <p:spPr>
              <a:xfrm>
                <a:off x="4344834" y="4240184"/>
                <a:ext cx="26364" cy="10188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9" name="Ink 38"/>
              <p14:cNvContentPartPr/>
              <p14:nvPr/>
            </p14:nvContentPartPr>
            <p14:xfrm>
              <a:off x="4348349" y="4240184"/>
              <a:ext cx="42183" cy="59726"/>
            </p14:xfrm>
          </p:contentPart>
        </mc:Choice>
        <mc:Fallback xmlns="">
          <p:pic>
            <p:nvPicPr>
              <p:cNvPr id="39" name="Ink 38"/>
            </p:nvPicPr>
            <p:blipFill>
              <a:blip/>
            </p:blipFill>
            <p:spPr>
              <a:xfrm>
                <a:off x="4348349" y="4240184"/>
                <a:ext cx="42183" cy="5972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0" name="Ink 39"/>
              <p14:cNvContentPartPr/>
              <p14:nvPr/>
            </p14:nvContentPartPr>
            <p14:xfrm>
              <a:off x="4499504" y="4240184"/>
              <a:ext cx="63274" cy="59726"/>
            </p14:xfrm>
          </p:contentPart>
        </mc:Choice>
        <mc:Fallback xmlns="">
          <p:pic>
            <p:nvPicPr>
              <p:cNvPr id="40" name="Ink 39"/>
            </p:nvPicPr>
            <p:blipFill>
              <a:blip/>
            </p:blipFill>
            <p:spPr>
              <a:xfrm>
                <a:off x="4499504" y="4240184"/>
                <a:ext cx="63274" cy="5972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Ink 40"/>
              <p14:cNvContentPartPr/>
              <p14:nvPr/>
            </p14:nvContentPartPr>
            <p14:xfrm>
              <a:off x="4573324" y="4194512"/>
              <a:ext cx="63274" cy="172150"/>
            </p14:xfrm>
          </p:contentPart>
        </mc:Choice>
        <mc:Fallback xmlns="">
          <p:pic>
            <p:nvPicPr>
              <p:cNvPr id="41" name="Ink 40"/>
            </p:nvPicPr>
            <p:blipFill>
              <a:blip/>
            </p:blipFill>
            <p:spPr>
              <a:xfrm>
                <a:off x="4573324" y="4194512"/>
                <a:ext cx="63274" cy="1721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2" name="Ink 41"/>
              <p14:cNvContentPartPr/>
              <p14:nvPr/>
            </p14:nvContentPartPr>
            <p14:xfrm>
              <a:off x="4617264" y="4278830"/>
              <a:ext cx="33395" cy="15810"/>
            </p14:xfrm>
          </p:contentPart>
        </mc:Choice>
        <mc:Fallback xmlns="">
          <p:pic>
            <p:nvPicPr>
              <p:cNvPr id="42" name="Ink 41"/>
            </p:nvPicPr>
            <p:blipFill>
              <a:blip/>
            </p:blipFill>
            <p:spPr>
              <a:xfrm>
                <a:off x="4617264" y="4278830"/>
                <a:ext cx="33395" cy="1581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3" name="Ink 42"/>
              <p14:cNvContentPartPr/>
              <p14:nvPr/>
            </p14:nvContentPartPr>
            <p14:xfrm>
              <a:off x="4768419" y="4240184"/>
              <a:ext cx="103700" cy="10540"/>
            </p14:xfrm>
          </p:contentPart>
        </mc:Choice>
        <mc:Fallback xmlns="">
          <p:pic>
            <p:nvPicPr>
              <p:cNvPr id="43" name="Ink 42"/>
            </p:nvPicPr>
            <p:blipFill>
              <a:blip/>
            </p:blipFill>
            <p:spPr>
              <a:xfrm>
                <a:off x="4768419" y="4240184"/>
                <a:ext cx="103700" cy="1054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4" name="Ink 43"/>
              <p14:cNvContentPartPr/>
              <p14:nvPr/>
            </p14:nvContentPartPr>
            <p14:xfrm>
              <a:off x="4819391" y="4187485"/>
              <a:ext cx="8788" cy="144044"/>
            </p14:xfrm>
          </p:contentPart>
        </mc:Choice>
        <mc:Fallback xmlns="">
          <p:pic>
            <p:nvPicPr>
              <p:cNvPr id="44" name="Ink 43"/>
            </p:nvPicPr>
            <p:blipFill>
              <a:blip/>
            </p:blipFill>
            <p:spPr>
              <a:xfrm>
                <a:off x="4819391" y="4187485"/>
                <a:ext cx="8788" cy="14404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5" name="Ink 44"/>
              <p14:cNvContentPartPr/>
              <p14:nvPr/>
            </p14:nvContentPartPr>
            <p14:xfrm>
              <a:off x="4865089" y="4166405"/>
              <a:ext cx="165216" cy="165124"/>
            </p14:xfrm>
          </p:contentPart>
        </mc:Choice>
        <mc:Fallback xmlns="">
          <p:pic>
            <p:nvPicPr>
              <p:cNvPr id="45" name="Ink 44"/>
            </p:nvPicPr>
            <p:blipFill>
              <a:blip/>
            </p:blipFill>
            <p:spPr>
              <a:xfrm>
                <a:off x="4865089" y="4166405"/>
                <a:ext cx="165216" cy="16512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6" name="Ink 45"/>
              <p14:cNvContentPartPr/>
              <p14:nvPr/>
            </p14:nvContentPartPr>
            <p14:xfrm>
              <a:off x="4982849" y="4222618"/>
              <a:ext cx="50971" cy="49186"/>
            </p14:xfrm>
          </p:contentPart>
        </mc:Choice>
        <mc:Fallback xmlns="">
          <p:pic>
            <p:nvPicPr>
              <p:cNvPr id="46" name="Ink 45"/>
            </p:nvPicPr>
            <p:blipFill>
              <a:blip/>
            </p:blipFill>
            <p:spPr>
              <a:xfrm>
                <a:off x="4982849" y="4222618"/>
                <a:ext cx="50971" cy="4918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7" name="Ink 46"/>
              <p14:cNvContentPartPr/>
              <p14:nvPr/>
            </p14:nvContentPartPr>
            <p14:xfrm>
              <a:off x="5202551" y="4219104"/>
              <a:ext cx="73820" cy="101885"/>
            </p14:xfrm>
          </p:contentPart>
        </mc:Choice>
        <mc:Fallback xmlns="">
          <p:pic>
            <p:nvPicPr>
              <p:cNvPr id="47" name="Ink 46"/>
            </p:nvPicPr>
            <p:blipFill>
              <a:blip/>
            </p:blipFill>
            <p:spPr>
              <a:xfrm>
                <a:off x="5202551" y="4219104"/>
                <a:ext cx="73820" cy="10188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8" name="Ink 47"/>
              <p14:cNvContentPartPr/>
              <p14:nvPr/>
            </p14:nvContentPartPr>
            <p14:xfrm>
              <a:off x="5300978" y="4226131"/>
              <a:ext cx="14061" cy="59726"/>
            </p14:xfrm>
          </p:contentPart>
        </mc:Choice>
        <mc:Fallback xmlns="">
          <p:pic>
            <p:nvPicPr>
              <p:cNvPr id="48" name="Ink 47"/>
            </p:nvPicPr>
            <p:blipFill>
              <a:blip/>
            </p:blipFill>
            <p:spPr>
              <a:xfrm>
                <a:off x="5300978" y="4226131"/>
                <a:ext cx="14061" cy="5972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9" name="Ink 48"/>
              <p14:cNvContentPartPr/>
              <p14:nvPr/>
            </p14:nvContentPartPr>
            <p14:xfrm>
              <a:off x="5318554" y="4215591"/>
              <a:ext cx="3516" cy="360"/>
            </p14:xfrm>
          </p:contentPart>
        </mc:Choice>
        <mc:Fallback xmlns="">
          <p:pic>
            <p:nvPicPr>
              <p:cNvPr id="49" name="Ink 48"/>
            </p:nvPicPr>
            <p:blipFill>
              <a:blip/>
            </p:blipFill>
            <p:spPr>
              <a:xfrm>
                <a:off x="5318554" y="4215591"/>
                <a:ext cx="3516" cy="36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0" name="Ink 49"/>
              <p14:cNvContentPartPr/>
              <p14:nvPr/>
            </p14:nvContentPartPr>
            <p14:xfrm>
              <a:off x="5358980" y="4212078"/>
              <a:ext cx="47455" cy="151071"/>
            </p14:xfrm>
          </p:contentPart>
        </mc:Choice>
        <mc:Fallback xmlns="">
          <p:pic>
            <p:nvPicPr>
              <p:cNvPr id="50" name="Ink 49"/>
            </p:nvPicPr>
            <p:blipFill>
              <a:blip/>
            </p:blipFill>
            <p:spPr>
              <a:xfrm>
                <a:off x="5358980" y="4212078"/>
                <a:ext cx="47455" cy="15107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1" name="Ink 50"/>
              <p14:cNvContentPartPr/>
              <p14:nvPr/>
            </p14:nvContentPartPr>
            <p14:xfrm>
              <a:off x="5395890" y="4192755"/>
              <a:ext cx="128306" cy="117695"/>
            </p14:xfrm>
          </p:contentPart>
        </mc:Choice>
        <mc:Fallback xmlns="">
          <p:pic>
            <p:nvPicPr>
              <p:cNvPr id="51" name="Ink 50"/>
            </p:nvPicPr>
            <p:blipFill>
              <a:blip/>
            </p:blipFill>
            <p:spPr>
              <a:xfrm>
                <a:off x="5395890" y="4192755"/>
                <a:ext cx="128306" cy="11769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2" name="Ink 51"/>
              <p14:cNvContentPartPr/>
              <p14:nvPr/>
            </p14:nvContentPartPr>
            <p14:xfrm>
              <a:off x="5543530" y="4148839"/>
              <a:ext cx="45698" cy="196743"/>
            </p14:xfrm>
          </p:contentPart>
        </mc:Choice>
        <mc:Fallback xmlns="">
          <p:pic>
            <p:nvPicPr>
              <p:cNvPr id="52" name="Ink 51"/>
            </p:nvPicPr>
            <p:blipFill>
              <a:blip/>
            </p:blipFill>
            <p:spPr>
              <a:xfrm>
                <a:off x="5543530" y="4148839"/>
                <a:ext cx="45698" cy="19674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3" name="Ink 52"/>
              <p14:cNvContentPartPr/>
              <p14:nvPr/>
            </p14:nvContentPartPr>
            <p14:xfrm>
              <a:off x="5585713" y="4261264"/>
              <a:ext cx="91395" cy="84318"/>
            </p14:xfrm>
          </p:contentPart>
        </mc:Choice>
        <mc:Fallback xmlns="">
          <p:pic>
            <p:nvPicPr>
              <p:cNvPr id="53" name="Ink 52"/>
            </p:nvPicPr>
            <p:blipFill>
              <a:blip/>
            </p:blipFill>
            <p:spPr>
              <a:xfrm>
                <a:off x="5585713" y="4261264"/>
                <a:ext cx="91395" cy="8431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4" name="Ink 53"/>
              <p14:cNvContentPartPr/>
              <p14:nvPr/>
            </p14:nvContentPartPr>
            <p14:xfrm>
              <a:off x="5657774" y="4236671"/>
              <a:ext cx="89639" cy="49186"/>
            </p14:xfrm>
          </p:contentPart>
        </mc:Choice>
        <mc:Fallback xmlns="">
          <p:pic>
            <p:nvPicPr>
              <p:cNvPr id="54" name="Ink 53"/>
            </p:nvPicPr>
            <p:blipFill>
              <a:blip/>
            </p:blipFill>
            <p:spPr>
              <a:xfrm>
                <a:off x="5657774" y="4236671"/>
                <a:ext cx="89639" cy="49186"/>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5" name="Ink 54"/>
              <p14:cNvContentPartPr/>
              <p14:nvPr/>
            </p14:nvContentPartPr>
            <p14:xfrm>
              <a:off x="5701715" y="4219104"/>
              <a:ext cx="10546" cy="108912"/>
            </p14:xfrm>
          </p:contentPart>
        </mc:Choice>
        <mc:Fallback xmlns="">
          <p:pic>
            <p:nvPicPr>
              <p:cNvPr id="55" name="Ink 54"/>
            </p:nvPicPr>
            <p:blipFill>
              <a:blip/>
            </p:blipFill>
            <p:spPr>
              <a:xfrm>
                <a:off x="5701715" y="4219104"/>
                <a:ext cx="10546" cy="10891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6" name="Ink 55"/>
              <p14:cNvContentPartPr/>
              <p14:nvPr/>
            </p14:nvContentPartPr>
            <p14:xfrm>
              <a:off x="5782566" y="4222618"/>
              <a:ext cx="7030" cy="115938"/>
            </p14:xfrm>
          </p:contentPart>
        </mc:Choice>
        <mc:Fallback xmlns="">
          <p:pic>
            <p:nvPicPr>
              <p:cNvPr id="56" name="Ink 55"/>
            </p:nvPicPr>
            <p:blipFill>
              <a:blip/>
            </p:blipFill>
            <p:spPr>
              <a:xfrm>
                <a:off x="5782566" y="4222618"/>
                <a:ext cx="7030" cy="11593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7" name="Ink 56"/>
              <p14:cNvContentPartPr/>
              <p14:nvPr/>
            </p14:nvContentPartPr>
            <p14:xfrm>
              <a:off x="5824748" y="4152352"/>
              <a:ext cx="3516" cy="21080"/>
            </p14:xfrm>
          </p:contentPart>
        </mc:Choice>
        <mc:Fallback xmlns="">
          <p:pic>
            <p:nvPicPr>
              <p:cNvPr id="57" name="Ink 56"/>
            </p:nvPicPr>
            <p:blipFill>
              <a:blip/>
            </p:blipFill>
            <p:spPr>
              <a:xfrm>
                <a:off x="5824748" y="4152352"/>
                <a:ext cx="3516" cy="2108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8" name="Ink 57"/>
              <p14:cNvContentPartPr/>
              <p14:nvPr/>
            </p14:nvContentPartPr>
            <p14:xfrm>
              <a:off x="5845840" y="4198025"/>
              <a:ext cx="50971" cy="112425"/>
            </p14:xfrm>
          </p:contentPart>
        </mc:Choice>
        <mc:Fallback xmlns="">
          <p:pic>
            <p:nvPicPr>
              <p:cNvPr id="58" name="Ink 57"/>
            </p:nvPicPr>
            <p:blipFill>
              <a:blip/>
            </p:blipFill>
            <p:spPr>
              <a:xfrm>
                <a:off x="5845840" y="4198025"/>
                <a:ext cx="50971" cy="11242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9" name="Ink 58"/>
              <p14:cNvContentPartPr/>
              <p14:nvPr/>
            </p14:nvContentPartPr>
            <p14:xfrm>
              <a:off x="5919660" y="4205051"/>
              <a:ext cx="82608" cy="101885"/>
            </p14:xfrm>
          </p:contentPart>
        </mc:Choice>
        <mc:Fallback xmlns="">
          <p:pic>
            <p:nvPicPr>
              <p:cNvPr id="59" name="Ink 58"/>
            </p:nvPicPr>
            <p:blipFill>
              <a:blip/>
            </p:blipFill>
            <p:spPr>
              <a:xfrm>
                <a:off x="5919660" y="4205051"/>
                <a:ext cx="82608" cy="10188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0" name="Ink 59"/>
              <p14:cNvContentPartPr/>
              <p14:nvPr/>
            </p14:nvContentPartPr>
            <p14:xfrm>
              <a:off x="6070815" y="4213834"/>
              <a:ext cx="73820" cy="93102"/>
            </p14:xfrm>
          </p:contentPart>
        </mc:Choice>
        <mc:Fallback xmlns="">
          <p:pic>
            <p:nvPicPr>
              <p:cNvPr id="60" name="Ink 59"/>
            </p:nvPicPr>
            <p:blipFill>
              <a:blip/>
            </p:blipFill>
            <p:spPr>
              <a:xfrm>
                <a:off x="6070815" y="4213834"/>
                <a:ext cx="73820" cy="9310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1" name="Ink 60"/>
              <p14:cNvContentPartPr/>
              <p14:nvPr/>
            </p14:nvContentPartPr>
            <p14:xfrm>
              <a:off x="6148150" y="4180458"/>
              <a:ext cx="42183" cy="154584"/>
            </p14:xfrm>
          </p:contentPart>
        </mc:Choice>
        <mc:Fallback xmlns="">
          <p:pic>
            <p:nvPicPr>
              <p:cNvPr id="61" name="Ink 60"/>
            </p:nvPicPr>
            <p:blipFill>
              <a:blip/>
            </p:blipFill>
            <p:spPr>
              <a:xfrm>
                <a:off x="6148150" y="4180458"/>
                <a:ext cx="42183" cy="15458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2" name="Ink 61"/>
              <p14:cNvContentPartPr/>
              <p14:nvPr/>
            </p14:nvContentPartPr>
            <p14:xfrm>
              <a:off x="6160454" y="4275317"/>
              <a:ext cx="47456" cy="8783"/>
            </p14:xfrm>
          </p:contentPart>
        </mc:Choice>
        <mc:Fallback xmlns="">
          <p:pic>
            <p:nvPicPr>
              <p:cNvPr id="62" name="Ink 61"/>
            </p:nvPicPr>
            <p:blipFill>
              <a:blip/>
            </p:blipFill>
            <p:spPr>
              <a:xfrm>
                <a:off x="6160454" y="4275317"/>
                <a:ext cx="47456" cy="878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3" name="Ink 62"/>
              <p14:cNvContentPartPr/>
              <p14:nvPr/>
            </p14:nvContentPartPr>
            <p14:xfrm>
              <a:off x="6306336" y="4180458"/>
              <a:ext cx="77335" cy="140531"/>
            </p14:xfrm>
          </p:contentPart>
        </mc:Choice>
        <mc:Fallback xmlns="">
          <p:pic>
            <p:nvPicPr>
              <p:cNvPr id="63" name="Ink 62"/>
            </p:nvPicPr>
            <p:blipFill>
              <a:blip/>
            </p:blipFill>
            <p:spPr>
              <a:xfrm>
                <a:off x="6306336" y="4180458"/>
                <a:ext cx="77335" cy="14053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4" name="Ink 63"/>
              <p14:cNvContentPartPr/>
              <p14:nvPr/>
            </p14:nvContentPartPr>
            <p14:xfrm>
              <a:off x="6397732" y="4180458"/>
              <a:ext cx="10546" cy="137018"/>
            </p14:xfrm>
          </p:contentPart>
        </mc:Choice>
        <mc:Fallback xmlns="">
          <p:pic>
            <p:nvPicPr>
              <p:cNvPr id="64" name="Ink 63"/>
            </p:nvPicPr>
            <p:blipFill>
              <a:blip/>
            </p:blipFill>
            <p:spPr>
              <a:xfrm>
                <a:off x="6397732" y="4180458"/>
                <a:ext cx="10546" cy="13701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5" name="Ink 64"/>
              <p14:cNvContentPartPr/>
              <p14:nvPr/>
            </p14:nvContentPartPr>
            <p14:xfrm>
              <a:off x="6436400" y="4206808"/>
              <a:ext cx="47456" cy="103642"/>
            </p14:xfrm>
          </p:contentPart>
        </mc:Choice>
        <mc:Fallback xmlns="">
          <p:pic>
            <p:nvPicPr>
              <p:cNvPr id="65" name="Ink 64"/>
            </p:nvPicPr>
            <p:blipFill>
              <a:blip/>
            </p:blipFill>
            <p:spPr>
              <a:xfrm>
                <a:off x="6436400" y="4206808"/>
                <a:ext cx="47456" cy="10364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6" name="Ink 65"/>
              <p14:cNvContentPartPr/>
              <p14:nvPr/>
            </p14:nvContentPartPr>
            <p14:xfrm>
              <a:off x="6517250" y="4222618"/>
              <a:ext cx="7030" cy="63239"/>
            </p14:xfrm>
          </p:contentPart>
        </mc:Choice>
        <mc:Fallback xmlns="">
          <p:pic>
            <p:nvPicPr>
              <p:cNvPr id="66" name="Ink 65"/>
            </p:nvPicPr>
            <p:blipFill>
              <a:blip/>
            </p:blipFill>
            <p:spPr>
              <a:xfrm>
                <a:off x="6517250" y="4222618"/>
                <a:ext cx="7030" cy="6323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7" name="Ink 66"/>
              <p14:cNvContentPartPr/>
              <p14:nvPr/>
            </p14:nvContentPartPr>
            <p14:xfrm>
              <a:off x="6555918" y="4157622"/>
              <a:ext cx="360" cy="26350"/>
            </p14:xfrm>
          </p:contentPart>
        </mc:Choice>
        <mc:Fallback xmlns="">
          <p:pic>
            <p:nvPicPr>
              <p:cNvPr id="67" name="Ink 66"/>
            </p:nvPicPr>
            <p:blipFill>
              <a:blip/>
            </p:blipFill>
            <p:spPr>
              <a:xfrm>
                <a:off x="6555918" y="4157622"/>
                <a:ext cx="360" cy="2635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8" name="Ink 67"/>
              <p14:cNvContentPartPr/>
              <p14:nvPr/>
            </p14:nvContentPartPr>
            <p14:xfrm>
              <a:off x="6577010" y="4099653"/>
              <a:ext cx="35152" cy="196743"/>
            </p14:xfrm>
          </p:contentPart>
        </mc:Choice>
        <mc:Fallback xmlns="">
          <p:pic>
            <p:nvPicPr>
              <p:cNvPr id="68" name="Ink 67"/>
            </p:nvPicPr>
            <p:blipFill>
              <a:blip/>
            </p:blipFill>
            <p:spPr>
              <a:xfrm>
                <a:off x="6577010" y="4099653"/>
                <a:ext cx="35152" cy="19674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9" name="Ink 68"/>
              <p14:cNvContentPartPr/>
              <p14:nvPr/>
            </p14:nvContentPartPr>
            <p14:xfrm>
              <a:off x="6694770" y="4194512"/>
              <a:ext cx="1757" cy="5270"/>
            </p14:xfrm>
          </p:contentPart>
        </mc:Choice>
        <mc:Fallback xmlns="">
          <p:pic>
            <p:nvPicPr>
              <p:cNvPr id="69" name="Ink 68"/>
            </p:nvPicPr>
            <p:blipFill>
              <a:blip/>
            </p:blipFill>
            <p:spPr>
              <a:xfrm>
                <a:off x="6694770" y="4194512"/>
                <a:ext cx="1757" cy="527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0" name="Ink 69"/>
              <p14:cNvContentPartPr/>
              <p14:nvPr/>
            </p14:nvContentPartPr>
            <p14:xfrm>
              <a:off x="2407937" y="4890140"/>
              <a:ext cx="1701375" cy="47429"/>
            </p14:xfrm>
          </p:contentPart>
        </mc:Choice>
        <mc:Fallback xmlns="">
          <p:pic>
            <p:nvPicPr>
              <p:cNvPr id="70" name="Ink 69"/>
            </p:nvPicPr>
            <p:blipFill>
              <a:blip/>
            </p:blipFill>
            <p:spPr>
              <a:xfrm>
                <a:off x="2407937" y="4890140"/>
                <a:ext cx="1701375" cy="4742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1" name="Ink 70"/>
              <p14:cNvContentPartPr/>
              <p14:nvPr/>
            </p14:nvContentPartPr>
            <p14:xfrm>
              <a:off x="959659" y="5364432"/>
              <a:ext cx="565954" cy="24594"/>
            </p14:xfrm>
          </p:contentPart>
        </mc:Choice>
        <mc:Fallback xmlns="">
          <p:pic>
            <p:nvPicPr>
              <p:cNvPr id="71" name="Ink 70"/>
            </p:nvPicPr>
            <p:blipFill>
              <a:blip/>
            </p:blipFill>
            <p:spPr>
              <a:xfrm>
                <a:off x="959659" y="5364432"/>
                <a:ext cx="565954" cy="2459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2" name="Ink 71"/>
              <p14:cNvContentPartPr/>
              <p14:nvPr/>
            </p14:nvContentPartPr>
            <p14:xfrm>
              <a:off x="1750588" y="5371459"/>
              <a:ext cx="1399065" cy="31620"/>
            </p14:xfrm>
          </p:contentPart>
        </mc:Choice>
        <mc:Fallback xmlns="">
          <p:pic>
            <p:nvPicPr>
              <p:cNvPr id="72" name="Ink 71"/>
            </p:nvPicPr>
            <p:blipFill>
              <a:blip/>
            </p:blipFill>
            <p:spPr>
              <a:xfrm>
                <a:off x="1750588" y="5371459"/>
                <a:ext cx="1399065" cy="3162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Ink 72"/>
              <p14:cNvContentPartPr/>
              <p14:nvPr/>
            </p14:nvContentPartPr>
            <p14:xfrm>
              <a:off x="3226988" y="5360919"/>
              <a:ext cx="1131906" cy="56213"/>
            </p14:xfrm>
          </p:contentPart>
        </mc:Choice>
        <mc:Fallback xmlns="">
          <p:pic>
            <p:nvPicPr>
              <p:cNvPr id="73" name="Ink 72"/>
            </p:nvPicPr>
            <p:blipFill>
              <a:blip/>
            </p:blipFill>
            <p:spPr>
              <a:xfrm>
                <a:off x="3226988" y="5360919"/>
                <a:ext cx="1131906" cy="5621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4" name="Ink 73"/>
              <p14:cNvContentPartPr/>
              <p14:nvPr/>
            </p14:nvContentPartPr>
            <p14:xfrm>
              <a:off x="878809" y="5828185"/>
              <a:ext cx="1627555" cy="84319"/>
            </p14:xfrm>
          </p:contentPart>
        </mc:Choice>
        <mc:Fallback xmlns="">
          <p:pic>
            <p:nvPicPr>
              <p:cNvPr id="74" name="Ink 73"/>
            </p:nvPicPr>
            <p:blipFill>
              <a:blip/>
            </p:blipFill>
            <p:spPr>
              <a:xfrm>
                <a:off x="878809" y="5828185"/>
                <a:ext cx="1627555" cy="8431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5" name="Ink 74"/>
              <p14:cNvContentPartPr/>
              <p14:nvPr/>
            </p14:nvContentPartPr>
            <p14:xfrm>
              <a:off x="889355" y="6365716"/>
              <a:ext cx="1764649" cy="77292"/>
            </p14:xfrm>
          </p:contentPart>
        </mc:Choice>
        <mc:Fallback xmlns="">
          <p:pic>
            <p:nvPicPr>
              <p:cNvPr id="75" name="Ink 74"/>
            </p:nvPicPr>
            <p:blipFill>
              <a:blip/>
            </p:blipFill>
            <p:spPr>
              <a:xfrm>
                <a:off x="889355" y="6365716"/>
                <a:ext cx="1764649" cy="7729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6" name="Ink 75"/>
              <p14:cNvContentPartPr/>
              <p14:nvPr/>
            </p14:nvContentPartPr>
            <p14:xfrm>
              <a:off x="4460836" y="5273087"/>
              <a:ext cx="191581" cy="35133"/>
            </p14:xfrm>
          </p:contentPart>
        </mc:Choice>
        <mc:Fallback xmlns="">
          <p:pic>
            <p:nvPicPr>
              <p:cNvPr id="76" name="Ink 75"/>
            </p:nvPicPr>
            <p:blipFill>
              <a:blip/>
            </p:blipFill>
            <p:spPr>
              <a:xfrm>
                <a:off x="4460836" y="5273087"/>
                <a:ext cx="191581" cy="3513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7" name="Ink 76"/>
              <p14:cNvContentPartPr/>
              <p14:nvPr/>
            </p14:nvContentPartPr>
            <p14:xfrm>
              <a:off x="4643629" y="5230928"/>
              <a:ext cx="133579" cy="91345"/>
            </p14:xfrm>
          </p:contentPart>
        </mc:Choice>
        <mc:Fallback xmlns="">
          <p:pic>
            <p:nvPicPr>
              <p:cNvPr id="77" name="Ink 76"/>
            </p:nvPicPr>
            <p:blipFill>
              <a:blip/>
            </p:blipFill>
            <p:spPr>
              <a:xfrm>
                <a:off x="4643629" y="5230928"/>
                <a:ext cx="133579" cy="9134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8" name="Ink 77"/>
              <p14:cNvContentPartPr/>
              <p14:nvPr/>
            </p14:nvContentPartPr>
            <p14:xfrm>
              <a:off x="4884422" y="5136070"/>
              <a:ext cx="22849" cy="207283"/>
            </p14:xfrm>
          </p:contentPart>
        </mc:Choice>
        <mc:Fallback xmlns="">
          <p:pic>
            <p:nvPicPr>
              <p:cNvPr id="78" name="Ink 77"/>
            </p:nvPicPr>
            <p:blipFill>
              <a:blip/>
            </p:blipFill>
            <p:spPr>
              <a:xfrm>
                <a:off x="4884422" y="5136070"/>
                <a:ext cx="22849" cy="20728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9" name="Ink 78"/>
              <p14:cNvContentPartPr/>
              <p14:nvPr/>
            </p14:nvContentPartPr>
            <p14:xfrm>
              <a:off x="4821148" y="5051751"/>
              <a:ext cx="156428" cy="175663"/>
            </p14:xfrm>
          </p:contentPart>
        </mc:Choice>
        <mc:Fallback xmlns="">
          <p:pic>
            <p:nvPicPr>
              <p:cNvPr id="79" name="Ink 78"/>
            </p:nvPicPr>
            <p:blipFill>
              <a:blip/>
            </p:blipFill>
            <p:spPr>
              <a:xfrm>
                <a:off x="4821148" y="5051751"/>
                <a:ext cx="156428" cy="17566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0" name="Ink 79"/>
              <p14:cNvContentPartPr/>
              <p14:nvPr/>
            </p14:nvContentPartPr>
            <p14:xfrm>
              <a:off x="5044366" y="5174716"/>
              <a:ext cx="108972" cy="186203"/>
            </p14:xfrm>
          </p:contentPart>
        </mc:Choice>
        <mc:Fallback xmlns="">
          <p:pic>
            <p:nvPicPr>
              <p:cNvPr id="80" name="Ink 79"/>
            </p:nvPicPr>
            <p:blipFill>
              <a:blip/>
            </p:blipFill>
            <p:spPr>
              <a:xfrm>
                <a:off x="5044366" y="5174716"/>
                <a:ext cx="108972" cy="18620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1" name="Ink 80"/>
              <p14:cNvContentPartPr/>
              <p14:nvPr/>
            </p14:nvContentPartPr>
            <p14:xfrm>
              <a:off x="5146308" y="5220388"/>
              <a:ext cx="68547" cy="87832"/>
            </p14:xfrm>
          </p:contentPart>
        </mc:Choice>
        <mc:Fallback xmlns="">
          <p:pic>
            <p:nvPicPr>
              <p:cNvPr id="81" name="Ink 80"/>
            </p:nvPicPr>
            <p:blipFill>
              <a:blip/>
            </p:blipFill>
            <p:spPr>
              <a:xfrm>
                <a:off x="5146308" y="5220388"/>
                <a:ext cx="68547" cy="8783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2" name="Ink 81"/>
              <p14:cNvContentPartPr/>
              <p14:nvPr/>
            </p14:nvContentPartPr>
            <p14:xfrm>
              <a:off x="5223643" y="5215118"/>
              <a:ext cx="38667" cy="75535"/>
            </p14:xfrm>
          </p:contentPart>
        </mc:Choice>
        <mc:Fallback xmlns="">
          <p:pic>
            <p:nvPicPr>
              <p:cNvPr id="82" name="Ink 81"/>
            </p:nvPicPr>
            <p:blipFill>
              <a:blip/>
            </p:blipFill>
            <p:spPr>
              <a:xfrm>
                <a:off x="5223643" y="5215118"/>
                <a:ext cx="38667" cy="7553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3" name="Ink 82"/>
              <p14:cNvContentPartPr/>
              <p14:nvPr/>
            </p14:nvContentPartPr>
            <p14:xfrm>
              <a:off x="5264068" y="5195795"/>
              <a:ext cx="89639" cy="21080"/>
            </p14:xfrm>
          </p:contentPart>
        </mc:Choice>
        <mc:Fallback xmlns="">
          <p:pic>
            <p:nvPicPr>
              <p:cNvPr id="83" name="Ink 82"/>
            </p:nvPicPr>
            <p:blipFill>
              <a:blip/>
            </p:blipFill>
            <p:spPr>
              <a:xfrm>
                <a:off x="5264068" y="5195795"/>
                <a:ext cx="89639" cy="2108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4" name="Ink 83"/>
              <p14:cNvContentPartPr/>
              <p14:nvPr/>
            </p14:nvContentPartPr>
            <p14:xfrm>
              <a:off x="5311524" y="5157149"/>
              <a:ext cx="10546" cy="100128"/>
            </p14:xfrm>
          </p:contentPart>
        </mc:Choice>
        <mc:Fallback xmlns="">
          <p:pic>
            <p:nvPicPr>
              <p:cNvPr id="84" name="Ink 83"/>
            </p:nvPicPr>
            <p:blipFill>
              <a:blip/>
            </p:blipFill>
            <p:spPr>
              <a:xfrm>
                <a:off x="5311524" y="5157149"/>
                <a:ext cx="10546" cy="10012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5" name="Ink 84"/>
              <p14:cNvContentPartPr/>
              <p14:nvPr/>
            </p14:nvContentPartPr>
            <p14:xfrm>
              <a:off x="5346676" y="5195795"/>
              <a:ext cx="31637" cy="91345"/>
            </p14:xfrm>
          </p:contentPart>
        </mc:Choice>
        <mc:Fallback xmlns="">
          <p:pic>
            <p:nvPicPr>
              <p:cNvPr id="85" name="Ink 84"/>
            </p:nvPicPr>
            <p:blipFill>
              <a:blip/>
            </p:blipFill>
            <p:spPr>
              <a:xfrm>
                <a:off x="5346676" y="5195795"/>
                <a:ext cx="31637" cy="9134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6" name="Ink 85"/>
              <p14:cNvContentPartPr/>
              <p14:nvPr/>
            </p14:nvContentPartPr>
            <p14:xfrm>
              <a:off x="5357222" y="5181742"/>
              <a:ext cx="28121" cy="45673"/>
            </p14:xfrm>
          </p:contentPart>
        </mc:Choice>
        <mc:Fallback xmlns="">
          <p:pic>
            <p:nvPicPr>
              <p:cNvPr id="86" name="Ink 85"/>
            </p:nvPicPr>
            <p:blipFill>
              <a:blip/>
            </p:blipFill>
            <p:spPr>
              <a:xfrm>
                <a:off x="5357222" y="5181742"/>
                <a:ext cx="28121" cy="4567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7" name="Ink 86"/>
              <p14:cNvContentPartPr/>
              <p14:nvPr/>
            </p14:nvContentPartPr>
            <p14:xfrm>
              <a:off x="5413466" y="5195795"/>
              <a:ext cx="42183" cy="73779"/>
            </p14:xfrm>
          </p:contentPart>
        </mc:Choice>
        <mc:Fallback xmlns="">
          <p:pic>
            <p:nvPicPr>
              <p:cNvPr id="87" name="Ink 86"/>
            </p:nvPicPr>
            <p:blipFill>
              <a:blip/>
            </p:blipFill>
            <p:spPr>
              <a:xfrm>
                <a:off x="5413466" y="5195795"/>
                <a:ext cx="42183" cy="7377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8" name="Ink 87"/>
              <p14:cNvContentPartPr/>
              <p14:nvPr/>
            </p14:nvContentPartPr>
            <p14:xfrm>
              <a:off x="5402920" y="5129043"/>
              <a:ext cx="15819" cy="12297"/>
            </p14:xfrm>
          </p:contentPart>
        </mc:Choice>
        <mc:Fallback xmlns="">
          <p:pic>
            <p:nvPicPr>
              <p:cNvPr id="88" name="Ink 87"/>
            </p:nvPicPr>
            <p:blipFill>
              <a:blip/>
            </p:blipFill>
            <p:spPr>
              <a:xfrm>
                <a:off x="5402920" y="5129043"/>
                <a:ext cx="15819" cy="1229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9" name="Ink 88"/>
              <p14:cNvContentPartPr/>
              <p14:nvPr/>
            </p14:nvContentPartPr>
            <p14:xfrm>
              <a:off x="5480255" y="5185255"/>
              <a:ext cx="43941" cy="79049"/>
            </p14:xfrm>
          </p:contentPart>
        </mc:Choice>
        <mc:Fallback xmlns="">
          <p:pic>
            <p:nvPicPr>
              <p:cNvPr id="89" name="Ink 88"/>
            </p:nvPicPr>
            <p:blipFill>
              <a:blip/>
            </p:blipFill>
            <p:spPr>
              <a:xfrm>
                <a:off x="5480255" y="5185255"/>
                <a:ext cx="43941" cy="7904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0" name="Ink 89"/>
              <p14:cNvContentPartPr/>
              <p14:nvPr/>
            </p14:nvContentPartPr>
            <p14:xfrm>
              <a:off x="5631410" y="5079857"/>
              <a:ext cx="14061" cy="228363"/>
            </p14:xfrm>
          </p:contentPart>
        </mc:Choice>
        <mc:Fallback xmlns="">
          <p:pic>
            <p:nvPicPr>
              <p:cNvPr id="90" name="Ink 89"/>
            </p:nvPicPr>
            <p:blipFill>
              <a:blip/>
            </p:blipFill>
            <p:spPr>
              <a:xfrm>
                <a:off x="5631410" y="5079857"/>
                <a:ext cx="14061" cy="22836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1" name="Ink 90"/>
              <p14:cNvContentPartPr/>
              <p14:nvPr/>
            </p14:nvContentPartPr>
            <p14:xfrm>
              <a:off x="5684139" y="5167689"/>
              <a:ext cx="63274" cy="94859"/>
            </p14:xfrm>
          </p:contentPart>
        </mc:Choice>
        <mc:Fallback xmlns="">
          <p:pic>
            <p:nvPicPr>
              <p:cNvPr id="91" name="Ink 90"/>
            </p:nvPicPr>
            <p:blipFill>
              <a:blip/>
            </p:blipFill>
            <p:spPr>
              <a:xfrm>
                <a:off x="5684139" y="5167689"/>
                <a:ext cx="63274" cy="9485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2" name="Ink 91"/>
              <p14:cNvContentPartPr/>
              <p14:nvPr/>
            </p14:nvContentPartPr>
            <p14:xfrm>
              <a:off x="5772020" y="5132556"/>
              <a:ext cx="38667" cy="129992"/>
            </p14:xfrm>
          </p:contentPart>
        </mc:Choice>
        <mc:Fallback xmlns="">
          <p:pic>
            <p:nvPicPr>
              <p:cNvPr id="92" name="Ink 91"/>
            </p:nvPicPr>
            <p:blipFill>
              <a:blip/>
            </p:blipFill>
            <p:spPr>
              <a:xfrm>
                <a:off x="5772020" y="5132556"/>
                <a:ext cx="38667" cy="129992"/>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3" name="Ink 92"/>
              <p14:cNvContentPartPr/>
              <p14:nvPr/>
            </p14:nvContentPartPr>
            <p14:xfrm>
              <a:off x="5812445" y="5143096"/>
              <a:ext cx="75578" cy="122965"/>
            </p14:xfrm>
          </p:contentPart>
        </mc:Choice>
        <mc:Fallback xmlns="">
          <p:pic>
            <p:nvPicPr>
              <p:cNvPr id="93" name="Ink 92"/>
            </p:nvPicPr>
            <p:blipFill>
              <a:blip/>
            </p:blipFill>
            <p:spPr>
              <a:xfrm>
                <a:off x="5812445" y="5143096"/>
                <a:ext cx="75578" cy="12296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4" name="Ink 93"/>
              <p14:cNvContentPartPr/>
              <p14:nvPr/>
            </p14:nvContentPartPr>
            <p14:xfrm>
              <a:off x="4668235" y="5329300"/>
              <a:ext cx="1230333" cy="98371"/>
            </p14:xfrm>
          </p:contentPart>
        </mc:Choice>
        <mc:Fallback xmlns="">
          <p:pic>
            <p:nvPicPr>
              <p:cNvPr id="94" name="Ink 93"/>
            </p:nvPicPr>
            <p:blipFill>
              <a:blip/>
            </p:blipFill>
            <p:spPr>
              <a:xfrm>
                <a:off x="4668235" y="5329300"/>
                <a:ext cx="1230333" cy="9837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5" name="Ink 94"/>
              <p14:cNvContentPartPr/>
              <p14:nvPr/>
            </p14:nvContentPartPr>
            <p14:xfrm>
              <a:off x="5982934" y="5187012"/>
              <a:ext cx="249582" cy="29863"/>
            </p14:xfrm>
          </p:contentPart>
        </mc:Choice>
        <mc:Fallback xmlns="">
          <p:pic>
            <p:nvPicPr>
              <p:cNvPr id="95" name="Ink 94"/>
            </p:nvPicPr>
            <p:blipFill>
              <a:blip/>
            </p:blipFill>
            <p:spPr>
              <a:xfrm>
                <a:off x="5982934" y="5187012"/>
                <a:ext cx="249582" cy="2986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6" name="Ink 95"/>
              <p14:cNvContentPartPr/>
              <p14:nvPr/>
            </p14:nvContentPartPr>
            <p14:xfrm>
              <a:off x="6049724" y="5157149"/>
              <a:ext cx="223217" cy="10540"/>
            </p14:xfrm>
          </p:contentPart>
        </mc:Choice>
        <mc:Fallback xmlns="">
          <p:pic>
            <p:nvPicPr>
              <p:cNvPr id="96" name="Ink 95"/>
            </p:nvPicPr>
            <p:blipFill>
              <a:blip/>
            </p:blipFill>
            <p:spPr>
              <a:xfrm>
                <a:off x="6049724" y="5157149"/>
                <a:ext cx="223217" cy="1054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7" name="Ink 96"/>
              <p14:cNvContentPartPr/>
              <p14:nvPr/>
            </p14:nvContentPartPr>
            <p14:xfrm>
              <a:off x="6229001" y="5144853"/>
              <a:ext cx="147640" cy="117694"/>
            </p14:xfrm>
          </p:contentPart>
        </mc:Choice>
        <mc:Fallback xmlns="">
          <p:pic>
            <p:nvPicPr>
              <p:cNvPr id="97" name="Ink 96"/>
            </p:nvPicPr>
            <p:blipFill>
              <a:blip/>
            </p:blipFill>
            <p:spPr>
              <a:xfrm>
                <a:off x="6229001" y="5144853"/>
                <a:ext cx="147640" cy="11769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8" name="Ink 97"/>
              <p14:cNvContentPartPr/>
              <p14:nvPr/>
            </p14:nvContentPartPr>
            <p14:xfrm>
              <a:off x="6492644" y="5125530"/>
              <a:ext cx="66790" cy="94858"/>
            </p14:xfrm>
          </p:contentPart>
        </mc:Choice>
        <mc:Fallback xmlns="">
          <p:pic>
            <p:nvPicPr>
              <p:cNvPr id="98" name="Ink 97"/>
            </p:nvPicPr>
            <p:blipFill>
              <a:blip/>
            </p:blipFill>
            <p:spPr>
              <a:xfrm>
                <a:off x="6492644" y="5125530"/>
                <a:ext cx="66790" cy="9485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9" name="Ink 98"/>
              <p14:cNvContentPartPr/>
              <p14:nvPr/>
            </p14:nvContentPartPr>
            <p14:xfrm>
              <a:off x="6580524" y="5027158"/>
              <a:ext cx="87881" cy="231876"/>
            </p14:xfrm>
          </p:contentPart>
        </mc:Choice>
        <mc:Fallback xmlns="">
          <p:pic>
            <p:nvPicPr>
              <p:cNvPr id="99" name="Ink 98"/>
            </p:nvPicPr>
            <p:blipFill>
              <a:blip/>
            </p:blipFill>
            <p:spPr>
              <a:xfrm>
                <a:off x="6580524" y="5027158"/>
                <a:ext cx="87881" cy="23187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0" name="Ink 99"/>
              <p14:cNvContentPartPr/>
              <p14:nvPr/>
            </p14:nvContentPartPr>
            <p14:xfrm>
              <a:off x="6678951" y="5132556"/>
              <a:ext cx="50971" cy="98372"/>
            </p14:xfrm>
          </p:contentPart>
        </mc:Choice>
        <mc:Fallback xmlns="">
          <p:pic>
            <p:nvPicPr>
              <p:cNvPr id="100" name="Ink 99"/>
            </p:nvPicPr>
            <p:blipFill>
              <a:blip/>
            </p:blipFill>
            <p:spPr>
              <a:xfrm>
                <a:off x="6678951" y="5132556"/>
                <a:ext cx="50971" cy="9837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1" name="Ink 100"/>
              <p14:cNvContentPartPr/>
              <p14:nvPr/>
            </p14:nvContentPartPr>
            <p14:xfrm>
              <a:off x="6743983" y="5097424"/>
              <a:ext cx="103700" cy="38646"/>
            </p14:xfrm>
          </p:contentPart>
        </mc:Choice>
        <mc:Fallback xmlns="">
          <p:pic>
            <p:nvPicPr>
              <p:cNvPr id="101" name="Ink 100"/>
            </p:nvPicPr>
            <p:blipFill>
              <a:blip/>
            </p:blipFill>
            <p:spPr>
              <a:xfrm>
                <a:off x="6743983" y="5097424"/>
                <a:ext cx="103700" cy="38646"/>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2" name="Ink 101"/>
              <p14:cNvContentPartPr/>
              <p14:nvPr/>
            </p14:nvContentPartPr>
            <p14:xfrm>
              <a:off x="6798469" y="5079857"/>
              <a:ext cx="10546" cy="147558"/>
            </p14:xfrm>
          </p:contentPart>
        </mc:Choice>
        <mc:Fallback xmlns="">
          <p:pic>
            <p:nvPicPr>
              <p:cNvPr id="102" name="Ink 101"/>
            </p:nvPicPr>
            <p:blipFill>
              <a:blip/>
            </p:blipFill>
            <p:spPr>
              <a:xfrm>
                <a:off x="6798469" y="5079857"/>
                <a:ext cx="10546" cy="14755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3" name="Ink 102"/>
              <p14:cNvContentPartPr/>
              <p14:nvPr/>
            </p14:nvContentPartPr>
            <p14:xfrm>
              <a:off x="6849440" y="5122016"/>
              <a:ext cx="96669" cy="19324"/>
            </p14:xfrm>
          </p:contentPart>
        </mc:Choice>
        <mc:Fallback xmlns="">
          <p:pic>
            <p:nvPicPr>
              <p:cNvPr id="103" name="Ink 102"/>
            </p:nvPicPr>
            <p:blipFill>
              <a:blip/>
            </p:blipFill>
            <p:spPr>
              <a:xfrm>
                <a:off x="6849440" y="5122016"/>
                <a:ext cx="96669" cy="19324"/>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4" name="Ink 103"/>
              <p14:cNvContentPartPr/>
              <p14:nvPr/>
            </p14:nvContentPartPr>
            <p14:xfrm>
              <a:off x="6882835" y="5079857"/>
              <a:ext cx="10546" cy="133505"/>
            </p14:xfrm>
          </p:contentPart>
        </mc:Choice>
        <mc:Fallback xmlns="">
          <p:pic>
            <p:nvPicPr>
              <p:cNvPr id="104" name="Ink 103"/>
            </p:nvPicPr>
            <p:blipFill>
              <a:blip/>
            </p:blipFill>
            <p:spPr>
              <a:xfrm>
                <a:off x="6882835" y="5079857"/>
                <a:ext cx="10546" cy="13350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5" name="Ink 104"/>
              <p14:cNvContentPartPr/>
              <p14:nvPr/>
            </p14:nvContentPartPr>
            <p14:xfrm>
              <a:off x="6956655" y="5125530"/>
              <a:ext cx="7030" cy="73778"/>
            </p14:xfrm>
          </p:contentPart>
        </mc:Choice>
        <mc:Fallback xmlns="">
          <p:pic>
            <p:nvPicPr>
              <p:cNvPr id="105" name="Ink 104"/>
            </p:nvPicPr>
            <p:blipFill>
              <a:blip/>
            </p:blipFill>
            <p:spPr>
              <a:xfrm>
                <a:off x="6956655" y="5125530"/>
                <a:ext cx="7030" cy="7377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6" name="Ink 105"/>
              <p14:cNvContentPartPr/>
              <p14:nvPr/>
            </p14:nvContentPartPr>
            <p14:xfrm>
              <a:off x="6977747" y="5055264"/>
              <a:ext cx="14061" cy="21080"/>
            </p14:xfrm>
          </p:contentPart>
        </mc:Choice>
        <mc:Fallback xmlns="">
          <p:pic>
            <p:nvPicPr>
              <p:cNvPr id="106" name="Ink 105"/>
            </p:nvPicPr>
            <p:blipFill>
              <a:blip/>
            </p:blipFill>
            <p:spPr>
              <a:xfrm>
                <a:off x="6977747" y="5055264"/>
                <a:ext cx="14061" cy="2108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7" name="Ink 106"/>
              <p14:cNvContentPartPr/>
              <p14:nvPr/>
            </p14:nvContentPartPr>
            <p14:xfrm>
              <a:off x="7012899" y="5107963"/>
              <a:ext cx="75578" cy="94859"/>
            </p14:xfrm>
          </p:contentPart>
        </mc:Choice>
        <mc:Fallback xmlns="">
          <p:pic>
            <p:nvPicPr>
              <p:cNvPr id="107" name="Ink 106"/>
            </p:nvPicPr>
            <p:blipFill>
              <a:blip/>
            </p:blipFill>
            <p:spPr>
              <a:xfrm>
                <a:off x="7012899" y="5107963"/>
                <a:ext cx="75578" cy="9485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8" name="Ink 107"/>
              <p14:cNvContentPartPr/>
              <p14:nvPr/>
            </p14:nvContentPartPr>
            <p14:xfrm>
              <a:off x="7070901" y="5107963"/>
              <a:ext cx="93154" cy="193230"/>
            </p14:xfrm>
          </p:contentPart>
        </mc:Choice>
        <mc:Fallback xmlns="">
          <p:pic>
            <p:nvPicPr>
              <p:cNvPr id="108" name="Ink 107"/>
            </p:nvPicPr>
            <p:blipFill>
              <a:blip/>
            </p:blipFill>
            <p:spPr>
              <a:xfrm>
                <a:off x="7070901" y="5107963"/>
                <a:ext cx="93154" cy="19323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9" name="Ink 108"/>
              <p14:cNvContentPartPr/>
              <p14:nvPr/>
            </p14:nvContentPartPr>
            <p14:xfrm>
              <a:off x="7118356" y="5107963"/>
              <a:ext cx="77336" cy="66753"/>
            </p14:xfrm>
          </p:contentPart>
        </mc:Choice>
        <mc:Fallback xmlns="">
          <p:pic>
            <p:nvPicPr>
              <p:cNvPr id="109" name="Ink 108"/>
            </p:nvPicPr>
            <p:blipFill>
              <a:blip/>
            </p:blipFill>
            <p:spPr>
              <a:xfrm>
                <a:off x="7118356" y="5107963"/>
                <a:ext cx="77336" cy="6675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0" name="Ink 109"/>
              <p14:cNvContentPartPr/>
              <p14:nvPr/>
            </p14:nvContentPartPr>
            <p14:xfrm>
              <a:off x="7294118" y="5100937"/>
              <a:ext cx="52729" cy="94858"/>
            </p14:xfrm>
          </p:contentPart>
        </mc:Choice>
        <mc:Fallback xmlns="">
          <p:pic>
            <p:nvPicPr>
              <p:cNvPr id="110" name="Ink 109"/>
            </p:nvPicPr>
            <p:blipFill>
              <a:blip/>
            </p:blipFill>
            <p:spPr>
              <a:xfrm>
                <a:off x="7294118" y="5100937"/>
                <a:ext cx="52729" cy="9485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1" name="Ink 110"/>
              <p14:cNvContentPartPr/>
              <p14:nvPr/>
            </p14:nvContentPartPr>
            <p14:xfrm>
              <a:off x="7367938" y="5016618"/>
              <a:ext cx="214430" cy="165124"/>
            </p14:xfrm>
          </p:contentPart>
        </mc:Choice>
        <mc:Fallback xmlns="">
          <p:pic>
            <p:nvPicPr>
              <p:cNvPr id="111" name="Ink 110"/>
            </p:nvPicPr>
            <p:blipFill>
              <a:blip/>
            </p:blipFill>
            <p:spPr>
              <a:xfrm>
                <a:off x="7367938" y="5016618"/>
                <a:ext cx="214430" cy="165124"/>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2" name="Ink 111"/>
              <p14:cNvContentPartPr/>
              <p14:nvPr/>
            </p14:nvContentPartPr>
            <p14:xfrm>
              <a:off x="7585883" y="5143096"/>
              <a:ext cx="87881" cy="56212"/>
            </p14:xfrm>
          </p:contentPart>
        </mc:Choice>
        <mc:Fallback xmlns="">
          <p:pic>
            <p:nvPicPr>
              <p:cNvPr id="112" name="Ink 111"/>
            </p:nvPicPr>
            <p:blipFill>
              <a:blip/>
            </p:blipFill>
            <p:spPr>
              <a:xfrm>
                <a:off x="7585883" y="5143096"/>
                <a:ext cx="87881" cy="56212"/>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3" name="Ink 112"/>
              <p14:cNvContentPartPr/>
              <p14:nvPr/>
            </p14:nvContentPartPr>
            <p14:xfrm>
              <a:off x="7677279" y="5100937"/>
              <a:ext cx="77336" cy="98371"/>
            </p14:xfrm>
          </p:contentPart>
        </mc:Choice>
        <mc:Fallback xmlns="">
          <p:pic>
            <p:nvPicPr>
              <p:cNvPr id="113" name="Ink 112"/>
            </p:nvPicPr>
            <p:blipFill>
              <a:blip/>
            </p:blipFill>
            <p:spPr>
              <a:xfrm>
                <a:off x="7677279" y="5100937"/>
                <a:ext cx="77336" cy="98371"/>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4" name="Ink 113"/>
              <p14:cNvContentPartPr/>
              <p14:nvPr/>
            </p14:nvContentPartPr>
            <p14:xfrm>
              <a:off x="7758129" y="5099180"/>
              <a:ext cx="94912" cy="12297"/>
            </p14:xfrm>
          </p:contentPart>
        </mc:Choice>
        <mc:Fallback xmlns="">
          <p:pic>
            <p:nvPicPr>
              <p:cNvPr id="114" name="Ink 113"/>
            </p:nvPicPr>
            <p:blipFill>
              <a:blip/>
            </p:blipFill>
            <p:spPr>
              <a:xfrm>
                <a:off x="7758129" y="5099180"/>
                <a:ext cx="94912" cy="1229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5" name="Ink 114"/>
              <p14:cNvContentPartPr/>
              <p14:nvPr/>
            </p14:nvContentPartPr>
            <p14:xfrm>
              <a:off x="7789767" y="5069317"/>
              <a:ext cx="22848" cy="98372"/>
            </p14:xfrm>
          </p:contentPart>
        </mc:Choice>
        <mc:Fallback xmlns="">
          <p:pic>
            <p:nvPicPr>
              <p:cNvPr id="115" name="Ink 114"/>
            </p:nvPicPr>
            <p:blipFill>
              <a:blip/>
            </p:blipFill>
            <p:spPr>
              <a:xfrm>
                <a:off x="7789767" y="5069317"/>
                <a:ext cx="22848" cy="9837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6" name="Ink 115"/>
              <p14:cNvContentPartPr/>
              <p14:nvPr/>
            </p14:nvContentPartPr>
            <p14:xfrm>
              <a:off x="7877648" y="5125530"/>
              <a:ext cx="5273" cy="33376"/>
            </p14:xfrm>
          </p:contentPart>
        </mc:Choice>
        <mc:Fallback xmlns="">
          <p:pic>
            <p:nvPicPr>
              <p:cNvPr id="116" name="Ink 115"/>
            </p:nvPicPr>
            <p:blipFill>
              <a:blip/>
            </p:blipFill>
            <p:spPr>
              <a:xfrm>
                <a:off x="7877648" y="5125530"/>
                <a:ext cx="5273" cy="3337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7" name="Ink 116"/>
              <p14:cNvContentPartPr/>
              <p14:nvPr/>
            </p14:nvContentPartPr>
            <p14:xfrm>
              <a:off x="7891708" y="5023644"/>
              <a:ext cx="8788" cy="21080"/>
            </p14:xfrm>
          </p:contentPart>
        </mc:Choice>
        <mc:Fallback xmlns="">
          <p:pic>
            <p:nvPicPr>
              <p:cNvPr id="117" name="Ink 116"/>
            </p:nvPicPr>
            <p:blipFill>
              <a:blip/>
            </p:blipFill>
            <p:spPr>
              <a:xfrm>
                <a:off x="7891708" y="5023644"/>
                <a:ext cx="8788" cy="2108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8" name="Ink 117"/>
              <p14:cNvContentPartPr/>
              <p14:nvPr/>
            </p14:nvContentPartPr>
            <p14:xfrm>
              <a:off x="7951468" y="5079857"/>
              <a:ext cx="79092" cy="91345"/>
            </p14:xfrm>
          </p:contentPart>
        </mc:Choice>
        <mc:Fallback xmlns="">
          <p:pic>
            <p:nvPicPr>
              <p:cNvPr id="118" name="Ink 117"/>
            </p:nvPicPr>
            <p:blipFill>
              <a:blip/>
            </p:blipFill>
            <p:spPr>
              <a:xfrm>
                <a:off x="7951468" y="5079857"/>
                <a:ext cx="79092" cy="9134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9" name="Ink 118"/>
              <p14:cNvContentPartPr/>
              <p14:nvPr/>
            </p14:nvContentPartPr>
            <p14:xfrm>
              <a:off x="8039348" y="5009591"/>
              <a:ext cx="7030" cy="173908"/>
            </p14:xfrm>
          </p:contentPart>
        </mc:Choice>
        <mc:Fallback xmlns="">
          <p:pic>
            <p:nvPicPr>
              <p:cNvPr id="119" name="Ink 118"/>
            </p:nvPicPr>
            <p:blipFill>
              <a:blip/>
            </p:blipFill>
            <p:spPr>
              <a:xfrm>
                <a:off x="8039348" y="5009591"/>
                <a:ext cx="7030" cy="17390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0" name="Ink 119"/>
              <p14:cNvContentPartPr/>
              <p14:nvPr/>
            </p14:nvContentPartPr>
            <p14:xfrm>
              <a:off x="8067470" y="5088640"/>
              <a:ext cx="42183" cy="89589"/>
            </p14:xfrm>
          </p:contentPart>
        </mc:Choice>
        <mc:Fallback xmlns="">
          <p:pic>
            <p:nvPicPr>
              <p:cNvPr id="120" name="Ink 119"/>
            </p:nvPicPr>
            <p:blipFill>
              <a:blip/>
            </p:blipFill>
            <p:spPr>
              <a:xfrm>
                <a:off x="8067470" y="5088640"/>
                <a:ext cx="42183" cy="8958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1" name="Ink 120"/>
              <p14:cNvContentPartPr/>
              <p14:nvPr/>
            </p14:nvContentPartPr>
            <p14:xfrm>
              <a:off x="8201049" y="5062291"/>
              <a:ext cx="7031" cy="17566"/>
            </p14:xfrm>
          </p:contentPart>
        </mc:Choice>
        <mc:Fallback xmlns="">
          <p:pic>
            <p:nvPicPr>
              <p:cNvPr id="121" name="Ink 120"/>
            </p:nvPicPr>
            <p:blipFill>
              <a:blip/>
            </p:blipFill>
            <p:spPr>
              <a:xfrm>
                <a:off x="8201049" y="5062291"/>
                <a:ext cx="7031" cy="1756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2" name="Ink 121"/>
              <p14:cNvContentPartPr/>
              <p14:nvPr/>
            </p14:nvContentPartPr>
            <p14:xfrm>
              <a:off x="8190504" y="5006078"/>
              <a:ext cx="15818" cy="154584"/>
            </p14:xfrm>
          </p:contentPart>
        </mc:Choice>
        <mc:Fallback xmlns="">
          <p:pic>
            <p:nvPicPr>
              <p:cNvPr id="122" name="Ink 121"/>
            </p:nvPicPr>
            <p:blipFill>
              <a:blip/>
            </p:blipFill>
            <p:spPr>
              <a:xfrm>
                <a:off x="8190504" y="5006078"/>
                <a:ext cx="15818" cy="15458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3" name="Ink 122"/>
              <p14:cNvContentPartPr/>
              <p14:nvPr/>
            </p14:nvContentPartPr>
            <p14:xfrm>
              <a:off x="8215110" y="5046481"/>
              <a:ext cx="59759" cy="1757"/>
            </p14:xfrm>
          </p:contentPart>
        </mc:Choice>
        <mc:Fallback xmlns="">
          <p:pic>
            <p:nvPicPr>
              <p:cNvPr id="123" name="Ink 122"/>
            </p:nvPicPr>
            <p:blipFill>
              <a:blip/>
            </p:blipFill>
            <p:spPr>
              <a:xfrm>
                <a:off x="8215110" y="5046481"/>
                <a:ext cx="59759" cy="175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4" name="Ink 123"/>
              <p14:cNvContentPartPr/>
              <p14:nvPr/>
            </p14:nvContentPartPr>
            <p14:xfrm>
              <a:off x="8243232" y="5009591"/>
              <a:ext cx="63274" cy="112425"/>
            </p14:xfrm>
          </p:contentPart>
        </mc:Choice>
        <mc:Fallback xmlns="">
          <p:pic>
            <p:nvPicPr>
              <p:cNvPr id="124" name="Ink 123"/>
            </p:nvPicPr>
            <p:blipFill>
              <a:blip/>
            </p:blipFill>
            <p:spPr>
              <a:xfrm>
                <a:off x="8243232" y="5009591"/>
                <a:ext cx="63274" cy="112425"/>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5" name="Ink 124"/>
              <p14:cNvContentPartPr/>
              <p14:nvPr/>
            </p14:nvContentPartPr>
            <p14:xfrm>
              <a:off x="8324082" y="5014861"/>
              <a:ext cx="360" cy="8784"/>
            </p14:xfrm>
          </p:contentPart>
        </mc:Choice>
        <mc:Fallback xmlns="">
          <p:pic>
            <p:nvPicPr>
              <p:cNvPr id="125" name="Ink 124"/>
            </p:nvPicPr>
            <p:blipFill>
              <a:blip/>
            </p:blipFill>
            <p:spPr>
              <a:xfrm>
                <a:off x="8324082" y="5014861"/>
                <a:ext cx="360" cy="8784"/>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6" name="Ink 125"/>
              <p14:cNvContentPartPr/>
              <p14:nvPr/>
            </p14:nvContentPartPr>
            <p14:xfrm>
              <a:off x="8355720" y="5037698"/>
              <a:ext cx="29879" cy="70265"/>
            </p14:xfrm>
          </p:contentPart>
        </mc:Choice>
        <mc:Fallback xmlns="">
          <p:pic>
            <p:nvPicPr>
              <p:cNvPr id="126" name="Ink 125"/>
            </p:nvPicPr>
            <p:blipFill>
              <a:blip/>
            </p:blipFill>
            <p:spPr>
              <a:xfrm>
                <a:off x="8355720" y="5037698"/>
                <a:ext cx="29879" cy="7026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7" name="Ink 126"/>
              <p14:cNvContentPartPr/>
              <p14:nvPr/>
            </p14:nvContentPartPr>
            <p14:xfrm>
              <a:off x="8385599" y="4995538"/>
              <a:ext cx="114246" cy="168637"/>
            </p14:xfrm>
          </p:contentPart>
        </mc:Choice>
        <mc:Fallback xmlns="">
          <p:pic>
            <p:nvPicPr>
              <p:cNvPr id="127" name="Ink 126"/>
            </p:nvPicPr>
            <p:blipFill>
              <a:blip/>
            </p:blipFill>
            <p:spPr>
              <a:xfrm>
                <a:off x="8385599" y="4995538"/>
                <a:ext cx="114246" cy="168637"/>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8" name="Ink 127"/>
              <p14:cNvContentPartPr/>
              <p14:nvPr/>
            </p14:nvContentPartPr>
            <p14:xfrm>
              <a:off x="8464692" y="5006078"/>
              <a:ext cx="36910" cy="63239"/>
            </p14:xfrm>
          </p:contentPart>
        </mc:Choice>
        <mc:Fallback xmlns="">
          <p:pic>
            <p:nvPicPr>
              <p:cNvPr id="128" name="Ink 127"/>
            </p:nvPicPr>
            <p:blipFill>
              <a:blip/>
            </p:blipFill>
            <p:spPr>
              <a:xfrm>
                <a:off x="8464692" y="5006078"/>
                <a:ext cx="36910" cy="6323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9" name="Ink 128"/>
              <p14:cNvContentPartPr/>
              <p14:nvPr/>
            </p14:nvContentPartPr>
            <p14:xfrm>
              <a:off x="2580184" y="5757919"/>
              <a:ext cx="200369" cy="17567"/>
            </p14:xfrm>
          </p:contentPart>
        </mc:Choice>
        <mc:Fallback xmlns="">
          <p:pic>
            <p:nvPicPr>
              <p:cNvPr id="129" name="Ink 128"/>
            </p:nvPicPr>
            <p:blipFill>
              <a:blip/>
            </p:blipFill>
            <p:spPr>
              <a:xfrm>
                <a:off x="2580184" y="5757919"/>
                <a:ext cx="200369" cy="1756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0" name="Ink 129"/>
              <p14:cNvContentPartPr/>
              <p14:nvPr/>
            </p14:nvContentPartPr>
            <p14:xfrm>
              <a:off x="2752431" y="5719273"/>
              <a:ext cx="140609" cy="101886"/>
            </p14:xfrm>
          </p:contentPart>
        </mc:Choice>
        <mc:Fallback xmlns="">
          <p:pic>
            <p:nvPicPr>
              <p:cNvPr id="130" name="Ink 129"/>
            </p:nvPicPr>
            <p:blipFill>
              <a:blip/>
            </p:blipFill>
            <p:spPr>
              <a:xfrm>
                <a:off x="2752431" y="5719273"/>
                <a:ext cx="140609" cy="101886"/>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1" name="Ink 130"/>
              <p14:cNvContentPartPr/>
              <p14:nvPr/>
            </p14:nvContentPartPr>
            <p14:xfrm>
              <a:off x="2965103" y="5631441"/>
              <a:ext cx="33394" cy="233633"/>
            </p14:xfrm>
          </p:contentPart>
        </mc:Choice>
        <mc:Fallback xmlns="">
          <p:pic>
            <p:nvPicPr>
              <p:cNvPr id="131" name="Ink 130"/>
            </p:nvPicPr>
            <p:blipFill>
              <a:blip/>
            </p:blipFill>
            <p:spPr>
              <a:xfrm>
                <a:off x="2965103" y="5631441"/>
                <a:ext cx="33394" cy="23363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2" name="Ink 131"/>
              <p14:cNvContentPartPr/>
              <p14:nvPr/>
            </p14:nvContentPartPr>
            <p14:xfrm>
              <a:off x="3012558" y="5735083"/>
              <a:ext cx="63275" cy="75535"/>
            </p14:xfrm>
          </p:contentPart>
        </mc:Choice>
        <mc:Fallback xmlns="">
          <p:pic>
            <p:nvPicPr>
              <p:cNvPr id="132" name="Ink 131"/>
            </p:nvPicPr>
            <p:blipFill>
              <a:blip/>
            </p:blipFill>
            <p:spPr>
              <a:xfrm>
                <a:off x="3012558" y="5735083"/>
                <a:ext cx="63275" cy="7553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3" name="Ink 132"/>
              <p14:cNvContentPartPr/>
              <p14:nvPr/>
            </p14:nvContentPartPr>
            <p14:xfrm>
              <a:off x="3089893" y="5719273"/>
              <a:ext cx="63275" cy="108912"/>
            </p14:xfrm>
          </p:contentPart>
        </mc:Choice>
        <mc:Fallback xmlns="">
          <p:pic>
            <p:nvPicPr>
              <p:cNvPr id="133" name="Ink 132"/>
            </p:nvPicPr>
            <p:blipFill>
              <a:blip/>
            </p:blipFill>
            <p:spPr>
              <a:xfrm>
                <a:off x="3089893" y="5719273"/>
                <a:ext cx="63275" cy="10891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4" name="Ink 133"/>
              <p14:cNvContentPartPr/>
              <p14:nvPr/>
            </p14:nvContentPartPr>
            <p14:xfrm>
              <a:off x="3146137" y="5733326"/>
              <a:ext cx="98427" cy="79049"/>
            </p14:xfrm>
          </p:contentPart>
        </mc:Choice>
        <mc:Fallback xmlns="">
          <p:pic>
            <p:nvPicPr>
              <p:cNvPr id="134" name="Ink 133"/>
            </p:nvPicPr>
            <p:blipFill>
              <a:blip/>
            </p:blipFill>
            <p:spPr>
              <a:xfrm>
                <a:off x="3146137" y="5733326"/>
                <a:ext cx="98427" cy="7904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5" name="Ink 134"/>
              <p14:cNvContentPartPr/>
              <p14:nvPr/>
            </p14:nvContentPartPr>
            <p14:xfrm>
              <a:off x="3300808" y="5747380"/>
              <a:ext cx="70304" cy="63238"/>
            </p14:xfrm>
          </p:contentPart>
        </mc:Choice>
        <mc:Fallback xmlns="">
          <p:pic>
            <p:nvPicPr>
              <p:cNvPr id="135" name="Ink 134"/>
            </p:nvPicPr>
            <p:blipFill>
              <a:blip/>
            </p:blipFill>
            <p:spPr>
              <a:xfrm>
                <a:off x="3300808" y="5747380"/>
                <a:ext cx="70304" cy="6323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6" name="Ink 135"/>
              <p14:cNvContentPartPr/>
              <p14:nvPr/>
            </p14:nvContentPartPr>
            <p14:xfrm>
              <a:off x="3385173" y="5663061"/>
              <a:ext cx="66790" cy="196743"/>
            </p14:xfrm>
          </p:contentPart>
        </mc:Choice>
        <mc:Fallback xmlns="">
          <p:pic>
            <p:nvPicPr>
              <p:cNvPr id="136" name="Ink 135"/>
            </p:nvPicPr>
            <p:blipFill>
              <a:blip/>
            </p:blipFill>
            <p:spPr>
              <a:xfrm>
                <a:off x="3385173" y="5663061"/>
                <a:ext cx="66790" cy="196743"/>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7" name="Ink 136"/>
              <p14:cNvContentPartPr/>
              <p14:nvPr/>
            </p14:nvContentPartPr>
            <p14:xfrm>
              <a:off x="3397477" y="5754406"/>
              <a:ext cx="72062" cy="42159"/>
            </p14:xfrm>
          </p:contentPart>
        </mc:Choice>
        <mc:Fallback xmlns="">
          <p:pic>
            <p:nvPicPr>
              <p:cNvPr id="137" name="Ink 136"/>
            </p:nvPicPr>
            <p:blipFill>
              <a:blip/>
            </p:blipFill>
            <p:spPr>
              <a:xfrm>
                <a:off x="3397477" y="5754406"/>
                <a:ext cx="72062" cy="4215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8" name="Ink 137"/>
              <p14:cNvContentPartPr/>
              <p14:nvPr/>
            </p14:nvContentPartPr>
            <p14:xfrm>
              <a:off x="3650574" y="5719273"/>
              <a:ext cx="29879" cy="154584"/>
            </p14:xfrm>
          </p:contentPart>
        </mc:Choice>
        <mc:Fallback xmlns="">
          <p:pic>
            <p:nvPicPr>
              <p:cNvPr id="138" name="Ink 137"/>
            </p:nvPicPr>
            <p:blipFill>
              <a:blip/>
            </p:blipFill>
            <p:spPr>
              <a:xfrm>
                <a:off x="3650574" y="5719273"/>
                <a:ext cx="29879" cy="15458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9" name="Ink 138"/>
              <p14:cNvContentPartPr/>
              <p14:nvPr/>
            </p14:nvContentPartPr>
            <p14:xfrm>
              <a:off x="3645301" y="5666574"/>
              <a:ext cx="10546" cy="17567"/>
            </p14:xfrm>
          </p:contentPart>
        </mc:Choice>
        <mc:Fallback xmlns="">
          <p:pic>
            <p:nvPicPr>
              <p:cNvPr id="139" name="Ink 138"/>
            </p:nvPicPr>
            <p:blipFill>
              <a:blip/>
            </p:blipFill>
            <p:spPr>
              <a:xfrm>
                <a:off x="3645301" y="5666574"/>
                <a:ext cx="10546" cy="1756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0" name="Ink 139"/>
              <p14:cNvContentPartPr/>
              <p14:nvPr/>
            </p14:nvContentPartPr>
            <p14:xfrm>
              <a:off x="3690999" y="5750893"/>
              <a:ext cx="91397" cy="112424"/>
            </p14:xfrm>
          </p:contentPart>
        </mc:Choice>
        <mc:Fallback xmlns="">
          <p:pic>
            <p:nvPicPr>
              <p:cNvPr id="140" name="Ink 139"/>
            </p:nvPicPr>
            <p:blipFill>
              <a:blip/>
            </p:blipFill>
            <p:spPr>
              <a:xfrm>
                <a:off x="3690999" y="5750893"/>
                <a:ext cx="91397" cy="112424"/>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1" name="Ink 140"/>
              <p14:cNvContentPartPr/>
              <p14:nvPr/>
            </p14:nvContentPartPr>
            <p14:xfrm>
              <a:off x="3824578" y="5747380"/>
              <a:ext cx="96669" cy="94858"/>
            </p14:xfrm>
          </p:contentPart>
        </mc:Choice>
        <mc:Fallback xmlns="">
          <p:pic>
            <p:nvPicPr>
              <p:cNvPr id="141" name="Ink 140"/>
            </p:nvPicPr>
            <p:blipFill>
              <a:blip/>
            </p:blipFill>
            <p:spPr>
              <a:xfrm>
                <a:off x="3824578" y="5747380"/>
                <a:ext cx="96669" cy="9485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2" name="Ink 141"/>
              <p14:cNvContentPartPr/>
              <p14:nvPr/>
            </p14:nvContentPartPr>
            <p14:xfrm>
              <a:off x="3961672" y="5729813"/>
              <a:ext cx="56244" cy="73779"/>
            </p14:xfrm>
          </p:contentPart>
        </mc:Choice>
        <mc:Fallback xmlns="">
          <p:pic>
            <p:nvPicPr>
              <p:cNvPr id="142" name="Ink 141"/>
            </p:nvPicPr>
            <p:blipFill>
              <a:blip/>
            </p:blipFill>
            <p:spPr>
              <a:xfrm>
                <a:off x="3961672" y="5729813"/>
                <a:ext cx="56244" cy="7377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3" name="Ink 142"/>
              <p14:cNvContentPartPr/>
              <p14:nvPr/>
            </p14:nvContentPartPr>
            <p14:xfrm>
              <a:off x="4056584" y="5726300"/>
              <a:ext cx="72062" cy="114181"/>
            </p14:xfrm>
          </p:contentPart>
        </mc:Choice>
        <mc:Fallback xmlns="">
          <p:pic>
            <p:nvPicPr>
              <p:cNvPr id="143" name="Ink 142"/>
            </p:nvPicPr>
            <p:blipFill>
              <a:blip/>
            </p:blipFill>
            <p:spPr>
              <a:xfrm>
                <a:off x="4056584" y="5726300"/>
                <a:ext cx="72062" cy="11418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4" name="Ink 143"/>
              <p14:cNvContentPartPr/>
              <p14:nvPr/>
            </p14:nvContentPartPr>
            <p14:xfrm>
              <a:off x="4167314" y="5715760"/>
              <a:ext cx="61516" cy="151071"/>
            </p14:xfrm>
          </p:contentPart>
        </mc:Choice>
        <mc:Fallback xmlns="">
          <p:pic>
            <p:nvPicPr>
              <p:cNvPr id="144" name="Ink 143"/>
            </p:nvPicPr>
            <p:blipFill>
              <a:blip/>
            </p:blipFill>
            <p:spPr>
              <a:xfrm>
                <a:off x="4167314" y="5715760"/>
                <a:ext cx="61516" cy="15107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5" name="Ink 144"/>
              <p14:cNvContentPartPr/>
              <p14:nvPr/>
            </p14:nvContentPartPr>
            <p14:xfrm>
              <a:off x="4183132" y="5736839"/>
              <a:ext cx="43941" cy="52700"/>
            </p14:xfrm>
          </p:contentPart>
        </mc:Choice>
        <mc:Fallback xmlns="">
          <p:pic>
            <p:nvPicPr>
              <p:cNvPr id="145" name="Ink 144"/>
            </p:nvPicPr>
            <p:blipFill>
              <a:blip/>
            </p:blipFill>
            <p:spPr>
              <a:xfrm>
                <a:off x="4183132" y="5736839"/>
                <a:ext cx="43941" cy="5270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6" name="Ink 145"/>
              <p14:cNvContentPartPr/>
              <p14:nvPr/>
            </p14:nvContentPartPr>
            <p14:xfrm>
              <a:off x="4285074" y="5656034"/>
              <a:ext cx="59760" cy="168638"/>
            </p14:xfrm>
          </p:contentPart>
        </mc:Choice>
        <mc:Fallback xmlns="">
          <p:pic>
            <p:nvPicPr>
              <p:cNvPr id="146" name="Ink 145"/>
            </p:nvPicPr>
            <p:blipFill>
              <a:blip/>
            </p:blipFill>
            <p:spPr>
              <a:xfrm>
                <a:off x="4285074" y="5656034"/>
                <a:ext cx="59760" cy="16863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7" name="Ink 146"/>
              <p14:cNvContentPartPr/>
              <p14:nvPr/>
            </p14:nvContentPartPr>
            <p14:xfrm>
              <a:off x="4378228" y="5680627"/>
              <a:ext cx="40425" cy="154584"/>
            </p14:xfrm>
          </p:contentPart>
        </mc:Choice>
        <mc:Fallback xmlns="">
          <p:pic>
            <p:nvPicPr>
              <p:cNvPr id="147" name="Ink 146"/>
            </p:nvPicPr>
            <p:blipFill>
              <a:blip/>
            </p:blipFill>
            <p:spPr>
              <a:xfrm>
                <a:off x="4378228" y="5680627"/>
                <a:ext cx="40425" cy="154584"/>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8" name="Ink 147"/>
              <p14:cNvContentPartPr/>
              <p14:nvPr/>
            </p14:nvContentPartPr>
            <p14:xfrm>
              <a:off x="4457321" y="5649008"/>
              <a:ext cx="10546" cy="172151"/>
            </p14:xfrm>
          </p:contentPart>
        </mc:Choice>
        <mc:Fallback xmlns="">
          <p:pic>
            <p:nvPicPr>
              <p:cNvPr id="148" name="Ink 147"/>
            </p:nvPicPr>
            <p:blipFill>
              <a:blip/>
            </p:blipFill>
            <p:spPr>
              <a:xfrm>
                <a:off x="4457321" y="5649008"/>
                <a:ext cx="10546" cy="172151"/>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9" name="Ink 148"/>
              <p14:cNvContentPartPr/>
              <p14:nvPr/>
            </p14:nvContentPartPr>
            <p14:xfrm>
              <a:off x="4499504" y="5721030"/>
              <a:ext cx="59759" cy="86076"/>
            </p14:xfrm>
          </p:contentPart>
        </mc:Choice>
        <mc:Fallback xmlns="">
          <p:pic>
            <p:nvPicPr>
              <p:cNvPr id="149" name="Ink 148"/>
            </p:nvPicPr>
            <p:blipFill>
              <a:blip/>
            </p:blipFill>
            <p:spPr>
              <a:xfrm>
                <a:off x="4499504" y="5721030"/>
                <a:ext cx="59759" cy="86076"/>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0" name="Ink 149"/>
              <p14:cNvContentPartPr/>
              <p14:nvPr/>
            </p14:nvContentPartPr>
            <p14:xfrm>
              <a:off x="4604961" y="5740353"/>
              <a:ext cx="360" cy="70265"/>
            </p14:xfrm>
          </p:contentPart>
        </mc:Choice>
        <mc:Fallback xmlns="">
          <p:pic>
            <p:nvPicPr>
              <p:cNvPr id="150" name="Ink 149"/>
            </p:nvPicPr>
            <p:blipFill>
              <a:blip/>
            </p:blipFill>
            <p:spPr>
              <a:xfrm>
                <a:off x="4604961" y="5740353"/>
                <a:ext cx="360" cy="70265"/>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1" name="Ink 150"/>
              <p14:cNvContentPartPr/>
              <p14:nvPr/>
            </p14:nvContentPartPr>
            <p14:xfrm>
              <a:off x="4604961" y="5673600"/>
              <a:ext cx="8788" cy="28107"/>
            </p14:xfrm>
          </p:contentPart>
        </mc:Choice>
        <mc:Fallback xmlns="">
          <p:pic>
            <p:nvPicPr>
              <p:cNvPr id="151" name="Ink 150"/>
            </p:nvPicPr>
            <p:blipFill>
              <a:blip/>
            </p:blipFill>
            <p:spPr>
              <a:xfrm>
                <a:off x="4604961" y="5673600"/>
                <a:ext cx="8788" cy="2810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2" name="Ink 151"/>
              <p14:cNvContentPartPr/>
              <p14:nvPr/>
            </p14:nvContentPartPr>
            <p14:xfrm>
              <a:off x="4657689" y="5719273"/>
              <a:ext cx="63275" cy="105399"/>
            </p14:xfrm>
          </p:contentPart>
        </mc:Choice>
        <mc:Fallback xmlns="">
          <p:pic>
            <p:nvPicPr>
              <p:cNvPr id="152" name="Ink 151"/>
            </p:nvPicPr>
            <p:blipFill>
              <a:blip/>
            </p:blipFill>
            <p:spPr>
              <a:xfrm>
                <a:off x="4657689" y="5719273"/>
                <a:ext cx="63275" cy="10539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3" name="Ink 152"/>
              <p14:cNvContentPartPr/>
              <p14:nvPr/>
            </p14:nvContentPartPr>
            <p14:xfrm>
              <a:off x="4763147" y="5722786"/>
              <a:ext cx="119518" cy="98372"/>
            </p14:xfrm>
          </p:contentPart>
        </mc:Choice>
        <mc:Fallback xmlns="">
          <p:pic>
            <p:nvPicPr>
              <p:cNvPr id="153" name="Ink 152"/>
            </p:nvPicPr>
            <p:blipFill>
              <a:blip/>
            </p:blipFill>
            <p:spPr>
              <a:xfrm>
                <a:off x="4763147" y="5722786"/>
                <a:ext cx="119518" cy="9837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4" name="Ink 153"/>
              <p14:cNvContentPartPr/>
              <p14:nvPr/>
            </p14:nvContentPartPr>
            <p14:xfrm>
              <a:off x="4914302" y="5754406"/>
              <a:ext cx="108972" cy="57969"/>
            </p14:xfrm>
          </p:contentPart>
        </mc:Choice>
        <mc:Fallback xmlns="">
          <p:pic>
            <p:nvPicPr>
              <p:cNvPr id="154" name="Ink 153"/>
            </p:nvPicPr>
            <p:blipFill>
              <a:blip/>
            </p:blipFill>
            <p:spPr>
              <a:xfrm>
                <a:off x="4914302" y="5754406"/>
                <a:ext cx="108972" cy="5796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5" name="Ink 154"/>
              <p14:cNvContentPartPr/>
              <p14:nvPr/>
            </p14:nvContentPartPr>
            <p14:xfrm>
              <a:off x="2597760" y="6207619"/>
              <a:ext cx="226733" cy="21079"/>
            </p14:xfrm>
          </p:contentPart>
        </mc:Choice>
        <mc:Fallback xmlns="">
          <p:pic>
            <p:nvPicPr>
              <p:cNvPr id="155" name="Ink 154"/>
            </p:nvPicPr>
            <p:blipFill>
              <a:blip/>
            </p:blipFill>
            <p:spPr>
              <a:xfrm>
                <a:off x="2597760" y="6207619"/>
                <a:ext cx="226733" cy="2107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8" name="Ink 157"/>
              <p14:cNvContentPartPr/>
              <p14:nvPr/>
            </p14:nvContentPartPr>
            <p14:xfrm>
              <a:off x="2374070" y="4908776"/>
              <a:ext cx="1643980" cy="66335"/>
            </p14:xfrm>
          </p:contentPart>
        </mc:Choice>
        <mc:Fallback xmlns="">
          <p:pic>
            <p:nvPicPr>
              <p:cNvPr id="158" name="Ink 157"/>
            </p:nvPicPr>
            <p:blipFill>
              <a:blip/>
            </p:blipFill>
            <p:spPr>
              <a:xfrm>
                <a:off x="2374070" y="4908776"/>
                <a:ext cx="1643980" cy="66335"/>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t>The Nephrotic Syndrome</a:t>
            </a:r>
            <a:endParaRPr lang="en-US" b="1"/>
          </a:p>
        </p:txBody>
      </p:sp>
      <p:sp>
        <p:nvSpPr>
          <p:cNvPr id="3" name="Content Placeholder 2"/>
          <p:cNvSpPr/>
          <p:nvPr>
            <p:ph idx="1"/>
          </p:nvPr>
        </p:nvSpPr>
        <p:spPr/>
        <p:txBody>
          <a:bodyPr/>
          <a:lstStyle/>
          <a:p>
            <a:pPr marL="0" indent="0">
              <a:buNone/>
            </a:pPr>
            <a:r>
              <a:rPr lang="en-US" sz="2400" b="1">
                <a:latin typeface="Times" pitchFamily="2" charset="0"/>
              </a:rPr>
              <a:t>Causes: </a:t>
            </a:r>
            <a:endParaRPr lang="en-US" sz="2400" b="1">
              <a:latin typeface="Times" pitchFamily="2" charset="0"/>
            </a:endParaRPr>
          </a:p>
          <a:p>
            <a:r>
              <a:rPr lang="en-US">
                <a:latin typeface="Times" pitchFamily="2" charset="0"/>
              </a:rPr>
              <a:t>Diabetic nephropathy </a:t>
            </a:r>
            <a:endParaRPr lang="en-US">
              <a:latin typeface="Times" pitchFamily="2" charset="0"/>
            </a:endParaRPr>
          </a:p>
          <a:p>
            <a:r>
              <a:rPr lang="en-US">
                <a:latin typeface="Times" pitchFamily="2" charset="0"/>
              </a:rPr>
              <a:t>Hereditary diseases </a:t>
            </a:r>
            <a:endParaRPr lang="en-US">
              <a:latin typeface="Times" pitchFamily="2" charset="0"/>
            </a:endParaRPr>
          </a:p>
          <a:p>
            <a:r>
              <a:rPr lang="en-US">
                <a:latin typeface="Times" pitchFamily="2" charset="0"/>
              </a:rPr>
              <a:t>Infections </a:t>
            </a:r>
            <a:endParaRPr lang="en-US">
              <a:latin typeface="Times" pitchFamily="2" charset="0"/>
            </a:endParaRPr>
          </a:p>
          <a:p>
            <a:r>
              <a:rPr lang="en-US">
                <a:latin typeface="Times" pitchFamily="2" charset="0"/>
              </a:rPr>
              <a:t>Chemical damage </a:t>
            </a:r>
            <a:endParaRPr lang="en-US">
              <a:latin typeface="Times" pitchFamily="2" charset="0"/>
            </a:endParaRPr>
          </a:p>
          <a:p>
            <a:r>
              <a:rPr lang="en-US">
                <a:latin typeface="Times" pitchFamily="2" charset="0"/>
              </a:rPr>
              <a:t>Some cancers </a:t>
            </a:r>
            <a:endParaRPr lang="en-US">
              <a:latin typeface="Times" pitchFamily="2" charset="0"/>
            </a:endParaRPr>
          </a:p>
          <a:p>
            <a:endParaRPr lang="en-US"/>
          </a:p>
        </p:txBody>
      </p:sp>
      <p:sp>
        <p:nvSpPr>
          <p:cNvPr id="4" name="Rectangle 3"/>
          <p:cNvSpPr/>
          <p:nvPr/>
        </p:nvSpPr>
        <p:spPr>
          <a:xfrm>
            <a:off x="8319246" y="2604615"/>
            <a:ext cx="1830321" cy="2246769"/>
          </a:xfrm>
          <a:prstGeom prst="rect">
            <a:avLst/>
          </a:prstGeom>
        </p:spPr>
        <p:txBody>
          <a:bodyPr wrap="square">
            <a:spAutoFit/>
          </a:bodyPr>
          <a:lstStyle/>
          <a:p>
            <a:r>
              <a:rPr lang="en-US" sz="2000" b="1">
                <a:solidFill>
                  <a:srgbClr val="FF0000"/>
                </a:solidFill>
                <a:latin typeface="Times" pitchFamily="2" charset="0"/>
              </a:rPr>
              <a:t>Large proteins that do not get filtered by the glomerulus and pass into tubule = proteinuria </a:t>
            </a:r>
            <a:endParaRPr lang="en-US" sz="2000" b="1">
              <a:solidFill>
                <a:srgbClr val="FF0000"/>
              </a:solidFill>
              <a:latin typeface="Times" pitchFamily="2" charset="0"/>
            </a:endParaRPr>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1164060" y="2301308"/>
              <a:ext cx="1179377" cy="91848"/>
            </p14:xfrm>
          </p:contentPart>
        </mc:Choice>
        <mc:Fallback xmlns="">
          <p:pic>
            <p:nvPicPr>
              <p:cNvPr id="5" name="Ink 4"/>
            </p:nvPicPr>
            <p:blipFill>
              <a:blip/>
            </p:blipFill>
            <p:spPr>
              <a:xfrm>
                <a:off x="1164060" y="2301308"/>
                <a:ext cx="1179377" cy="9184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1368281" y="2765651"/>
              <a:ext cx="2154533" cy="43373"/>
            </p14:xfrm>
          </p:contentPart>
        </mc:Choice>
        <mc:Fallback xmlns="">
          <p:pic>
            <p:nvPicPr>
              <p:cNvPr id="6" name="Ink 5"/>
            </p:nvPicPr>
            <p:blipFill>
              <a:blip/>
            </p:blipFill>
            <p:spPr>
              <a:xfrm>
                <a:off x="1368281" y="2765651"/>
                <a:ext cx="2154533" cy="4337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1327437" y="3607593"/>
              <a:ext cx="1090030" cy="66335"/>
            </p14:xfrm>
          </p:contentPart>
        </mc:Choice>
        <mc:Fallback xmlns="">
          <p:pic>
            <p:nvPicPr>
              <p:cNvPr id="7" name="Ink 6"/>
            </p:nvPicPr>
            <p:blipFill>
              <a:blip/>
            </p:blipFill>
            <p:spPr>
              <a:xfrm>
                <a:off x="1327437" y="3607593"/>
                <a:ext cx="1090030" cy="6633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1404020" y="4051526"/>
              <a:ext cx="1771618" cy="51027"/>
            </p14:xfrm>
          </p:contentPart>
        </mc:Choice>
        <mc:Fallback xmlns="">
          <p:pic>
            <p:nvPicPr>
              <p:cNvPr id="8" name="Ink 7"/>
            </p:nvPicPr>
            <p:blipFill>
              <a:blip/>
            </p:blipFill>
            <p:spPr>
              <a:xfrm>
                <a:off x="1404020" y="4051526"/>
                <a:ext cx="1771618" cy="5102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1378492" y="4490357"/>
              <a:ext cx="1437206" cy="25513"/>
            </p14:xfrm>
          </p:contentPart>
        </mc:Choice>
        <mc:Fallback xmlns="">
          <p:pic>
            <p:nvPicPr>
              <p:cNvPr id="9" name="Ink 8"/>
            </p:nvPicPr>
            <p:blipFill>
              <a:blip/>
            </p:blipFill>
            <p:spPr>
              <a:xfrm>
                <a:off x="1378492" y="4490357"/>
                <a:ext cx="1437206" cy="2551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1429547" y="3173866"/>
              <a:ext cx="1848201" cy="45924"/>
            </p14:xfrm>
          </p:contentPart>
        </mc:Choice>
        <mc:Fallback xmlns="">
          <p:pic>
            <p:nvPicPr>
              <p:cNvPr id="10" name="Ink 9"/>
            </p:nvPicPr>
            <p:blipFill>
              <a:blip/>
            </p:blipFill>
            <p:spPr>
              <a:xfrm>
                <a:off x="1429547" y="3173866"/>
                <a:ext cx="1848201" cy="4592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2" name="Ink 11"/>
              <p14:cNvContentPartPr/>
              <p14:nvPr/>
            </p14:nvContentPartPr>
            <p14:xfrm>
              <a:off x="1087477" y="2974861"/>
              <a:ext cx="2471075" cy="449036"/>
            </p14:xfrm>
          </p:contentPart>
        </mc:Choice>
        <mc:Fallback xmlns="">
          <p:pic>
            <p:nvPicPr>
              <p:cNvPr id="12" name="Ink 11"/>
            </p:nvPicPr>
            <p:blipFill>
              <a:blip/>
            </p:blipFill>
            <p:spPr>
              <a:xfrm>
                <a:off x="1087477" y="2974861"/>
                <a:ext cx="2471075" cy="449036"/>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b="1"/>
              <a:t>Consequences of the Nephrotic Syndrome </a:t>
            </a:r>
            <a:br>
              <a:rPr lang="en-US"/>
            </a:br>
            <a:endParaRPr lang="en-US"/>
          </a:p>
        </p:txBody>
      </p:sp>
      <p:sp>
        <p:nvSpPr>
          <p:cNvPr id="3" name="Content Placeholder 2"/>
          <p:cNvSpPr/>
          <p:nvPr>
            <p:ph idx="1"/>
          </p:nvPr>
        </p:nvSpPr>
        <p:spPr>
          <a:xfrm>
            <a:off x="247426" y="1818042"/>
            <a:ext cx="11157174" cy="4711850"/>
          </a:xfrm>
        </p:spPr>
        <p:txBody>
          <a:bodyPr>
            <a:normAutofit fontScale="92500" lnSpcReduction="20000"/>
          </a:bodyPr>
          <a:lstStyle/>
          <a:p>
            <a:r>
              <a:rPr lang="en-US" sz="2800">
                <a:latin typeface="Times" pitchFamily="2" charset="0"/>
              </a:rPr>
              <a:t>Albumin is the most abundant plasma protein. In </a:t>
            </a:r>
            <a:r>
              <a:rPr lang="en-US" sz="2800" b="1">
                <a:latin typeface="Times" pitchFamily="2" charset="0"/>
              </a:rPr>
              <a:t>Hypoalbuminemia -&gt; </a:t>
            </a:r>
            <a:r>
              <a:rPr lang="en-US" sz="2800">
                <a:latin typeface="Times" pitchFamily="2" charset="0"/>
              </a:rPr>
              <a:t>fluid shift from blood plasma to the interstitial space </a:t>
            </a:r>
            <a:r>
              <a:rPr lang="en-US" sz="2800">
                <a:latin typeface="Times" pitchFamily="2" charset="0"/>
                <a:sym typeface="Wingdings" charset="2"/>
              </a:rPr>
              <a:t> E</a:t>
            </a:r>
            <a:r>
              <a:rPr lang="en-US" sz="2800">
                <a:latin typeface="Times" pitchFamily="2" charset="0"/>
              </a:rPr>
              <a:t>dema </a:t>
            </a:r>
            <a:endParaRPr lang="en-US" sz="2800">
              <a:latin typeface="Times" pitchFamily="2" charset="0"/>
            </a:endParaRPr>
          </a:p>
          <a:p>
            <a:r>
              <a:rPr lang="en-US" sz="2800">
                <a:latin typeface="Times" pitchFamily="2" charset="0"/>
              </a:rPr>
              <a:t>Sodium and water retention -&gt; Edema</a:t>
            </a:r>
            <a:endParaRPr lang="en-US" sz="2800">
              <a:latin typeface="Times" pitchFamily="2" charset="0"/>
            </a:endParaRPr>
          </a:p>
          <a:p>
            <a:r>
              <a:rPr lang="en-US" sz="2800">
                <a:latin typeface="Times" pitchFamily="2" charset="0"/>
              </a:rPr>
              <a:t>Blood clotting risk is increased because of urinary losses of proteins that inhibit blood clotting and elevated levels of plasma proteins that favor clotting</a:t>
            </a:r>
            <a:r>
              <a:rPr lang="en-US" sz="2800">
                <a:latin typeface="Times" pitchFamily="2" charset="0"/>
                <a:sym typeface="Wingdings" charset="2"/>
              </a:rPr>
              <a:t> Increased risk of </a:t>
            </a:r>
            <a:r>
              <a:rPr lang="en-US" sz="2800">
                <a:latin typeface="Times" pitchFamily="2" charset="0"/>
              </a:rPr>
              <a:t>atherosclerosis. Additionally, individuals with nephrotic symptom frequently have high LDL and VLDL </a:t>
            </a:r>
            <a:endParaRPr lang="en-US" sz="2800">
              <a:latin typeface="Times" pitchFamily="2" charset="0"/>
            </a:endParaRPr>
          </a:p>
          <a:p>
            <a:r>
              <a:rPr lang="en-US" sz="2800">
                <a:latin typeface="Times" pitchFamily="2" charset="0"/>
              </a:rPr>
              <a:t>Loss of immunoglobulins (antibodies) in urine</a:t>
            </a:r>
            <a:r>
              <a:rPr lang="en-US" sz="2800">
                <a:latin typeface="Times" pitchFamily="2" charset="0"/>
                <a:sym typeface="Wingdings" charset="2"/>
              </a:rPr>
              <a:t></a:t>
            </a:r>
            <a:r>
              <a:rPr lang="en-US" sz="2800">
                <a:latin typeface="Times" pitchFamily="2" charset="0"/>
              </a:rPr>
              <a:t> increase susceptibility to infection</a:t>
            </a:r>
            <a:endParaRPr lang="en-US" sz="2800">
              <a:latin typeface="Times" pitchFamily="2" charset="0"/>
            </a:endParaRPr>
          </a:p>
          <a:p>
            <a:r>
              <a:rPr lang="en-US" sz="2800">
                <a:latin typeface="Times" pitchFamily="2" charset="0"/>
              </a:rPr>
              <a:t>Loss of vitamin D–binding protein results in lower vitamin D and calcium levels </a:t>
            </a:r>
            <a:r>
              <a:rPr lang="en-US" sz="2800">
                <a:latin typeface="Times" pitchFamily="2" charset="0"/>
                <a:sym typeface="Wingdings" charset="2"/>
              </a:rPr>
              <a:t> </a:t>
            </a:r>
            <a:r>
              <a:rPr lang="en-US" sz="2800">
                <a:latin typeface="Times" pitchFamily="2" charset="0"/>
              </a:rPr>
              <a:t>increases the risk of rickets in children </a:t>
            </a:r>
            <a:endParaRPr lang="en-US" sz="2800">
              <a:latin typeface="Times" pitchFamily="2" charset="0"/>
            </a:endParaRPr>
          </a:p>
          <a:p>
            <a:r>
              <a:rPr lang="en-US" sz="2800">
                <a:latin typeface="Times" pitchFamily="2" charset="0"/>
              </a:rPr>
              <a:t>In severe proteinuria, protein-energy malnutrition (PEM) and muscle wasting may develop </a:t>
            </a:r>
            <a:endParaRPr lang="en-US" sz="2800">
              <a:latin typeface="Times" pitchFamily="2" charset="0"/>
            </a:endParaRPr>
          </a:p>
          <a:p>
            <a:endParaRPr lang="en-US"/>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7249297" y="3041821"/>
              <a:ext cx="3672015" cy="86498"/>
            </p14:xfrm>
          </p:contentPart>
        </mc:Choice>
        <mc:Fallback xmlns="">
          <p:pic>
            <p:nvPicPr>
              <p:cNvPr id="4" name="Ink 3"/>
            </p:nvPicPr>
            <p:blipFill>
              <a:blip/>
            </p:blipFill>
            <p:spPr>
              <a:xfrm>
                <a:off x="7249297" y="3041821"/>
                <a:ext cx="3672015" cy="8649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39578" y="3354859"/>
              <a:ext cx="1703173" cy="35011"/>
            </p14:xfrm>
          </p:contentPart>
        </mc:Choice>
        <mc:Fallback xmlns="">
          <p:pic>
            <p:nvPicPr>
              <p:cNvPr id="5" name="Ink 4"/>
            </p:nvPicPr>
            <p:blipFill>
              <a:blip/>
            </p:blipFill>
            <p:spPr>
              <a:xfrm>
                <a:off x="539578" y="3354859"/>
                <a:ext cx="1703173" cy="3501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05481" y="3643183"/>
              <a:ext cx="4038600" cy="37071"/>
            </p14:xfrm>
          </p:contentPart>
        </mc:Choice>
        <mc:Fallback xmlns="">
          <p:pic>
            <p:nvPicPr>
              <p:cNvPr id="6" name="Ink 5"/>
            </p:nvPicPr>
            <p:blipFill>
              <a:blip/>
            </p:blipFill>
            <p:spPr>
              <a:xfrm>
                <a:off x="605481" y="3643183"/>
                <a:ext cx="4038600" cy="3707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639329" y="4384589"/>
              <a:ext cx="2178908" cy="18535"/>
            </p14:xfrm>
          </p:contentPart>
        </mc:Choice>
        <mc:Fallback xmlns="">
          <p:pic>
            <p:nvPicPr>
              <p:cNvPr id="7" name="Ink 6"/>
            </p:nvPicPr>
            <p:blipFill>
              <a:blip/>
            </p:blipFill>
            <p:spPr>
              <a:xfrm>
                <a:off x="1639329" y="4384589"/>
                <a:ext cx="2178908" cy="1853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9991517" y="1719602"/>
              <a:ext cx="985368" cy="505165"/>
            </p14:xfrm>
          </p:contentPart>
        </mc:Choice>
        <mc:Fallback xmlns="">
          <p:pic>
            <p:nvPicPr>
              <p:cNvPr id="9" name="Ink 8"/>
            </p:nvPicPr>
            <p:blipFill>
              <a:blip/>
            </p:blipFill>
            <p:spPr>
              <a:xfrm>
                <a:off x="9991517" y="1719602"/>
                <a:ext cx="985368" cy="50516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786251" y="2372745"/>
              <a:ext cx="86794" cy="30616"/>
            </p14:xfrm>
          </p:contentPart>
        </mc:Choice>
        <mc:Fallback xmlns="">
          <p:pic>
            <p:nvPicPr>
              <p:cNvPr id="10" name="Ink 9"/>
            </p:nvPicPr>
            <p:blipFill>
              <a:blip/>
            </p:blipFill>
            <p:spPr>
              <a:xfrm>
                <a:off x="786251" y="2372745"/>
                <a:ext cx="86794" cy="306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536080" y="2316616"/>
              <a:ext cx="6090894" cy="81643"/>
            </p14:xfrm>
          </p:contentPart>
        </mc:Choice>
        <mc:Fallback xmlns="">
          <p:pic>
            <p:nvPicPr>
              <p:cNvPr id="11" name="Ink 10"/>
            </p:nvPicPr>
            <p:blipFill>
              <a:blip/>
            </p:blipFill>
            <p:spPr>
              <a:xfrm>
                <a:off x="536080" y="2316616"/>
                <a:ext cx="6090894" cy="8164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7173266" y="2398258"/>
              <a:ext cx="1056844" cy="66335"/>
            </p14:xfrm>
          </p:contentPart>
        </mc:Choice>
        <mc:Fallback xmlns="">
          <p:pic>
            <p:nvPicPr>
              <p:cNvPr id="12" name="Ink 11"/>
            </p:nvPicPr>
            <p:blipFill>
              <a:blip/>
            </p:blipFill>
            <p:spPr>
              <a:xfrm>
                <a:off x="7173266" y="2398258"/>
                <a:ext cx="1056844" cy="663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9" name="Ink 18"/>
              <p14:cNvContentPartPr/>
              <p14:nvPr/>
            </p14:nvContentPartPr>
            <p14:xfrm>
              <a:off x="847517" y="2791165"/>
              <a:ext cx="3487076" cy="51026"/>
            </p14:xfrm>
          </p:contentPart>
        </mc:Choice>
        <mc:Fallback xmlns="">
          <p:pic>
            <p:nvPicPr>
              <p:cNvPr id="19" name="Ink 18"/>
            </p:nvPicPr>
            <p:blipFill>
              <a:blip/>
            </p:blipFill>
            <p:spPr>
              <a:xfrm>
                <a:off x="847517" y="2791165"/>
                <a:ext cx="3487076" cy="5102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0" name="Ink 19"/>
              <p14:cNvContentPartPr/>
              <p14:nvPr/>
            </p14:nvContentPartPr>
            <p14:xfrm>
              <a:off x="6749507" y="3750468"/>
              <a:ext cx="3374754" cy="61232"/>
            </p14:xfrm>
          </p:contentPart>
        </mc:Choice>
        <mc:Fallback xmlns="">
          <p:pic>
            <p:nvPicPr>
              <p:cNvPr id="20" name="Ink 19"/>
            </p:nvPicPr>
            <p:blipFill>
              <a:blip/>
            </p:blipFill>
            <p:spPr>
              <a:xfrm>
                <a:off x="6749507" y="3750468"/>
                <a:ext cx="3374754" cy="6123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21" name="Ink 20"/>
              <p14:cNvContentPartPr/>
              <p14:nvPr/>
            </p14:nvContentPartPr>
            <p14:xfrm>
              <a:off x="592241" y="4026013"/>
              <a:ext cx="6366593" cy="112259"/>
            </p14:xfrm>
          </p:contentPart>
        </mc:Choice>
        <mc:Fallback xmlns="">
          <p:pic>
            <p:nvPicPr>
              <p:cNvPr id="21" name="Ink 20"/>
            </p:nvPicPr>
            <p:blipFill>
              <a:blip/>
            </p:blipFill>
            <p:spPr>
              <a:xfrm>
                <a:off x="592241" y="4026013"/>
                <a:ext cx="6366593" cy="1122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2" name="Ink 21"/>
              <p14:cNvContentPartPr/>
              <p14:nvPr/>
            </p14:nvContentPartPr>
            <p14:xfrm>
              <a:off x="1501025" y="4122964"/>
              <a:ext cx="2501708" cy="449036"/>
            </p14:xfrm>
          </p:contentPart>
        </mc:Choice>
        <mc:Fallback xmlns="">
          <p:pic>
            <p:nvPicPr>
              <p:cNvPr id="22" name="Ink 21"/>
            </p:nvPicPr>
            <p:blipFill>
              <a:blip/>
            </p:blipFill>
            <p:spPr>
              <a:xfrm>
                <a:off x="1501025" y="4122964"/>
                <a:ext cx="2501708" cy="44903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3" name="Ink 22"/>
              <p14:cNvContentPartPr/>
              <p14:nvPr/>
            </p14:nvContentPartPr>
            <p14:xfrm>
              <a:off x="1633768" y="5199629"/>
              <a:ext cx="1276382" cy="35719"/>
            </p14:xfrm>
          </p:contentPart>
        </mc:Choice>
        <mc:Fallback xmlns="">
          <p:pic>
            <p:nvPicPr>
              <p:cNvPr id="23" name="Ink 22"/>
            </p:nvPicPr>
            <p:blipFill>
              <a:blip/>
            </p:blipFill>
            <p:spPr>
              <a:xfrm>
                <a:off x="1633768" y="5199629"/>
                <a:ext cx="1276382" cy="3571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4" name="Ink 23"/>
              <p14:cNvContentPartPr/>
              <p14:nvPr/>
            </p14:nvContentPartPr>
            <p14:xfrm>
              <a:off x="3139899" y="5204732"/>
              <a:ext cx="832201" cy="45924"/>
            </p14:xfrm>
          </p:contentPart>
        </mc:Choice>
        <mc:Fallback xmlns="">
          <p:pic>
            <p:nvPicPr>
              <p:cNvPr id="24" name="Ink 23"/>
            </p:nvPicPr>
            <p:blipFill>
              <a:blip/>
            </p:blipFill>
            <p:spPr>
              <a:xfrm>
                <a:off x="3139899" y="5204732"/>
                <a:ext cx="832201" cy="4592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5" name="Ink 24"/>
              <p14:cNvContentPartPr/>
              <p14:nvPr/>
            </p14:nvContentPartPr>
            <p14:xfrm>
              <a:off x="485025" y="4908776"/>
              <a:ext cx="750512" cy="362290"/>
            </p14:xfrm>
          </p:contentPart>
        </mc:Choice>
        <mc:Fallback xmlns="">
          <p:pic>
            <p:nvPicPr>
              <p:cNvPr id="25" name="Ink 24"/>
            </p:nvPicPr>
            <p:blipFill>
              <a:blip/>
            </p:blipFill>
            <p:spPr>
              <a:xfrm>
                <a:off x="485025" y="4908776"/>
                <a:ext cx="750512" cy="36229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6" name="Ink 25"/>
              <p14:cNvContentPartPr/>
              <p14:nvPr/>
            </p14:nvContentPartPr>
            <p14:xfrm>
              <a:off x="3829145" y="5189424"/>
              <a:ext cx="1342754" cy="45924"/>
            </p14:xfrm>
          </p:contentPart>
        </mc:Choice>
        <mc:Fallback xmlns="">
          <p:pic>
            <p:nvPicPr>
              <p:cNvPr id="26" name="Ink 25"/>
            </p:nvPicPr>
            <p:blipFill>
              <a:blip/>
            </p:blipFill>
            <p:spPr>
              <a:xfrm>
                <a:off x="3829145" y="5189424"/>
                <a:ext cx="1342754" cy="4592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7" name="Ink 26"/>
              <p14:cNvContentPartPr/>
              <p14:nvPr/>
            </p14:nvContentPartPr>
            <p14:xfrm>
              <a:off x="132743" y="5459865"/>
              <a:ext cx="490131" cy="663348"/>
            </p14:xfrm>
          </p:contentPart>
        </mc:Choice>
        <mc:Fallback xmlns="">
          <p:pic>
            <p:nvPicPr>
              <p:cNvPr id="27" name="Ink 26"/>
            </p:nvPicPr>
            <p:blipFill>
              <a:blip/>
            </p:blipFill>
            <p:spPr>
              <a:xfrm>
                <a:off x="132743" y="5459865"/>
                <a:ext cx="490131" cy="663348"/>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age12image144150934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712129" y="1065007"/>
            <a:ext cx="7958995" cy="43756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4790302" y="2922372"/>
              <a:ext cx="1474573" cy="465438"/>
            </p14:xfrm>
          </p:contentPart>
        </mc:Choice>
        <mc:Fallback xmlns="">
          <p:pic>
            <p:nvPicPr>
              <p:cNvPr id="6" name="Ink 5"/>
            </p:nvPicPr>
            <p:blipFill>
              <a:blip/>
            </p:blipFill>
            <p:spPr>
              <a:xfrm>
                <a:off x="4790302" y="2922372"/>
                <a:ext cx="1474573" cy="46543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2075935" y="4104502"/>
              <a:ext cx="881448" cy="53546"/>
            </p14:xfrm>
          </p:contentPart>
        </mc:Choice>
        <mc:Fallback xmlns="">
          <p:pic>
            <p:nvPicPr>
              <p:cNvPr id="7" name="Ink 6"/>
            </p:nvPicPr>
            <p:blipFill>
              <a:blip/>
            </p:blipFill>
            <p:spPr>
              <a:xfrm>
                <a:off x="2075935" y="4104502"/>
                <a:ext cx="881448" cy="5354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2195383" y="4256902"/>
              <a:ext cx="626076" cy="12357"/>
            </p14:xfrm>
          </p:contentPart>
        </mc:Choice>
        <mc:Fallback xmlns="">
          <p:pic>
            <p:nvPicPr>
              <p:cNvPr id="8" name="Ink 7"/>
            </p:nvPicPr>
            <p:blipFill>
              <a:blip/>
            </p:blipFill>
            <p:spPr>
              <a:xfrm>
                <a:off x="2195383" y="4256902"/>
                <a:ext cx="626076" cy="1235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2022389" y="4396945"/>
              <a:ext cx="984421" cy="32952"/>
            </p14:xfrm>
          </p:contentPart>
        </mc:Choice>
        <mc:Fallback xmlns="">
          <p:pic>
            <p:nvPicPr>
              <p:cNvPr id="9" name="Ink 8"/>
            </p:nvPicPr>
            <p:blipFill>
              <a:blip/>
            </p:blipFill>
            <p:spPr>
              <a:xfrm>
                <a:off x="2022389" y="4396945"/>
                <a:ext cx="984421" cy="3295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2071816" y="4895334"/>
              <a:ext cx="852616" cy="362466"/>
            </p14:xfrm>
          </p:contentPart>
        </mc:Choice>
        <mc:Fallback xmlns="">
          <p:pic>
            <p:nvPicPr>
              <p:cNvPr id="10" name="Ink 9"/>
            </p:nvPicPr>
            <p:blipFill>
              <a:blip/>
            </p:blipFill>
            <p:spPr>
              <a:xfrm>
                <a:off x="2071816" y="4895334"/>
                <a:ext cx="852616" cy="36246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3599934" y="3762632"/>
              <a:ext cx="152400" cy="366584"/>
            </p14:xfrm>
          </p:contentPart>
        </mc:Choice>
        <mc:Fallback xmlns="">
          <p:pic>
            <p:nvPicPr>
              <p:cNvPr id="11" name="Ink 10"/>
            </p:nvPicPr>
            <p:blipFill>
              <a:blip/>
            </p:blipFill>
            <p:spPr>
              <a:xfrm>
                <a:off x="3599934" y="3762632"/>
                <a:ext cx="152400" cy="36658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4992129" y="3762632"/>
              <a:ext cx="168876" cy="267730"/>
            </p14:xfrm>
          </p:contentPart>
        </mc:Choice>
        <mc:Fallback xmlns="">
          <p:pic>
            <p:nvPicPr>
              <p:cNvPr id="12" name="Ink 11"/>
            </p:nvPicPr>
            <p:blipFill>
              <a:blip/>
            </p:blipFill>
            <p:spPr>
              <a:xfrm>
                <a:off x="4992129" y="3762632"/>
                <a:ext cx="168876" cy="26773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8641491" y="4116859"/>
              <a:ext cx="527222" cy="16475"/>
            </p14:xfrm>
          </p:contentPart>
        </mc:Choice>
        <mc:Fallback xmlns="">
          <p:pic>
            <p:nvPicPr>
              <p:cNvPr id="13" name="Ink 12"/>
            </p:nvPicPr>
            <p:blipFill>
              <a:blip/>
            </p:blipFill>
            <p:spPr>
              <a:xfrm>
                <a:off x="8641491" y="4116859"/>
                <a:ext cx="527222" cy="1647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8476735" y="4256902"/>
              <a:ext cx="885567" cy="28832"/>
            </p14:xfrm>
          </p:contentPart>
        </mc:Choice>
        <mc:Fallback xmlns="">
          <p:pic>
            <p:nvPicPr>
              <p:cNvPr id="14" name="Ink 13"/>
            </p:nvPicPr>
            <p:blipFill>
              <a:blip/>
            </p:blipFill>
            <p:spPr>
              <a:xfrm>
                <a:off x="8476735" y="4256902"/>
                <a:ext cx="885567" cy="2883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8567351" y="4376351"/>
              <a:ext cx="679621" cy="37070"/>
            </p14:xfrm>
          </p:contentPart>
        </mc:Choice>
        <mc:Fallback xmlns="">
          <p:pic>
            <p:nvPicPr>
              <p:cNvPr id="15" name="Ink 14"/>
            </p:nvPicPr>
            <p:blipFill>
              <a:blip/>
            </p:blipFill>
            <p:spPr>
              <a:xfrm>
                <a:off x="8567351" y="4376351"/>
                <a:ext cx="679621" cy="3707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8480854" y="4569940"/>
              <a:ext cx="790832" cy="61784"/>
            </p14:xfrm>
          </p:contentPart>
        </mc:Choice>
        <mc:Fallback xmlns="">
          <p:pic>
            <p:nvPicPr>
              <p:cNvPr id="16" name="Ink 15"/>
            </p:nvPicPr>
            <p:blipFill>
              <a:blip/>
            </p:blipFill>
            <p:spPr>
              <a:xfrm>
                <a:off x="8480854" y="4569940"/>
                <a:ext cx="790832" cy="6178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Ink 17"/>
              <p14:cNvContentPartPr/>
              <p14:nvPr/>
            </p14:nvContentPartPr>
            <p14:xfrm>
              <a:off x="9271686" y="4948881"/>
              <a:ext cx="4119" cy="152400"/>
            </p14:xfrm>
          </p:contentPart>
        </mc:Choice>
        <mc:Fallback xmlns="">
          <p:pic>
            <p:nvPicPr>
              <p:cNvPr id="18" name="Ink 17"/>
            </p:nvPicPr>
            <p:blipFill>
              <a:blip/>
            </p:blipFill>
            <p:spPr>
              <a:xfrm>
                <a:off x="9271686" y="4948881"/>
                <a:ext cx="4119" cy="15240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Ink 18"/>
              <p14:cNvContentPartPr/>
              <p14:nvPr/>
            </p14:nvContentPartPr>
            <p14:xfrm>
              <a:off x="9207843" y="4858265"/>
              <a:ext cx="137984" cy="131805"/>
            </p14:xfrm>
          </p:contentPart>
        </mc:Choice>
        <mc:Fallback xmlns="">
          <p:pic>
            <p:nvPicPr>
              <p:cNvPr id="19" name="Ink 18"/>
            </p:nvPicPr>
            <p:blipFill>
              <a:blip/>
            </p:blipFill>
            <p:spPr>
              <a:xfrm>
                <a:off x="9207843" y="4858265"/>
                <a:ext cx="137984" cy="13180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 name="Ink 1"/>
              <p14:cNvContentPartPr/>
              <p14:nvPr/>
            </p14:nvContentPartPr>
            <p14:xfrm>
              <a:off x="8276060" y="3403486"/>
              <a:ext cx="245065" cy="714375"/>
            </p14:xfrm>
          </p:contentPart>
        </mc:Choice>
        <mc:Fallback xmlns="">
          <p:pic>
            <p:nvPicPr>
              <p:cNvPr id="2" name="Ink 1"/>
            </p:nvPicPr>
            <p:blipFill>
              <a:blip/>
            </p:blipFill>
            <p:spPr>
              <a:xfrm>
                <a:off x="8276060" y="3403486"/>
                <a:ext cx="245065" cy="714375"/>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b="1"/>
              <a:t>Treatment of the Nephrotic Syndrome </a:t>
            </a:r>
            <a:br>
              <a:rPr lang="en-US"/>
            </a:br>
            <a:endParaRPr lang="en-US"/>
          </a:p>
        </p:txBody>
      </p:sp>
      <p:sp>
        <p:nvSpPr>
          <p:cNvPr id="3" name="Content Placeholder 2"/>
          <p:cNvSpPr/>
          <p:nvPr>
            <p:ph idx="1"/>
          </p:nvPr>
        </p:nvSpPr>
        <p:spPr/>
        <p:txBody>
          <a:bodyPr>
            <a:normAutofit fontScale="92500" lnSpcReduction="20000"/>
          </a:bodyPr>
          <a:lstStyle/>
          <a:p>
            <a:r>
              <a:rPr lang="en-US" sz="2800">
                <a:latin typeface="Times" pitchFamily="2" charset="0"/>
              </a:rPr>
              <a:t>Diagnosis and management of the underlying disorder responsible for the proteinuria </a:t>
            </a:r>
            <a:endParaRPr lang="en-US" sz="2800">
              <a:latin typeface="Times" pitchFamily="2" charset="0"/>
            </a:endParaRPr>
          </a:p>
          <a:p>
            <a:r>
              <a:rPr lang="en-US" sz="2800">
                <a:latin typeface="Times" pitchFamily="2" charset="0"/>
              </a:rPr>
              <a:t>The drugs prescribed will attempt to reduce protein losses,  lipid-lowering drugs, anti-inflammatory drugs and immunosuppressants and diuretics ( to alleviate Edema)</a:t>
            </a:r>
            <a:endParaRPr lang="en-US" sz="2800">
              <a:latin typeface="Times" pitchFamily="2" charset="0"/>
            </a:endParaRPr>
          </a:p>
          <a:p>
            <a:pPr marL="0" indent="0">
              <a:buNone/>
            </a:pPr>
            <a:endParaRPr lang="en-US" sz="2800">
              <a:latin typeface="Times" pitchFamily="2" charset="0"/>
            </a:endParaRPr>
          </a:p>
          <a:p>
            <a:r>
              <a:rPr lang="en-US" sz="2800">
                <a:latin typeface="Times" pitchFamily="2" charset="0"/>
              </a:rPr>
              <a:t>Nutrition therapy:</a:t>
            </a:r>
            <a:endParaRPr lang="en-US" sz="2800">
              <a:latin typeface="Times" pitchFamily="2" charset="0"/>
            </a:endParaRPr>
          </a:p>
          <a:p>
            <a:pPr lvl="1"/>
            <a:r>
              <a:rPr lang="en-US" sz="2400">
                <a:latin typeface="Times" pitchFamily="2" charset="0"/>
              </a:rPr>
              <a:t>Prevent PEM</a:t>
            </a:r>
            <a:endParaRPr lang="en-US" sz="2400">
              <a:latin typeface="Times" pitchFamily="2" charset="0"/>
            </a:endParaRPr>
          </a:p>
          <a:p>
            <a:pPr lvl="1"/>
            <a:r>
              <a:rPr lang="en-US" sz="2400">
                <a:latin typeface="Times" pitchFamily="2" charset="0"/>
              </a:rPr>
              <a:t>Alleviate edema</a:t>
            </a:r>
            <a:endParaRPr lang="en-US" sz="2400">
              <a:latin typeface="Times" pitchFamily="2" charset="0"/>
            </a:endParaRPr>
          </a:p>
          <a:p>
            <a:pPr lvl="1"/>
            <a:r>
              <a:rPr lang="en-US" sz="2400">
                <a:latin typeface="Times" pitchFamily="2" charset="0"/>
              </a:rPr>
              <a:t>Correct lipid abnormalities</a:t>
            </a:r>
            <a:endParaRPr lang="en-US" sz="2400">
              <a:latin typeface="Times" pitchFamily="2" charset="0"/>
            </a:endParaRPr>
          </a:p>
          <a:p>
            <a:pPr lvl="1"/>
            <a:r>
              <a:rPr lang="en-US" sz="2400" b="1">
                <a:solidFill>
                  <a:srgbClr val="FF0000"/>
                </a:solidFill>
                <a:latin typeface="Times" pitchFamily="2" charset="0"/>
              </a:rPr>
              <a:t>High protein diets????</a:t>
            </a:r>
            <a:endParaRPr lang="en-US" sz="2400" b="1">
              <a:solidFill>
                <a:srgbClr val="FF0000"/>
              </a:solidFill>
              <a:latin typeface="Times" pitchFamily="2" charset="0"/>
            </a:endParaRPr>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244702" y="3098245"/>
              <a:ext cx="709006" cy="32724"/>
            </p14:xfrm>
          </p:contentPart>
        </mc:Choice>
        <mc:Fallback xmlns="">
          <p:pic>
            <p:nvPicPr>
              <p:cNvPr id="4" name="Ink 3"/>
            </p:nvPicPr>
            <p:blipFill>
              <a:blip/>
            </p:blipFill>
            <p:spPr>
              <a:xfrm>
                <a:off x="6244702" y="3098245"/>
                <a:ext cx="709006" cy="3272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7095509" y="2831005"/>
              <a:ext cx="2028846" cy="299964"/>
            </p14:xfrm>
          </p:contentPart>
        </mc:Choice>
        <mc:Fallback xmlns="">
          <p:pic>
            <p:nvPicPr>
              <p:cNvPr id="5" name="Ink 4"/>
            </p:nvPicPr>
            <p:blipFill>
              <a:blip/>
            </p:blipFill>
            <p:spPr>
              <a:xfrm>
                <a:off x="7095509" y="2831005"/>
                <a:ext cx="2028846" cy="29996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9309788" y="3076430"/>
              <a:ext cx="501758" cy="27269"/>
            </p14:xfrm>
          </p:contentPart>
        </mc:Choice>
        <mc:Fallback xmlns="">
          <p:pic>
            <p:nvPicPr>
              <p:cNvPr id="6" name="Ink 5"/>
            </p:nvPicPr>
            <p:blipFill>
              <a:blip/>
            </p:blipFill>
            <p:spPr>
              <a:xfrm>
                <a:off x="9309788" y="3076430"/>
                <a:ext cx="501758" cy="2726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287117" y="3338217"/>
              <a:ext cx="1892500" cy="76354"/>
            </p14:xfrm>
          </p:contentPart>
        </mc:Choice>
        <mc:Fallback xmlns="">
          <p:pic>
            <p:nvPicPr>
              <p:cNvPr id="7" name="Ink 6"/>
            </p:nvPicPr>
            <p:blipFill>
              <a:blip/>
            </p:blipFill>
            <p:spPr>
              <a:xfrm>
                <a:off x="1287117" y="3338217"/>
                <a:ext cx="1892500" cy="7635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3501396" y="3332763"/>
              <a:ext cx="3005093" cy="43631"/>
            </p14:xfrm>
          </p:contentPart>
        </mc:Choice>
        <mc:Fallback xmlns="">
          <p:pic>
            <p:nvPicPr>
              <p:cNvPr id="8" name="Ink 7"/>
            </p:nvPicPr>
            <p:blipFill>
              <a:blip/>
            </p:blipFill>
            <p:spPr>
              <a:xfrm>
                <a:off x="3501396" y="3332763"/>
                <a:ext cx="3005093" cy="4363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1293340" y="3647302"/>
              <a:ext cx="1338649" cy="57665"/>
            </p14:xfrm>
          </p:contentPart>
        </mc:Choice>
        <mc:Fallback xmlns="">
          <p:pic>
            <p:nvPicPr>
              <p:cNvPr id="10" name="Ink 9"/>
            </p:nvPicPr>
            <p:blipFill>
              <a:blip/>
            </p:blipFill>
            <p:spPr>
              <a:xfrm>
                <a:off x="1293340" y="3647302"/>
                <a:ext cx="1338649" cy="5766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1781829" y="2658495"/>
              <a:ext cx="1705246" cy="127567"/>
            </p14:xfrm>
          </p:contentPart>
        </mc:Choice>
        <mc:Fallback xmlns="">
          <p:pic>
            <p:nvPicPr>
              <p:cNvPr id="11" name="Ink 10"/>
            </p:nvPicPr>
            <p:blipFill>
              <a:blip/>
            </p:blipFill>
            <p:spPr>
              <a:xfrm>
                <a:off x="1781829" y="2658495"/>
                <a:ext cx="1705246" cy="12756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7168160" y="3020785"/>
              <a:ext cx="1878835" cy="43373"/>
            </p14:xfrm>
          </p:contentPart>
        </mc:Choice>
        <mc:Fallback xmlns="">
          <p:pic>
            <p:nvPicPr>
              <p:cNvPr id="12" name="Ink 11"/>
            </p:nvPicPr>
            <p:blipFill>
              <a:blip/>
            </p:blipFill>
            <p:spPr>
              <a:xfrm>
                <a:off x="7168160" y="3020785"/>
                <a:ext cx="1878835" cy="4337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8082050" y="2632982"/>
              <a:ext cx="58713" cy="153080"/>
            </p14:xfrm>
          </p:contentPart>
        </mc:Choice>
        <mc:Fallback xmlns="">
          <p:pic>
            <p:nvPicPr>
              <p:cNvPr id="13" name="Ink 12"/>
            </p:nvPicPr>
            <p:blipFill>
              <a:blip/>
            </p:blipFill>
            <p:spPr>
              <a:xfrm>
                <a:off x="8082050" y="2632982"/>
                <a:ext cx="58713" cy="15308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8025889" y="2607468"/>
              <a:ext cx="214432" cy="214313"/>
            </p14:xfrm>
          </p:contentPart>
        </mc:Choice>
        <mc:Fallback xmlns="">
          <p:pic>
            <p:nvPicPr>
              <p:cNvPr id="14" name="Ink 13"/>
            </p:nvPicPr>
            <p:blipFill>
              <a:blip/>
            </p:blipFill>
            <p:spPr>
              <a:xfrm>
                <a:off x="8025889" y="2607468"/>
                <a:ext cx="214432" cy="21431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9338009" y="3020785"/>
              <a:ext cx="497790" cy="15308"/>
            </p14:xfrm>
          </p:contentPart>
        </mc:Choice>
        <mc:Fallback xmlns="">
          <p:pic>
            <p:nvPicPr>
              <p:cNvPr id="15" name="Ink 14"/>
            </p:nvPicPr>
            <p:blipFill>
              <a:blip/>
            </p:blipFill>
            <p:spPr>
              <a:xfrm>
                <a:off x="9338009" y="3020785"/>
                <a:ext cx="497790" cy="1530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1429547" y="3275919"/>
              <a:ext cx="1896704" cy="30616"/>
            </p14:xfrm>
          </p:contentPart>
        </mc:Choice>
        <mc:Fallback xmlns="">
          <p:pic>
            <p:nvPicPr>
              <p:cNvPr id="16" name="Ink 15"/>
            </p:nvPicPr>
            <p:blipFill>
              <a:blip/>
            </p:blipFill>
            <p:spPr>
              <a:xfrm>
                <a:off x="1429547" y="3275919"/>
                <a:ext cx="1896704" cy="3061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9480964" y="2612571"/>
              <a:ext cx="321648" cy="239826"/>
            </p14:xfrm>
          </p:contentPart>
        </mc:Choice>
        <mc:Fallback xmlns="">
          <p:pic>
            <p:nvPicPr>
              <p:cNvPr id="17" name="Ink 16"/>
            </p:nvPicPr>
            <p:blipFill>
              <a:blip/>
            </p:blipFill>
            <p:spPr>
              <a:xfrm>
                <a:off x="9480964" y="2612571"/>
                <a:ext cx="321648" cy="23982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3548341" y="3270817"/>
              <a:ext cx="3198613" cy="40821"/>
            </p14:xfrm>
          </p:contentPart>
        </mc:Choice>
        <mc:Fallback xmlns="">
          <p:pic>
            <p:nvPicPr>
              <p:cNvPr id="18" name="Ink 17"/>
            </p:nvPicPr>
            <p:blipFill>
              <a:blip/>
            </p:blipFill>
            <p:spPr>
              <a:xfrm>
                <a:off x="3548341" y="3270817"/>
                <a:ext cx="3198613" cy="4082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7377487" y="3281022"/>
              <a:ext cx="2772302" cy="66335"/>
            </p14:xfrm>
          </p:contentPart>
        </mc:Choice>
        <mc:Fallback xmlns="">
          <p:pic>
            <p:nvPicPr>
              <p:cNvPr id="19" name="Ink 18"/>
            </p:nvPicPr>
            <p:blipFill>
              <a:blip/>
            </p:blipFill>
            <p:spPr>
              <a:xfrm>
                <a:off x="7377487" y="3281022"/>
                <a:ext cx="2772302" cy="6633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1460180" y="3587182"/>
              <a:ext cx="916443" cy="51027"/>
            </p14:xfrm>
          </p:contentPart>
        </mc:Choice>
        <mc:Fallback xmlns="">
          <p:pic>
            <p:nvPicPr>
              <p:cNvPr id="20" name="Ink 19"/>
            </p:nvPicPr>
            <p:blipFill>
              <a:blip/>
            </p:blipFill>
            <p:spPr>
              <a:xfrm>
                <a:off x="1460180" y="3587182"/>
                <a:ext cx="916443" cy="5102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3507497" y="3102428"/>
              <a:ext cx="91900" cy="125016"/>
            </p14:xfrm>
          </p:contentPart>
        </mc:Choice>
        <mc:Fallback xmlns="">
          <p:pic>
            <p:nvPicPr>
              <p:cNvPr id="21" name="Ink 20"/>
            </p:nvPicPr>
            <p:blipFill>
              <a:blip/>
            </p:blipFill>
            <p:spPr>
              <a:xfrm>
                <a:off x="3507497" y="3102428"/>
                <a:ext cx="91900" cy="12501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3441125" y="3066709"/>
              <a:ext cx="214432" cy="204108"/>
            </p14:xfrm>
          </p:contentPart>
        </mc:Choice>
        <mc:Fallback xmlns="">
          <p:pic>
            <p:nvPicPr>
              <p:cNvPr id="22" name="Ink 21"/>
            </p:nvPicPr>
            <p:blipFill>
              <a:blip/>
            </p:blipFill>
            <p:spPr>
              <a:xfrm>
                <a:off x="3441125" y="3066709"/>
                <a:ext cx="214432" cy="20410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7321326" y="3138147"/>
              <a:ext cx="79136" cy="142875"/>
            </p14:xfrm>
          </p:contentPart>
        </mc:Choice>
        <mc:Fallback xmlns="">
          <p:pic>
            <p:nvPicPr>
              <p:cNvPr id="23" name="Ink 22"/>
            </p:nvPicPr>
            <p:blipFill>
              <a:blip/>
            </p:blipFill>
            <p:spPr>
              <a:xfrm>
                <a:off x="7321326" y="3138147"/>
                <a:ext cx="79136" cy="14287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7288140" y="3171314"/>
              <a:ext cx="125086" cy="79092"/>
            </p14:xfrm>
          </p:contentPart>
        </mc:Choice>
        <mc:Fallback xmlns="">
          <p:pic>
            <p:nvPicPr>
              <p:cNvPr id="24" name="Ink 23"/>
            </p:nvPicPr>
            <p:blipFill>
              <a:blip/>
            </p:blipFill>
            <p:spPr>
              <a:xfrm>
                <a:off x="7288140" y="3171314"/>
                <a:ext cx="125086" cy="7909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7219215" y="3127942"/>
              <a:ext cx="209327" cy="178593"/>
            </p14:xfrm>
          </p:contentPart>
        </mc:Choice>
        <mc:Fallback xmlns="">
          <p:pic>
            <p:nvPicPr>
              <p:cNvPr id="25" name="Ink 24"/>
            </p:nvPicPr>
            <p:blipFill>
              <a:blip/>
            </p:blipFill>
            <p:spPr>
              <a:xfrm>
                <a:off x="7219215" y="3127942"/>
                <a:ext cx="209327" cy="17859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1164060" y="3490232"/>
              <a:ext cx="219538" cy="255134"/>
            </p14:xfrm>
          </p:contentPart>
        </mc:Choice>
        <mc:Fallback xmlns="">
          <p:pic>
            <p:nvPicPr>
              <p:cNvPr id="26" name="Ink 25"/>
            </p:nvPicPr>
            <p:blipFill>
              <a:blip/>
            </p:blipFill>
            <p:spPr>
              <a:xfrm>
                <a:off x="1164060" y="3490232"/>
                <a:ext cx="219538" cy="25513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5610974" y="3408589"/>
              <a:ext cx="142955" cy="193901"/>
            </p14:xfrm>
          </p:contentPart>
        </mc:Choice>
        <mc:Fallback xmlns="">
          <p:pic>
            <p:nvPicPr>
              <p:cNvPr id="27" name="Ink 26"/>
            </p:nvPicPr>
            <p:blipFill>
              <a:blip/>
            </p:blipFill>
            <p:spPr>
              <a:xfrm>
                <a:off x="5610974" y="3408589"/>
                <a:ext cx="142955" cy="19390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5753929" y="3513194"/>
              <a:ext cx="137849" cy="150529"/>
            </p14:xfrm>
          </p:contentPart>
        </mc:Choice>
        <mc:Fallback xmlns="">
          <p:pic>
            <p:nvPicPr>
              <p:cNvPr id="28" name="Ink 27"/>
            </p:nvPicPr>
            <p:blipFill>
              <a:blip/>
            </p:blipFill>
            <p:spPr>
              <a:xfrm>
                <a:off x="5753929" y="3513194"/>
                <a:ext cx="137849" cy="15052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5937728" y="3439205"/>
              <a:ext cx="91900" cy="255134"/>
            </p14:xfrm>
          </p:contentPart>
        </mc:Choice>
        <mc:Fallback xmlns="">
          <p:pic>
            <p:nvPicPr>
              <p:cNvPr id="29" name="Ink 28"/>
            </p:nvPicPr>
            <p:blipFill>
              <a:blip/>
            </p:blipFill>
            <p:spPr>
              <a:xfrm>
                <a:off x="5937728" y="3439205"/>
                <a:ext cx="91900" cy="25513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6085789" y="3543810"/>
              <a:ext cx="63819" cy="130118"/>
            </p14:xfrm>
          </p:contentPart>
        </mc:Choice>
        <mc:Fallback xmlns="">
          <p:pic>
            <p:nvPicPr>
              <p:cNvPr id="30" name="Ink 29"/>
            </p:nvPicPr>
            <p:blipFill>
              <a:blip/>
            </p:blipFill>
            <p:spPr>
              <a:xfrm>
                <a:off x="6085789" y="3543810"/>
                <a:ext cx="63819" cy="13011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6172582" y="3536156"/>
              <a:ext cx="102110" cy="132669"/>
            </p14:xfrm>
          </p:contentPart>
        </mc:Choice>
        <mc:Fallback xmlns="">
          <p:pic>
            <p:nvPicPr>
              <p:cNvPr id="31" name="Ink 30"/>
            </p:nvPicPr>
            <p:blipFill>
              <a:blip/>
            </p:blipFill>
            <p:spPr>
              <a:xfrm>
                <a:off x="6172582" y="3536156"/>
                <a:ext cx="102110" cy="13266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Ink 31"/>
              <p14:cNvContentPartPr/>
              <p14:nvPr/>
            </p14:nvContentPartPr>
            <p14:xfrm>
              <a:off x="6198110" y="3525950"/>
              <a:ext cx="81689" cy="102054"/>
            </p14:xfrm>
          </p:contentPart>
        </mc:Choice>
        <mc:Fallback xmlns="">
          <p:pic>
            <p:nvPicPr>
              <p:cNvPr id="32" name="Ink 31"/>
            </p:nvPicPr>
            <p:blipFill>
              <a:blip/>
            </p:blipFill>
            <p:spPr>
              <a:xfrm>
                <a:off x="6198110" y="3525950"/>
                <a:ext cx="81689" cy="10205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Ink 32"/>
              <p14:cNvContentPartPr/>
              <p14:nvPr/>
            </p14:nvContentPartPr>
            <p14:xfrm>
              <a:off x="6341065" y="3551464"/>
              <a:ext cx="168482" cy="53578"/>
            </p14:xfrm>
          </p:contentPart>
        </mc:Choice>
        <mc:Fallback xmlns="">
          <p:pic>
            <p:nvPicPr>
              <p:cNvPr id="33" name="Ink 32"/>
            </p:nvPicPr>
            <p:blipFill>
              <a:blip/>
            </p:blipFill>
            <p:spPr>
              <a:xfrm>
                <a:off x="6341065" y="3551464"/>
                <a:ext cx="168482" cy="5357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Ink 33"/>
              <p14:cNvContentPartPr/>
              <p14:nvPr/>
            </p14:nvContentPartPr>
            <p14:xfrm>
              <a:off x="6417647" y="3490232"/>
              <a:ext cx="142955" cy="209210"/>
            </p14:xfrm>
          </p:contentPart>
        </mc:Choice>
        <mc:Fallback xmlns="">
          <p:pic>
            <p:nvPicPr>
              <p:cNvPr id="34" name="Ink 33"/>
            </p:nvPicPr>
            <p:blipFill>
              <a:blip/>
            </p:blipFill>
            <p:spPr>
              <a:xfrm>
                <a:off x="6417647" y="3490232"/>
                <a:ext cx="142955" cy="20921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Ink 34"/>
              <p14:cNvContentPartPr/>
              <p14:nvPr/>
            </p14:nvContentPartPr>
            <p14:xfrm>
              <a:off x="6723979" y="3546361"/>
              <a:ext cx="117427" cy="229620"/>
            </p14:xfrm>
          </p:contentPart>
        </mc:Choice>
        <mc:Fallback xmlns="">
          <p:pic>
            <p:nvPicPr>
              <p:cNvPr id="35" name="Ink 34"/>
            </p:nvPicPr>
            <p:blipFill>
              <a:blip/>
            </p:blipFill>
            <p:spPr>
              <a:xfrm>
                <a:off x="6723979" y="3546361"/>
                <a:ext cx="117427" cy="22962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Ink 35"/>
              <p14:cNvContentPartPr/>
              <p14:nvPr/>
            </p14:nvContentPartPr>
            <p14:xfrm>
              <a:off x="6874593" y="3607593"/>
              <a:ext cx="68924" cy="112259"/>
            </p14:xfrm>
          </p:contentPart>
        </mc:Choice>
        <mc:Fallback xmlns="">
          <p:pic>
            <p:nvPicPr>
              <p:cNvPr id="36" name="Ink 35"/>
            </p:nvPicPr>
            <p:blipFill>
              <a:blip/>
            </p:blipFill>
            <p:spPr>
              <a:xfrm>
                <a:off x="6874593" y="3607593"/>
                <a:ext cx="68924" cy="1122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Ink 36"/>
              <p14:cNvContentPartPr/>
              <p14:nvPr/>
            </p14:nvContentPartPr>
            <p14:xfrm>
              <a:off x="6961387" y="3612696"/>
              <a:ext cx="43397" cy="122464"/>
            </p14:xfrm>
          </p:contentPart>
        </mc:Choice>
        <mc:Fallback xmlns="">
          <p:pic>
            <p:nvPicPr>
              <p:cNvPr id="37" name="Ink 36"/>
            </p:nvPicPr>
            <p:blipFill>
              <a:blip/>
            </p:blipFill>
            <p:spPr>
              <a:xfrm>
                <a:off x="6961387" y="3612696"/>
                <a:ext cx="43397" cy="12246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Ink 37"/>
              <p14:cNvContentPartPr/>
              <p14:nvPr/>
            </p14:nvContentPartPr>
            <p14:xfrm>
              <a:off x="7101789" y="3633107"/>
              <a:ext cx="66371" cy="81643"/>
            </p14:xfrm>
          </p:contentPart>
        </mc:Choice>
        <mc:Fallback xmlns="">
          <p:pic>
            <p:nvPicPr>
              <p:cNvPr id="38" name="Ink 37"/>
            </p:nvPicPr>
            <p:blipFill>
              <a:blip/>
            </p:blipFill>
            <p:spPr>
              <a:xfrm>
                <a:off x="7101789" y="3633107"/>
                <a:ext cx="66371" cy="8164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Ink 38"/>
              <p14:cNvContentPartPr/>
              <p14:nvPr/>
            </p14:nvContentPartPr>
            <p14:xfrm>
              <a:off x="7168160" y="3576977"/>
              <a:ext cx="71478" cy="201556"/>
            </p14:xfrm>
          </p:contentPart>
        </mc:Choice>
        <mc:Fallback xmlns="">
          <p:pic>
            <p:nvPicPr>
              <p:cNvPr id="39" name="Ink 38"/>
            </p:nvPicPr>
            <p:blipFill>
              <a:blip/>
            </p:blipFill>
            <p:spPr>
              <a:xfrm>
                <a:off x="7168160" y="3576977"/>
                <a:ext cx="71478" cy="20155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Ink 39"/>
              <p14:cNvContentPartPr/>
              <p14:nvPr/>
            </p14:nvContentPartPr>
            <p14:xfrm>
              <a:off x="7193688" y="3679031"/>
              <a:ext cx="45950" cy="28064"/>
            </p14:xfrm>
          </p:contentPart>
        </mc:Choice>
        <mc:Fallback xmlns="">
          <p:pic>
            <p:nvPicPr>
              <p:cNvPr id="40" name="Ink 39"/>
            </p:nvPicPr>
            <p:blipFill>
              <a:blip/>
            </p:blipFill>
            <p:spPr>
              <a:xfrm>
                <a:off x="7193688" y="3679031"/>
                <a:ext cx="45950" cy="2806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57" name="Ink 56"/>
              <p14:cNvContentPartPr/>
              <p14:nvPr/>
            </p14:nvContentPartPr>
            <p14:xfrm>
              <a:off x="7413226" y="3612696"/>
              <a:ext cx="5105" cy="188799"/>
            </p14:xfrm>
          </p:contentPart>
        </mc:Choice>
        <mc:Fallback xmlns="">
          <p:pic>
            <p:nvPicPr>
              <p:cNvPr id="57" name="Ink 56"/>
            </p:nvPicPr>
            <p:blipFill>
              <a:blip/>
            </p:blipFill>
            <p:spPr>
              <a:xfrm>
                <a:off x="7413226" y="3612696"/>
                <a:ext cx="5105" cy="18879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58" name="Ink 57"/>
              <p14:cNvContentPartPr/>
              <p14:nvPr/>
            </p14:nvContentPartPr>
            <p14:xfrm>
              <a:off x="7454070" y="3653517"/>
              <a:ext cx="153166" cy="142875"/>
            </p14:xfrm>
          </p:contentPart>
        </mc:Choice>
        <mc:Fallback xmlns="">
          <p:pic>
            <p:nvPicPr>
              <p:cNvPr id="58" name="Ink 57"/>
            </p:nvPicPr>
            <p:blipFill>
              <a:blip/>
            </p:blipFill>
            <p:spPr>
              <a:xfrm>
                <a:off x="7454070" y="3653517"/>
                <a:ext cx="153166" cy="14287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59" name="Ink 58"/>
              <p14:cNvContentPartPr/>
              <p14:nvPr/>
            </p14:nvContentPartPr>
            <p14:xfrm>
              <a:off x="7632763" y="3612696"/>
              <a:ext cx="117428" cy="158183"/>
            </p14:xfrm>
          </p:contentPart>
        </mc:Choice>
        <mc:Fallback xmlns="">
          <p:pic>
            <p:nvPicPr>
              <p:cNvPr id="59" name="Ink 58"/>
            </p:nvPicPr>
            <p:blipFill>
              <a:blip/>
            </p:blipFill>
            <p:spPr>
              <a:xfrm>
                <a:off x="7632763" y="3612696"/>
                <a:ext cx="117428" cy="15818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60" name="Ink 59"/>
              <p14:cNvContentPartPr/>
              <p14:nvPr/>
            </p14:nvContentPartPr>
            <p14:xfrm>
              <a:off x="7801245" y="3617799"/>
              <a:ext cx="61267" cy="127567"/>
            </p14:xfrm>
          </p:contentPart>
        </mc:Choice>
        <mc:Fallback xmlns="">
          <p:pic>
            <p:nvPicPr>
              <p:cNvPr id="60" name="Ink 59"/>
            </p:nvPicPr>
            <p:blipFill>
              <a:blip/>
            </p:blipFill>
            <p:spPr>
              <a:xfrm>
                <a:off x="7801245" y="3617799"/>
                <a:ext cx="61267" cy="12756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61" name="Ink 60"/>
              <p14:cNvContentPartPr/>
              <p14:nvPr/>
            </p14:nvContentPartPr>
            <p14:xfrm>
              <a:off x="7877829" y="3607593"/>
              <a:ext cx="119979" cy="142875"/>
            </p14:xfrm>
          </p:contentPart>
        </mc:Choice>
        <mc:Fallback xmlns="">
          <p:pic>
            <p:nvPicPr>
              <p:cNvPr id="61" name="Ink 60"/>
            </p:nvPicPr>
            <p:blipFill>
              <a:blip/>
            </p:blipFill>
            <p:spPr>
              <a:xfrm>
                <a:off x="7877829" y="3607593"/>
                <a:ext cx="119979" cy="14287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62" name="Ink 61"/>
              <p14:cNvContentPartPr/>
              <p14:nvPr/>
            </p14:nvContentPartPr>
            <p14:xfrm>
              <a:off x="8030995" y="3643312"/>
              <a:ext cx="40844" cy="96951"/>
            </p14:xfrm>
          </p:contentPart>
        </mc:Choice>
        <mc:Fallback xmlns="">
          <p:pic>
            <p:nvPicPr>
              <p:cNvPr id="62" name="Ink 61"/>
            </p:nvPicPr>
            <p:blipFill>
              <a:blip/>
            </p:blipFill>
            <p:spPr>
              <a:xfrm>
                <a:off x="8030995" y="3643312"/>
                <a:ext cx="40844" cy="9695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63" name="Ink 62"/>
              <p14:cNvContentPartPr/>
              <p14:nvPr/>
            </p14:nvContentPartPr>
            <p14:xfrm>
              <a:off x="8099919" y="3556567"/>
              <a:ext cx="130191" cy="265339"/>
            </p14:xfrm>
          </p:contentPart>
        </mc:Choice>
        <mc:Fallback xmlns="">
          <p:pic>
            <p:nvPicPr>
              <p:cNvPr id="63" name="Ink 62"/>
            </p:nvPicPr>
            <p:blipFill>
              <a:blip/>
            </p:blipFill>
            <p:spPr>
              <a:xfrm>
                <a:off x="8099919" y="3556567"/>
                <a:ext cx="130191" cy="2653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64" name="Ink 63"/>
              <p14:cNvContentPartPr/>
              <p14:nvPr/>
            </p14:nvContentPartPr>
            <p14:xfrm>
              <a:off x="8102472" y="3505540"/>
              <a:ext cx="186352" cy="255134"/>
            </p14:xfrm>
          </p:contentPart>
        </mc:Choice>
        <mc:Fallback xmlns="">
          <p:pic>
            <p:nvPicPr>
              <p:cNvPr id="64" name="Ink 63"/>
            </p:nvPicPr>
            <p:blipFill>
              <a:blip/>
            </p:blipFill>
            <p:spPr>
              <a:xfrm>
                <a:off x="8102472" y="3505540"/>
                <a:ext cx="186352" cy="25513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65" name="Ink 64"/>
              <p14:cNvContentPartPr/>
              <p14:nvPr/>
            </p14:nvContentPartPr>
            <p14:xfrm>
              <a:off x="8332221" y="3592285"/>
              <a:ext cx="71477" cy="127567"/>
            </p14:xfrm>
          </p:contentPart>
        </mc:Choice>
        <mc:Fallback xmlns="">
          <p:pic>
            <p:nvPicPr>
              <p:cNvPr id="65" name="Ink 64"/>
            </p:nvPicPr>
            <p:blipFill>
              <a:blip/>
            </p:blipFill>
            <p:spPr>
              <a:xfrm>
                <a:off x="8332221" y="3592285"/>
                <a:ext cx="71477" cy="12756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66" name="Ink 65"/>
              <p14:cNvContentPartPr/>
              <p14:nvPr/>
            </p14:nvContentPartPr>
            <p14:xfrm>
              <a:off x="8444542" y="3500437"/>
              <a:ext cx="56161" cy="209210"/>
            </p14:xfrm>
          </p:contentPart>
        </mc:Choice>
        <mc:Fallback xmlns="">
          <p:pic>
            <p:nvPicPr>
              <p:cNvPr id="66" name="Ink 65"/>
            </p:nvPicPr>
            <p:blipFill>
              <a:blip/>
            </p:blipFill>
            <p:spPr>
              <a:xfrm>
                <a:off x="8444542" y="3500437"/>
                <a:ext cx="56161" cy="20921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67" name="Ink 66"/>
              <p14:cNvContentPartPr/>
              <p14:nvPr/>
            </p14:nvContentPartPr>
            <p14:xfrm>
              <a:off x="8556864" y="3536156"/>
              <a:ext cx="20422" cy="188799"/>
            </p14:xfrm>
          </p:contentPart>
        </mc:Choice>
        <mc:Fallback xmlns="">
          <p:pic>
            <p:nvPicPr>
              <p:cNvPr id="67" name="Ink 66"/>
            </p:nvPicPr>
            <p:blipFill>
              <a:blip/>
            </p:blipFill>
            <p:spPr>
              <a:xfrm>
                <a:off x="8556864" y="3536156"/>
                <a:ext cx="20422" cy="18879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68" name="Ink 67"/>
              <p14:cNvContentPartPr/>
              <p14:nvPr/>
            </p14:nvContentPartPr>
            <p14:xfrm>
              <a:off x="8628341" y="3617799"/>
              <a:ext cx="22975" cy="86745"/>
            </p14:xfrm>
          </p:contentPart>
        </mc:Choice>
        <mc:Fallback xmlns="">
          <p:pic>
            <p:nvPicPr>
              <p:cNvPr id="68" name="Ink 67"/>
            </p:nvPicPr>
            <p:blipFill>
              <a:blip/>
            </p:blipFill>
            <p:spPr>
              <a:xfrm>
                <a:off x="8628341" y="3617799"/>
                <a:ext cx="22975" cy="8674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69" name="Ink 68"/>
              <p14:cNvContentPartPr/>
              <p14:nvPr/>
            </p14:nvContentPartPr>
            <p14:xfrm>
              <a:off x="8623236" y="3531053"/>
              <a:ext cx="22974" cy="22962"/>
            </p14:xfrm>
          </p:contentPart>
        </mc:Choice>
        <mc:Fallback xmlns="">
          <p:pic>
            <p:nvPicPr>
              <p:cNvPr id="69" name="Ink 68"/>
            </p:nvPicPr>
            <p:blipFill>
              <a:blip/>
            </p:blipFill>
            <p:spPr>
              <a:xfrm>
                <a:off x="8623236" y="3531053"/>
                <a:ext cx="22974" cy="2296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70" name="Ink 69"/>
              <p14:cNvContentPartPr/>
              <p14:nvPr/>
            </p14:nvContentPartPr>
            <p14:xfrm>
              <a:off x="8710030" y="3561669"/>
              <a:ext cx="130191" cy="145427"/>
            </p14:xfrm>
          </p:contentPart>
        </mc:Choice>
        <mc:Fallback xmlns="">
          <p:pic>
            <p:nvPicPr>
              <p:cNvPr id="70" name="Ink 69"/>
            </p:nvPicPr>
            <p:blipFill>
              <a:blip/>
            </p:blipFill>
            <p:spPr>
              <a:xfrm>
                <a:off x="8710030" y="3561669"/>
                <a:ext cx="130191" cy="14542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71" name="Ink 70"/>
              <p14:cNvContentPartPr/>
              <p14:nvPr/>
            </p14:nvContentPartPr>
            <p14:xfrm>
              <a:off x="5656924" y="3377973"/>
              <a:ext cx="1695035" cy="94399"/>
            </p14:xfrm>
          </p:contentPart>
        </mc:Choice>
        <mc:Fallback xmlns="">
          <p:pic>
            <p:nvPicPr>
              <p:cNvPr id="71" name="Ink 70"/>
            </p:nvPicPr>
            <p:blipFill>
              <a:blip/>
            </p:blipFill>
            <p:spPr>
              <a:xfrm>
                <a:off x="5656924" y="3377973"/>
                <a:ext cx="1695035" cy="943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72" name="Ink 71"/>
              <p14:cNvContentPartPr/>
              <p14:nvPr/>
            </p14:nvContentPartPr>
            <p14:xfrm>
              <a:off x="1909467" y="3699442"/>
              <a:ext cx="201668" cy="224517"/>
            </p14:xfrm>
          </p:contentPart>
        </mc:Choice>
        <mc:Fallback xmlns="">
          <p:pic>
            <p:nvPicPr>
              <p:cNvPr id="72" name="Ink 71"/>
            </p:nvPicPr>
            <p:blipFill>
              <a:blip/>
            </p:blipFill>
            <p:spPr>
              <a:xfrm>
                <a:off x="1909467" y="3699442"/>
                <a:ext cx="201668" cy="22451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73" name="Ink 72"/>
              <p14:cNvContentPartPr/>
              <p14:nvPr/>
            </p14:nvContentPartPr>
            <p14:xfrm>
              <a:off x="2118793" y="3849970"/>
              <a:ext cx="158272" cy="150530"/>
            </p14:xfrm>
          </p:contentPart>
        </mc:Choice>
        <mc:Fallback xmlns="">
          <p:pic>
            <p:nvPicPr>
              <p:cNvPr id="73" name="Ink 72"/>
            </p:nvPicPr>
            <p:blipFill>
              <a:blip/>
            </p:blipFill>
            <p:spPr>
              <a:xfrm>
                <a:off x="2118793" y="3849970"/>
                <a:ext cx="158272" cy="15053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74" name="Ink 73"/>
              <p14:cNvContentPartPr/>
              <p14:nvPr/>
            </p14:nvContentPartPr>
            <p14:xfrm>
              <a:off x="2340884" y="3862727"/>
              <a:ext cx="125085" cy="17860"/>
            </p14:xfrm>
          </p:contentPart>
        </mc:Choice>
        <mc:Fallback xmlns="">
          <p:pic>
            <p:nvPicPr>
              <p:cNvPr id="74" name="Ink 73"/>
            </p:nvPicPr>
            <p:blipFill>
              <a:blip/>
            </p:blipFill>
            <p:spPr>
              <a:xfrm>
                <a:off x="2340884" y="3862727"/>
                <a:ext cx="125085" cy="1786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75" name="Ink 74"/>
              <p14:cNvContentPartPr/>
              <p14:nvPr/>
            </p14:nvContentPartPr>
            <p14:xfrm>
              <a:off x="2384281" y="3765776"/>
              <a:ext cx="122533" cy="270442"/>
            </p14:xfrm>
          </p:contentPart>
        </mc:Choice>
        <mc:Fallback xmlns="">
          <p:pic>
            <p:nvPicPr>
              <p:cNvPr id="75" name="Ink 74"/>
            </p:nvPicPr>
            <p:blipFill>
              <a:blip/>
            </p:blipFill>
            <p:spPr>
              <a:xfrm>
                <a:off x="2384281" y="3765776"/>
                <a:ext cx="122533" cy="27044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76" name="Ink 75"/>
              <p14:cNvContentPartPr/>
              <p14:nvPr/>
            </p14:nvContentPartPr>
            <p14:xfrm>
              <a:off x="2619135" y="3837214"/>
              <a:ext cx="10211" cy="193901"/>
            </p14:xfrm>
          </p:contentPart>
        </mc:Choice>
        <mc:Fallback xmlns="">
          <p:pic>
            <p:nvPicPr>
              <p:cNvPr id="76" name="Ink 75"/>
            </p:nvPicPr>
            <p:blipFill>
              <a:blip/>
            </p:blipFill>
            <p:spPr>
              <a:xfrm>
                <a:off x="2619135" y="3837214"/>
                <a:ext cx="10211" cy="19390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77" name="Ink 76"/>
              <p14:cNvContentPartPr/>
              <p14:nvPr/>
            </p14:nvContentPartPr>
            <p14:xfrm>
              <a:off x="2654874" y="3885689"/>
              <a:ext cx="86794" cy="119913"/>
            </p14:xfrm>
          </p:contentPart>
        </mc:Choice>
        <mc:Fallback xmlns="">
          <p:pic>
            <p:nvPicPr>
              <p:cNvPr id="77" name="Ink 76"/>
            </p:nvPicPr>
            <p:blipFill>
              <a:blip/>
            </p:blipFill>
            <p:spPr>
              <a:xfrm>
                <a:off x="2654874" y="3885689"/>
                <a:ext cx="86794" cy="11991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78" name="Ink 77"/>
              <p14:cNvContentPartPr/>
              <p14:nvPr/>
            </p14:nvContentPartPr>
            <p14:xfrm>
              <a:off x="2762090" y="3883138"/>
              <a:ext cx="125085" cy="102054"/>
            </p14:xfrm>
          </p:contentPart>
        </mc:Choice>
        <mc:Fallback xmlns="">
          <p:pic>
            <p:nvPicPr>
              <p:cNvPr id="78" name="Ink 77"/>
            </p:nvPicPr>
            <p:blipFill>
              <a:blip/>
            </p:blipFill>
            <p:spPr>
              <a:xfrm>
                <a:off x="2762090" y="3883138"/>
                <a:ext cx="125085" cy="10205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79" name="Ink 78"/>
              <p14:cNvContentPartPr/>
              <p14:nvPr/>
            </p14:nvContentPartPr>
            <p14:xfrm>
              <a:off x="3022472" y="3832111"/>
              <a:ext cx="51055" cy="204107"/>
            </p14:xfrm>
          </p:contentPart>
        </mc:Choice>
        <mc:Fallback xmlns="">
          <p:pic>
            <p:nvPicPr>
              <p:cNvPr id="79" name="Ink 78"/>
            </p:nvPicPr>
            <p:blipFill>
              <a:blip/>
            </p:blipFill>
            <p:spPr>
              <a:xfrm>
                <a:off x="3022472" y="3832111"/>
                <a:ext cx="51055" cy="20410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80" name="Ink 79"/>
              <p14:cNvContentPartPr/>
              <p14:nvPr/>
            </p14:nvContentPartPr>
            <p14:xfrm>
              <a:off x="3099055" y="3801495"/>
              <a:ext cx="12764" cy="234723"/>
            </p14:xfrm>
          </p:contentPart>
        </mc:Choice>
        <mc:Fallback xmlns="">
          <p:pic>
            <p:nvPicPr>
              <p:cNvPr id="80" name="Ink 79"/>
            </p:nvPicPr>
            <p:blipFill>
              <a:blip/>
            </p:blipFill>
            <p:spPr>
              <a:xfrm>
                <a:off x="3099055" y="3801495"/>
                <a:ext cx="12764" cy="234723"/>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81" name="Ink 80"/>
              <p14:cNvContentPartPr/>
              <p14:nvPr/>
            </p14:nvContentPartPr>
            <p14:xfrm>
              <a:off x="3150110" y="3903549"/>
              <a:ext cx="56161" cy="117361"/>
            </p14:xfrm>
          </p:contentPart>
        </mc:Choice>
        <mc:Fallback xmlns="">
          <p:pic>
            <p:nvPicPr>
              <p:cNvPr id="81" name="Ink 80"/>
            </p:nvPicPr>
            <p:blipFill>
              <a:blip/>
            </p:blipFill>
            <p:spPr>
              <a:xfrm>
                <a:off x="3150110" y="3903549"/>
                <a:ext cx="56161" cy="11736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82" name="Ink 81"/>
              <p14:cNvContentPartPr/>
              <p14:nvPr/>
            </p14:nvContentPartPr>
            <p14:xfrm>
              <a:off x="3236904" y="3903549"/>
              <a:ext cx="61266" cy="102053"/>
            </p14:xfrm>
          </p:contentPart>
        </mc:Choice>
        <mc:Fallback xmlns="">
          <p:pic>
            <p:nvPicPr>
              <p:cNvPr id="82" name="Ink 81"/>
            </p:nvPicPr>
            <p:blipFill>
              <a:blip/>
            </p:blipFill>
            <p:spPr>
              <a:xfrm>
                <a:off x="3236904" y="3903549"/>
                <a:ext cx="61266" cy="10205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83" name="Ink 82"/>
              <p14:cNvContentPartPr/>
              <p14:nvPr/>
            </p14:nvContentPartPr>
            <p14:xfrm>
              <a:off x="3308381" y="3770879"/>
              <a:ext cx="94453" cy="219415"/>
            </p14:xfrm>
          </p:contentPart>
        </mc:Choice>
        <mc:Fallback xmlns="">
          <p:pic>
            <p:nvPicPr>
              <p:cNvPr id="83" name="Ink 82"/>
            </p:nvPicPr>
            <p:blipFill>
              <a:blip/>
            </p:blipFill>
            <p:spPr>
              <a:xfrm>
                <a:off x="3308381" y="3770879"/>
                <a:ext cx="94453" cy="21941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84" name="Ink 83"/>
              <p14:cNvContentPartPr/>
              <p14:nvPr/>
            </p14:nvContentPartPr>
            <p14:xfrm>
              <a:off x="3492180" y="3811700"/>
              <a:ext cx="117428" cy="188800"/>
            </p14:xfrm>
          </p:contentPart>
        </mc:Choice>
        <mc:Fallback xmlns="">
          <p:pic>
            <p:nvPicPr>
              <p:cNvPr id="84" name="Ink 83"/>
            </p:nvPicPr>
            <p:blipFill>
              <a:blip/>
            </p:blipFill>
            <p:spPr>
              <a:xfrm>
                <a:off x="3492180" y="3811700"/>
                <a:ext cx="117428" cy="18880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85" name="Ink 84"/>
              <p14:cNvContentPartPr/>
              <p14:nvPr/>
            </p14:nvContentPartPr>
            <p14:xfrm>
              <a:off x="3573869" y="3867830"/>
              <a:ext cx="86794" cy="127567"/>
            </p14:xfrm>
          </p:contentPart>
        </mc:Choice>
        <mc:Fallback xmlns="">
          <p:pic>
            <p:nvPicPr>
              <p:cNvPr id="85" name="Ink 84"/>
            </p:nvPicPr>
            <p:blipFill>
              <a:blip/>
            </p:blipFill>
            <p:spPr>
              <a:xfrm>
                <a:off x="3573869" y="3867830"/>
                <a:ext cx="86794" cy="12756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86" name="Ink 85"/>
              <p14:cNvContentPartPr/>
              <p14:nvPr/>
            </p14:nvContentPartPr>
            <p14:xfrm>
              <a:off x="3686190" y="3755571"/>
              <a:ext cx="17870" cy="219415"/>
            </p14:xfrm>
          </p:contentPart>
        </mc:Choice>
        <mc:Fallback xmlns="">
          <p:pic>
            <p:nvPicPr>
              <p:cNvPr id="86" name="Ink 85"/>
            </p:nvPicPr>
            <p:blipFill>
              <a:blip/>
            </p:blipFill>
            <p:spPr>
              <a:xfrm>
                <a:off x="3686190" y="3755571"/>
                <a:ext cx="17870" cy="21941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87" name="Ink 86"/>
              <p14:cNvContentPartPr/>
              <p14:nvPr/>
            </p14:nvContentPartPr>
            <p14:xfrm>
              <a:off x="3732140" y="3872932"/>
              <a:ext cx="66372" cy="122465"/>
            </p14:xfrm>
          </p:contentPart>
        </mc:Choice>
        <mc:Fallback xmlns="">
          <p:pic>
            <p:nvPicPr>
              <p:cNvPr id="87" name="Ink 86"/>
            </p:nvPicPr>
            <p:blipFill>
              <a:blip/>
            </p:blipFill>
            <p:spPr>
              <a:xfrm>
                <a:off x="3732140" y="3872932"/>
                <a:ext cx="66372" cy="12246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88" name="Ink 87"/>
              <p14:cNvContentPartPr/>
              <p14:nvPr/>
            </p14:nvContentPartPr>
            <p14:xfrm>
              <a:off x="3721929" y="3865279"/>
              <a:ext cx="81689" cy="140323"/>
            </p14:xfrm>
          </p:contentPart>
        </mc:Choice>
        <mc:Fallback xmlns="">
          <p:pic>
            <p:nvPicPr>
              <p:cNvPr id="88" name="Ink 87"/>
            </p:nvPicPr>
            <p:blipFill>
              <a:blip/>
            </p:blipFill>
            <p:spPr>
              <a:xfrm>
                <a:off x="3721929" y="3865279"/>
                <a:ext cx="81689" cy="14032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89" name="Ink 88"/>
              <p14:cNvContentPartPr/>
              <p14:nvPr/>
            </p14:nvContentPartPr>
            <p14:xfrm>
              <a:off x="3849567" y="3867830"/>
              <a:ext cx="165930" cy="142875"/>
            </p14:xfrm>
          </p:contentPart>
        </mc:Choice>
        <mc:Fallback xmlns="">
          <p:pic>
            <p:nvPicPr>
              <p:cNvPr id="89" name="Ink 88"/>
            </p:nvPicPr>
            <p:blipFill>
              <a:blip/>
            </p:blipFill>
            <p:spPr>
              <a:xfrm>
                <a:off x="3849567" y="3867830"/>
                <a:ext cx="165930" cy="14287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90" name="Ink 89"/>
              <p14:cNvContentPartPr/>
              <p14:nvPr/>
            </p14:nvContentPartPr>
            <p14:xfrm>
              <a:off x="4010392" y="3827008"/>
              <a:ext cx="104663" cy="173492"/>
            </p14:xfrm>
          </p:contentPart>
        </mc:Choice>
        <mc:Fallback xmlns="">
          <p:pic>
            <p:nvPicPr>
              <p:cNvPr id="90" name="Ink 89"/>
            </p:nvPicPr>
            <p:blipFill>
              <a:blip/>
            </p:blipFill>
            <p:spPr>
              <a:xfrm>
                <a:off x="4010392" y="3827008"/>
                <a:ext cx="104663" cy="173492"/>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91" name="Ink 90"/>
              <p14:cNvContentPartPr/>
              <p14:nvPr/>
            </p14:nvContentPartPr>
            <p14:xfrm>
              <a:off x="4247799" y="3862727"/>
              <a:ext cx="112321" cy="96951"/>
            </p14:xfrm>
          </p:contentPart>
        </mc:Choice>
        <mc:Fallback xmlns="">
          <p:pic>
            <p:nvPicPr>
              <p:cNvPr id="91" name="Ink 90"/>
            </p:nvPicPr>
            <p:blipFill>
              <a:blip/>
            </p:blipFill>
            <p:spPr>
              <a:xfrm>
                <a:off x="4247799" y="3862727"/>
                <a:ext cx="112321" cy="96951"/>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92" name="Ink 91"/>
              <p14:cNvContentPartPr/>
              <p14:nvPr/>
            </p14:nvContentPartPr>
            <p14:xfrm>
              <a:off x="4380542" y="3765776"/>
              <a:ext cx="155719" cy="168389"/>
            </p14:xfrm>
          </p:contentPart>
        </mc:Choice>
        <mc:Fallback xmlns="">
          <p:pic>
            <p:nvPicPr>
              <p:cNvPr id="92" name="Ink 91"/>
            </p:nvPicPr>
            <p:blipFill>
              <a:blip/>
            </p:blipFill>
            <p:spPr>
              <a:xfrm>
                <a:off x="4380542" y="3765776"/>
                <a:ext cx="155719" cy="16838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93" name="Ink 92"/>
              <p14:cNvContentPartPr/>
              <p14:nvPr/>
            </p14:nvContentPartPr>
            <p14:xfrm>
              <a:off x="4497969" y="3791290"/>
              <a:ext cx="7658" cy="20410"/>
            </p14:xfrm>
          </p:contentPart>
        </mc:Choice>
        <mc:Fallback xmlns="">
          <p:pic>
            <p:nvPicPr>
              <p:cNvPr id="93" name="Ink 92"/>
            </p:nvPicPr>
            <p:blipFill>
              <a:blip/>
            </p:blipFill>
            <p:spPr>
              <a:xfrm>
                <a:off x="4497969" y="3791290"/>
                <a:ext cx="7658" cy="2041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94" name="Ink 93"/>
              <p14:cNvContentPartPr/>
              <p14:nvPr/>
            </p14:nvContentPartPr>
            <p14:xfrm>
              <a:off x="4569447" y="3857625"/>
              <a:ext cx="56161" cy="76540"/>
            </p14:xfrm>
          </p:contentPart>
        </mc:Choice>
        <mc:Fallback xmlns="">
          <p:pic>
            <p:nvPicPr>
              <p:cNvPr id="94" name="Ink 93"/>
            </p:nvPicPr>
            <p:blipFill>
              <a:blip/>
            </p:blipFill>
            <p:spPr>
              <a:xfrm>
                <a:off x="4569447" y="3857625"/>
                <a:ext cx="56161" cy="7654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95" name="Ink 94"/>
              <p14:cNvContentPartPr/>
              <p14:nvPr/>
            </p14:nvContentPartPr>
            <p14:xfrm>
              <a:off x="4620502" y="3755571"/>
              <a:ext cx="150613" cy="158183"/>
            </p14:xfrm>
          </p:contentPart>
        </mc:Choice>
        <mc:Fallback xmlns="">
          <p:pic>
            <p:nvPicPr>
              <p:cNvPr id="95" name="Ink 94"/>
            </p:nvPicPr>
            <p:blipFill>
              <a:blip/>
            </p:blipFill>
            <p:spPr>
              <a:xfrm>
                <a:off x="4620502" y="3755571"/>
                <a:ext cx="150613" cy="15818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96" name="Ink 95"/>
              <p14:cNvContentPartPr/>
              <p14:nvPr/>
            </p14:nvContentPartPr>
            <p14:xfrm>
              <a:off x="4845145" y="3775982"/>
              <a:ext cx="140402" cy="173491"/>
            </p14:xfrm>
          </p:contentPart>
        </mc:Choice>
        <mc:Fallback xmlns="">
          <p:pic>
            <p:nvPicPr>
              <p:cNvPr id="96" name="Ink 95"/>
            </p:nvPicPr>
            <p:blipFill>
              <a:blip/>
            </p:blipFill>
            <p:spPr>
              <a:xfrm>
                <a:off x="4845145" y="3775982"/>
                <a:ext cx="140402" cy="17349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97" name="Ink 96"/>
              <p14:cNvContentPartPr/>
              <p14:nvPr/>
            </p14:nvContentPartPr>
            <p14:xfrm>
              <a:off x="4962572" y="3837214"/>
              <a:ext cx="35739" cy="68886"/>
            </p14:xfrm>
          </p:contentPart>
        </mc:Choice>
        <mc:Fallback xmlns="">
          <p:pic>
            <p:nvPicPr>
              <p:cNvPr id="97" name="Ink 96"/>
            </p:nvPicPr>
            <p:blipFill>
              <a:blip/>
            </p:blipFill>
            <p:spPr>
              <a:xfrm>
                <a:off x="4962572" y="3837214"/>
                <a:ext cx="35739" cy="68886"/>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98" name="Ink 97"/>
              <p14:cNvContentPartPr/>
              <p14:nvPr/>
            </p14:nvContentPartPr>
            <p14:xfrm>
              <a:off x="5013628" y="3745366"/>
              <a:ext cx="142954" cy="188799"/>
            </p14:xfrm>
          </p:contentPart>
        </mc:Choice>
        <mc:Fallback xmlns="">
          <p:pic>
            <p:nvPicPr>
              <p:cNvPr id="98" name="Ink 97"/>
            </p:nvPicPr>
            <p:blipFill>
              <a:blip/>
            </p:blipFill>
            <p:spPr>
              <a:xfrm>
                <a:off x="5013628" y="3745366"/>
                <a:ext cx="142954" cy="18879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99" name="Ink 98"/>
              <p14:cNvContentPartPr/>
              <p14:nvPr/>
            </p14:nvContentPartPr>
            <p14:xfrm>
              <a:off x="3885306" y="4087245"/>
              <a:ext cx="132744" cy="12757"/>
            </p14:xfrm>
          </p:contentPart>
        </mc:Choice>
        <mc:Fallback xmlns="">
          <p:pic>
            <p:nvPicPr>
              <p:cNvPr id="99" name="Ink 98"/>
            </p:nvPicPr>
            <p:blipFill>
              <a:blip/>
            </p:blipFill>
            <p:spPr>
              <a:xfrm>
                <a:off x="3885306" y="4087245"/>
                <a:ext cx="132744" cy="1275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100" name="Ink 99"/>
              <p14:cNvContentPartPr/>
              <p14:nvPr/>
            </p14:nvContentPartPr>
            <p14:xfrm>
              <a:off x="3921045" y="4046424"/>
              <a:ext cx="122532" cy="178593"/>
            </p14:xfrm>
          </p:contentPart>
        </mc:Choice>
        <mc:Fallback xmlns="">
          <p:pic>
            <p:nvPicPr>
              <p:cNvPr id="100" name="Ink 99"/>
            </p:nvPicPr>
            <p:blipFill>
              <a:blip/>
            </p:blipFill>
            <p:spPr>
              <a:xfrm>
                <a:off x="3921045" y="4046424"/>
                <a:ext cx="122532" cy="17859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101" name="Ink 100"/>
              <p14:cNvContentPartPr/>
              <p14:nvPr/>
            </p14:nvContentPartPr>
            <p14:xfrm>
              <a:off x="4155899" y="4046424"/>
              <a:ext cx="28080" cy="173491"/>
            </p14:xfrm>
          </p:contentPart>
        </mc:Choice>
        <mc:Fallback xmlns="">
          <p:pic>
            <p:nvPicPr>
              <p:cNvPr id="101" name="Ink 100"/>
            </p:nvPicPr>
            <p:blipFill>
              <a:blip/>
            </p:blipFill>
            <p:spPr>
              <a:xfrm>
                <a:off x="4155899" y="4046424"/>
                <a:ext cx="28080" cy="17349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102" name="Ink 101"/>
              <p14:cNvContentPartPr/>
              <p14:nvPr/>
            </p14:nvContentPartPr>
            <p14:xfrm>
              <a:off x="4135477" y="4163785"/>
              <a:ext cx="117427" cy="86746"/>
            </p14:xfrm>
          </p:contentPart>
        </mc:Choice>
        <mc:Fallback xmlns="">
          <p:pic>
            <p:nvPicPr>
              <p:cNvPr id="102" name="Ink 101"/>
            </p:nvPicPr>
            <p:blipFill>
              <a:blip/>
            </p:blipFill>
            <p:spPr>
              <a:xfrm>
                <a:off x="4135477" y="4163785"/>
                <a:ext cx="117427" cy="8674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103" name="Ink 102"/>
              <p14:cNvContentPartPr/>
              <p14:nvPr/>
            </p14:nvContentPartPr>
            <p14:xfrm>
              <a:off x="4344803" y="4102553"/>
              <a:ext cx="173588" cy="127567"/>
            </p14:xfrm>
          </p:contentPart>
        </mc:Choice>
        <mc:Fallback xmlns="">
          <p:pic>
            <p:nvPicPr>
              <p:cNvPr id="103" name="Ink 102"/>
            </p:nvPicPr>
            <p:blipFill>
              <a:blip/>
            </p:blipFill>
            <p:spPr>
              <a:xfrm>
                <a:off x="4344803" y="4102553"/>
                <a:ext cx="173588" cy="12756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104" name="Ink 103"/>
              <p14:cNvContentPartPr/>
              <p14:nvPr/>
            </p14:nvContentPartPr>
            <p14:xfrm>
              <a:off x="4538814" y="4128067"/>
              <a:ext cx="74030" cy="71437"/>
            </p14:xfrm>
          </p:contentPart>
        </mc:Choice>
        <mc:Fallback xmlns="">
          <p:pic>
            <p:nvPicPr>
              <p:cNvPr id="104" name="Ink 103"/>
            </p:nvPicPr>
            <p:blipFill>
              <a:blip/>
            </p:blipFill>
            <p:spPr>
              <a:xfrm>
                <a:off x="4538814" y="4128067"/>
                <a:ext cx="74030" cy="7143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105" name="Ink 104"/>
              <p14:cNvContentPartPr/>
              <p14:nvPr/>
            </p14:nvContentPartPr>
            <p14:xfrm>
              <a:off x="4566894" y="4143375"/>
              <a:ext cx="94452" cy="5102"/>
            </p14:xfrm>
          </p:contentPart>
        </mc:Choice>
        <mc:Fallback xmlns="">
          <p:pic>
            <p:nvPicPr>
              <p:cNvPr id="105" name="Ink 104"/>
            </p:nvPicPr>
            <p:blipFill>
              <a:blip/>
            </p:blipFill>
            <p:spPr>
              <a:xfrm>
                <a:off x="4566894" y="4143375"/>
                <a:ext cx="94452" cy="510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106" name="Ink 105"/>
              <p14:cNvContentPartPr/>
              <p14:nvPr/>
            </p14:nvContentPartPr>
            <p14:xfrm>
              <a:off x="4620502" y="4077040"/>
              <a:ext cx="206774" cy="127567"/>
            </p14:xfrm>
          </p:contentPart>
        </mc:Choice>
        <mc:Fallback xmlns="">
          <p:pic>
            <p:nvPicPr>
              <p:cNvPr id="106" name="Ink 105"/>
            </p:nvPicPr>
            <p:blipFill>
              <a:blip/>
            </p:blipFill>
            <p:spPr>
              <a:xfrm>
                <a:off x="4620502" y="4077040"/>
                <a:ext cx="206774" cy="12756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107" name="Ink 106"/>
              <p14:cNvContentPartPr/>
              <p14:nvPr/>
            </p14:nvContentPartPr>
            <p14:xfrm>
              <a:off x="4921728" y="4082142"/>
              <a:ext cx="86794" cy="173491"/>
            </p14:xfrm>
          </p:contentPart>
        </mc:Choice>
        <mc:Fallback xmlns="">
          <p:pic>
            <p:nvPicPr>
              <p:cNvPr id="107" name="Ink 106"/>
            </p:nvPicPr>
            <p:blipFill>
              <a:blip/>
            </p:blipFill>
            <p:spPr>
              <a:xfrm>
                <a:off x="4921728" y="4082142"/>
                <a:ext cx="86794" cy="17349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108" name="Ink 107"/>
              <p14:cNvContentPartPr/>
              <p14:nvPr/>
            </p14:nvContentPartPr>
            <p14:xfrm>
              <a:off x="4926834" y="4189299"/>
              <a:ext cx="89346" cy="5102"/>
            </p14:xfrm>
          </p:contentPart>
        </mc:Choice>
        <mc:Fallback xmlns="">
          <p:pic>
            <p:nvPicPr>
              <p:cNvPr id="108" name="Ink 107"/>
            </p:nvPicPr>
            <p:blipFill>
              <a:blip/>
            </p:blipFill>
            <p:spPr>
              <a:xfrm>
                <a:off x="4926834" y="4189299"/>
                <a:ext cx="89346" cy="510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109" name="Ink 108"/>
              <p14:cNvContentPartPr/>
              <p14:nvPr/>
            </p14:nvContentPartPr>
            <p14:xfrm>
              <a:off x="5028944" y="4061732"/>
              <a:ext cx="61267" cy="178593"/>
            </p14:xfrm>
          </p:contentPart>
        </mc:Choice>
        <mc:Fallback xmlns="">
          <p:pic>
            <p:nvPicPr>
              <p:cNvPr id="109" name="Ink 108"/>
            </p:nvPicPr>
            <p:blipFill>
              <a:blip/>
            </p:blipFill>
            <p:spPr>
              <a:xfrm>
                <a:off x="5028944" y="4061732"/>
                <a:ext cx="61267" cy="17859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110" name="Ink 109"/>
              <p14:cNvContentPartPr/>
              <p14:nvPr/>
            </p14:nvContentPartPr>
            <p14:xfrm>
              <a:off x="5115738" y="4107656"/>
              <a:ext cx="56161" cy="137772"/>
            </p14:xfrm>
          </p:contentPart>
        </mc:Choice>
        <mc:Fallback xmlns="">
          <p:pic>
            <p:nvPicPr>
              <p:cNvPr id="110" name="Ink 109"/>
            </p:nvPicPr>
            <p:blipFill>
              <a:blip/>
            </p:blipFill>
            <p:spPr>
              <a:xfrm>
                <a:off x="5115738" y="4107656"/>
                <a:ext cx="56161" cy="13777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111" name="Ink 110"/>
              <p14:cNvContentPartPr/>
              <p14:nvPr/>
            </p14:nvContentPartPr>
            <p14:xfrm>
              <a:off x="5192321" y="4092348"/>
              <a:ext cx="122532" cy="153080"/>
            </p14:xfrm>
          </p:contentPart>
        </mc:Choice>
        <mc:Fallback xmlns="">
          <p:pic>
            <p:nvPicPr>
              <p:cNvPr id="111" name="Ink 110"/>
            </p:nvPicPr>
            <p:blipFill>
              <a:blip/>
            </p:blipFill>
            <p:spPr>
              <a:xfrm>
                <a:off x="5192321" y="4092348"/>
                <a:ext cx="122532" cy="15308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112" name="Ink 111"/>
              <p14:cNvContentPartPr/>
              <p14:nvPr/>
            </p14:nvContentPartPr>
            <p14:xfrm>
              <a:off x="5299537" y="4077040"/>
              <a:ext cx="102110" cy="188799"/>
            </p14:xfrm>
          </p:contentPart>
        </mc:Choice>
        <mc:Fallback xmlns="">
          <p:pic>
            <p:nvPicPr>
              <p:cNvPr id="112" name="Ink 111"/>
            </p:nvPicPr>
            <p:blipFill>
              <a:blip/>
            </p:blipFill>
            <p:spPr>
              <a:xfrm>
                <a:off x="5299537" y="4077040"/>
                <a:ext cx="102110" cy="18879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13" name="Ink 112"/>
              <p14:cNvContentPartPr/>
              <p14:nvPr/>
            </p14:nvContentPartPr>
            <p14:xfrm>
              <a:off x="5416964" y="4097450"/>
              <a:ext cx="40844" cy="10206"/>
            </p14:xfrm>
          </p:contentPart>
        </mc:Choice>
        <mc:Fallback xmlns="">
          <p:pic>
            <p:nvPicPr>
              <p:cNvPr id="113" name="Ink 112"/>
            </p:nvPicPr>
            <p:blipFill>
              <a:blip/>
            </p:blipFill>
            <p:spPr>
              <a:xfrm>
                <a:off x="5416964" y="4097450"/>
                <a:ext cx="40844" cy="1020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14" name="Ink 113"/>
              <p14:cNvContentPartPr/>
              <p14:nvPr/>
            </p14:nvContentPartPr>
            <p14:xfrm>
              <a:off x="5437387" y="4031116"/>
              <a:ext cx="12764" cy="158183"/>
            </p14:xfrm>
          </p:contentPart>
        </mc:Choice>
        <mc:Fallback xmlns="">
          <p:pic>
            <p:nvPicPr>
              <p:cNvPr id="114" name="Ink 113"/>
            </p:nvPicPr>
            <p:blipFill>
              <a:blip/>
            </p:blipFill>
            <p:spPr>
              <a:xfrm>
                <a:off x="5437387" y="4031116"/>
                <a:ext cx="12764" cy="15818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15" name="Ink 114"/>
              <p14:cNvContentPartPr/>
              <p14:nvPr/>
            </p14:nvContentPartPr>
            <p14:xfrm>
              <a:off x="5493547" y="4071937"/>
              <a:ext cx="10211" cy="158183"/>
            </p14:xfrm>
          </p:contentPart>
        </mc:Choice>
        <mc:Fallback xmlns="">
          <p:pic>
            <p:nvPicPr>
              <p:cNvPr id="115" name="Ink 114"/>
            </p:nvPicPr>
            <p:blipFill>
              <a:blip/>
            </p:blipFill>
            <p:spPr>
              <a:xfrm>
                <a:off x="5493547" y="4071937"/>
                <a:ext cx="10211" cy="15818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16" name="Ink 115"/>
              <p14:cNvContentPartPr/>
              <p14:nvPr/>
            </p14:nvContentPartPr>
            <p14:xfrm>
              <a:off x="5455256" y="4138272"/>
              <a:ext cx="89346" cy="10205"/>
            </p14:xfrm>
          </p:contentPart>
        </mc:Choice>
        <mc:Fallback xmlns="">
          <p:pic>
            <p:nvPicPr>
              <p:cNvPr id="116" name="Ink 115"/>
            </p:nvPicPr>
            <p:blipFill>
              <a:blip/>
            </p:blipFill>
            <p:spPr>
              <a:xfrm>
                <a:off x="5455256" y="4138272"/>
                <a:ext cx="89346" cy="10205"/>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17" name="Ink 116"/>
              <p14:cNvContentPartPr/>
              <p14:nvPr/>
            </p14:nvContentPartPr>
            <p14:xfrm>
              <a:off x="5559919" y="4102553"/>
              <a:ext cx="61267" cy="61232"/>
            </p14:xfrm>
          </p:contentPart>
        </mc:Choice>
        <mc:Fallback xmlns="">
          <p:pic>
            <p:nvPicPr>
              <p:cNvPr id="117" name="Ink 116"/>
            </p:nvPicPr>
            <p:blipFill>
              <a:blip/>
            </p:blipFill>
            <p:spPr>
              <a:xfrm>
                <a:off x="5559919" y="4102553"/>
                <a:ext cx="61267" cy="6123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18" name="Ink 117"/>
              <p14:cNvContentPartPr/>
              <p14:nvPr/>
            </p14:nvContentPartPr>
            <p14:xfrm>
              <a:off x="5631397" y="4046424"/>
              <a:ext cx="61266" cy="112258"/>
            </p14:xfrm>
          </p:contentPart>
        </mc:Choice>
        <mc:Fallback xmlns="">
          <p:pic>
            <p:nvPicPr>
              <p:cNvPr id="118" name="Ink 117"/>
            </p:nvPicPr>
            <p:blipFill>
              <a:blip/>
            </p:blipFill>
            <p:spPr>
              <a:xfrm>
                <a:off x="5631397" y="4046424"/>
                <a:ext cx="61266" cy="11225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19" name="Ink 118"/>
              <p14:cNvContentPartPr/>
              <p14:nvPr/>
            </p14:nvContentPartPr>
            <p14:xfrm>
              <a:off x="4656241" y="4230120"/>
              <a:ext cx="1138532" cy="51027"/>
            </p14:xfrm>
          </p:contentPart>
        </mc:Choice>
        <mc:Fallback xmlns="">
          <p:pic>
            <p:nvPicPr>
              <p:cNvPr id="119" name="Ink 118"/>
            </p:nvPicPr>
            <p:blipFill>
              <a:blip/>
            </p:blipFill>
            <p:spPr>
              <a:xfrm>
                <a:off x="4656241" y="4230120"/>
                <a:ext cx="1138532" cy="5102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20" name="Ink 119"/>
              <p14:cNvContentPartPr/>
              <p14:nvPr/>
            </p14:nvContentPartPr>
            <p14:xfrm>
              <a:off x="2562974" y="4786312"/>
              <a:ext cx="551397" cy="51027"/>
            </p14:xfrm>
          </p:contentPart>
        </mc:Choice>
        <mc:Fallback xmlns="">
          <p:pic>
            <p:nvPicPr>
              <p:cNvPr id="120" name="Ink 119"/>
            </p:nvPicPr>
            <p:blipFill>
              <a:blip/>
            </p:blipFill>
            <p:spPr>
              <a:xfrm>
                <a:off x="2562974" y="4786312"/>
                <a:ext cx="551397" cy="5102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21" name="Ink 120"/>
              <p14:cNvContentPartPr/>
              <p14:nvPr/>
            </p14:nvContentPartPr>
            <p14:xfrm>
              <a:off x="2634452" y="5082267"/>
              <a:ext cx="862834" cy="71438"/>
            </p14:xfrm>
          </p:contentPart>
        </mc:Choice>
        <mc:Fallback xmlns="">
          <p:pic>
            <p:nvPicPr>
              <p:cNvPr id="121" name="Ink 120"/>
            </p:nvPicPr>
            <p:blipFill>
              <a:blip/>
            </p:blipFill>
            <p:spPr>
              <a:xfrm>
                <a:off x="2634452" y="5082267"/>
                <a:ext cx="862834" cy="7143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22" name="Ink 121"/>
              <p14:cNvContentPartPr/>
              <p14:nvPr/>
            </p14:nvContentPartPr>
            <p14:xfrm>
              <a:off x="2568080" y="5454763"/>
              <a:ext cx="592241" cy="30616"/>
            </p14:xfrm>
          </p:contentPart>
        </mc:Choice>
        <mc:Fallback xmlns="">
          <p:pic>
            <p:nvPicPr>
              <p:cNvPr id="122" name="Ink 121"/>
            </p:nvPicPr>
            <p:blipFill>
              <a:blip/>
            </p:blipFill>
            <p:spPr>
              <a:xfrm>
                <a:off x="2568080" y="5454763"/>
                <a:ext cx="592241" cy="3061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23" name="Ink 122"/>
              <p14:cNvContentPartPr/>
              <p14:nvPr/>
            </p14:nvContentPartPr>
            <p14:xfrm>
              <a:off x="4375437" y="5567022"/>
              <a:ext cx="219537" cy="234723"/>
            </p14:xfrm>
          </p:contentPart>
        </mc:Choice>
        <mc:Fallback xmlns="">
          <p:pic>
            <p:nvPicPr>
              <p:cNvPr id="123" name="Ink 122"/>
            </p:nvPicPr>
            <p:blipFill>
              <a:blip/>
            </p:blipFill>
            <p:spPr>
              <a:xfrm>
                <a:off x="4375437" y="5567022"/>
                <a:ext cx="219537" cy="234723"/>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28" name="Ink 127"/>
              <p14:cNvContentPartPr/>
              <p14:nvPr/>
            </p14:nvContentPartPr>
            <p14:xfrm>
              <a:off x="4753246" y="5592535"/>
              <a:ext cx="89347" cy="168389"/>
            </p14:xfrm>
          </p:contentPart>
        </mc:Choice>
        <mc:Fallback xmlns="">
          <p:pic>
            <p:nvPicPr>
              <p:cNvPr id="128" name="Ink 127"/>
            </p:nvPicPr>
            <p:blipFill>
              <a:blip/>
            </p:blipFill>
            <p:spPr>
              <a:xfrm>
                <a:off x="4753246" y="5592535"/>
                <a:ext cx="89347" cy="16838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29" name="Ink 128"/>
              <p14:cNvContentPartPr/>
              <p14:nvPr/>
            </p14:nvContentPartPr>
            <p14:xfrm>
              <a:off x="4863015" y="5618049"/>
              <a:ext cx="28080" cy="160734"/>
            </p14:xfrm>
          </p:contentPart>
        </mc:Choice>
        <mc:Fallback xmlns="">
          <p:pic>
            <p:nvPicPr>
              <p:cNvPr id="129" name="Ink 128"/>
            </p:nvPicPr>
            <p:blipFill>
              <a:blip/>
            </p:blipFill>
            <p:spPr>
              <a:xfrm>
                <a:off x="4863015" y="5618049"/>
                <a:ext cx="28080" cy="16073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30" name="Ink 129"/>
              <p14:cNvContentPartPr/>
              <p14:nvPr/>
            </p14:nvContentPartPr>
            <p14:xfrm>
              <a:off x="4896200" y="5572125"/>
              <a:ext cx="12764" cy="25513"/>
            </p14:xfrm>
          </p:contentPart>
        </mc:Choice>
        <mc:Fallback xmlns="">
          <p:pic>
            <p:nvPicPr>
              <p:cNvPr id="130" name="Ink 129"/>
            </p:nvPicPr>
            <p:blipFill>
              <a:blip/>
            </p:blipFill>
            <p:spPr>
              <a:xfrm>
                <a:off x="4896200" y="5572125"/>
                <a:ext cx="12764" cy="2551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31" name="Ink 130"/>
              <p14:cNvContentPartPr/>
              <p14:nvPr/>
            </p14:nvContentPartPr>
            <p14:xfrm>
              <a:off x="4957467" y="5561919"/>
              <a:ext cx="20422" cy="221967"/>
            </p14:xfrm>
          </p:contentPart>
        </mc:Choice>
        <mc:Fallback xmlns="">
          <p:pic>
            <p:nvPicPr>
              <p:cNvPr id="131" name="Ink 130"/>
            </p:nvPicPr>
            <p:blipFill>
              <a:blip/>
            </p:blipFill>
            <p:spPr>
              <a:xfrm>
                <a:off x="4957467" y="5561919"/>
                <a:ext cx="20422" cy="221967"/>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32" name="Ink 131"/>
              <p14:cNvContentPartPr/>
              <p14:nvPr/>
            </p14:nvContentPartPr>
            <p14:xfrm>
              <a:off x="5008522" y="5551714"/>
              <a:ext cx="2553" cy="211761"/>
            </p14:xfrm>
          </p:contentPart>
        </mc:Choice>
        <mc:Fallback xmlns="">
          <p:pic>
            <p:nvPicPr>
              <p:cNvPr id="132" name="Ink 131"/>
            </p:nvPicPr>
            <p:blipFill>
              <a:blip/>
            </p:blipFill>
            <p:spPr>
              <a:xfrm>
                <a:off x="5008522" y="5551714"/>
                <a:ext cx="2553" cy="21176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33" name="Ink 132"/>
              <p14:cNvContentPartPr/>
              <p14:nvPr/>
            </p14:nvContentPartPr>
            <p14:xfrm>
              <a:off x="5156582" y="5567022"/>
              <a:ext cx="15317" cy="206658"/>
            </p14:xfrm>
          </p:contentPart>
        </mc:Choice>
        <mc:Fallback xmlns="">
          <p:pic>
            <p:nvPicPr>
              <p:cNvPr id="133" name="Ink 132"/>
            </p:nvPicPr>
            <p:blipFill>
              <a:blip/>
            </p:blipFill>
            <p:spPr>
              <a:xfrm>
                <a:off x="5156582" y="5567022"/>
                <a:ext cx="15317" cy="20665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34" name="Ink 133"/>
              <p14:cNvContentPartPr/>
              <p14:nvPr/>
            </p14:nvContentPartPr>
            <p14:xfrm>
              <a:off x="5228060" y="5648665"/>
              <a:ext cx="17869" cy="125016"/>
            </p14:xfrm>
          </p:contentPart>
        </mc:Choice>
        <mc:Fallback xmlns="">
          <p:pic>
            <p:nvPicPr>
              <p:cNvPr id="134" name="Ink 133"/>
            </p:nvPicPr>
            <p:blipFill>
              <a:blip/>
            </p:blipFill>
            <p:spPr>
              <a:xfrm>
                <a:off x="5228060" y="5648665"/>
                <a:ext cx="17869" cy="125016"/>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35" name="Ink 134"/>
              <p14:cNvContentPartPr/>
              <p14:nvPr/>
            </p14:nvContentPartPr>
            <p14:xfrm>
              <a:off x="5233165" y="5628254"/>
              <a:ext cx="40844" cy="68886"/>
            </p14:xfrm>
          </p:contentPart>
        </mc:Choice>
        <mc:Fallback xmlns="">
          <p:pic>
            <p:nvPicPr>
              <p:cNvPr id="135" name="Ink 134"/>
            </p:nvPicPr>
            <p:blipFill>
              <a:blip/>
            </p:blipFill>
            <p:spPr>
              <a:xfrm>
                <a:off x="5233165" y="5628254"/>
                <a:ext cx="40844" cy="6888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36" name="Ink 135"/>
              <p14:cNvContentPartPr/>
              <p14:nvPr/>
            </p14:nvContentPartPr>
            <p14:xfrm>
              <a:off x="5314854" y="5521098"/>
              <a:ext cx="178694" cy="229620"/>
            </p14:xfrm>
          </p:contentPart>
        </mc:Choice>
        <mc:Fallback xmlns="">
          <p:pic>
            <p:nvPicPr>
              <p:cNvPr id="136" name="Ink 135"/>
            </p:nvPicPr>
            <p:blipFill>
              <a:blip/>
            </p:blipFill>
            <p:spPr>
              <a:xfrm>
                <a:off x="5314854" y="5521098"/>
                <a:ext cx="178694" cy="22962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37" name="Ink 136"/>
              <p14:cNvContentPartPr/>
              <p14:nvPr/>
            </p14:nvContentPartPr>
            <p14:xfrm>
              <a:off x="5628844" y="5628254"/>
              <a:ext cx="109768" cy="17859"/>
            </p14:xfrm>
          </p:contentPart>
        </mc:Choice>
        <mc:Fallback xmlns="">
          <p:pic>
            <p:nvPicPr>
              <p:cNvPr id="137" name="Ink 136"/>
            </p:nvPicPr>
            <p:blipFill>
              <a:blip/>
            </p:blipFill>
            <p:spPr>
              <a:xfrm>
                <a:off x="5628844" y="5628254"/>
                <a:ext cx="109768" cy="1785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38" name="Ink 137"/>
              <p14:cNvContentPartPr/>
              <p14:nvPr/>
            </p14:nvContentPartPr>
            <p14:xfrm>
              <a:off x="5646713" y="5546611"/>
              <a:ext cx="107216" cy="244928"/>
            </p14:xfrm>
          </p:contentPart>
        </mc:Choice>
        <mc:Fallback xmlns="">
          <p:pic>
            <p:nvPicPr>
              <p:cNvPr id="138" name="Ink 137"/>
            </p:nvPicPr>
            <p:blipFill>
              <a:blip/>
            </p:blipFill>
            <p:spPr>
              <a:xfrm>
                <a:off x="5646713" y="5546611"/>
                <a:ext cx="107216" cy="24492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39" name="Ink 138"/>
              <p14:cNvContentPartPr/>
              <p14:nvPr/>
            </p14:nvContentPartPr>
            <p14:xfrm>
              <a:off x="5886673" y="5567022"/>
              <a:ext cx="117427" cy="209209"/>
            </p14:xfrm>
          </p:contentPart>
        </mc:Choice>
        <mc:Fallback xmlns="">
          <p:pic>
            <p:nvPicPr>
              <p:cNvPr id="139" name="Ink 138"/>
            </p:nvPicPr>
            <p:blipFill>
              <a:blip/>
            </p:blipFill>
            <p:spPr>
              <a:xfrm>
                <a:off x="5886673" y="5567022"/>
                <a:ext cx="117427" cy="20920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40" name="Ink 139"/>
              <p14:cNvContentPartPr/>
              <p14:nvPr/>
            </p14:nvContentPartPr>
            <p14:xfrm>
              <a:off x="5983678" y="5607843"/>
              <a:ext cx="94452" cy="153081"/>
            </p14:xfrm>
          </p:contentPart>
        </mc:Choice>
        <mc:Fallback xmlns="">
          <p:pic>
            <p:nvPicPr>
              <p:cNvPr id="140" name="Ink 139"/>
            </p:nvPicPr>
            <p:blipFill>
              <a:blip/>
            </p:blipFill>
            <p:spPr>
              <a:xfrm>
                <a:off x="5983678" y="5607843"/>
                <a:ext cx="94452" cy="15308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41" name="Ink 140"/>
              <p14:cNvContentPartPr/>
              <p14:nvPr/>
            </p14:nvContentPartPr>
            <p14:xfrm>
              <a:off x="6093446" y="5638459"/>
              <a:ext cx="79136" cy="15308"/>
            </p14:xfrm>
          </p:contentPart>
        </mc:Choice>
        <mc:Fallback xmlns="">
          <p:pic>
            <p:nvPicPr>
              <p:cNvPr id="141" name="Ink 140"/>
            </p:nvPicPr>
            <p:blipFill>
              <a:blip/>
            </p:blipFill>
            <p:spPr>
              <a:xfrm>
                <a:off x="6093446" y="5638459"/>
                <a:ext cx="79136" cy="1530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42" name="Ink 141"/>
              <p14:cNvContentPartPr/>
              <p14:nvPr/>
            </p14:nvContentPartPr>
            <p14:xfrm>
              <a:off x="6111316" y="5546611"/>
              <a:ext cx="10211" cy="191350"/>
            </p14:xfrm>
          </p:contentPart>
        </mc:Choice>
        <mc:Fallback xmlns="">
          <p:pic>
            <p:nvPicPr>
              <p:cNvPr id="142" name="Ink 141"/>
            </p:nvPicPr>
            <p:blipFill>
              <a:blip/>
            </p:blipFill>
            <p:spPr>
              <a:xfrm>
                <a:off x="6111316" y="5546611"/>
                <a:ext cx="10211" cy="1913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43" name="Ink 142"/>
              <p14:cNvContentPartPr/>
              <p14:nvPr/>
            </p14:nvContentPartPr>
            <p14:xfrm>
              <a:off x="6295115" y="5587433"/>
              <a:ext cx="150613" cy="178593"/>
            </p14:xfrm>
          </p:contentPart>
        </mc:Choice>
        <mc:Fallback xmlns="">
          <p:pic>
            <p:nvPicPr>
              <p:cNvPr id="143" name="Ink 142"/>
            </p:nvPicPr>
            <p:blipFill>
              <a:blip/>
            </p:blipFill>
            <p:spPr>
              <a:xfrm>
                <a:off x="6295115" y="5587433"/>
                <a:ext cx="150613" cy="178593"/>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44" name="Ink 143"/>
              <p14:cNvContentPartPr/>
              <p14:nvPr/>
            </p14:nvContentPartPr>
            <p14:xfrm>
              <a:off x="6473808" y="5556816"/>
              <a:ext cx="229749" cy="178594"/>
            </p14:xfrm>
          </p:contentPart>
        </mc:Choice>
        <mc:Fallback xmlns="">
          <p:pic>
            <p:nvPicPr>
              <p:cNvPr id="144" name="Ink 143"/>
            </p:nvPicPr>
            <p:blipFill>
              <a:blip/>
            </p:blipFill>
            <p:spPr>
              <a:xfrm>
                <a:off x="6473808" y="5556816"/>
                <a:ext cx="229749" cy="17859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45" name="Ink 144"/>
              <p14:cNvContentPartPr/>
              <p14:nvPr/>
            </p14:nvContentPartPr>
            <p14:xfrm>
              <a:off x="6877145" y="5546611"/>
              <a:ext cx="102110" cy="244928"/>
            </p14:xfrm>
          </p:contentPart>
        </mc:Choice>
        <mc:Fallback xmlns="">
          <p:pic>
            <p:nvPicPr>
              <p:cNvPr id="145" name="Ink 144"/>
            </p:nvPicPr>
            <p:blipFill>
              <a:blip/>
            </p:blipFill>
            <p:spPr>
              <a:xfrm>
                <a:off x="6877145" y="5546611"/>
                <a:ext cx="102110" cy="24492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46" name="Ink 145"/>
              <p14:cNvContentPartPr/>
              <p14:nvPr/>
            </p14:nvContentPartPr>
            <p14:xfrm>
              <a:off x="7004784" y="5567022"/>
              <a:ext cx="122532" cy="178593"/>
            </p14:xfrm>
          </p:contentPart>
        </mc:Choice>
        <mc:Fallback xmlns="">
          <p:pic>
            <p:nvPicPr>
              <p:cNvPr id="146" name="Ink 145"/>
            </p:nvPicPr>
            <p:blipFill>
              <a:blip/>
            </p:blipFill>
            <p:spPr>
              <a:xfrm>
                <a:off x="7004784" y="5567022"/>
                <a:ext cx="122532" cy="17859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47" name="Ink 146"/>
              <p14:cNvContentPartPr/>
              <p14:nvPr/>
            </p14:nvContentPartPr>
            <p14:xfrm>
              <a:off x="7122210" y="5587433"/>
              <a:ext cx="58714" cy="112259"/>
            </p14:xfrm>
          </p:contentPart>
        </mc:Choice>
        <mc:Fallback xmlns="">
          <p:pic>
            <p:nvPicPr>
              <p:cNvPr id="147" name="Ink 146"/>
            </p:nvPicPr>
            <p:blipFill>
              <a:blip/>
            </p:blipFill>
            <p:spPr>
              <a:xfrm>
                <a:off x="7122210" y="5587433"/>
                <a:ext cx="58714" cy="11225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48" name="Ink 147"/>
              <p14:cNvContentPartPr/>
              <p14:nvPr/>
            </p14:nvContentPartPr>
            <p14:xfrm>
              <a:off x="7140080" y="5587433"/>
              <a:ext cx="38291" cy="53578"/>
            </p14:xfrm>
          </p:contentPart>
        </mc:Choice>
        <mc:Fallback xmlns="">
          <p:pic>
            <p:nvPicPr>
              <p:cNvPr id="148" name="Ink 147"/>
            </p:nvPicPr>
            <p:blipFill>
              <a:blip/>
            </p:blipFill>
            <p:spPr>
              <a:xfrm>
                <a:off x="7140080" y="5587433"/>
                <a:ext cx="38291" cy="5357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49" name="Ink 148"/>
              <p14:cNvContentPartPr/>
              <p14:nvPr/>
            </p14:nvContentPartPr>
            <p14:xfrm>
              <a:off x="7203899" y="5582330"/>
              <a:ext cx="66372" cy="127567"/>
            </p14:xfrm>
          </p:contentPart>
        </mc:Choice>
        <mc:Fallback xmlns="">
          <p:pic>
            <p:nvPicPr>
              <p:cNvPr id="149" name="Ink 148"/>
            </p:nvPicPr>
            <p:blipFill>
              <a:blip/>
            </p:blipFill>
            <p:spPr>
              <a:xfrm>
                <a:off x="7203899" y="5582330"/>
                <a:ext cx="66372" cy="12756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50" name="Ink 149"/>
              <p14:cNvContentPartPr/>
              <p14:nvPr/>
            </p14:nvContentPartPr>
            <p14:xfrm>
              <a:off x="7277929" y="5577227"/>
              <a:ext cx="53608" cy="117362"/>
            </p14:xfrm>
          </p:contentPart>
        </mc:Choice>
        <mc:Fallback xmlns="">
          <p:pic>
            <p:nvPicPr>
              <p:cNvPr id="150" name="Ink 149"/>
            </p:nvPicPr>
            <p:blipFill>
              <a:blip/>
            </p:blipFill>
            <p:spPr>
              <a:xfrm>
                <a:off x="7277929" y="5577227"/>
                <a:ext cx="53608" cy="11736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51" name="Ink 150"/>
              <p14:cNvContentPartPr/>
              <p14:nvPr/>
            </p14:nvContentPartPr>
            <p14:xfrm>
              <a:off x="7351959" y="5607843"/>
              <a:ext cx="56161" cy="56130"/>
            </p14:xfrm>
          </p:contentPart>
        </mc:Choice>
        <mc:Fallback xmlns="">
          <p:pic>
            <p:nvPicPr>
              <p:cNvPr id="151" name="Ink 150"/>
            </p:nvPicPr>
            <p:blipFill>
              <a:blip/>
            </p:blipFill>
            <p:spPr>
              <a:xfrm>
                <a:off x="7351959" y="5607843"/>
                <a:ext cx="56161" cy="5613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52" name="Ink 151"/>
              <p14:cNvContentPartPr/>
              <p14:nvPr/>
            </p14:nvContentPartPr>
            <p14:xfrm>
              <a:off x="7423437" y="5551714"/>
              <a:ext cx="107215" cy="132670"/>
            </p14:xfrm>
          </p:contentPart>
        </mc:Choice>
        <mc:Fallback xmlns="">
          <p:pic>
            <p:nvPicPr>
              <p:cNvPr id="152" name="Ink 151"/>
            </p:nvPicPr>
            <p:blipFill>
              <a:blip/>
            </p:blipFill>
            <p:spPr>
              <a:xfrm>
                <a:off x="7423437" y="5551714"/>
                <a:ext cx="107215" cy="13267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53" name="Ink 152"/>
              <p14:cNvContentPartPr/>
              <p14:nvPr/>
            </p14:nvContentPartPr>
            <p14:xfrm>
              <a:off x="7545969" y="5551714"/>
              <a:ext cx="43397" cy="137772"/>
            </p14:xfrm>
          </p:contentPart>
        </mc:Choice>
        <mc:Fallback xmlns="">
          <p:pic>
            <p:nvPicPr>
              <p:cNvPr id="153" name="Ink 152"/>
            </p:nvPicPr>
            <p:blipFill>
              <a:blip/>
            </p:blipFill>
            <p:spPr>
              <a:xfrm>
                <a:off x="7545969" y="5551714"/>
                <a:ext cx="43397" cy="137772"/>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54" name="Ink 153"/>
              <p14:cNvContentPartPr/>
              <p14:nvPr/>
            </p14:nvContentPartPr>
            <p14:xfrm>
              <a:off x="7561286" y="5561919"/>
              <a:ext cx="56161" cy="66335"/>
            </p14:xfrm>
          </p:contentPart>
        </mc:Choice>
        <mc:Fallback xmlns="">
          <p:pic>
            <p:nvPicPr>
              <p:cNvPr id="154" name="Ink 153"/>
            </p:nvPicPr>
            <p:blipFill>
              <a:blip/>
            </p:blipFill>
            <p:spPr>
              <a:xfrm>
                <a:off x="7561286" y="5561919"/>
                <a:ext cx="56161" cy="6633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55" name="Ink 154"/>
              <p14:cNvContentPartPr/>
              <p14:nvPr/>
            </p14:nvContentPartPr>
            <p14:xfrm>
              <a:off x="7770612" y="5587433"/>
              <a:ext cx="81689" cy="102053"/>
            </p14:xfrm>
          </p:contentPart>
        </mc:Choice>
        <mc:Fallback xmlns="">
          <p:pic>
            <p:nvPicPr>
              <p:cNvPr id="155" name="Ink 154"/>
            </p:nvPicPr>
            <p:blipFill>
              <a:blip/>
            </p:blipFill>
            <p:spPr>
              <a:xfrm>
                <a:off x="7770612" y="5587433"/>
                <a:ext cx="81689" cy="102053"/>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56" name="Ink 155"/>
              <p14:cNvContentPartPr/>
              <p14:nvPr/>
            </p14:nvContentPartPr>
            <p14:xfrm>
              <a:off x="7872723" y="5531303"/>
              <a:ext cx="112322" cy="140324"/>
            </p14:xfrm>
          </p:contentPart>
        </mc:Choice>
        <mc:Fallback xmlns="">
          <p:pic>
            <p:nvPicPr>
              <p:cNvPr id="156" name="Ink 155"/>
            </p:nvPicPr>
            <p:blipFill>
              <a:blip/>
            </p:blipFill>
            <p:spPr>
              <a:xfrm>
                <a:off x="7872723" y="5531303"/>
                <a:ext cx="112322" cy="14032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57" name="Ink 156"/>
              <p14:cNvContentPartPr/>
              <p14:nvPr/>
            </p14:nvContentPartPr>
            <p14:xfrm>
              <a:off x="8120341" y="5567022"/>
              <a:ext cx="155719" cy="40821"/>
            </p14:xfrm>
          </p:contentPart>
        </mc:Choice>
        <mc:Fallback xmlns="">
          <p:pic>
            <p:nvPicPr>
              <p:cNvPr id="157" name="Ink 156"/>
            </p:nvPicPr>
            <p:blipFill>
              <a:blip/>
            </p:blipFill>
            <p:spPr>
              <a:xfrm>
                <a:off x="8120341" y="5567022"/>
                <a:ext cx="155719" cy="40821"/>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58" name="Ink 157"/>
              <p14:cNvContentPartPr/>
              <p14:nvPr/>
            </p14:nvContentPartPr>
            <p14:xfrm>
              <a:off x="8212241" y="5495584"/>
              <a:ext cx="17869" cy="158183"/>
            </p14:xfrm>
          </p:contentPart>
        </mc:Choice>
        <mc:Fallback xmlns="">
          <p:pic>
            <p:nvPicPr>
              <p:cNvPr id="158" name="Ink 157"/>
            </p:nvPicPr>
            <p:blipFill>
              <a:blip/>
            </p:blipFill>
            <p:spPr>
              <a:xfrm>
                <a:off x="8212241" y="5495584"/>
                <a:ext cx="17869" cy="15818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59" name="Ink 158"/>
              <p14:cNvContentPartPr/>
              <p14:nvPr/>
            </p14:nvContentPartPr>
            <p14:xfrm>
              <a:off x="8276060" y="5454763"/>
              <a:ext cx="97005" cy="209210"/>
            </p14:xfrm>
          </p:contentPart>
        </mc:Choice>
        <mc:Fallback xmlns="">
          <p:pic>
            <p:nvPicPr>
              <p:cNvPr id="159" name="Ink 158"/>
            </p:nvPicPr>
            <p:blipFill>
              <a:blip/>
            </p:blipFill>
            <p:spPr>
              <a:xfrm>
                <a:off x="8276060" y="5454763"/>
                <a:ext cx="97005" cy="20921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60" name="Ink 159"/>
              <p14:cNvContentPartPr/>
              <p14:nvPr/>
            </p14:nvContentPartPr>
            <p14:xfrm>
              <a:off x="8398593" y="5567022"/>
              <a:ext cx="86794" cy="81642"/>
            </p14:xfrm>
          </p:contentPart>
        </mc:Choice>
        <mc:Fallback xmlns="">
          <p:pic>
            <p:nvPicPr>
              <p:cNvPr id="160" name="Ink 159"/>
            </p:nvPicPr>
            <p:blipFill>
              <a:blip/>
            </p:blipFill>
            <p:spPr>
              <a:xfrm>
                <a:off x="8398593" y="5567022"/>
                <a:ext cx="86794" cy="8164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61" name="Ink 160"/>
              <p14:cNvContentPartPr/>
              <p14:nvPr/>
            </p14:nvContentPartPr>
            <p14:xfrm>
              <a:off x="8434331" y="5536406"/>
              <a:ext cx="30633" cy="71437"/>
            </p14:xfrm>
          </p:contentPart>
        </mc:Choice>
        <mc:Fallback xmlns="">
          <p:pic>
            <p:nvPicPr>
              <p:cNvPr id="161" name="Ink 160"/>
            </p:nvPicPr>
            <p:blipFill>
              <a:blip/>
            </p:blipFill>
            <p:spPr>
              <a:xfrm>
                <a:off x="8434331" y="5536406"/>
                <a:ext cx="30633" cy="7143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62" name="Ink 161"/>
              <p14:cNvContentPartPr/>
              <p14:nvPr/>
            </p14:nvContentPartPr>
            <p14:xfrm>
              <a:off x="8602813" y="5449660"/>
              <a:ext cx="25528" cy="214313"/>
            </p14:xfrm>
          </p:contentPart>
        </mc:Choice>
        <mc:Fallback xmlns="">
          <p:pic>
            <p:nvPicPr>
              <p:cNvPr id="162" name="Ink 161"/>
            </p:nvPicPr>
            <p:blipFill>
              <a:blip/>
            </p:blipFill>
            <p:spPr>
              <a:xfrm>
                <a:off x="8602813" y="5449660"/>
                <a:ext cx="25528" cy="21431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63" name="Ink 162"/>
              <p14:cNvContentPartPr/>
              <p14:nvPr/>
            </p14:nvContentPartPr>
            <p14:xfrm>
              <a:off x="8648763" y="5531303"/>
              <a:ext cx="89347" cy="102053"/>
            </p14:xfrm>
          </p:contentPart>
        </mc:Choice>
        <mc:Fallback xmlns="">
          <p:pic>
            <p:nvPicPr>
              <p:cNvPr id="163" name="Ink 162"/>
            </p:nvPicPr>
            <p:blipFill>
              <a:blip/>
            </p:blipFill>
            <p:spPr>
              <a:xfrm>
                <a:off x="8648763" y="5531303"/>
                <a:ext cx="89347" cy="10205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64" name="Ink 163"/>
              <p14:cNvContentPartPr/>
              <p14:nvPr/>
            </p14:nvContentPartPr>
            <p14:xfrm>
              <a:off x="8733004" y="5505790"/>
              <a:ext cx="12764" cy="15308"/>
            </p14:xfrm>
          </p:contentPart>
        </mc:Choice>
        <mc:Fallback xmlns="">
          <p:pic>
            <p:nvPicPr>
              <p:cNvPr id="164" name="Ink 163"/>
            </p:nvPicPr>
            <p:blipFill>
              <a:blip/>
            </p:blipFill>
            <p:spPr>
              <a:xfrm>
                <a:off x="8733004" y="5505790"/>
                <a:ext cx="12764" cy="1530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65" name="Ink 164"/>
              <p14:cNvContentPartPr/>
              <p14:nvPr/>
            </p14:nvContentPartPr>
            <p14:xfrm>
              <a:off x="8781507" y="5475174"/>
              <a:ext cx="81689" cy="204107"/>
            </p14:xfrm>
          </p:contentPart>
        </mc:Choice>
        <mc:Fallback xmlns="">
          <p:pic>
            <p:nvPicPr>
              <p:cNvPr id="165" name="Ink 164"/>
            </p:nvPicPr>
            <p:blipFill>
              <a:blip/>
            </p:blipFill>
            <p:spPr>
              <a:xfrm>
                <a:off x="8781507" y="5475174"/>
                <a:ext cx="81689" cy="20410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66" name="Ink 165"/>
              <p14:cNvContentPartPr/>
              <p14:nvPr/>
            </p14:nvContentPartPr>
            <p14:xfrm>
              <a:off x="8868301" y="5551714"/>
              <a:ext cx="84241" cy="91848"/>
            </p14:xfrm>
          </p:contentPart>
        </mc:Choice>
        <mc:Fallback xmlns="">
          <p:pic>
            <p:nvPicPr>
              <p:cNvPr id="166" name="Ink 165"/>
            </p:nvPicPr>
            <p:blipFill>
              <a:blip/>
            </p:blipFill>
            <p:spPr>
              <a:xfrm>
                <a:off x="8868301" y="5551714"/>
                <a:ext cx="84241" cy="9184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67" name="Ink 166"/>
              <p14:cNvContentPartPr/>
              <p14:nvPr/>
            </p14:nvContentPartPr>
            <p14:xfrm>
              <a:off x="8975517" y="5556816"/>
              <a:ext cx="40844" cy="86746"/>
            </p14:xfrm>
          </p:contentPart>
        </mc:Choice>
        <mc:Fallback xmlns="">
          <p:pic>
            <p:nvPicPr>
              <p:cNvPr id="167" name="Ink 166"/>
            </p:nvPicPr>
            <p:blipFill>
              <a:blip/>
            </p:blipFill>
            <p:spPr>
              <a:xfrm>
                <a:off x="8975517" y="5556816"/>
                <a:ext cx="40844" cy="8674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68" name="Ink 167"/>
              <p14:cNvContentPartPr/>
              <p14:nvPr/>
            </p14:nvContentPartPr>
            <p14:xfrm>
              <a:off x="8975517" y="5500687"/>
              <a:ext cx="163377" cy="209210"/>
            </p14:xfrm>
          </p:contentPart>
        </mc:Choice>
        <mc:Fallback xmlns="">
          <p:pic>
            <p:nvPicPr>
              <p:cNvPr id="168" name="Ink 167"/>
            </p:nvPicPr>
            <p:blipFill>
              <a:blip/>
            </p:blipFill>
            <p:spPr>
              <a:xfrm>
                <a:off x="8975517" y="5500687"/>
                <a:ext cx="163377" cy="20921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69" name="Ink 168"/>
              <p14:cNvContentPartPr/>
              <p14:nvPr/>
            </p14:nvContentPartPr>
            <p14:xfrm>
              <a:off x="9146553" y="5531303"/>
              <a:ext cx="58713" cy="132670"/>
            </p14:xfrm>
          </p:contentPart>
        </mc:Choice>
        <mc:Fallback xmlns="">
          <p:pic>
            <p:nvPicPr>
              <p:cNvPr id="169" name="Ink 168"/>
            </p:nvPicPr>
            <p:blipFill>
              <a:blip/>
            </p:blipFill>
            <p:spPr>
              <a:xfrm>
                <a:off x="9146553" y="5531303"/>
                <a:ext cx="58713" cy="13267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70" name="Ink 169"/>
              <p14:cNvContentPartPr/>
              <p14:nvPr/>
            </p14:nvContentPartPr>
            <p14:xfrm>
              <a:off x="9266532" y="5582330"/>
              <a:ext cx="2553" cy="15308"/>
            </p14:xfrm>
          </p:contentPart>
        </mc:Choice>
        <mc:Fallback xmlns="">
          <p:pic>
            <p:nvPicPr>
              <p:cNvPr id="170" name="Ink 169"/>
            </p:nvPicPr>
            <p:blipFill>
              <a:blip/>
            </p:blipFill>
            <p:spPr>
              <a:xfrm>
                <a:off x="9266532" y="5582330"/>
                <a:ext cx="2553" cy="15308"/>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069848" y="484632"/>
            <a:ext cx="8665823" cy="752497"/>
          </a:xfrm>
        </p:spPr>
        <p:txBody>
          <a:bodyPr>
            <a:normAutofit fontScale="90000"/>
          </a:bodyPr>
          <a:lstStyle/>
          <a:p>
            <a:r>
              <a:rPr lang="en-US"/>
              <a:t>mnt</a:t>
            </a:r>
            <a:endParaRPr lang="en-US"/>
          </a:p>
        </p:txBody>
      </p:sp>
      <p:sp>
        <p:nvSpPr>
          <p:cNvPr id="3" name="Content Placeholder 2"/>
          <p:cNvSpPr/>
          <p:nvPr>
            <p:ph idx="1"/>
          </p:nvPr>
        </p:nvSpPr>
        <p:spPr>
          <a:xfrm>
            <a:off x="645459" y="1409252"/>
            <a:ext cx="10482789" cy="5245547"/>
          </a:xfrm>
        </p:spPr>
        <p:txBody>
          <a:bodyPr/>
          <a:lstStyle/>
          <a:p>
            <a:pPr marL="0" indent="0">
              <a:buNone/>
            </a:pPr>
            <a:r>
              <a:rPr lang="en-US" b="1">
                <a:latin typeface="Times" pitchFamily="2" charset="0"/>
              </a:rPr>
              <a:t>Protein and Energy </a:t>
            </a:r>
            <a:endParaRPr lang="en-US">
              <a:latin typeface="Times" pitchFamily="2" charset="0"/>
            </a:endParaRPr>
          </a:p>
          <a:p>
            <a:r>
              <a:rPr lang="en-US">
                <a:latin typeface="Times" pitchFamily="2" charset="0"/>
              </a:rPr>
              <a:t>Goal: minimize losses of muscle tissue </a:t>
            </a:r>
            <a:endParaRPr lang="en-US">
              <a:latin typeface="Times" pitchFamily="2" charset="0"/>
            </a:endParaRPr>
          </a:p>
          <a:p>
            <a:r>
              <a:rPr lang="en-US">
                <a:latin typeface="Times" pitchFamily="2" charset="0"/>
              </a:rPr>
              <a:t>High protein diets not advised (intraglomerular pressure and </a:t>
            </a:r>
            <a:r>
              <a:rPr lang="en-US">
                <a:latin typeface="Times" pitchFamily="2" charset="0"/>
                <a:hlinkClick r:id="rId1" tooltip="Glomerulus"/>
              </a:rPr>
              <a:t>glomeruli</a:t>
            </a:r>
            <a:r>
              <a:rPr lang="en-US">
                <a:latin typeface="Times" pitchFamily="2" charset="0"/>
              </a:rPr>
              <a:t>  hyperfiltration, more damage to the </a:t>
            </a:r>
            <a:r>
              <a:rPr lang="en-US">
                <a:latin typeface="Times" pitchFamily="2" charset="0"/>
                <a:hlinkClick r:id="rId1" tooltip="Glomerulus"/>
              </a:rPr>
              <a:t>glomeruli</a:t>
            </a:r>
            <a:r>
              <a:rPr lang="en-US">
                <a:latin typeface="Times" pitchFamily="2" charset="0"/>
              </a:rPr>
              <a:t> )</a:t>
            </a:r>
            <a:endParaRPr lang="en-US">
              <a:latin typeface="Times" pitchFamily="2" charset="0"/>
            </a:endParaRPr>
          </a:p>
          <a:p>
            <a:r>
              <a:rPr lang="en-US">
                <a:latin typeface="Times" pitchFamily="2" charset="0"/>
              </a:rPr>
              <a:t>Protein intake should fall between 0.8 and 1.0 gram per kilogram of body weight per day</a:t>
            </a:r>
            <a:endParaRPr lang="en-US">
              <a:latin typeface="Times" pitchFamily="2" charset="0"/>
            </a:endParaRPr>
          </a:p>
          <a:p>
            <a:r>
              <a:rPr lang="en-US">
                <a:latin typeface="Times" pitchFamily="2" charset="0"/>
              </a:rPr>
              <a:t>At least half of the protein should come from high quality sources: milk products, meat, fish, poultry, eggs, and soy products </a:t>
            </a:r>
            <a:endParaRPr lang="en-US">
              <a:latin typeface="Times" pitchFamily="2" charset="0"/>
            </a:endParaRPr>
          </a:p>
          <a:p>
            <a:r>
              <a:rPr lang="en-US">
                <a:latin typeface="Times" pitchFamily="2" charset="0"/>
              </a:rPr>
              <a:t>An adequate energy intake (up to 35 calories per kilogram of body weight daily) sustains weight and spares protein</a:t>
            </a:r>
            <a:endParaRPr lang="en-US">
              <a:latin typeface="Times" pitchFamily="2" charset="0"/>
            </a:endParaRPr>
          </a:p>
          <a:p>
            <a:pPr marL="0" indent="0">
              <a:buNone/>
            </a:pPr>
            <a:r>
              <a:rPr lang="en-US" b="1">
                <a:latin typeface="Times" pitchFamily="2" charset="0"/>
              </a:rPr>
              <a:t>Sodium and Potassium </a:t>
            </a:r>
            <a:endParaRPr lang="en-US" b="1">
              <a:latin typeface="Times" pitchFamily="2" charset="0"/>
            </a:endParaRPr>
          </a:p>
          <a:p>
            <a:r>
              <a:rPr lang="en-US">
                <a:latin typeface="Times" pitchFamily="2" charset="0"/>
              </a:rPr>
              <a:t>Sodium intake may be limited to 1000 to 2000 milligrams (1 to 2 grams) daily + Potassium rich foods</a:t>
            </a:r>
            <a:endParaRPr lang="en-US">
              <a:latin typeface="Times" pitchFamily="2" charset="0"/>
            </a:endParaRPr>
          </a:p>
          <a:p>
            <a:endParaRPr lang="en-US"/>
          </a:p>
          <a:p>
            <a:endParaRPr lang="en-US"/>
          </a:p>
          <a:p>
            <a:endParaRPr lang="en-US"/>
          </a:p>
          <a:p>
            <a:endParaRPr lang="en-US"/>
          </a:p>
        </p:txBody>
      </p:sp>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6938411" y="2199254"/>
              <a:ext cx="2833568" cy="413317"/>
            </p14:xfrm>
          </p:contentPart>
        </mc:Choice>
        <mc:Fallback xmlns="">
          <p:pic>
            <p:nvPicPr>
              <p:cNvPr id="4" name="Ink 3"/>
            </p:nvPicPr>
            <p:blipFill>
              <a:blip/>
            </p:blipFill>
            <p:spPr>
              <a:xfrm>
                <a:off x="6938411" y="2199254"/>
                <a:ext cx="2833568" cy="41331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2271959" y="2821781"/>
              <a:ext cx="1225327" cy="104605"/>
            </p14:xfrm>
          </p:contentPart>
        </mc:Choice>
        <mc:Fallback xmlns="">
          <p:pic>
            <p:nvPicPr>
              <p:cNvPr id="5" name="Ink 4"/>
            </p:nvPicPr>
            <p:blipFill>
              <a:blip/>
            </p:blipFill>
            <p:spPr>
              <a:xfrm>
                <a:off x="2271959" y="2821781"/>
                <a:ext cx="1225327" cy="10460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551397" y="2209459"/>
              <a:ext cx="316542" cy="387804"/>
            </p14:xfrm>
          </p:contentPart>
        </mc:Choice>
        <mc:Fallback xmlns="">
          <p:pic>
            <p:nvPicPr>
              <p:cNvPr id="6" name="Ink 5"/>
            </p:nvPicPr>
            <p:blipFill>
              <a:blip/>
            </p:blipFill>
            <p:spPr>
              <a:xfrm>
                <a:off x="551397" y="2209459"/>
                <a:ext cx="316542" cy="38780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4477547" y="3255508"/>
              <a:ext cx="260382" cy="38271"/>
            </p14:xfrm>
          </p:contentPart>
        </mc:Choice>
        <mc:Fallback xmlns="">
          <p:pic>
            <p:nvPicPr>
              <p:cNvPr id="7" name="Ink 6"/>
            </p:nvPicPr>
            <p:blipFill>
              <a:blip/>
            </p:blipFill>
            <p:spPr>
              <a:xfrm>
                <a:off x="4477547" y="3255508"/>
                <a:ext cx="260382" cy="3827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5274009" y="3275919"/>
              <a:ext cx="270593" cy="28065"/>
            </p14:xfrm>
          </p:contentPart>
        </mc:Choice>
        <mc:Fallback xmlns="">
          <p:pic>
            <p:nvPicPr>
              <p:cNvPr id="8" name="Ink 7"/>
            </p:nvPicPr>
            <p:blipFill>
              <a:blip/>
            </p:blipFill>
            <p:spPr>
              <a:xfrm>
                <a:off x="5274009" y="3275919"/>
                <a:ext cx="270593" cy="2806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5605869" y="3648415"/>
              <a:ext cx="1970733" cy="25513"/>
            </p14:xfrm>
          </p:contentPart>
        </mc:Choice>
        <mc:Fallback xmlns="">
          <p:pic>
            <p:nvPicPr>
              <p:cNvPr id="9" name="Ink 8"/>
            </p:nvPicPr>
            <p:blipFill>
              <a:blip/>
            </p:blipFill>
            <p:spPr>
              <a:xfrm>
                <a:off x="5605869" y="3648415"/>
                <a:ext cx="1970733" cy="2551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4242693" y="4372995"/>
              <a:ext cx="530975" cy="28065"/>
            </p14:xfrm>
          </p:contentPart>
        </mc:Choice>
        <mc:Fallback xmlns="">
          <p:pic>
            <p:nvPicPr>
              <p:cNvPr id="10" name="Ink 9"/>
            </p:nvPicPr>
            <p:blipFill>
              <a:blip/>
            </p:blipFill>
            <p:spPr>
              <a:xfrm>
                <a:off x="4242693" y="4372995"/>
                <a:ext cx="530975" cy="2806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4349909" y="5429250"/>
              <a:ext cx="405890" cy="61232"/>
            </p14:xfrm>
          </p:contentPart>
        </mc:Choice>
        <mc:Fallback xmlns="">
          <p:pic>
            <p:nvPicPr>
              <p:cNvPr id="11" name="Ink 10"/>
            </p:nvPicPr>
            <p:blipFill>
              <a:blip/>
            </p:blipFill>
            <p:spPr>
              <a:xfrm>
                <a:off x="4349909" y="5429250"/>
                <a:ext cx="405890" cy="6123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5187216" y="5515995"/>
              <a:ext cx="403337" cy="22963"/>
            </p14:xfrm>
          </p:contentPart>
        </mc:Choice>
        <mc:Fallback xmlns="">
          <p:pic>
            <p:nvPicPr>
              <p:cNvPr id="12" name="Ink 11"/>
            </p:nvPicPr>
            <p:blipFill>
              <a:blip/>
            </p:blipFill>
            <p:spPr>
              <a:xfrm>
                <a:off x="5187216" y="5515995"/>
                <a:ext cx="403337" cy="2296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9164422" y="5490482"/>
              <a:ext cx="1268723" cy="76540"/>
            </p14:xfrm>
          </p:contentPart>
        </mc:Choice>
        <mc:Fallback xmlns="">
          <p:pic>
            <p:nvPicPr>
              <p:cNvPr id="13" name="Ink 12"/>
            </p:nvPicPr>
            <p:blipFill>
              <a:blip/>
            </p:blipFill>
            <p:spPr>
              <a:xfrm>
                <a:off x="9164422" y="5490482"/>
                <a:ext cx="1268723" cy="7654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924100" y="5760924"/>
              <a:ext cx="492683" cy="91848"/>
            </p14:xfrm>
          </p:contentPart>
        </mc:Choice>
        <mc:Fallback xmlns="">
          <p:pic>
            <p:nvPicPr>
              <p:cNvPr id="14" name="Ink 13"/>
            </p:nvPicPr>
            <p:blipFill>
              <a:blip/>
            </p:blipFill>
            <p:spPr>
              <a:xfrm>
                <a:off x="924100" y="5760924"/>
                <a:ext cx="492683" cy="9184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1562291" y="2030866"/>
              <a:ext cx="3346673" cy="63783"/>
            </p14:xfrm>
          </p:contentPart>
        </mc:Choice>
        <mc:Fallback xmlns="">
          <p:pic>
            <p:nvPicPr>
              <p:cNvPr id="15" name="Ink 14"/>
            </p:nvPicPr>
            <p:blipFill>
              <a:blip/>
            </p:blipFill>
            <p:spPr>
              <a:xfrm>
                <a:off x="1562291" y="2030866"/>
                <a:ext cx="3346673" cy="63783"/>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488935" y="151145"/>
            <a:ext cx="10058400" cy="1609344"/>
          </a:xfrm>
        </p:spPr>
        <p:txBody>
          <a:bodyPr/>
          <a:lstStyle/>
          <a:p>
            <a:r>
              <a:rPr lang="en-US"/>
              <a:t>mnt</a:t>
            </a:r>
            <a:endParaRPr lang="en-US"/>
          </a:p>
        </p:txBody>
      </p:sp>
      <p:sp>
        <p:nvSpPr>
          <p:cNvPr id="3" name="Content Placeholder 2"/>
          <p:cNvSpPr/>
          <p:nvPr>
            <p:ph idx="1"/>
          </p:nvPr>
        </p:nvSpPr>
        <p:spPr>
          <a:xfrm>
            <a:off x="688489" y="1635162"/>
            <a:ext cx="10439759" cy="4537038"/>
          </a:xfrm>
        </p:spPr>
        <p:txBody>
          <a:bodyPr>
            <a:normAutofit lnSpcReduction="10000"/>
          </a:bodyPr>
          <a:lstStyle/>
          <a:p>
            <a:pPr marL="0" indent="0">
              <a:buNone/>
            </a:pPr>
            <a:r>
              <a:rPr lang="en-US" sz="2800" b="1">
                <a:latin typeface="Times" pitchFamily="2" charset="0"/>
              </a:rPr>
              <a:t>Lipids</a:t>
            </a:r>
            <a:endParaRPr lang="en-US" sz="2800" b="1">
              <a:latin typeface="Times" pitchFamily="2" charset="0"/>
            </a:endParaRPr>
          </a:p>
          <a:p>
            <a:r>
              <a:rPr lang="en-US" sz="2800">
                <a:latin typeface="Times" pitchFamily="2" charset="0"/>
              </a:rPr>
              <a:t>A diet low in saturated fat, </a:t>
            </a:r>
            <a:r>
              <a:rPr lang="en-US" sz="2800" i="1">
                <a:latin typeface="Times" pitchFamily="2" charset="0"/>
              </a:rPr>
              <a:t>trans </a:t>
            </a:r>
            <a:r>
              <a:rPr lang="en-US" sz="2800">
                <a:latin typeface="Times" pitchFamily="2" charset="0"/>
              </a:rPr>
              <a:t>fats, and refined sugars </a:t>
            </a:r>
            <a:endParaRPr lang="en-US" sz="2800">
              <a:latin typeface="Times" pitchFamily="2" charset="0"/>
            </a:endParaRPr>
          </a:p>
          <a:p>
            <a:r>
              <a:rPr lang="en-US" sz="2800">
                <a:latin typeface="Times" pitchFamily="2" charset="0"/>
              </a:rPr>
              <a:t>lipid-lowering medications sometimes prescribed </a:t>
            </a:r>
            <a:endParaRPr lang="en-US" sz="2800">
              <a:latin typeface="Times" pitchFamily="2" charset="0"/>
            </a:endParaRPr>
          </a:p>
          <a:p>
            <a:pPr marL="0" indent="0">
              <a:buNone/>
            </a:pPr>
            <a:r>
              <a:rPr lang="en-US" sz="2800" b="1">
                <a:latin typeface="Times" pitchFamily="2" charset="0"/>
              </a:rPr>
              <a:t>Vitamins and Minerals</a:t>
            </a:r>
            <a:endParaRPr lang="en-US" sz="2800" b="1">
              <a:latin typeface="Times" pitchFamily="2" charset="0"/>
            </a:endParaRPr>
          </a:p>
          <a:p>
            <a:pPr marL="0" indent="0">
              <a:buNone/>
            </a:pPr>
            <a:r>
              <a:rPr lang="en-US" sz="2800">
                <a:latin typeface="Times" pitchFamily="2" charset="0"/>
              </a:rPr>
              <a:t>Avoid/ correct nutrient deficiencies</a:t>
            </a:r>
            <a:endParaRPr lang="en-US" sz="2800">
              <a:latin typeface="Times" pitchFamily="2" charset="0"/>
            </a:endParaRPr>
          </a:p>
          <a:p>
            <a:pPr marL="0" indent="0">
              <a:buNone/>
            </a:pPr>
            <a:r>
              <a:rPr lang="en-US" sz="2800">
                <a:latin typeface="Times" pitchFamily="2" charset="0"/>
              </a:rPr>
              <a:t>Iron ( why would iron deficiency occur ?)</a:t>
            </a:r>
            <a:endParaRPr lang="en-US" sz="2800">
              <a:latin typeface="Times" pitchFamily="2" charset="0"/>
            </a:endParaRPr>
          </a:p>
          <a:p>
            <a:pPr marL="0" indent="0">
              <a:buNone/>
            </a:pPr>
            <a:r>
              <a:rPr lang="en-US" sz="2800">
                <a:latin typeface="Times" pitchFamily="2" charset="0"/>
              </a:rPr>
              <a:t>Vitamin D </a:t>
            </a:r>
            <a:endParaRPr lang="en-US" sz="2800">
              <a:latin typeface="Times" pitchFamily="2" charset="0"/>
            </a:endParaRPr>
          </a:p>
          <a:p>
            <a:pPr marL="0" indent="0">
              <a:buNone/>
            </a:pPr>
            <a:r>
              <a:rPr lang="en-US" sz="2800">
                <a:latin typeface="Times" pitchFamily="2" charset="0"/>
              </a:rPr>
              <a:t>Calcium supplementation (to reduce risk of bone loss)</a:t>
            </a:r>
            <a:endParaRPr lang="en-US" sz="2800">
              <a:latin typeface="Times" pitchFamily="2" charset="0"/>
            </a:endParaRPr>
          </a:p>
          <a:p>
            <a:pPr marL="0" indent="0">
              <a:buNone/>
            </a:pPr>
            <a:r>
              <a:rPr lang="en-US" sz="2800">
                <a:latin typeface="Times" pitchFamily="2" charset="0"/>
              </a:rPr>
              <a:t>Multivitamin </a:t>
            </a:r>
            <a:endParaRPr lang="en-US" sz="2800">
              <a:latin typeface="Times" pitchFamily="2" charset="0"/>
            </a:endParaRPr>
          </a:p>
          <a:p>
            <a:pPr marL="0" indent="0">
              <a:buNone/>
            </a:pPr>
            <a:endParaRPr lang="en-US"/>
          </a:p>
          <a:p>
            <a:endParaRPr lang="en-US"/>
          </a:p>
          <a:p>
            <a:pPr marL="0" indent="0">
              <a:buNone/>
            </a:pP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960522" y="2286000"/>
              <a:ext cx="2726352" cy="81642"/>
            </p14:xfrm>
          </p:contentPart>
        </mc:Choice>
        <mc:Fallback xmlns="">
          <p:pic>
            <p:nvPicPr>
              <p:cNvPr id="4" name="Ink 3"/>
            </p:nvPicPr>
            <p:blipFill>
              <a:blip/>
            </p:blipFill>
            <p:spPr>
              <a:xfrm>
                <a:off x="1960522" y="2286000"/>
                <a:ext cx="2726352" cy="8164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829829" y="2326821"/>
              <a:ext cx="1294251" cy="35719"/>
            </p14:xfrm>
          </p:contentPart>
        </mc:Choice>
        <mc:Fallback xmlns="">
          <p:pic>
            <p:nvPicPr>
              <p:cNvPr id="5" name="Ink 4"/>
            </p:nvPicPr>
            <p:blipFill>
              <a:blip/>
            </p:blipFill>
            <p:spPr>
              <a:xfrm>
                <a:off x="4829829" y="2326821"/>
                <a:ext cx="1294251" cy="357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020100" y="2331924"/>
              <a:ext cx="1986050" cy="58680"/>
            </p14:xfrm>
          </p:contentPart>
        </mc:Choice>
        <mc:Fallback xmlns="">
          <p:pic>
            <p:nvPicPr>
              <p:cNvPr id="6" name="Ink 5"/>
            </p:nvPicPr>
            <p:blipFill>
              <a:blip/>
            </p:blipFill>
            <p:spPr>
              <a:xfrm>
                <a:off x="7020100" y="2331924"/>
                <a:ext cx="1986050" cy="5868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8470070" y="1987493"/>
              <a:ext cx="293568" cy="181145"/>
            </p14:xfrm>
          </p:contentPart>
        </mc:Choice>
        <mc:Fallback xmlns="">
          <p:pic>
            <p:nvPicPr>
              <p:cNvPr id="7" name="Ink 6"/>
            </p:nvPicPr>
            <p:blipFill>
              <a:blip/>
            </p:blipFill>
            <p:spPr>
              <a:xfrm>
                <a:off x="8470070" y="1987493"/>
                <a:ext cx="293568" cy="18114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8776401" y="1887991"/>
              <a:ext cx="178694" cy="204107"/>
            </p14:xfrm>
          </p:contentPart>
        </mc:Choice>
        <mc:Fallback xmlns="">
          <p:pic>
            <p:nvPicPr>
              <p:cNvPr id="8" name="Ink 7"/>
            </p:nvPicPr>
            <p:blipFill>
              <a:blip/>
            </p:blipFill>
            <p:spPr>
              <a:xfrm>
                <a:off x="8776401" y="1887991"/>
                <a:ext cx="178694" cy="20410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9057205" y="1729808"/>
              <a:ext cx="135297" cy="214312"/>
            </p14:xfrm>
          </p:contentPart>
        </mc:Choice>
        <mc:Fallback xmlns="">
          <p:pic>
            <p:nvPicPr>
              <p:cNvPr id="9" name="Ink 8"/>
            </p:nvPicPr>
            <p:blipFill>
              <a:blip/>
            </p:blipFill>
            <p:spPr>
              <a:xfrm>
                <a:off x="9057205" y="1729808"/>
                <a:ext cx="135297" cy="21431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9256321" y="1780834"/>
              <a:ext cx="15317" cy="109708"/>
            </p14:xfrm>
          </p:contentPart>
        </mc:Choice>
        <mc:Fallback xmlns="">
          <p:pic>
            <p:nvPicPr>
              <p:cNvPr id="10" name="Ink 9"/>
            </p:nvPicPr>
            <p:blipFill>
              <a:blip/>
            </p:blipFill>
            <p:spPr>
              <a:xfrm>
                <a:off x="9256321" y="1780834"/>
                <a:ext cx="15317" cy="10970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9241004" y="1694089"/>
              <a:ext cx="360" cy="25513"/>
            </p14:xfrm>
          </p:contentPart>
        </mc:Choice>
        <mc:Fallback xmlns="">
          <p:pic>
            <p:nvPicPr>
              <p:cNvPr id="11" name="Ink 10"/>
            </p:nvPicPr>
            <p:blipFill>
              <a:blip/>
            </p:blipFill>
            <p:spPr>
              <a:xfrm>
                <a:off x="9241004" y="1694089"/>
                <a:ext cx="360" cy="2551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9317588" y="1688986"/>
              <a:ext cx="28080" cy="191351"/>
            </p14:xfrm>
          </p:contentPart>
        </mc:Choice>
        <mc:Fallback xmlns="">
          <p:pic>
            <p:nvPicPr>
              <p:cNvPr id="12" name="Ink 11"/>
            </p:nvPicPr>
            <p:blipFill>
              <a:blip/>
            </p:blipFill>
            <p:spPr>
              <a:xfrm>
                <a:off x="9317588" y="1688986"/>
                <a:ext cx="28080" cy="19135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9368643" y="1648165"/>
              <a:ext cx="5105" cy="221966"/>
            </p14:xfrm>
          </p:contentPart>
        </mc:Choice>
        <mc:Fallback xmlns="">
          <p:pic>
            <p:nvPicPr>
              <p:cNvPr id="13" name="Ink 12"/>
            </p:nvPicPr>
            <p:blipFill>
              <a:blip/>
            </p:blipFill>
            <p:spPr>
              <a:xfrm>
                <a:off x="9368643" y="1648165"/>
                <a:ext cx="5105" cy="22196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Ink 15"/>
              <p14:cNvContentPartPr/>
              <p14:nvPr/>
            </p14:nvContentPartPr>
            <p14:xfrm>
              <a:off x="9557547" y="1617549"/>
              <a:ext cx="245065" cy="234723"/>
            </p14:xfrm>
          </p:contentPart>
        </mc:Choice>
        <mc:Fallback xmlns="">
          <p:pic>
            <p:nvPicPr>
              <p:cNvPr id="16" name="Ink 15"/>
            </p:nvPicPr>
            <p:blipFill>
              <a:blip/>
            </p:blipFill>
            <p:spPr>
              <a:xfrm>
                <a:off x="9557547" y="1617549"/>
                <a:ext cx="245065" cy="23472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Ink 16"/>
              <p14:cNvContentPartPr/>
              <p14:nvPr/>
            </p14:nvContentPartPr>
            <p14:xfrm>
              <a:off x="9820482" y="1602241"/>
              <a:ext cx="104663" cy="45924"/>
            </p14:xfrm>
          </p:contentPart>
        </mc:Choice>
        <mc:Fallback xmlns="">
          <p:pic>
            <p:nvPicPr>
              <p:cNvPr id="17" name="Ink 16"/>
            </p:nvPicPr>
            <p:blipFill>
              <a:blip/>
            </p:blipFill>
            <p:spPr>
              <a:xfrm>
                <a:off x="9820482" y="1602241"/>
                <a:ext cx="104663" cy="4592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Ink 17"/>
              <p14:cNvContentPartPr/>
              <p14:nvPr/>
            </p14:nvContentPartPr>
            <p14:xfrm>
              <a:off x="9853668" y="1546111"/>
              <a:ext cx="15316" cy="178594"/>
            </p14:xfrm>
          </p:contentPart>
        </mc:Choice>
        <mc:Fallback xmlns="">
          <p:pic>
            <p:nvPicPr>
              <p:cNvPr id="18" name="Ink 17"/>
            </p:nvPicPr>
            <p:blipFill>
              <a:blip/>
            </p:blipFill>
            <p:spPr>
              <a:xfrm>
                <a:off x="9853668" y="1546111"/>
                <a:ext cx="15316" cy="17859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Ink 18"/>
              <p14:cNvContentPartPr/>
              <p14:nvPr/>
            </p14:nvContentPartPr>
            <p14:xfrm>
              <a:off x="9940462" y="1612446"/>
              <a:ext cx="84241" cy="91848"/>
            </p14:xfrm>
          </p:contentPart>
        </mc:Choice>
        <mc:Fallback xmlns="">
          <p:pic>
            <p:nvPicPr>
              <p:cNvPr id="19" name="Ink 18"/>
            </p:nvPicPr>
            <p:blipFill>
              <a:blip/>
            </p:blipFill>
            <p:spPr>
              <a:xfrm>
                <a:off x="9940462" y="1612446"/>
                <a:ext cx="84241" cy="9184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0" name="Ink 19"/>
              <p14:cNvContentPartPr/>
              <p14:nvPr/>
            </p14:nvContentPartPr>
            <p14:xfrm>
              <a:off x="10047678" y="1454263"/>
              <a:ext cx="86794" cy="234723"/>
            </p14:xfrm>
          </p:contentPart>
        </mc:Choice>
        <mc:Fallback xmlns="">
          <p:pic>
            <p:nvPicPr>
              <p:cNvPr id="20" name="Ink 19"/>
            </p:nvPicPr>
            <p:blipFill>
              <a:blip/>
            </p:blipFill>
            <p:spPr>
              <a:xfrm>
                <a:off x="10047678" y="1454263"/>
                <a:ext cx="86794" cy="23472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1" name="Ink 20"/>
              <p14:cNvContentPartPr/>
              <p14:nvPr/>
            </p14:nvContentPartPr>
            <p14:xfrm>
              <a:off x="10160000" y="1530803"/>
              <a:ext cx="66371" cy="127567"/>
            </p14:xfrm>
          </p:contentPart>
        </mc:Choice>
        <mc:Fallback xmlns="">
          <p:pic>
            <p:nvPicPr>
              <p:cNvPr id="21" name="Ink 20"/>
            </p:nvPicPr>
            <p:blipFill>
              <a:blip/>
            </p:blipFill>
            <p:spPr>
              <a:xfrm>
                <a:off x="10160000" y="1530803"/>
                <a:ext cx="66371" cy="12756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Ink 21"/>
              <p14:cNvContentPartPr/>
              <p14:nvPr/>
            </p14:nvContentPartPr>
            <p14:xfrm>
              <a:off x="10277427" y="1525700"/>
              <a:ext cx="20422" cy="117362"/>
            </p14:xfrm>
          </p:contentPart>
        </mc:Choice>
        <mc:Fallback xmlns="">
          <p:pic>
            <p:nvPicPr>
              <p:cNvPr id="22" name="Ink 21"/>
            </p:nvPicPr>
            <p:blipFill>
              <a:blip/>
            </p:blipFill>
            <p:spPr>
              <a:xfrm>
                <a:off x="10277427" y="1525700"/>
                <a:ext cx="20422" cy="11736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3" name="Ink 22"/>
              <p14:cNvContentPartPr/>
              <p14:nvPr/>
            </p14:nvContentPartPr>
            <p14:xfrm>
              <a:off x="10297848" y="1469571"/>
              <a:ext cx="5106" cy="40821"/>
            </p14:xfrm>
          </p:contentPart>
        </mc:Choice>
        <mc:Fallback xmlns="">
          <p:pic>
            <p:nvPicPr>
              <p:cNvPr id="23" name="Ink 22"/>
            </p:nvPicPr>
            <p:blipFill>
              <a:blip/>
            </p:blipFill>
            <p:spPr>
              <a:xfrm>
                <a:off x="10297848" y="1469571"/>
                <a:ext cx="5106" cy="4082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4" name="Ink 23"/>
              <p14:cNvContentPartPr/>
              <p14:nvPr/>
            </p14:nvContentPartPr>
            <p14:xfrm>
              <a:off x="10359115" y="1382825"/>
              <a:ext cx="40844" cy="234724"/>
            </p14:xfrm>
          </p:contentPart>
        </mc:Choice>
        <mc:Fallback xmlns="">
          <p:pic>
            <p:nvPicPr>
              <p:cNvPr id="24" name="Ink 23"/>
            </p:nvPicPr>
            <p:blipFill>
              <a:blip/>
            </p:blipFill>
            <p:spPr>
              <a:xfrm>
                <a:off x="10359115" y="1382825"/>
                <a:ext cx="40844" cy="23472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5" name="Ink 24"/>
              <p14:cNvContentPartPr/>
              <p14:nvPr/>
            </p14:nvContentPartPr>
            <p14:xfrm>
              <a:off x="10440803" y="1484879"/>
              <a:ext cx="48504" cy="107156"/>
            </p14:xfrm>
          </p:contentPart>
        </mc:Choice>
        <mc:Fallback xmlns="">
          <p:pic>
            <p:nvPicPr>
              <p:cNvPr id="25" name="Ink 24"/>
            </p:nvPicPr>
            <p:blipFill>
              <a:blip/>
            </p:blipFill>
            <p:spPr>
              <a:xfrm>
                <a:off x="10440803" y="1484879"/>
                <a:ext cx="48504" cy="10715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Ink 25"/>
              <p14:cNvContentPartPr/>
              <p14:nvPr/>
            </p14:nvContentPartPr>
            <p14:xfrm>
              <a:off x="10466331" y="1428750"/>
              <a:ext cx="142955" cy="155631"/>
            </p14:xfrm>
          </p:contentPart>
        </mc:Choice>
        <mc:Fallback xmlns="">
          <p:pic>
            <p:nvPicPr>
              <p:cNvPr id="26" name="Ink 25"/>
            </p:nvPicPr>
            <p:blipFill>
              <a:blip/>
            </p:blipFill>
            <p:spPr>
              <a:xfrm>
                <a:off x="10466331" y="1428750"/>
                <a:ext cx="142955" cy="15563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7" name="Ink 26"/>
              <p14:cNvContentPartPr/>
              <p14:nvPr/>
            </p14:nvContentPartPr>
            <p14:xfrm>
              <a:off x="10805849" y="1352209"/>
              <a:ext cx="119980" cy="61232"/>
            </p14:xfrm>
          </p:contentPart>
        </mc:Choice>
        <mc:Fallback xmlns="">
          <p:pic>
            <p:nvPicPr>
              <p:cNvPr id="27" name="Ink 26"/>
            </p:nvPicPr>
            <p:blipFill>
              <a:blip/>
            </p:blipFill>
            <p:spPr>
              <a:xfrm>
                <a:off x="10805849" y="1352209"/>
                <a:ext cx="119980" cy="6123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8" name="Ink 27"/>
              <p14:cNvContentPartPr/>
              <p14:nvPr/>
            </p14:nvContentPartPr>
            <p14:xfrm>
              <a:off x="10859457" y="1265464"/>
              <a:ext cx="168482" cy="250031"/>
            </p14:xfrm>
          </p:contentPart>
        </mc:Choice>
        <mc:Fallback xmlns="">
          <p:pic>
            <p:nvPicPr>
              <p:cNvPr id="28" name="Ink 27"/>
            </p:nvPicPr>
            <p:blipFill>
              <a:blip/>
            </p:blipFill>
            <p:spPr>
              <a:xfrm>
                <a:off x="10859457" y="1265464"/>
                <a:ext cx="168482" cy="25003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9" name="Ink 28"/>
              <p14:cNvContentPartPr/>
              <p14:nvPr/>
            </p14:nvContentPartPr>
            <p14:xfrm>
              <a:off x="9381406" y="2046174"/>
              <a:ext cx="160825" cy="76540"/>
            </p14:xfrm>
          </p:contentPart>
        </mc:Choice>
        <mc:Fallback xmlns="">
          <p:pic>
            <p:nvPicPr>
              <p:cNvPr id="29" name="Ink 28"/>
            </p:nvPicPr>
            <p:blipFill>
              <a:blip/>
            </p:blipFill>
            <p:spPr>
              <a:xfrm>
                <a:off x="9381406" y="2046174"/>
                <a:ext cx="160825" cy="7654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0" name="Ink 29"/>
              <p14:cNvContentPartPr/>
              <p14:nvPr/>
            </p14:nvContentPartPr>
            <p14:xfrm>
              <a:off x="9445226" y="2092098"/>
              <a:ext cx="25528" cy="142875"/>
            </p14:xfrm>
          </p:contentPart>
        </mc:Choice>
        <mc:Fallback xmlns="">
          <p:pic>
            <p:nvPicPr>
              <p:cNvPr id="30" name="Ink 29"/>
            </p:nvPicPr>
            <p:blipFill>
              <a:blip/>
            </p:blipFill>
            <p:spPr>
              <a:xfrm>
                <a:off x="9445226" y="2092098"/>
                <a:ext cx="25528" cy="14287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1" name="Ink 30"/>
              <p14:cNvContentPartPr/>
              <p14:nvPr/>
            </p14:nvContentPartPr>
            <p14:xfrm>
              <a:off x="9496281" y="2094649"/>
              <a:ext cx="84241" cy="104605"/>
            </p14:xfrm>
          </p:contentPart>
        </mc:Choice>
        <mc:Fallback xmlns="">
          <p:pic>
            <p:nvPicPr>
              <p:cNvPr id="31" name="Ink 30"/>
            </p:nvPicPr>
            <p:blipFill>
              <a:blip/>
            </p:blipFill>
            <p:spPr>
              <a:xfrm>
                <a:off x="9496281" y="2094649"/>
                <a:ext cx="84241" cy="10460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2" name="Ink 31"/>
              <p14:cNvContentPartPr/>
              <p14:nvPr/>
            </p14:nvContentPartPr>
            <p14:xfrm>
              <a:off x="9613708" y="2097200"/>
              <a:ext cx="20422" cy="71438"/>
            </p14:xfrm>
          </p:contentPart>
        </mc:Choice>
        <mc:Fallback xmlns="">
          <p:pic>
            <p:nvPicPr>
              <p:cNvPr id="32" name="Ink 31"/>
            </p:nvPicPr>
            <p:blipFill>
              <a:blip/>
            </p:blipFill>
            <p:spPr>
              <a:xfrm>
                <a:off x="9613708" y="2097200"/>
                <a:ext cx="20422" cy="7143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3" name="Ink 32"/>
              <p14:cNvContentPartPr/>
              <p14:nvPr/>
            </p14:nvContentPartPr>
            <p14:xfrm>
              <a:off x="9623919" y="2013006"/>
              <a:ext cx="360" cy="43373"/>
            </p14:xfrm>
          </p:contentPart>
        </mc:Choice>
        <mc:Fallback xmlns="">
          <p:pic>
            <p:nvPicPr>
              <p:cNvPr id="33" name="Ink 32"/>
            </p:nvPicPr>
            <p:blipFill>
              <a:blip/>
            </p:blipFill>
            <p:spPr>
              <a:xfrm>
                <a:off x="9623919" y="2013006"/>
                <a:ext cx="360" cy="4337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4" name="Ink 33"/>
              <p14:cNvContentPartPr/>
              <p14:nvPr/>
            </p14:nvContentPartPr>
            <p14:xfrm>
              <a:off x="9662210" y="1964531"/>
              <a:ext cx="104664" cy="244928"/>
            </p14:xfrm>
          </p:contentPart>
        </mc:Choice>
        <mc:Fallback xmlns="">
          <p:pic>
            <p:nvPicPr>
              <p:cNvPr id="34" name="Ink 33"/>
            </p:nvPicPr>
            <p:blipFill>
              <a:blip/>
            </p:blipFill>
            <p:spPr>
              <a:xfrm>
                <a:off x="9662210" y="1964531"/>
                <a:ext cx="104664" cy="24492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5" name="Ink 34"/>
              <p14:cNvContentPartPr/>
              <p14:nvPr/>
            </p14:nvContentPartPr>
            <p14:xfrm>
              <a:off x="9674974" y="1898196"/>
              <a:ext cx="158271" cy="219415"/>
            </p14:xfrm>
          </p:contentPart>
        </mc:Choice>
        <mc:Fallback xmlns="">
          <p:pic>
            <p:nvPicPr>
              <p:cNvPr id="35" name="Ink 34"/>
            </p:nvPicPr>
            <p:blipFill>
              <a:blip/>
            </p:blipFill>
            <p:spPr>
              <a:xfrm>
                <a:off x="9674974" y="1898196"/>
                <a:ext cx="158271" cy="21941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6" name="Ink 35"/>
              <p14:cNvContentPartPr/>
              <p14:nvPr/>
            </p14:nvContentPartPr>
            <p14:xfrm>
              <a:off x="9874090" y="1964531"/>
              <a:ext cx="63819" cy="112259"/>
            </p14:xfrm>
          </p:contentPart>
        </mc:Choice>
        <mc:Fallback xmlns="">
          <p:pic>
            <p:nvPicPr>
              <p:cNvPr id="36" name="Ink 35"/>
            </p:nvPicPr>
            <p:blipFill>
              <a:blip/>
            </p:blipFill>
            <p:spPr>
              <a:xfrm>
                <a:off x="9874090" y="1964531"/>
                <a:ext cx="63819" cy="11225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7" name="Ink 36"/>
              <p14:cNvContentPartPr/>
              <p14:nvPr/>
            </p14:nvContentPartPr>
            <p14:xfrm>
              <a:off x="9884301" y="1959428"/>
              <a:ext cx="35739" cy="56130"/>
            </p14:xfrm>
          </p:contentPart>
        </mc:Choice>
        <mc:Fallback xmlns="">
          <p:pic>
            <p:nvPicPr>
              <p:cNvPr id="37" name="Ink 36"/>
            </p:nvPicPr>
            <p:blipFill>
              <a:blip/>
            </p:blipFill>
            <p:spPr>
              <a:xfrm>
                <a:off x="9884301" y="1959428"/>
                <a:ext cx="35739" cy="5613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8" name="Ink 37"/>
              <p14:cNvContentPartPr/>
              <p14:nvPr/>
            </p14:nvContentPartPr>
            <p14:xfrm>
              <a:off x="9950673" y="1933915"/>
              <a:ext cx="45949" cy="127567"/>
            </p14:xfrm>
          </p:contentPart>
        </mc:Choice>
        <mc:Fallback xmlns="">
          <p:pic>
            <p:nvPicPr>
              <p:cNvPr id="38" name="Ink 37"/>
            </p:nvPicPr>
            <p:blipFill>
              <a:blip/>
            </p:blipFill>
            <p:spPr>
              <a:xfrm>
                <a:off x="9950673" y="1933915"/>
                <a:ext cx="45949" cy="12756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9" name="Ink 38"/>
              <p14:cNvContentPartPr/>
              <p14:nvPr/>
            </p14:nvContentPartPr>
            <p14:xfrm>
              <a:off x="10022151" y="1908401"/>
              <a:ext cx="63819" cy="132670"/>
            </p14:xfrm>
          </p:contentPart>
        </mc:Choice>
        <mc:Fallback xmlns="">
          <p:pic>
            <p:nvPicPr>
              <p:cNvPr id="39" name="Ink 38"/>
            </p:nvPicPr>
            <p:blipFill>
              <a:blip/>
            </p:blipFill>
            <p:spPr>
              <a:xfrm>
                <a:off x="10022151" y="1908401"/>
                <a:ext cx="63819" cy="13267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0" name="Ink 39"/>
              <p14:cNvContentPartPr/>
              <p14:nvPr/>
            </p14:nvContentPartPr>
            <p14:xfrm>
              <a:off x="10149789" y="1898196"/>
              <a:ext cx="84241" cy="81643"/>
            </p14:xfrm>
          </p:contentPart>
        </mc:Choice>
        <mc:Fallback xmlns="">
          <p:pic>
            <p:nvPicPr>
              <p:cNvPr id="40" name="Ink 39"/>
            </p:nvPicPr>
            <p:blipFill>
              <a:blip/>
            </p:blipFill>
            <p:spPr>
              <a:xfrm>
                <a:off x="10149789" y="1898196"/>
                <a:ext cx="84241" cy="8164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1" name="Ink 40"/>
              <p14:cNvContentPartPr/>
              <p14:nvPr/>
            </p14:nvContentPartPr>
            <p14:xfrm>
              <a:off x="10251899" y="1857375"/>
              <a:ext cx="28080" cy="63783"/>
            </p14:xfrm>
          </p:contentPart>
        </mc:Choice>
        <mc:Fallback xmlns="">
          <p:pic>
            <p:nvPicPr>
              <p:cNvPr id="41" name="Ink 40"/>
            </p:nvPicPr>
            <p:blipFill>
              <a:blip/>
            </p:blipFill>
            <p:spPr>
              <a:xfrm>
                <a:off x="10251899" y="1857375"/>
                <a:ext cx="28080" cy="6378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2" name="Ink 41"/>
              <p14:cNvContentPartPr/>
              <p14:nvPr/>
            </p14:nvContentPartPr>
            <p14:xfrm>
              <a:off x="10262110" y="1793591"/>
              <a:ext cx="10211" cy="33167"/>
            </p14:xfrm>
          </p:contentPart>
        </mc:Choice>
        <mc:Fallback xmlns="">
          <p:pic>
            <p:nvPicPr>
              <p:cNvPr id="42" name="Ink 41"/>
            </p:nvPicPr>
            <p:blipFill>
              <a:blip/>
            </p:blipFill>
            <p:spPr>
              <a:xfrm>
                <a:off x="10262110" y="1793591"/>
                <a:ext cx="10211" cy="3316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3" name="Ink 42"/>
              <p14:cNvContentPartPr/>
              <p14:nvPr/>
            </p14:nvContentPartPr>
            <p14:xfrm>
              <a:off x="10354009" y="1719602"/>
              <a:ext cx="158272" cy="229621"/>
            </p14:xfrm>
          </p:contentPart>
        </mc:Choice>
        <mc:Fallback xmlns="">
          <p:pic>
            <p:nvPicPr>
              <p:cNvPr id="43" name="Ink 42"/>
            </p:nvPicPr>
            <p:blipFill>
              <a:blip/>
            </p:blipFill>
            <p:spPr>
              <a:xfrm>
                <a:off x="10354009" y="1719602"/>
                <a:ext cx="158272" cy="22962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4" name="Ink 43"/>
              <p14:cNvContentPartPr/>
              <p14:nvPr/>
            </p14:nvContentPartPr>
            <p14:xfrm>
              <a:off x="10634813" y="1745116"/>
              <a:ext cx="5106" cy="360"/>
            </p14:xfrm>
          </p:contentPart>
        </mc:Choice>
        <mc:Fallback xmlns="">
          <p:pic>
            <p:nvPicPr>
              <p:cNvPr id="44" name="Ink 43"/>
            </p:nvPicPr>
            <p:blipFill>
              <a:blip/>
            </p:blipFill>
            <p:spPr>
              <a:xfrm>
                <a:off x="10634813" y="1745116"/>
                <a:ext cx="5106" cy="36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5" name="Ink 44"/>
              <p14:cNvContentPartPr/>
              <p14:nvPr/>
            </p14:nvContentPartPr>
            <p14:xfrm>
              <a:off x="786251" y="2786062"/>
              <a:ext cx="306331" cy="306161"/>
            </p14:xfrm>
          </p:contentPart>
        </mc:Choice>
        <mc:Fallback xmlns="">
          <p:pic>
            <p:nvPicPr>
              <p:cNvPr id="45" name="Ink 44"/>
            </p:nvPicPr>
            <p:blipFill>
              <a:blip/>
            </p:blipFill>
            <p:spPr>
              <a:xfrm>
                <a:off x="786251" y="2786062"/>
                <a:ext cx="306331" cy="30616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6" name="Ink 45"/>
              <p14:cNvContentPartPr/>
              <p14:nvPr/>
            </p14:nvContentPartPr>
            <p14:xfrm>
              <a:off x="6739296" y="4362790"/>
              <a:ext cx="255276" cy="15308"/>
            </p14:xfrm>
          </p:contentPart>
        </mc:Choice>
        <mc:Fallback xmlns="">
          <p:pic>
            <p:nvPicPr>
              <p:cNvPr id="46" name="Ink 45"/>
            </p:nvPicPr>
            <p:blipFill>
              <a:blip/>
            </p:blipFill>
            <p:spPr>
              <a:xfrm>
                <a:off x="6739296" y="4362790"/>
                <a:ext cx="255276" cy="1530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7" name="Ink 46"/>
              <p14:cNvContentPartPr/>
              <p14:nvPr/>
            </p14:nvContentPartPr>
            <p14:xfrm>
              <a:off x="6969045" y="4288801"/>
              <a:ext cx="173588" cy="135221"/>
            </p14:xfrm>
          </p:contentPart>
        </mc:Choice>
        <mc:Fallback xmlns="">
          <p:pic>
            <p:nvPicPr>
              <p:cNvPr id="47" name="Ink 46"/>
            </p:nvPicPr>
            <p:blipFill>
              <a:blip/>
            </p:blipFill>
            <p:spPr>
              <a:xfrm>
                <a:off x="6969045" y="4288801"/>
                <a:ext cx="173588" cy="13522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8" name="Ink 47"/>
              <p14:cNvContentPartPr/>
              <p14:nvPr/>
            </p14:nvContentPartPr>
            <p14:xfrm>
              <a:off x="7249848" y="4112758"/>
              <a:ext cx="107216" cy="301058"/>
            </p14:xfrm>
          </p:contentPart>
        </mc:Choice>
        <mc:Fallback xmlns="">
          <p:pic>
            <p:nvPicPr>
              <p:cNvPr id="48" name="Ink 47"/>
            </p:nvPicPr>
            <p:blipFill>
              <a:blip/>
            </p:blipFill>
            <p:spPr>
              <a:xfrm>
                <a:off x="7249848" y="4112758"/>
                <a:ext cx="107216" cy="30105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9" name="Ink 48"/>
              <p14:cNvContentPartPr/>
              <p14:nvPr/>
            </p14:nvContentPartPr>
            <p14:xfrm>
              <a:off x="7387698" y="4225017"/>
              <a:ext cx="107216" cy="142875"/>
            </p14:xfrm>
          </p:contentPart>
        </mc:Choice>
        <mc:Fallback xmlns="">
          <p:pic>
            <p:nvPicPr>
              <p:cNvPr id="49" name="Ink 48"/>
            </p:nvPicPr>
            <p:blipFill>
              <a:blip/>
            </p:blipFill>
            <p:spPr>
              <a:xfrm>
                <a:off x="7387698" y="4225017"/>
                <a:ext cx="107216" cy="14287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0" name="Ink 49"/>
              <p14:cNvContentPartPr/>
              <p14:nvPr/>
            </p14:nvContentPartPr>
            <p14:xfrm>
              <a:off x="7510231" y="4219915"/>
              <a:ext cx="107215" cy="147977"/>
            </p14:xfrm>
          </p:contentPart>
        </mc:Choice>
        <mc:Fallback xmlns="">
          <p:pic>
            <p:nvPicPr>
              <p:cNvPr id="50" name="Ink 49"/>
            </p:nvPicPr>
            <p:blipFill>
              <a:blip/>
            </p:blipFill>
            <p:spPr>
              <a:xfrm>
                <a:off x="7510231" y="4219915"/>
                <a:ext cx="107215" cy="14797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1" name="Ink 50"/>
              <p14:cNvContentPartPr/>
              <p14:nvPr/>
            </p14:nvContentPartPr>
            <p14:xfrm>
              <a:off x="7681266" y="4235223"/>
              <a:ext cx="125086" cy="15308"/>
            </p14:xfrm>
          </p:contentPart>
        </mc:Choice>
        <mc:Fallback xmlns="">
          <p:pic>
            <p:nvPicPr>
              <p:cNvPr id="51" name="Ink 50"/>
            </p:nvPicPr>
            <p:blipFill>
              <a:blip/>
            </p:blipFill>
            <p:spPr>
              <a:xfrm>
                <a:off x="7681266" y="4235223"/>
                <a:ext cx="125086" cy="1530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2" name="Ink 51"/>
              <p14:cNvContentPartPr/>
              <p14:nvPr/>
            </p14:nvContentPartPr>
            <p14:xfrm>
              <a:off x="7704241" y="4112758"/>
              <a:ext cx="137849" cy="275545"/>
            </p14:xfrm>
          </p:contentPart>
        </mc:Choice>
        <mc:Fallback xmlns="">
          <p:pic>
            <p:nvPicPr>
              <p:cNvPr id="52" name="Ink 51"/>
            </p:nvPicPr>
            <p:blipFill>
              <a:blip/>
            </p:blipFill>
            <p:spPr>
              <a:xfrm>
                <a:off x="7704241" y="4112758"/>
                <a:ext cx="137849" cy="27554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3" name="Ink 52"/>
              <p14:cNvContentPartPr/>
              <p14:nvPr/>
            </p14:nvContentPartPr>
            <p14:xfrm>
              <a:off x="7964623" y="4153580"/>
              <a:ext cx="102110" cy="168388"/>
            </p14:xfrm>
          </p:contentPart>
        </mc:Choice>
        <mc:Fallback xmlns="">
          <p:pic>
            <p:nvPicPr>
              <p:cNvPr id="53" name="Ink 52"/>
            </p:nvPicPr>
            <p:blipFill>
              <a:blip/>
            </p:blipFill>
            <p:spPr>
              <a:xfrm>
                <a:off x="7964623" y="4153580"/>
                <a:ext cx="102110" cy="16838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4" name="Ink 53"/>
              <p14:cNvContentPartPr/>
              <p14:nvPr/>
            </p14:nvContentPartPr>
            <p14:xfrm>
              <a:off x="8046311" y="4148477"/>
              <a:ext cx="209327" cy="86746"/>
            </p14:xfrm>
          </p:contentPart>
        </mc:Choice>
        <mc:Fallback xmlns="">
          <p:pic>
            <p:nvPicPr>
              <p:cNvPr id="54" name="Ink 53"/>
            </p:nvPicPr>
            <p:blipFill>
              <a:blip/>
            </p:blipFill>
            <p:spPr>
              <a:xfrm>
                <a:off x="8046311" y="4148477"/>
                <a:ext cx="209327" cy="8674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5" name="Ink 54"/>
              <p14:cNvContentPartPr/>
              <p14:nvPr/>
            </p14:nvContentPartPr>
            <p14:xfrm>
              <a:off x="8130553" y="4092348"/>
              <a:ext cx="43397" cy="221966"/>
            </p14:xfrm>
          </p:contentPart>
        </mc:Choice>
        <mc:Fallback xmlns="">
          <p:pic>
            <p:nvPicPr>
              <p:cNvPr id="55" name="Ink 54"/>
            </p:nvPicPr>
            <p:blipFill>
              <a:blip/>
            </p:blipFill>
            <p:spPr>
              <a:xfrm>
                <a:off x="8130553" y="4092348"/>
                <a:ext cx="43397" cy="22196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6" name="Ink 55"/>
              <p14:cNvContentPartPr/>
              <p14:nvPr/>
            </p14:nvContentPartPr>
            <p14:xfrm>
              <a:off x="8245427" y="4046424"/>
              <a:ext cx="91899" cy="265339"/>
            </p14:xfrm>
          </p:contentPart>
        </mc:Choice>
        <mc:Fallback xmlns="">
          <p:pic>
            <p:nvPicPr>
              <p:cNvPr id="56" name="Ink 55"/>
            </p:nvPicPr>
            <p:blipFill>
              <a:blip/>
            </p:blipFill>
            <p:spPr>
              <a:xfrm>
                <a:off x="8245427" y="4046424"/>
                <a:ext cx="91899" cy="26533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7" name="Ink 56"/>
              <p14:cNvContentPartPr/>
              <p14:nvPr/>
            </p14:nvContentPartPr>
            <p14:xfrm>
              <a:off x="8378170" y="4138272"/>
              <a:ext cx="102111" cy="163286"/>
            </p14:xfrm>
          </p:contentPart>
        </mc:Choice>
        <mc:Fallback xmlns="">
          <p:pic>
            <p:nvPicPr>
              <p:cNvPr id="57" name="Ink 56"/>
            </p:nvPicPr>
            <p:blipFill>
              <a:blip/>
            </p:blipFill>
            <p:spPr>
              <a:xfrm>
                <a:off x="8378170" y="4138272"/>
                <a:ext cx="102111" cy="16328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8" name="Ink 57"/>
              <p14:cNvContentPartPr/>
              <p14:nvPr/>
            </p14:nvContentPartPr>
            <p14:xfrm>
              <a:off x="8480281" y="4163785"/>
              <a:ext cx="76582" cy="112259"/>
            </p14:xfrm>
          </p:contentPart>
        </mc:Choice>
        <mc:Fallback xmlns="">
          <p:pic>
            <p:nvPicPr>
              <p:cNvPr id="58" name="Ink 57"/>
            </p:nvPicPr>
            <p:blipFill>
              <a:blip/>
            </p:blipFill>
            <p:spPr>
              <a:xfrm>
                <a:off x="8480281" y="4163785"/>
                <a:ext cx="76582" cy="11225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9" name="Ink 58"/>
              <p14:cNvContentPartPr/>
              <p14:nvPr/>
            </p14:nvContentPartPr>
            <p14:xfrm>
              <a:off x="8618130" y="4158682"/>
              <a:ext cx="15316" cy="86746"/>
            </p14:xfrm>
          </p:contentPart>
        </mc:Choice>
        <mc:Fallback xmlns="">
          <p:pic>
            <p:nvPicPr>
              <p:cNvPr id="59" name="Ink 58"/>
            </p:nvPicPr>
            <p:blipFill>
              <a:blip/>
            </p:blipFill>
            <p:spPr>
              <a:xfrm>
                <a:off x="8618130" y="4158682"/>
                <a:ext cx="15316" cy="8674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0" name="Ink 59"/>
              <p14:cNvContentPartPr/>
              <p14:nvPr/>
            </p14:nvContentPartPr>
            <p14:xfrm>
              <a:off x="8623236" y="4056629"/>
              <a:ext cx="12764" cy="25514"/>
            </p14:xfrm>
          </p:contentPart>
        </mc:Choice>
        <mc:Fallback xmlns="">
          <p:pic>
            <p:nvPicPr>
              <p:cNvPr id="60" name="Ink 59"/>
            </p:nvPicPr>
            <p:blipFill>
              <a:blip/>
            </p:blipFill>
            <p:spPr>
              <a:xfrm>
                <a:off x="8623236" y="4056629"/>
                <a:ext cx="12764" cy="2551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1" name="Ink 60"/>
              <p14:cNvContentPartPr/>
              <p14:nvPr/>
            </p14:nvContentPartPr>
            <p14:xfrm>
              <a:off x="8699819" y="4097450"/>
              <a:ext cx="204221" cy="229621"/>
            </p14:xfrm>
          </p:contentPart>
        </mc:Choice>
        <mc:Fallback xmlns="">
          <p:pic>
            <p:nvPicPr>
              <p:cNvPr id="61" name="Ink 60"/>
            </p:nvPicPr>
            <p:blipFill>
              <a:blip/>
            </p:blipFill>
            <p:spPr>
              <a:xfrm>
                <a:off x="8699819" y="4097450"/>
                <a:ext cx="204221" cy="22962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2" name="Ink 61"/>
              <p14:cNvContentPartPr/>
              <p14:nvPr/>
            </p14:nvContentPartPr>
            <p14:xfrm>
              <a:off x="8904040" y="4148477"/>
              <a:ext cx="61266" cy="102054"/>
            </p14:xfrm>
          </p:contentPart>
        </mc:Choice>
        <mc:Fallback xmlns="">
          <p:pic>
            <p:nvPicPr>
              <p:cNvPr id="62" name="Ink 61"/>
            </p:nvPicPr>
            <p:blipFill>
              <a:blip/>
            </p:blipFill>
            <p:spPr>
              <a:xfrm>
                <a:off x="8904040" y="4148477"/>
                <a:ext cx="61266" cy="10205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3" name="Ink 62"/>
              <p14:cNvContentPartPr/>
              <p14:nvPr/>
            </p14:nvContentPartPr>
            <p14:xfrm>
              <a:off x="9011256" y="4061732"/>
              <a:ext cx="137849" cy="163286"/>
            </p14:xfrm>
          </p:contentPart>
        </mc:Choice>
        <mc:Fallback xmlns="">
          <p:pic>
            <p:nvPicPr>
              <p:cNvPr id="63" name="Ink 62"/>
            </p:nvPicPr>
            <p:blipFill>
              <a:blip/>
            </p:blipFill>
            <p:spPr>
              <a:xfrm>
                <a:off x="9011256" y="4061732"/>
                <a:ext cx="137849" cy="16328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4" name="Ink 63"/>
              <p14:cNvContentPartPr/>
              <p14:nvPr/>
            </p14:nvContentPartPr>
            <p14:xfrm>
              <a:off x="9138894" y="4122964"/>
              <a:ext cx="56161" cy="142875"/>
            </p14:xfrm>
          </p:contentPart>
        </mc:Choice>
        <mc:Fallback xmlns="">
          <p:pic>
            <p:nvPicPr>
              <p:cNvPr id="64" name="Ink 63"/>
            </p:nvPicPr>
            <p:blipFill>
              <a:blip/>
            </p:blipFill>
            <p:spPr>
              <a:xfrm>
                <a:off x="9138894" y="4122964"/>
                <a:ext cx="56161" cy="14287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5" name="Ink 64"/>
              <p14:cNvContentPartPr/>
              <p14:nvPr/>
            </p14:nvContentPartPr>
            <p14:xfrm>
              <a:off x="9266532" y="4117861"/>
              <a:ext cx="15316" cy="132670"/>
            </p14:xfrm>
          </p:contentPart>
        </mc:Choice>
        <mc:Fallback xmlns="">
          <p:pic>
            <p:nvPicPr>
              <p:cNvPr id="65" name="Ink 64"/>
            </p:nvPicPr>
            <p:blipFill>
              <a:blip/>
            </p:blipFill>
            <p:spPr>
              <a:xfrm>
                <a:off x="9266532" y="4117861"/>
                <a:ext cx="15316" cy="13267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6" name="Ink 65"/>
              <p14:cNvContentPartPr/>
              <p14:nvPr/>
            </p14:nvContentPartPr>
            <p14:xfrm>
              <a:off x="9271638" y="4071937"/>
              <a:ext cx="38291" cy="30616"/>
            </p14:xfrm>
          </p:contentPart>
        </mc:Choice>
        <mc:Fallback xmlns="">
          <p:pic>
            <p:nvPicPr>
              <p:cNvPr id="66" name="Ink 65"/>
            </p:nvPicPr>
            <p:blipFill>
              <a:blip/>
            </p:blipFill>
            <p:spPr>
              <a:xfrm>
                <a:off x="9271638" y="4071937"/>
                <a:ext cx="38291" cy="3061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7" name="Ink 66"/>
              <p14:cNvContentPartPr/>
              <p14:nvPr/>
            </p14:nvContentPartPr>
            <p14:xfrm>
              <a:off x="9348221" y="4097450"/>
              <a:ext cx="76582" cy="137773"/>
            </p14:xfrm>
          </p:contentPart>
        </mc:Choice>
        <mc:Fallback xmlns="">
          <p:pic>
            <p:nvPicPr>
              <p:cNvPr id="67" name="Ink 66"/>
            </p:nvPicPr>
            <p:blipFill>
              <a:blip/>
            </p:blipFill>
            <p:spPr>
              <a:xfrm>
                <a:off x="9348221" y="4097450"/>
                <a:ext cx="76582" cy="13777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99" name="Ink 98"/>
              <p14:cNvContentPartPr/>
              <p14:nvPr/>
            </p14:nvContentPartPr>
            <p14:xfrm>
              <a:off x="2297487" y="4768453"/>
              <a:ext cx="201668" cy="22962"/>
            </p14:xfrm>
          </p:contentPart>
        </mc:Choice>
        <mc:Fallback xmlns="">
          <p:pic>
            <p:nvPicPr>
              <p:cNvPr id="99" name="Ink 98"/>
            </p:nvPicPr>
            <p:blipFill>
              <a:blip/>
            </p:blipFill>
            <p:spPr>
              <a:xfrm>
                <a:off x="2297487" y="4768453"/>
                <a:ext cx="201668" cy="2296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100" name="Ink 99"/>
              <p14:cNvContentPartPr/>
              <p14:nvPr/>
            </p14:nvContentPartPr>
            <p14:xfrm>
              <a:off x="2455758" y="4699567"/>
              <a:ext cx="137850" cy="142875"/>
            </p14:xfrm>
          </p:contentPart>
        </mc:Choice>
        <mc:Fallback xmlns="">
          <p:pic>
            <p:nvPicPr>
              <p:cNvPr id="100" name="Ink 99"/>
            </p:nvPicPr>
            <p:blipFill>
              <a:blip/>
            </p:blipFill>
            <p:spPr>
              <a:xfrm>
                <a:off x="2455758" y="4699567"/>
                <a:ext cx="137850" cy="14287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101" name="Ink 100"/>
              <p14:cNvContentPartPr/>
              <p14:nvPr/>
            </p14:nvContentPartPr>
            <p14:xfrm>
              <a:off x="2685507" y="4689361"/>
              <a:ext cx="148060" cy="137772"/>
            </p14:xfrm>
          </p:contentPart>
        </mc:Choice>
        <mc:Fallback xmlns="">
          <p:pic>
            <p:nvPicPr>
              <p:cNvPr id="101" name="Ink 100"/>
            </p:nvPicPr>
            <p:blipFill>
              <a:blip/>
            </p:blipFill>
            <p:spPr>
              <a:xfrm>
                <a:off x="2685507" y="4689361"/>
                <a:ext cx="148060" cy="13777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102" name="Ink 101"/>
              <p14:cNvContentPartPr/>
              <p14:nvPr/>
            </p14:nvContentPartPr>
            <p14:xfrm>
              <a:off x="2843778" y="4740388"/>
              <a:ext cx="5106" cy="71437"/>
            </p14:xfrm>
          </p:contentPart>
        </mc:Choice>
        <mc:Fallback xmlns="">
          <p:pic>
            <p:nvPicPr>
              <p:cNvPr id="102" name="Ink 101"/>
            </p:nvPicPr>
            <p:blipFill>
              <a:blip/>
            </p:blipFill>
            <p:spPr>
              <a:xfrm>
                <a:off x="2843778" y="4740388"/>
                <a:ext cx="5106" cy="7143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103" name="Ink 102"/>
              <p14:cNvContentPartPr/>
              <p14:nvPr/>
            </p14:nvContentPartPr>
            <p14:xfrm>
              <a:off x="2843778" y="4653642"/>
              <a:ext cx="2553" cy="20411"/>
            </p14:xfrm>
          </p:contentPart>
        </mc:Choice>
        <mc:Fallback xmlns="">
          <p:pic>
            <p:nvPicPr>
              <p:cNvPr id="103" name="Ink 102"/>
            </p:nvPicPr>
            <p:blipFill>
              <a:blip/>
            </p:blipFill>
            <p:spPr>
              <a:xfrm>
                <a:off x="2843778" y="4653642"/>
                <a:ext cx="2553" cy="2041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104" name="Ink 103"/>
              <p14:cNvContentPartPr/>
              <p14:nvPr/>
            </p14:nvContentPartPr>
            <p14:xfrm>
              <a:off x="2899939" y="4714875"/>
              <a:ext cx="117427" cy="15307"/>
            </p14:xfrm>
          </p:contentPart>
        </mc:Choice>
        <mc:Fallback xmlns="">
          <p:pic>
            <p:nvPicPr>
              <p:cNvPr id="104" name="Ink 103"/>
            </p:nvPicPr>
            <p:blipFill>
              <a:blip/>
            </p:blipFill>
            <p:spPr>
              <a:xfrm>
                <a:off x="2899939" y="4714875"/>
                <a:ext cx="117427" cy="15307"/>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105" name="Ink 104"/>
              <p14:cNvContentPartPr/>
              <p14:nvPr/>
            </p14:nvContentPartPr>
            <p14:xfrm>
              <a:off x="2950995" y="4648540"/>
              <a:ext cx="33185" cy="140323"/>
            </p14:xfrm>
          </p:contentPart>
        </mc:Choice>
        <mc:Fallback xmlns="">
          <p:pic>
            <p:nvPicPr>
              <p:cNvPr id="105" name="Ink 104"/>
            </p:nvPicPr>
            <p:blipFill>
              <a:blip/>
            </p:blipFill>
            <p:spPr>
              <a:xfrm>
                <a:off x="2950995" y="4648540"/>
                <a:ext cx="33185" cy="140323"/>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106" name="Ink 105"/>
              <p14:cNvContentPartPr/>
              <p14:nvPr/>
            </p14:nvContentPartPr>
            <p14:xfrm>
              <a:off x="3104160" y="4628129"/>
              <a:ext cx="122533" cy="173491"/>
            </p14:xfrm>
          </p:contentPart>
        </mc:Choice>
        <mc:Fallback xmlns="">
          <p:pic>
            <p:nvPicPr>
              <p:cNvPr id="106" name="Ink 105"/>
            </p:nvPicPr>
            <p:blipFill>
              <a:blip/>
            </p:blipFill>
            <p:spPr>
              <a:xfrm>
                <a:off x="3104160" y="4628129"/>
                <a:ext cx="122533" cy="17349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113" name="Ink 112"/>
              <p14:cNvContentPartPr/>
              <p14:nvPr/>
            </p14:nvContentPartPr>
            <p14:xfrm>
              <a:off x="3395176" y="4612821"/>
              <a:ext cx="102110" cy="244929"/>
            </p14:xfrm>
          </p:contentPart>
        </mc:Choice>
        <mc:Fallback xmlns="">
          <p:pic>
            <p:nvPicPr>
              <p:cNvPr id="113" name="Ink 112"/>
            </p:nvPicPr>
            <p:blipFill>
              <a:blip/>
            </p:blipFill>
            <p:spPr>
              <a:xfrm>
                <a:off x="3395176" y="4612821"/>
                <a:ext cx="102110" cy="24492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114" name="Ink 113"/>
              <p14:cNvContentPartPr/>
              <p14:nvPr/>
            </p14:nvContentPartPr>
            <p14:xfrm>
              <a:off x="3481969" y="4699567"/>
              <a:ext cx="119980" cy="173491"/>
            </p14:xfrm>
          </p:contentPart>
        </mc:Choice>
        <mc:Fallback xmlns="">
          <p:pic>
            <p:nvPicPr>
              <p:cNvPr id="114" name="Ink 113"/>
            </p:nvPicPr>
            <p:blipFill>
              <a:blip/>
            </p:blipFill>
            <p:spPr>
              <a:xfrm>
                <a:off x="3481969" y="4699567"/>
                <a:ext cx="119980" cy="17349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115" name="Ink 114"/>
              <p14:cNvContentPartPr/>
              <p14:nvPr/>
            </p14:nvContentPartPr>
            <p14:xfrm>
              <a:off x="3604502" y="4699567"/>
              <a:ext cx="107216" cy="112258"/>
            </p14:xfrm>
          </p:contentPart>
        </mc:Choice>
        <mc:Fallback xmlns="">
          <p:pic>
            <p:nvPicPr>
              <p:cNvPr id="115" name="Ink 114"/>
            </p:nvPicPr>
            <p:blipFill>
              <a:blip/>
            </p:blipFill>
            <p:spPr>
              <a:xfrm>
                <a:off x="3604502" y="4699567"/>
                <a:ext cx="107216" cy="11225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116" name="Ink 115"/>
              <p14:cNvContentPartPr/>
              <p14:nvPr/>
            </p14:nvContentPartPr>
            <p14:xfrm>
              <a:off x="3719377" y="4668950"/>
              <a:ext cx="150613" cy="20411"/>
            </p14:xfrm>
          </p:contentPart>
        </mc:Choice>
        <mc:Fallback xmlns="">
          <p:pic>
            <p:nvPicPr>
              <p:cNvPr id="116" name="Ink 115"/>
            </p:nvPicPr>
            <p:blipFill>
              <a:blip/>
            </p:blipFill>
            <p:spPr>
              <a:xfrm>
                <a:off x="3719377" y="4668950"/>
                <a:ext cx="150613" cy="2041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117" name="Ink 116"/>
              <p14:cNvContentPartPr/>
              <p14:nvPr/>
            </p14:nvContentPartPr>
            <p14:xfrm>
              <a:off x="3778090" y="4607718"/>
              <a:ext cx="35738" cy="168389"/>
            </p14:xfrm>
          </p:contentPart>
        </mc:Choice>
        <mc:Fallback xmlns="">
          <p:pic>
            <p:nvPicPr>
              <p:cNvPr id="117" name="Ink 116"/>
            </p:nvPicPr>
            <p:blipFill>
              <a:blip/>
            </p:blipFill>
            <p:spPr>
              <a:xfrm>
                <a:off x="3778090" y="4607718"/>
                <a:ext cx="35738" cy="16838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118" name="Ink 117"/>
              <p14:cNvContentPartPr/>
              <p14:nvPr/>
            </p14:nvContentPartPr>
            <p14:xfrm>
              <a:off x="3864884" y="4674053"/>
              <a:ext cx="51055" cy="117362"/>
            </p14:xfrm>
          </p:contentPart>
        </mc:Choice>
        <mc:Fallback xmlns="">
          <p:pic>
            <p:nvPicPr>
              <p:cNvPr id="118" name="Ink 117"/>
            </p:nvPicPr>
            <p:blipFill>
              <a:blip/>
            </p:blipFill>
            <p:spPr>
              <a:xfrm>
                <a:off x="3864884" y="4674053"/>
                <a:ext cx="51055" cy="11736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119" name="Ink 118"/>
              <p14:cNvContentPartPr/>
              <p14:nvPr/>
            </p14:nvContentPartPr>
            <p14:xfrm>
              <a:off x="3877648" y="4668950"/>
              <a:ext cx="33186" cy="66335"/>
            </p14:xfrm>
          </p:contentPart>
        </mc:Choice>
        <mc:Fallback xmlns="">
          <p:pic>
            <p:nvPicPr>
              <p:cNvPr id="119" name="Ink 118"/>
            </p:nvPicPr>
            <p:blipFill>
              <a:blip/>
            </p:blipFill>
            <p:spPr>
              <a:xfrm>
                <a:off x="3877648" y="4668950"/>
                <a:ext cx="33186" cy="6633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120" name="Ink 119"/>
              <p14:cNvContentPartPr/>
              <p14:nvPr/>
            </p14:nvContentPartPr>
            <p14:xfrm>
              <a:off x="3941467" y="4653642"/>
              <a:ext cx="12764" cy="107157"/>
            </p14:xfrm>
          </p:contentPart>
        </mc:Choice>
        <mc:Fallback xmlns="">
          <p:pic>
            <p:nvPicPr>
              <p:cNvPr id="120" name="Ink 119"/>
            </p:nvPicPr>
            <p:blipFill>
              <a:blip/>
            </p:blipFill>
            <p:spPr>
              <a:xfrm>
                <a:off x="3941467" y="4653642"/>
                <a:ext cx="12764" cy="10715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121" name="Ink 120"/>
              <p14:cNvContentPartPr/>
              <p14:nvPr/>
            </p14:nvContentPartPr>
            <p14:xfrm>
              <a:off x="3926150" y="4582205"/>
              <a:ext cx="15317" cy="15308"/>
            </p14:xfrm>
          </p:contentPart>
        </mc:Choice>
        <mc:Fallback xmlns="">
          <p:pic>
            <p:nvPicPr>
              <p:cNvPr id="121" name="Ink 120"/>
            </p:nvPicPr>
            <p:blipFill>
              <a:blip/>
            </p:blipFill>
            <p:spPr>
              <a:xfrm>
                <a:off x="3926150" y="4582205"/>
                <a:ext cx="15317" cy="1530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122" name="Ink 121"/>
              <p14:cNvContentPartPr/>
              <p14:nvPr/>
            </p14:nvContentPartPr>
            <p14:xfrm>
              <a:off x="4012944" y="4633232"/>
              <a:ext cx="104664" cy="112259"/>
            </p14:xfrm>
          </p:contentPart>
        </mc:Choice>
        <mc:Fallback xmlns="">
          <p:pic>
            <p:nvPicPr>
              <p:cNvPr id="122" name="Ink 121"/>
            </p:nvPicPr>
            <p:blipFill>
              <a:blip/>
            </p:blipFill>
            <p:spPr>
              <a:xfrm>
                <a:off x="4012944" y="4633232"/>
                <a:ext cx="104664" cy="11225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123" name="Ink 122"/>
              <p14:cNvContentPartPr/>
              <p14:nvPr/>
            </p14:nvContentPartPr>
            <p14:xfrm>
              <a:off x="4222271" y="4556692"/>
              <a:ext cx="81688" cy="244928"/>
            </p14:xfrm>
          </p:contentPart>
        </mc:Choice>
        <mc:Fallback xmlns="">
          <p:pic>
            <p:nvPicPr>
              <p:cNvPr id="123" name="Ink 122"/>
            </p:nvPicPr>
            <p:blipFill>
              <a:blip/>
            </p:blipFill>
            <p:spPr>
              <a:xfrm>
                <a:off x="4222271" y="4556692"/>
                <a:ext cx="81688" cy="24492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124" name="Ink 123"/>
              <p14:cNvContentPartPr/>
              <p14:nvPr/>
            </p14:nvContentPartPr>
            <p14:xfrm>
              <a:off x="4360120" y="4689361"/>
              <a:ext cx="360" cy="79092"/>
            </p14:xfrm>
          </p:contentPart>
        </mc:Choice>
        <mc:Fallback xmlns="">
          <p:pic>
            <p:nvPicPr>
              <p:cNvPr id="124" name="Ink 123"/>
            </p:nvPicPr>
            <p:blipFill>
              <a:blip/>
            </p:blipFill>
            <p:spPr>
              <a:xfrm>
                <a:off x="4360120" y="4689361"/>
                <a:ext cx="360" cy="7909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125" name="Ink 124"/>
              <p14:cNvContentPartPr/>
              <p14:nvPr/>
            </p14:nvContentPartPr>
            <p14:xfrm>
              <a:off x="4349909" y="4607718"/>
              <a:ext cx="7658" cy="17860"/>
            </p14:xfrm>
          </p:contentPart>
        </mc:Choice>
        <mc:Fallback xmlns="">
          <p:pic>
            <p:nvPicPr>
              <p:cNvPr id="125" name="Ink 124"/>
            </p:nvPicPr>
            <p:blipFill>
              <a:blip/>
            </p:blipFill>
            <p:spPr>
              <a:xfrm>
                <a:off x="4349909" y="4607718"/>
                <a:ext cx="7658" cy="1786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126" name="Ink 125"/>
              <p14:cNvContentPartPr/>
              <p14:nvPr/>
            </p14:nvContentPartPr>
            <p14:xfrm>
              <a:off x="4406070" y="4541383"/>
              <a:ext cx="183799" cy="229621"/>
            </p14:xfrm>
          </p:contentPart>
        </mc:Choice>
        <mc:Fallback xmlns="">
          <p:pic>
            <p:nvPicPr>
              <p:cNvPr id="126" name="Ink 125"/>
            </p:nvPicPr>
            <p:blipFill>
              <a:blip/>
            </p:blipFill>
            <p:spPr>
              <a:xfrm>
                <a:off x="4406070" y="4541383"/>
                <a:ext cx="183799" cy="229621"/>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127" name="Ink 126"/>
              <p14:cNvContentPartPr/>
              <p14:nvPr/>
            </p14:nvContentPartPr>
            <p14:xfrm>
              <a:off x="4605185" y="4597513"/>
              <a:ext cx="188905" cy="163286"/>
            </p14:xfrm>
          </p:contentPart>
        </mc:Choice>
        <mc:Fallback xmlns="">
          <p:pic>
            <p:nvPicPr>
              <p:cNvPr id="127" name="Ink 126"/>
            </p:nvPicPr>
            <p:blipFill>
              <a:blip/>
            </p:blipFill>
            <p:spPr>
              <a:xfrm>
                <a:off x="4605185" y="4597513"/>
                <a:ext cx="188905" cy="16328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128" name="Ink 127"/>
              <p14:cNvContentPartPr/>
              <p14:nvPr/>
            </p14:nvContentPartPr>
            <p14:xfrm>
              <a:off x="4906412" y="4572000"/>
              <a:ext cx="51055" cy="295955"/>
            </p14:xfrm>
          </p:contentPart>
        </mc:Choice>
        <mc:Fallback xmlns="">
          <p:pic>
            <p:nvPicPr>
              <p:cNvPr id="128" name="Ink 127"/>
            </p:nvPicPr>
            <p:blipFill>
              <a:blip/>
            </p:blipFill>
            <p:spPr>
              <a:xfrm>
                <a:off x="4906412" y="4572000"/>
                <a:ext cx="51055" cy="29595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129" name="Ink 128"/>
              <p14:cNvContentPartPr/>
              <p14:nvPr/>
            </p14:nvContentPartPr>
            <p14:xfrm>
              <a:off x="4998311" y="4709772"/>
              <a:ext cx="30633" cy="86745"/>
            </p14:xfrm>
          </p:contentPart>
        </mc:Choice>
        <mc:Fallback xmlns="">
          <p:pic>
            <p:nvPicPr>
              <p:cNvPr id="129" name="Ink 128"/>
            </p:nvPicPr>
            <p:blipFill>
              <a:blip/>
            </p:blipFill>
            <p:spPr>
              <a:xfrm>
                <a:off x="4998311" y="4709772"/>
                <a:ext cx="30633" cy="8674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130" name="Ink 129"/>
              <p14:cNvContentPartPr/>
              <p14:nvPr/>
            </p14:nvContentPartPr>
            <p14:xfrm>
              <a:off x="5090211" y="4684258"/>
              <a:ext cx="51055" cy="112259"/>
            </p14:xfrm>
          </p:contentPart>
        </mc:Choice>
        <mc:Fallback xmlns="">
          <p:pic>
            <p:nvPicPr>
              <p:cNvPr id="130" name="Ink 129"/>
            </p:nvPicPr>
            <p:blipFill>
              <a:blip/>
            </p:blipFill>
            <p:spPr>
              <a:xfrm>
                <a:off x="5090211" y="4684258"/>
                <a:ext cx="51055" cy="11225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131" name="Ink 130"/>
              <p14:cNvContentPartPr/>
              <p14:nvPr/>
            </p14:nvContentPartPr>
            <p14:xfrm>
              <a:off x="5177004" y="4663848"/>
              <a:ext cx="35739" cy="137772"/>
            </p14:xfrm>
          </p:contentPart>
        </mc:Choice>
        <mc:Fallback xmlns="">
          <p:pic>
            <p:nvPicPr>
              <p:cNvPr id="131" name="Ink 130"/>
            </p:nvPicPr>
            <p:blipFill>
              <a:blip/>
            </p:blipFill>
            <p:spPr>
              <a:xfrm>
                <a:off x="5177004" y="4663848"/>
                <a:ext cx="35739" cy="137772"/>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132" name="Ink 131"/>
              <p14:cNvContentPartPr/>
              <p14:nvPr/>
            </p14:nvContentPartPr>
            <p14:xfrm>
              <a:off x="6039839" y="5352709"/>
              <a:ext cx="1541869" cy="91848"/>
            </p14:xfrm>
          </p:contentPart>
        </mc:Choice>
        <mc:Fallback xmlns="">
          <p:pic>
            <p:nvPicPr>
              <p:cNvPr id="132" name="Ink 131"/>
            </p:nvPicPr>
            <p:blipFill>
              <a:blip/>
            </p:blipFill>
            <p:spPr>
              <a:xfrm>
                <a:off x="6039839" y="5352709"/>
                <a:ext cx="1541869" cy="9184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133" name="Ink 132"/>
              <p14:cNvContentPartPr/>
              <p14:nvPr/>
            </p14:nvContentPartPr>
            <p14:xfrm>
              <a:off x="658613" y="5883388"/>
              <a:ext cx="2113688" cy="183697"/>
            </p14:xfrm>
          </p:contentPart>
        </mc:Choice>
        <mc:Fallback xmlns="">
          <p:pic>
            <p:nvPicPr>
              <p:cNvPr id="133" name="Ink 132"/>
            </p:nvPicPr>
            <p:blipFill>
              <a:blip/>
            </p:blipFill>
            <p:spPr>
              <a:xfrm>
                <a:off x="658613" y="5883388"/>
                <a:ext cx="2113688" cy="18369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135" name="Ink 134"/>
              <p14:cNvContentPartPr/>
              <p14:nvPr/>
            </p14:nvContentPartPr>
            <p14:xfrm>
              <a:off x="689246" y="4296455"/>
              <a:ext cx="719879" cy="51026"/>
            </p14:xfrm>
          </p:contentPart>
        </mc:Choice>
        <mc:Fallback xmlns="">
          <p:pic>
            <p:nvPicPr>
              <p:cNvPr id="135" name="Ink 134"/>
            </p:nvPicPr>
            <p:blipFill>
              <a:blip/>
            </p:blipFill>
            <p:spPr>
              <a:xfrm>
                <a:off x="689246" y="4296455"/>
                <a:ext cx="719879" cy="5102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36" name="Ink 135"/>
              <p14:cNvContentPartPr/>
              <p14:nvPr/>
            </p14:nvContentPartPr>
            <p14:xfrm>
              <a:off x="857728" y="4725080"/>
              <a:ext cx="1501025" cy="56129"/>
            </p14:xfrm>
          </p:contentPart>
        </mc:Choice>
        <mc:Fallback xmlns="">
          <p:pic>
            <p:nvPicPr>
              <p:cNvPr id="136" name="Ink 135"/>
            </p:nvPicPr>
            <p:blipFill>
              <a:blip/>
            </p:blipFill>
            <p:spPr>
              <a:xfrm>
                <a:off x="857728" y="4725080"/>
                <a:ext cx="1501025" cy="5612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37" name="Ink 136"/>
              <p14:cNvContentPartPr/>
              <p14:nvPr/>
            </p14:nvContentPartPr>
            <p14:xfrm>
              <a:off x="842412" y="5306785"/>
              <a:ext cx="1143638" cy="33168"/>
            </p14:xfrm>
          </p:contentPart>
        </mc:Choice>
        <mc:Fallback xmlns="">
          <p:pic>
            <p:nvPicPr>
              <p:cNvPr id="137" name="Ink 136"/>
            </p:nvPicPr>
            <p:blipFill>
              <a:blip/>
            </p:blipFill>
            <p:spPr>
              <a:xfrm>
                <a:off x="842412" y="5306785"/>
                <a:ext cx="1143638" cy="3316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38" name="Ink 137"/>
              <p14:cNvContentPartPr/>
              <p14:nvPr/>
            </p14:nvContentPartPr>
            <p14:xfrm>
              <a:off x="816884" y="5730308"/>
              <a:ext cx="1740985" cy="51027"/>
            </p14:xfrm>
          </p:contentPart>
        </mc:Choice>
        <mc:Fallback xmlns="">
          <p:pic>
            <p:nvPicPr>
              <p:cNvPr id="138" name="Ink 137"/>
            </p:nvPicPr>
            <p:blipFill>
              <a:blip/>
            </p:blipFill>
            <p:spPr>
              <a:xfrm>
                <a:off x="816884" y="5730308"/>
                <a:ext cx="1740985" cy="51027"/>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b="1"/>
              <a:t>Low-Sodium Diet</a:t>
            </a:r>
            <a:br>
              <a:rPr lang="en-US" b="1"/>
            </a:br>
            <a:br>
              <a:rPr lang="en-US" b="1"/>
            </a:br>
            <a:endParaRPr lang="en-US"/>
          </a:p>
        </p:txBody>
      </p:sp>
      <p:sp>
        <p:nvSpPr>
          <p:cNvPr id="3" name="Content Placeholder 2"/>
          <p:cNvSpPr/>
          <p:nvPr>
            <p:ph idx="1"/>
          </p:nvPr>
        </p:nvSpPr>
        <p:spPr>
          <a:xfrm>
            <a:off x="182881" y="1800304"/>
            <a:ext cx="3216536" cy="3202002"/>
          </a:xfrm>
        </p:spPr>
        <p:txBody>
          <a:bodyPr/>
          <a:lstStyle/>
          <a:p>
            <a:pPr marL="0" indent="0">
              <a:buNone/>
            </a:pPr>
            <a:r>
              <a:rPr lang="en-US" b="1"/>
              <a:t>Low-Sodium Diet</a:t>
            </a:r>
            <a:endParaRPr lang="en-US" b="1"/>
          </a:p>
          <a:p>
            <a:pPr marL="0" indent="0">
              <a:buNone/>
            </a:pPr>
            <a:r>
              <a:rPr lang="en-US"/>
              <a:t>About 75 percent of the sodium in a typical diet comes from processed foods, about 10 percent from unprocessed natural foods, and about 15 percent from table salt </a:t>
            </a:r>
            <a:endParaRPr lang="en-US"/>
          </a:p>
          <a:p>
            <a:pPr marL="0" indent="0">
              <a:buNone/>
            </a:pPr>
            <a:r>
              <a:rPr lang="en-US" b="1" u="sng"/>
              <a:t>Sodium in foods</a:t>
            </a:r>
            <a:endParaRPr lang="en-US" b="1" u="sng"/>
          </a:p>
          <a:p>
            <a:pPr marL="0" indent="0">
              <a:buNone/>
            </a:pPr>
            <a:endParaRPr lang="en-US"/>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13373" y="1289304"/>
            <a:ext cx="8143521" cy="50238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t>Acute Kidney Injury </a:t>
            </a:r>
            <a:br>
              <a:rPr lang="en-US"/>
            </a:br>
            <a:endParaRPr lang="en-US"/>
          </a:p>
        </p:txBody>
      </p:sp>
      <p:sp>
        <p:nvSpPr>
          <p:cNvPr id="3" name="Content Placeholder 2"/>
          <p:cNvSpPr/>
          <p:nvPr>
            <p:ph idx="1"/>
          </p:nvPr>
        </p:nvSpPr>
        <p:spPr/>
        <p:txBody>
          <a:bodyPr/>
          <a:lstStyle/>
          <a:p>
            <a:pPr marL="0" indent="0">
              <a:buNone/>
            </a:pPr>
            <a:r>
              <a:rPr lang="en-US">
                <a:latin typeface="Times" pitchFamily="2" charset="0"/>
              </a:rPr>
              <a:t>A rapid deterioration in kidney function, over hours or days. This leads to </a:t>
            </a:r>
            <a:endParaRPr lang="en-US">
              <a:latin typeface="Times" pitchFamily="2" charset="0"/>
            </a:endParaRPr>
          </a:p>
          <a:p>
            <a:r>
              <a:rPr lang="en-US">
                <a:latin typeface="Times" pitchFamily="2" charset="0"/>
              </a:rPr>
              <a:t>Reduction in urine output </a:t>
            </a:r>
            <a:endParaRPr lang="en-US">
              <a:latin typeface="Times" pitchFamily="2" charset="0"/>
            </a:endParaRPr>
          </a:p>
          <a:p>
            <a:r>
              <a:rPr lang="en-US">
                <a:latin typeface="Times" pitchFamily="2" charset="0"/>
              </a:rPr>
              <a:t>Build up of nitrogenous wastes in the blood </a:t>
            </a:r>
            <a:endParaRPr lang="en-US">
              <a:latin typeface="Times" pitchFamily="2" charset="0"/>
            </a:endParaRPr>
          </a:p>
          <a:p>
            <a:r>
              <a:rPr lang="en-US">
                <a:latin typeface="Times" pitchFamily="2" charset="0"/>
              </a:rPr>
              <a:t>With prompt treatment, acute kidney injury is often reversible, although mortality rates are high, ranging from 36 to 86 percent. </a:t>
            </a:r>
            <a:endParaRPr lang="en-US">
              <a:latin typeface="Times" pitchFamily="2" charset="0"/>
            </a:endParaRPr>
          </a:p>
          <a:p>
            <a:r>
              <a:rPr lang="en-US">
                <a:latin typeface="Times" pitchFamily="2" charset="0"/>
              </a:rPr>
              <a:t>Serum creatinine increases</a:t>
            </a:r>
            <a:endParaRPr lang="en-US">
              <a:latin typeface="Times" pitchFamily="2" charset="0"/>
            </a:endParaRPr>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372203" y="2680723"/>
              <a:ext cx="2610253" cy="109178"/>
            </p14:xfrm>
          </p:contentPart>
        </mc:Choice>
        <mc:Fallback xmlns="">
          <p:pic>
            <p:nvPicPr>
              <p:cNvPr id="4" name="Ink 3"/>
            </p:nvPicPr>
            <p:blipFill>
              <a:blip/>
            </p:blipFill>
            <p:spPr>
              <a:xfrm>
                <a:off x="1372203" y="2680723"/>
                <a:ext cx="2610253" cy="10917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433530" y="3128930"/>
              <a:ext cx="3098957" cy="80447"/>
            </p14:xfrm>
          </p:contentPart>
        </mc:Choice>
        <mc:Fallback xmlns="">
          <p:pic>
            <p:nvPicPr>
              <p:cNvPr id="5" name="Ink 4"/>
            </p:nvPicPr>
            <p:blipFill>
              <a:blip/>
            </p:blipFill>
            <p:spPr>
              <a:xfrm>
                <a:off x="1433530" y="3128930"/>
                <a:ext cx="3098957" cy="8044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515239" y="3136592"/>
              <a:ext cx="1287878" cy="76616"/>
            </p14:xfrm>
          </p:contentPart>
        </mc:Choice>
        <mc:Fallback xmlns="">
          <p:pic>
            <p:nvPicPr>
              <p:cNvPr id="6" name="Ink 5"/>
            </p:nvPicPr>
            <p:blipFill>
              <a:blip/>
            </p:blipFill>
            <p:spPr>
              <a:xfrm>
                <a:off x="4515239" y="3136592"/>
                <a:ext cx="1287878" cy="7661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3" name="Ink 12"/>
              <p14:cNvContentPartPr/>
              <p14:nvPr/>
            </p14:nvContentPartPr>
            <p14:xfrm>
              <a:off x="1444864" y="4286250"/>
              <a:ext cx="2629347" cy="30616"/>
            </p14:xfrm>
          </p:contentPart>
        </mc:Choice>
        <mc:Fallback xmlns="">
          <p:pic>
            <p:nvPicPr>
              <p:cNvPr id="13" name="Ink 12"/>
            </p:nvPicPr>
            <p:blipFill>
              <a:blip/>
            </p:blipFill>
            <p:spPr>
              <a:xfrm>
                <a:off x="1444864" y="4286250"/>
                <a:ext cx="2629347" cy="30616"/>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671815" y="484631"/>
            <a:ext cx="5180345" cy="763255"/>
          </a:xfrm>
        </p:spPr>
        <p:txBody>
          <a:bodyPr>
            <a:normAutofit fontScale="90000"/>
          </a:bodyPr>
          <a:lstStyle/>
          <a:p>
            <a:r>
              <a:rPr lang="en-US"/>
              <a:t>Causes</a:t>
            </a:r>
            <a:endParaRPr lang="en-US"/>
          </a:p>
        </p:txBody>
      </p:sp>
      <p:sp>
        <p:nvSpPr>
          <p:cNvPr id="4" name="TextBox 3"/>
          <p:cNvSpPr txBox="1"/>
          <p:nvPr/>
        </p:nvSpPr>
        <p:spPr>
          <a:xfrm>
            <a:off x="466542" y="1359991"/>
            <a:ext cx="6320656" cy="1200329"/>
          </a:xfrm>
          <a:prstGeom prst="rect">
            <a:avLst/>
          </a:prstGeom>
          <a:noFill/>
        </p:spPr>
        <p:txBody>
          <a:bodyPr wrap="square" rtlCol="0">
            <a:spAutoFit/>
          </a:bodyPr>
          <a:lstStyle/>
          <a:p>
            <a:r>
              <a:rPr lang="en-US" b="1">
                <a:latin typeface="Times" pitchFamily="2" charset="0"/>
              </a:rPr>
              <a:t>Often develops as a consequence of critical illness, sepsis, or major surgery</a:t>
            </a:r>
            <a:endParaRPr lang="en-US" b="1">
              <a:latin typeface="Times" pitchFamily="2" charset="0"/>
            </a:endParaRPr>
          </a:p>
          <a:p>
            <a:r>
              <a:rPr lang="en-US" b="1"/>
              <a:t> </a:t>
            </a:r>
            <a:endParaRPr lang="en-US" b="1"/>
          </a:p>
          <a:p>
            <a:endParaRPr lang="en-US"/>
          </a:p>
        </p:txBody>
      </p:sp>
      <p:sp>
        <p:nvSpPr>
          <p:cNvPr id="6" name="TextBox 5"/>
          <p:cNvSpPr txBox="1"/>
          <p:nvPr/>
        </p:nvSpPr>
        <p:spPr>
          <a:xfrm>
            <a:off x="466542" y="2019871"/>
            <a:ext cx="11868527" cy="4339650"/>
          </a:xfrm>
          <a:prstGeom prst="rect">
            <a:avLst/>
          </a:prstGeom>
          <a:noFill/>
        </p:spPr>
        <p:txBody>
          <a:bodyPr wrap="square" rtlCol="0">
            <a:spAutoFit/>
          </a:bodyPr>
          <a:lstStyle/>
          <a:p>
            <a:r>
              <a:rPr lang="en-US" sz="2000">
                <a:latin typeface="Times" pitchFamily="2" charset="0"/>
              </a:rPr>
              <a:t>To aid in diagnosis and treatment</a:t>
            </a:r>
            <a:endParaRPr lang="en-US" sz="2000">
              <a:latin typeface="Times" pitchFamily="2" charset="0"/>
            </a:endParaRPr>
          </a:p>
          <a:p>
            <a:r>
              <a:rPr lang="en-US" sz="2000">
                <a:latin typeface="Times" pitchFamily="2" charset="0"/>
              </a:rPr>
              <a:t>Classified as </a:t>
            </a:r>
            <a:endParaRPr lang="en-US" sz="2000">
              <a:latin typeface="Times" pitchFamily="2" charset="0"/>
            </a:endParaRPr>
          </a:p>
          <a:p>
            <a:pPr marL="285750" indent="-285750">
              <a:buFont typeface="Arial" charset="0"/>
              <a:buChar char="•"/>
            </a:pPr>
            <a:r>
              <a:rPr lang="en-US" sz="2000" b="1">
                <a:solidFill>
                  <a:srgbClr val="FF0000"/>
                </a:solidFill>
                <a:latin typeface="Times" pitchFamily="2" charset="0"/>
              </a:rPr>
              <a:t>Prerenal: </a:t>
            </a:r>
            <a:r>
              <a:rPr lang="en-US" sz="2000">
                <a:latin typeface="Times" pitchFamily="2" charset="0"/>
              </a:rPr>
              <a:t>conditions that cause a severe reduction in blood flow to the kidneys, such as heart failure, shock, or substantial blood loss, severe dehydration, burns</a:t>
            </a:r>
            <a:endParaRPr lang="en-US" sz="2000">
              <a:latin typeface="Times" pitchFamily="2" charset="0"/>
            </a:endParaRPr>
          </a:p>
          <a:p>
            <a:pPr marL="285750" indent="-285750">
              <a:buFont typeface="Arial" charset="0"/>
              <a:buChar char="•"/>
            </a:pPr>
            <a:endParaRPr lang="en-US" sz="2000">
              <a:latin typeface="Times" pitchFamily="2" charset="0"/>
            </a:endParaRPr>
          </a:p>
          <a:p>
            <a:pPr marL="285750" indent="-285750">
              <a:buFont typeface="Arial" charset="0"/>
              <a:buChar char="•"/>
            </a:pPr>
            <a:r>
              <a:rPr lang="en-US" sz="2000" b="1">
                <a:solidFill>
                  <a:srgbClr val="FF0000"/>
                </a:solidFill>
                <a:latin typeface="Times" pitchFamily="2" charset="0"/>
              </a:rPr>
              <a:t>Intrarenal: </a:t>
            </a:r>
            <a:r>
              <a:rPr lang="en-US" sz="2000">
                <a:latin typeface="Times" pitchFamily="2" charset="0"/>
              </a:rPr>
              <a:t>Factors that damage kidney tissue, such as infections, toxicants, drugs, chemotherapy, systemic inflammatory conditions such as sepsis </a:t>
            </a:r>
            <a:endParaRPr lang="en-US" sz="2000">
              <a:latin typeface="Times" pitchFamily="2" charset="0"/>
            </a:endParaRPr>
          </a:p>
          <a:p>
            <a:pPr marL="285750" indent="-285750">
              <a:buFont typeface="Arial" charset="0"/>
              <a:buChar char="•"/>
            </a:pPr>
            <a:endParaRPr lang="en-US" sz="2000">
              <a:latin typeface="Times" pitchFamily="2" charset="0"/>
            </a:endParaRPr>
          </a:p>
          <a:p>
            <a:pPr marL="285750" indent="-285750">
              <a:buFont typeface="Arial" charset="0"/>
              <a:buChar char="•"/>
            </a:pPr>
            <a:endParaRPr lang="en-US" sz="2000">
              <a:latin typeface="Times" pitchFamily="2" charset="0"/>
            </a:endParaRPr>
          </a:p>
          <a:p>
            <a:pPr marL="285750" indent="-285750">
              <a:buFont typeface="Arial" charset="0"/>
              <a:buChar char="•"/>
            </a:pPr>
            <a:r>
              <a:rPr lang="en-US" sz="2000" b="1">
                <a:solidFill>
                  <a:srgbClr val="FF0000"/>
                </a:solidFill>
                <a:latin typeface="Times" pitchFamily="2" charset="0"/>
              </a:rPr>
              <a:t>Postrenal: </a:t>
            </a:r>
            <a:r>
              <a:rPr lang="en-US" sz="2000">
                <a:latin typeface="Times" pitchFamily="2" charset="0"/>
              </a:rPr>
              <a:t>Factors that prevent urine excretion due to urinary tract obstructions/ blockage of the ureter or neck of the bladder</a:t>
            </a:r>
            <a:endParaRPr lang="en-US" sz="2000">
              <a:latin typeface="Times" pitchFamily="2" charset="0"/>
            </a:endParaRPr>
          </a:p>
          <a:p>
            <a:pPr marL="285750" indent="-285750">
              <a:buFont typeface="Arial" charset="0"/>
              <a:buChar char="•"/>
            </a:pPr>
            <a:r>
              <a:rPr lang="en-US" sz="2000">
                <a:latin typeface="Times" pitchFamily="2" charset="0"/>
              </a:rPr>
              <a:t>Example: blood clots, tumors, kidney stones</a:t>
            </a:r>
            <a:endParaRPr lang="en-US" sz="2000">
              <a:latin typeface="Times" pitchFamily="2" charset="0"/>
            </a:endParaRPr>
          </a:p>
          <a:p>
            <a:pPr marL="285750" indent="-285750">
              <a:buFont typeface="Arial" charset="0"/>
              <a:buChar char="•"/>
            </a:pPr>
            <a:endParaRPr lang="en-US" b="1">
              <a:solidFill>
                <a:srgbClr val="FF0000"/>
              </a:solidFill>
            </a:endParaRPr>
          </a:p>
          <a:p>
            <a:endParaRPr 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1255959" y="1525700"/>
              <a:ext cx="4988101" cy="68887"/>
            </p14:xfrm>
          </p:contentPart>
        </mc:Choice>
        <mc:Fallback xmlns="">
          <p:pic>
            <p:nvPicPr>
              <p:cNvPr id="3" name="Ink 2"/>
            </p:nvPicPr>
            <p:blipFill>
              <a:blip/>
            </p:blipFill>
            <p:spPr>
              <a:xfrm>
                <a:off x="1255959" y="1525700"/>
                <a:ext cx="4988101" cy="68887"/>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71819" y="1791040"/>
              <a:ext cx="1329990" cy="61232"/>
            </p14:xfrm>
          </p:contentPart>
        </mc:Choice>
        <mc:Fallback xmlns="">
          <p:pic>
            <p:nvPicPr>
              <p:cNvPr id="5" name="Ink 4"/>
            </p:nvPicPr>
            <p:blipFill>
              <a:blip/>
            </p:blipFill>
            <p:spPr>
              <a:xfrm>
                <a:off x="571819" y="1791040"/>
                <a:ext cx="1329990" cy="6123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663718" y="2546236"/>
              <a:ext cx="1358070" cy="66335"/>
            </p14:xfrm>
          </p:contentPart>
        </mc:Choice>
        <mc:Fallback xmlns="">
          <p:pic>
            <p:nvPicPr>
              <p:cNvPr id="7" name="Ink 6"/>
            </p:nvPicPr>
            <p:blipFill>
              <a:blip/>
            </p:blipFill>
            <p:spPr>
              <a:xfrm>
                <a:off x="663718" y="2546236"/>
                <a:ext cx="1358070" cy="6633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857728" y="2923834"/>
              <a:ext cx="1031317" cy="35719"/>
            </p14:xfrm>
          </p:contentPart>
        </mc:Choice>
        <mc:Fallback xmlns="">
          <p:pic>
            <p:nvPicPr>
              <p:cNvPr id="8" name="Ink 7"/>
            </p:nvPicPr>
            <p:blipFill>
              <a:blip/>
            </p:blipFill>
            <p:spPr>
              <a:xfrm>
                <a:off x="857728" y="2923834"/>
                <a:ext cx="1031317" cy="357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3553447" y="2949348"/>
              <a:ext cx="587135" cy="40821"/>
            </p14:xfrm>
          </p:contentPart>
        </mc:Choice>
        <mc:Fallback xmlns="">
          <p:pic>
            <p:nvPicPr>
              <p:cNvPr id="9" name="Ink 8"/>
            </p:nvPicPr>
            <p:blipFill>
              <a:blip/>
            </p:blipFill>
            <p:spPr>
              <a:xfrm>
                <a:off x="3553447" y="2949348"/>
                <a:ext cx="587135" cy="4082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4268221" y="2729932"/>
              <a:ext cx="668824" cy="257686"/>
            </p14:xfrm>
          </p:contentPart>
        </mc:Choice>
        <mc:Fallback xmlns="">
          <p:pic>
            <p:nvPicPr>
              <p:cNvPr id="10" name="Ink 9"/>
            </p:nvPicPr>
            <p:blipFill>
              <a:blip/>
            </p:blipFill>
            <p:spPr>
              <a:xfrm>
                <a:off x="4268221" y="2729932"/>
                <a:ext cx="668824" cy="25768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4967678" y="2934040"/>
              <a:ext cx="2374070" cy="30616"/>
            </p14:xfrm>
          </p:contentPart>
        </mc:Choice>
        <mc:Fallback xmlns="">
          <p:pic>
            <p:nvPicPr>
              <p:cNvPr id="11" name="Ink 10"/>
            </p:nvPicPr>
            <p:blipFill>
              <a:blip/>
            </p:blipFill>
            <p:spPr>
              <a:xfrm>
                <a:off x="4967678" y="2934040"/>
                <a:ext cx="2374070" cy="3061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7459175" y="2934040"/>
              <a:ext cx="1327437" cy="45924"/>
            </p14:xfrm>
          </p:contentPart>
        </mc:Choice>
        <mc:Fallback xmlns="">
          <p:pic>
            <p:nvPicPr>
              <p:cNvPr id="12" name="Ink 11"/>
            </p:nvPicPr>
            <p:blipFill>
              <a:blip/>
            </p:blipFill>
            <p:spPr>
              <a:xfrm>
                <a:off x="7459175" y="2934040"/>
                <a:ext cx="1327437" cy="4592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9843457" y="2974861"/>
              <a:ext cx="1021106" cy="40821"/>
            </p14:xfrm>
          </p:contentPart>
        </mc:Choice>
        <mc:Fallback xmlns="">
          <p:pic>
            <p:nvPicPr>
              <p:cNvPr id="13" name="Ink 12"/>
            </p:nvPicPr>
            <p:blipFill>
              <a:blip/>
            </p:blipFill>
            <p:spPr>
              <a:xfrm>
                <a:off x="9843457" y="2974861"/>
                <a:ext cx="1021106" cy="4082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11283215" y="2995272"/>
              <a:ext cx="582030" cy="20411"/>
            </p14:xfrm>
          </p:contentPart>
        </mc:Choice>
        <mc:Fallback xmlns="">
          <p:pic>
            <p:nvPicPr>
              <p:cNvPr id="14" name="Ink 13"/>
            </p:nvPicPr>
            <p:blipFill>
              <a:blip/>
            </p:blipFill>
            <p:spPr>
              <a:xfrm>
                <a:off x="11283215" y="2995272"/>
                <a:ext cx="582030" cy="2041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959839" y="3250406"/>
              <a:ext cx="2052422" cy="45924"/>
            </p14:xfrm>
          </p:contentPart>
        </mc:Choice>
        <mc:Fallback xmlns="">
          <p:pic>
            <p:nvPicPr>
              <p:cNvPr id="15" name="Ink 14"/>
            </p:nvPicPr>
            <p:blipFill>
              <a:blip/>
            </p:blipFill>
            <p:spPr>
              <a:xfrm>
                <a:off x="959839" y="3250406"/>
                <a:ext cx="2052422" cy="4592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3803618" y="3199379"/>
              <a:ext cx="1215115" cy="79092"/>
            </p14:xfrm>
          </p:contentPart>
        </mc:Choice>
        <mc:Fallback xmlns="">
          <p:pic>
            <p:nvPicPr>
              <p:cNvPr id="16" name="Ink 15"/>
            </p:nvPicPr>
            <p:blipFill>
              <a:blip/>
            </p:blipFill>
            <p:spPr>
              <a:xfrm>
                <a:off x="3803618" y="3199379"/>
                <a:ext cx="1215115" cy="7909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5136160" y="3005477"/>
              <a:ext cx="755619" cy="280648"/>
            </p14:xfrm>
          </p:contentPart>
        </mc:Choice>
        <mc:Fallback xmlns="">
          <p:pic>
            <p:nvPicPr>
              <p:cNvPr id="17" name="Ink 16"/>
            </p:nvPicPr>
            <p:blipFill>
              <a:blip/>
            </p:blipFill>
            <p:spPr>
              <a:xfrm>
                <a:off x="5136160" y="3005477"/>
                <a:ext cx="755619" cy="28064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3456442" y="3806598"/>
              <a:ext cx="2180060" cy="76540"/>
            </p14:xfrm>
          </p:contentPart>
        </mc:Choice>
        <mc:Fallback xmlns="">
          <p:pic>
            <p:nvPicPr>
              <p:cNvPr id="18" name="Ink 17"/>
            </p:nvPicPr>
            <p:blipFill>
              <a:blip/>
            </p:blipFill>
            <p:spPr>
              <a:xfrm>
                <a:off x="3456442" y="3806598"/>
                <a:ext cx="2180060" cy="7654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852623" y="3806598"/>
              <a:ext cx="418653" cy="45924"/>
            </p14:xfrm>
          </p:contentPart>
        </mc:Choice>
        <mc:Fallback xmlns="">
          <p:pic>
            <p:nvPicPr>
              <p:cNvPr id="19" name="Ink 18"/>
            </p:nvPicPr>
            <p:blipFill>
              <a:blip/>
            </p:blipFill>
            <p:spPr>
              <a:xfrm>
                <a:off x="852623" y="3806598"/>
                <a:ext cx="418653" cy="4592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6443175" y="3832111"/>
              <a:ext cx="893468" cy="56130"/>
            </p14:xfrm>
          </p:contentPart>
        </mc:Choice>
        <mc:Fallback xmlns="">
          <p:pic>
            <p:nvPicPr>
              <p:cNvPr id="20" name="Ink 19"/>
            </p:nvPicPr>
            <p:blipFill>
              <a:blip/>
            </p:blipFill>
            <p:spPr>
              <a:xfrm>
                <a:off x="6443175" y="3832111"/>
                <a:ext cx="893468" cy="5613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7683819" y="3872932"/>
              <a:ext cx="610110" cy="10206"/>
            </p14:xfrm>
          </p:contentPart>
        </mc:Choice>
        <mc:Fallback xmlns="">
          <p:pic>
            <p:nvPicPr>
              <p:cNvPr id="21" name="Ink 20"/>
            </p:nvPicPr>
            <p:blipFill>
              <a:blip/>
            </p:blipFill>
            <p:spPr>
              <a:xfrm>
                <a:off x="7683819" y="3872932"/>
                <a:ext cx="610110" cy="1020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8755979" y="3862727"/>
              <a:ext cx="413548" cy="12757"/>
            </p14:xfrm>
          </p:contentPart>
        </mc:Choice>
        <mc:Fallback xmlns="">
          <p:pic>
            <p:nvPicPr>
              <p:cNvPr id="22" name="Ink 21"/>
            </p:nvPicPr>
            <p:blipFill>
              <a:blip/>
            </p:blipFill>
            <p:spPr>
              <a:xfrm>
                <a:off x="8755979" y="3862727"/>
                <a:ext cx="413548" cy="1275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9414593" y="3903549"/>
              <a:ext cx="1105346" cy="40821"/>
            </p14:xfrm>
          </p:contentPart>
        </mc:Choice>
        <mc:Fallback xmlns="">
          <p:pic>
            <p:nvPicPr>
              <p:cNvPr id="23" name="Ink 22"/>
            </p:nvPicPr>
            <p:blipFill>
              <a:blip/>
            </p:blipFill>
            <p:spPr>
              <a:xfrm>
                <a:off x="9414593" y="3903549"/>
                <a:ext cx="1105346" cy="4082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10854351" y="3867830"/>
              <a:ext cx="898573" cy="45924"/>
            </p14:xfrm>
          </p:contentPart>
        </mc:Choice>
        <mc:Fallback xmlns="">
          <p:pic>
            <p:nvPicPr>
              <p:cNvPr id="24" name="Ink 23"/>
            </p:nvPicPr>
            <p:blipFill>
              <a:blip/>
            </p:blipFill>
            <p:spPr>
              <a:xfrm>
                <a:off x="10854351" y="3867830"/>
                <a:ext cx="898573" cy="4592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867939" y="4117861"/>
              <a:ext cx="2358754" cy="86745"/>
            </p14:xfrm>
          </p:contentPart>
        </mc:Choice>
        <mc:Fallback xmlns="">
          <p:pic>
            <p:nvPicPr>
              <p:cNvPr id="25" name="Ink 24"/>
            </p:nvPicPr>
            <p:blipFill>
              <a:blip/>
            </p:blipFill>
            <p:spPr>
              <a:xfrm>
                <a:off x="867939" y="4117861"/>
                <a:ext cx="2358754" cy="8674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4150794" y="3913754"/>
              <a:ext cx="765829" cy="280647"/>
            </p14:xfrm>
          </p:contentPart>
        </mc:Choice>
        <mc:Fallback xmlns="">
          <p:pic>
            <p:nvPicPr>
              <p:cNvPr id="26" name="Ink 25"/>
            </p:nvPicPr>
            <p:blipFill>
              <a:blip/>
            </p:blipFill>
            <p:spPr>
              <a:xfrm>
                <a:off x="4150794" y="3913754"/>
                <a:ext cx="765829" cy="28064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913889" y="5041446"/>
              <a:ext cx="403337" cy="40821"/>
            </p14:xfrm>
          </p:contentPart>
        </mc:Choice>
        <mc:Fallback xmlns="">
          <p:pic>
            <p:nvPicPr>
              <p:cNvPr id="27" name="Ink 26"/>
            </p:nvPicPr>
            <p:blipFill>
              <a:blip/>
            </p:blipFill>
            <p:spPr>
              <a:xfrm>
                <a:off x="913889" y="5041446"/>
                <a:ext cx="403337" cy="4082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1317226" y="5051651"/>
              <a:ext cx="454392" cy="15308"/>
            </p14:xfrm>
          </p:contentPart>
        </mc:Choice>
        <mc:Fallback xmlns="">
          <p:pic>
            <p:nvPicPr>
              <p:cNvPr id="28" name="Ink 27"/>
            </p:nvPicPr>
            <p:blipFill>
              <a:blip/>
            </p:blipFill>
            <p:spPr>
              <a:xfrm>
                <a:off x="1317226" y="5051651"/>
                <a:ext cx="454392" cy="1530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3262432" y="5046549"/>
              <a:ext cx="883256" cy="61232"/>
            </p14:xfrm>
          </p:contentPart>
        </mc:Choice>
        <mc:Fallback xmlns="">
          <p:pic>
            <p:nvPicPr>
              <p:cNvPr id="29" name="Ink 28"/>
            </p:nvPicPr>
            <p:blipFill>
              <a:blip/>
            </p:blipFill>
            <p:spPr>
              <a:xfrm>
                <a:off x="3262432" y="5046549"/>
                <a:ext cx="883256" cy="6123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3982311" y="4873057"/>
              <a:ext cx="627980" cy="260237"/>
            </p14:xfrm>
          </p:contentPart>
        </mc:Choice>
        <mc:Fallback xmlns="">
          <p:pic>
            <p:nvPicPr>
              <p:cNvPr id="30" name="Ink 29"/>
            </p:nvPicPr>
            <p:blipFill>
              <a:blip/>
            </p:blipFill>
            <p:spPr>
              <a:xfrm>
                <a:off x="3982311" y="4873057"/>
                <a:ext cx="627980" cy="26023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4620502" y="5077165"/>
              <a:ext cx="959839" cy="71437"/>
            </p14:xfrm>
          </p:contentPart>
        </mc:Choice>
        <mc:Fallback xmlns="">
          <p:pic>
            <p:nvPicPr>
              <p:cNvPr id="31" name="Ink 30"/>
            </p:nvPicPr>
            <p:blipFill>
              <a:blip/>
            </p:blipFill>
            <p:spPr>
              <a:xfrm>
                <a:off x="4620502" y="5077165"/>
                <a:ext cx="959839" cy="7143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Ink 31"/>
              <p14:cNvContentPartPr/>
              <p14:nvPr/>
            </p14:nvContentPartPr>
            <p14:xfrm>
              <a:off x="6412542" y="5061857"/>
              <a:ext cx="2593608" cy="76540"/>
            </p14:xfrm>
          </p:contentPart>
        </mc:Choice>
        <mc:Fallback xmlns="">
          <p:pic>
            <p:nvPicPr>
              <p:cNvPr id="32" name="Ink 31"/>
            </p:nvPicPr>
            <p:blipFill>
              <a:blip/>
            </p:blipFill>
            <p:spPr>
              <a:xfrm>
                <a:off x="6412542" y="5061857"/>
                <a:ext cx="2593608" cy="7654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Ink 32"/>
              <p14:cNvContentPartPr/>
              <p14:nvPr/>
            </p14:nvContentPartPr>
            <p14:xfrm>
              <a:off x="9108261" y="5056754"/>
              <a:ext cx="668824" cy="48476"/>
            </p14:xfrm>
          </p:contentPart>
        </mc:Choice>
        <mc:Fallback xmlns="">
          <p:pic>
            <p:nvPicPr>
              <p:cNvPr id="33" name="Ink 32"/>
            </p:nvPicPr>
            <p:blipFill>
              <a:blip/>
            </p:blipFill>
            <p:spPr>
              <a:xfrm>
                <a:off x="9108261" y="5056754"/>
                <a:ext cx="668824" cy="4847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Ink 33"/>
              <p14:cNvContentPartPr/>
              <p14:nvPr/>
            </p14:nvContentPartPr>
            <p14:xfrm>
              <a:off x="1460180" y="5368017"/>
              <a:ext cx="776041" cy="45924"/>
            </p14:xfrm>
          </p:contentPart>
        </mc:Choice>
        <mc:Fallback xmlns="">
          <p:pic>
            <p:nvPicPr>
              <p:cNvPr id="34" name="Ink 33"/>
            </p:nvPicPr>
            <p:blipFill>
              <a:blip/>
            </p:blipFill>
            <p:spPr>
              <a:xfrm>
                <a:off x="1460180" y="5368017"/>
                <a:ext cx="776041" cy="4592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Ink 34"/>
              <p14:cNvContentPartPr/>
              <p14:nvPr/>
            </p14:nvContentPartPr>
            <p14:xfrm>
              <a:off x="1914572" y="5403736"/>
              <a:ext cx="1092583" cy="306161"/>
            </p14:xfrm>
          </p:contentPart>
        </mc:Choice>
        <mc:Fallback xmlns="">
          <p:pic>
            <p:nvPicPr>
              <p:cNvPr id="35" name="Ink 34"/>
            </p:nvPicPr>
            <p:blipFill>
              <a:blip/>
            </p:blipFill>
            <p:spPr>
              <a:xfrm>
                <a:off x="1914572" y="5403736"/>
                <a:ext cx="1092583" cy="30616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Ink 35"/>
              <p14:cNvContentPartPr/>
              <p14:nvPr/>
            </p14:nvContentPartPr>
            <p14:xfrm>
              <a:off x="3206271" y="5684384"/>
              <a:ext cx="500341" cy="20410"/>
            </p14:xfrm>
          </p:contentPart>
        </mc:Choice>
        <mc:Fallback xmlns="">
          <p:pic>
            <p:nvPicPr>
              <p:cNvPr id="36" name="Ink 35"/>
            </p:nvPicPr>
            <p:blipFill>
              <a:blip/>
            </p:blipFill>
            <p:spPr>
              <a:xfrm>
                <a:off x="3206271" y="5684384"/>
                <a:ext cx="500341" cy="2041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Ink 36"/>
              <p14:cNvContentPartPr/>
              <p14:nvPr/>
            </p14:nvContentPartPr>
            <p14:xfrm>
              <a:off x="4120160" y="5694589"/>
              <a:ext cx="1056845" cy="45924"/>
            </p14:xfrm>
          </p:contentPart>
        </mc:Choice>
        <mc:Fallback xmlns="">
          <p:pic>
            <p:nvPicPr>
              <p:cNvPr id="37" name="Ink 36"/>
            </p:nvPicPr>
            <p:blipFill>
              <a:blip/>
            </p:blipFill>
            <p:spPr>
              <a:xfrm>
                <a:off x="4120160" y="5694589"/>
                <a:ext cx="1056845" cy="45924"/>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From last class</a:t>
            </a:r>
            <a:endParaRPr lang="en-US" dirty="0"/>
          </a:p>
        </p:txBody>
      </p:sp>
      <p:sp>
        <p:nvSpPr>
          <p:cNvPr id="4" name="Content Placeholder 2"/>
          <p:cNvSpPr/>
          <p:nvPr>
            <p:ph idx="1"/>
          </p:nvPr>
        </p:nvSpPr>
        <p:spPr>
          <a:xfrm>
            <a:off x="742471" y="1670643"/>
            <a:ext cx="6008285" cy="2123214"/>
          </a:xfrm>
        </p:spPr>
        <p:txBody>
          <a:bodyPr>
            <a:normAutofit fontScale="92500" lnSpcReduction="10000"/>
          </a:bodyPr>
          <a:lstStyle/>
          <a:p>
            <a:r>
              <a:rPr lang="en-US" dirty="0"/>
              <a:t>Patient is a 60 years old male who comes to the ER complaining of chest pain. Tests show that he has suffered an MI. The RD is consulted for </a:t>
            </a:r>
            <a:r>
              <a:rPr lang="en-US" dirty="0" err="1"/>
              <a:t>pt</a:t>
            </a:r>
            <a:r>
              <a:rPr lang="en-US"/>
              <a:t> education. patient reports that he has gained 15 kg in the previous year </a:t>
            </a:r>
            <a:endParaRPr lang="en-US"/>
          </a:p>
          <a:p>
            <a:r>
              <a:rPr lang="en-US"/>
              <a:t>His work schedule causes him to eat out often. In addition, he is physically inactive. AB also reports that he has a family history  of CHD</a:t>
            </a:r>
            <a:endParaRPr lang="en-US"/>
          </a:p>
        </p:txBody>
      </p:sp>
      <p:sp>
        <p:nvSpPr>
          <p:cNvPr id="5" name="TextBox 4"/>
          <p:cNvSpPr txBox="1"/>
          <p:nvPr/>
        </p:nvSpPr>
        <p:spPr>
          <a:xfrm>
            <a:off x="7507110" y="1687689"/>
            <a:ext cx="4910667" cy="2751522"/>
          </a:xfrm>
          <a:prstGeom prst="rect">
            <a:avLst/>
          </a:prstGeom>
          <a:noFill/>
        </p:spPr>
        <p:txBody>
          <a:bodyPr wrap="square" rtlCol="0">
            <a:spAutoFit/>
          </a:bodyPr>
          <a:lstStyle/>
          <a:p>
            <a:pPr>
              <a:lnSpc>
                <a:spcPct val="80000"/>
              </a:lnSpc>
            </a:pPr>
            <a:r>
              <a:rPr lang="en-US" b="1" u="sng"/>
              <a:t>Diet Recall:</a:t>
            </a:r>
            <a:endParaRPr lang="en-US" b="1" u="sng"/>
          </a:p>
          <a:p>
            <a:pPr>
              <a:lnSpc>
                <a:spcPct val="80000"/>
              </a:lnSpc>
            </a:pPr>
            <a:endParaRPr lang="en-US" b="1" u="sng"/>
          </a:p>
          <a:p>
            <a:pPr>
              <a:lnSpc>
                <a:spcPct val="80000"/>
              </a:lnSpc>
            </a:pPr>
            <a:r>
              <a:rPr lang="en-US"/>
              <a:t>Breakfast : egg, cheese &amp; sausage sandwich</a:t>
            </a:r>
            <a:endParaRPr lang="en-US"/>
          </a:p>
          <a:p>
            <a:pPr>
              <a:lnSpc>
                <a:spcPct val="80000"/>
              </a:lnSpc>
            </a:pPr>
            <a:r>
              <a:rPr lang="en-US"/>
              <a:t>Coffee &amp; 4 creamers 2 sugar	</a:t>
            </a:r>
            <a:endParaRPr lang="en-US"/>
          </a:p>
          <a:p>
            <a:pPr>
              <a:lnSpc>
                <a:spcPct val="80000"/>
              </a:lnSpc>
            </a:pPr>
            <a:r>
              <a:rPr lang="en-US"/>
              <a:t>Lunch: turkey&amp; cheese on white bread w mayo</a:t>
            </a:r>
            <a:endParaRPr lang="en-US"/>
          </a:p>
          <a:p>
            <a:pPr>
              <a:lnSpc>
                <a:spcPct val="80000"/>
              </a:lnSpc>
            </a:pPr>
            <a:r>
              <a:rPr lang="en-US"/>
              <a:t>iced tea, sweetened 21 oz</a:t>
            </a:r>
            <a:endParaRPr lang="en-US"/>
          </a:p>
          <a:p>
            <a:pPr>
              <a:lnSpc>
                <a:spcPct val="80000"/>
              </a:lnSpc>
            </a:pPr>
            <a:r>
              <a:rPr lang="en-US"/>
              <a:t>Medium potato chip bag		   </a:t>
            </a:r>
            <a:endParaRPr lang="en-US"/>
          </a:p>
          <a:p>
            <a:pPr>
              <a:lnSpc>
                <a:spcPct val="80000"/>
              </a:lnSpc>
            </a:pPr>
            <a:r>
              <a:rPr lang="en-US"/>
              <a:t>Dinner : fried chicken breast</a:t>
            </a:r>
            <a:endParaRPr lang="en-US"/>
          </a:p>
          <a:p>
            <a:pPr>
              <a:lnSpc>
                <a:spcPct val="80000"/>
              </a:lnSpc>
            </a:pPr>
            <a:r>
              <a:rPr lang="en-US"/>
              <a:t>Mashed potatoes with gravy</a:t>
            </a:r>
            <a:endParaRPr lang="en-US"/>
          </a:p>
          <a:p>
            <a:pPr>
              <a:lnSpc>
                <a:spcPct val="80000"/>
              </a:lnSpc>
            </a:pPr>
            <a:r>
              <a:rPr lang="en-US"/>
              <a:t>Corn with butter</a:t>
            </a:r>
            <a:endParaRPr lang="en-US"/>
          </a:p>
          <a:p>
            <a:pPr>
              <a:lnSpc>
                <a:spcPct val="80000"/>
              </a:lnSpc>
            </a:pPr>
            <a:r>
              <a:rPr lang="en-US"/>
              <a:t>Cheesecake</a:t>
            </a:r>
            <a:endParaRPr lang="en-US"/>
          </a:p>
          <a:p>
            <a:pPr>
              <a:lnSpc>
                <a:spcPct val="80000"/>
              </a:lnSpc>
            </a:pPr>
            <a:r>
              <a:rPr lang="en-US"/>
              <a:t>2 cans of  soda</a:t>
            </a:r>
            <a:endParaRPr lang="en-US"/>
          </a:p>
        </p:txBody>
      </p:sp>
      <p:sp>
        <p:nvSpPr>
          <p:cNvPr id="6" name="Rectangle 5"/>
          <p:cNvSpPr/>
          <p:nvPr/>
        </p:nvSpPr>
        <p:spPr>
          <a:xfrm>
            <a:off x="965201" y="3979333"/>
            <a:ext cx="3318932" cy="1865126"/>
          </a:xfrm>
          <a:prstGeom prst="rect">
            <a:avLst/>
          </a:prstGeom>
        </p:spPr>
        <p:txBody>
          <a:bodyPr wrap="square">
            <a:spAutoFit/>
          </a:bodyPr>
          <a:lstStyle/>
          <a:p>
            <a:pPr>
              <a:lnSpc>
                <a:spcPct val="80000"/>
              </a:lnSpc>
            </a:pPr>
            <a:r>
              <a:rPr lang="en-US"/>
              <a:t>HT:		175 cm	</a:t>
            </a:r>
            <a:endParaRPr lang="en-US"/>
          </a:p>
          <a:p>
            <a:pPr>
              <a:lnSpc>
                <a:spcPct val="80000"/>
              </a:lnSpc>
            </a:pPr>
            <a:r>
              <a:rPr lang="en-US"/>
              <a:t>WT: 		86 kg	</a:t>
            </a:r>
            <a:endParaRPr lang="en-US"/>
          </a:p>
          <a:p>
            <a:pPr>
              <a:lnSpc>
                <a:spcPct val="80000"/>
              </a:lnSpc>
            </a:pPr>
            <a:r>
              <a:rPr lang="en-US"/>
              <a:t>Waist Circ: 	105cm	</a:t>
            </a:r>
            <a:endParaRPr lang="en-US"/>
          </a:p>
          <a:p>
            <a:pPr>
              <a:lnSpc>
                <a:spcPct val="80000"/>
              </a:lnSpc>
            </a:pPr>
            <a:r>
              <a:rPr lang="en-US"/>
              <a:t>BP: 		140/93</a:t>
            </a:r>
            <a:endParaRPr lang="en-US"/>
          </a:p>
          <a:p>
            <a:pPr>
              <a:lnSpc>
                <a:spcPct val="80000"/>
              </a:lnSpc>
            </a:pPr>
            <a:r>
              <a:rPr lang="en-US"/>
              <a:t>Chol: 		259</a:t>
            </a:r>
            <a:endParaRPr lang="en-US"/>
          </a:p>
          <a:p>
            <a:pPr>
              <a:lnSpc>
                <a:spcPct val="80000"/>
              </a:lnSpc>
            </a:pPr>
            <a:r>
              <a:rPr lang="en-US"/>
              <a:t>LDL:		180</a:t>
            </a:r>
            <a:endParaRPr lang="en-US"/>
          </a:p>
          <a:p>
            <a:pPr>
              <a:lnSpc>
                <a:spcPct val="80000"/>
              </a:lnSpc>
            </a:pPr>
            <a:r>
              <a:rPr lang="en-US"/>
              <a:t>HDL:		58</a:t>
            </a:r>
            <a:endParaRPr lang="en-US"/>
          </a:p>
          <a:p>
            <a:pPr>
              <a:lnSpc>
                <a:spcPct val="80000"/>
              </a:lnSpc>
            </a:pPr>
            <a:r>
              <a:rPr lang="en-US"/>
              <a:t>TG: 		234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page32image143946110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80826" y="1129553"/>
            <a:ext cx="10167642" cy="4827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b="1"/>
              <a:t>Consequences of Acute Kidney Injury </a:t>
            </a:r>
            <a:br>
              <a:rPr lang="en-US"/>
            </a:br>
            <a:endParaRPr lang="en-US"/>
          </a:p>
        </p:txBody>
      </p:sp>
      <p:sp>
        <p:nvSpPr>
          <p:cNvPr id="3" name="Content Placeholder 2"/>
          <p:cNvSpPr/>
          <p:nvPr>
            <p:ph idx="1"/>
          </p:nvPr>
        </p:nvSpPr>
        <p:spPr>
          <a:xfrm>
            <a:off x="925158" y="1968649"/>
            <a:ext cx="10203090" cy="4889351"/>
          </a:xfrm>
        </p:spPr>
        <p:txBody>
          <a:bodyPr>
            <a:normAutofit/>
          </a:bodyPr>
          <a:lstStyle/>
          <a:p>
            <a:r>
              <a:rPr lang="en-US" dirty="0">
                <a:latin typeface="Times" pitchFamily="2" charset="0"/>
              </a:rPr>
              <a:t>A decline in renal function </a:t>
            </a:r>
            <a:endParaRPr lang="en-US" dirty="0">
              <a:latin typeface="Times" pitchFamily="2" charset="0"/>
            </a:endParaRPr>
          </a:p>
          <a:p>
            <a:r>
              <a:rPr lang="en-US" dirty="0">
                <a:latin typeface="Times" pitchFamily="2" charset="0"/>
              </a:rPr>
              <a:t>Alteration in composition of blood and urine </a:t>
            </a:r>
            <a:endParaRPr lang="en-US" dirty="0">
              <a:latin typeface="Times" pitchFamily="2" charset="0"/>
            </a:endParaRPr>
          </a:p>
          <a:p>
            <a:r>
              <a:rPr lang="en-US" dirty="0">
                <a:latin typeface="Times" pitchFamily="2" charset="0"/>
              </a:rPr>
              <a:t>The kidneys become unable to regulate the levels of electrolytes, acid, and nitrogenous wastes in the blood </a:t>
            </a:r>
            <a:endParaRPr lang="en-US" dirty="0">
              <a:latin typeface="Times" pitchFamily="2" charset="0"/>
            </a:endParaRPr>
          </a:p>
          <a:p>
            <a:pPr lvl="1"/>
            <a:r>
              <a:rPr lang="en-US" dirty="0">
                <a:latin typeface="Times" pitchFamily="2" charset="0"/>
              </a:rPr>
              <a:t>Reduction in urine output</a:t>
            </a:r>
            <a:r>
              <a:rPr lang="en-US" dirty="0">
                <a:latin typeface="Times" pitchFamily="2" charset="0"/>
                <a:sym typeface="Wingdings" charset="2"/>
              </a:rPr>
              <a:t> </a:t>
            </a:r>
            <a:r>
              <a:rPr lang="en-US" b="1" dirty="0">
                <a:latin typeface="Times" pitchFamily="2" charset="0"/>
                <a:sym typeface="Wingdings" charset="2"/>
              </a:rPr>
              <a:t>O</a:t>
            </a:r>
            <a:r>
              <a:rPr lang="en-US" b="1" dirty="0">
                <a:latin typeface="Times" pitchFamily="2" charset="0"/>
              </a:rPr>
              <a:t>liguria</a:t>
            </a:r>
            <a:endParaRPr lang="en-US" b="1" dirty="0">
              <a:latin typeface="Times" pitchFamily="2" charset="0"/>
            </a:endParaRPr>
          </a:p>
          <a:p>
            <a:pPr lvl="1"/>
            <a:r>
              <a:rPr lang="en-US" dirty="0">
                <a:latin typeface="Times" pitchFamily="2" charset="0"/>
              </a:rPr>
              <a:t>Rise in serum creatinine levels ( creatinine is waste product of protein metabolism in muscles)</a:t>
            </a:r>
            <a:endParaRPr lang="en-US" dirty="0">
              <a:latin typeface="Times" pitchFamily="2" charset="0"/>
            </a:endParaRPr>
          </a:p>
          <a:p>
            <a:r>
              <a:rPr lang="en-US" dirty="0">
                <a:latin typeface="Times" pitchFamily="2" charset="0"/>
              </a:rPr>
              <a:t>Uremia: nitrogen-containing compounds and various other waste products may accumulate in the blood</a:t>
            </a:r>
            <a:endParaRPr lang="en-US" dirty="0">
              <a:latin typeface="Times" pitchFamily="2" charset="0"/>
            </a:endParaRPr>
          </a:p>
          <a:p>
            <a:r>
              <a:rPr lang="en-US" dirty="0">
                <a:latin typeface="Times" pitchFamily="2" charset="0"/>
              </a:rPr>
              <a:t>Uremic syndrome: a cluster of symptoms caused by impairments in multiple body systems. (hormonal imbalances, electrolyte and acid-base imbalances, disturbed heart and gastrointestinal functioning, neuromuscular disturbances, and depressed immunity, among other conditions) </a:t>
            </a:r>
            <a:endParaRPr lang="en-US" dirty="0">
              <a:latin typeface="Times" pitchFamily="2" charset="0"/>
            </a:endParaRPr>
          </a:p>
          <a:p>
            <a:endParaRPr lang="en-US" dirty="0"/>
          </a:p>
          <a:p>
            <a:pPr lvl="1"/>
            <a:endParaRPr lang="en-US" dirty="0"/>
          </a:p>
          <a:p>
            <a:pPr lvl="1"/>
            <a:endParaRPr lang="en-US" dirty="0"/>
          </a:p>
          <a:p>
            <a:pPr lvl="1"/>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4071959" y="3596588"/>
              <a:ext cx="890985" cy="93735"/>
            </p14:xfrm>
          </p:contentPart>
        </mc:Choice>
        <mc:Fallback xmlns="">
          <p:pic>
            <p:nvPicPr>
              <p:cNvPr id="5" name="Ink 4"/>
            </p:nvPicPr>
            <p:blipFill>
              <a:blip/>
            </p:blipFill>
            <p:spPr>
              <a:xfrm>
                <a:off x="4071959" y="3596588"/>
                <a:ext cx="890985" cy="93735"/>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1516238" y="3877794"/>
              <a:ext cx="2774559" cy="56632"/>
            </p14:xfrm>
          </p:contentPart>
        </mc:Choice>
        <mc:Fallback xmlns="">
          <p:pic>
            <p:nvPicPr>
              <p:cNvPr id="6" name="Ink 5"/>
            </p:nvPicPr>
            <p:blipFill>
              <a:blip/>
            </p:blipFill>
            <p:spPr>
              <a:xfrm>
                <a:off x="1516238" y="3877794"/>
                <a:ext cx="2774559" cy="5663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7159145" y="3889511"/>
              <a:ext cx="2774559" cy="54679"/>
            </p14:xfrm>
          </p:contentPart>
        </mc:Choice>
        <mc:Fallback xmlns="">
          <p:pic>
            <p:nvPicPr>
              <p:cNvPr id="7" name="Ink 6"/>
            </p:nvPicPr>
            <p:blipFill>
              <a:blip/>
            </p:blipFill>
            <p:spPr>
              <a:xfrm>
                <a:off x="7159145" y="3889511"/>
                <a:ext cx="2774559" cy="5467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1262229" y="4346472"/>
              <a:ext cx="597898" cy="7811"/>
            </p14:xfrm>
          </p:contentPart>
        </mc:Choice>
        <mc:Fallback xmlns="">
          <p:pic>
            <p:nvPicPr>
              <p:cNvPr id="8" name="Ink 7"/>
            </p:nvPicPr>
            <p:blipFill>
              <a:blip/>
            </p:blipFill>
            <p:spPr>
              <a:xfrm>
                <a:off x="1262229" y="4346472"/>
                <a:ext cx="597898" cy="781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2164937" y="4334755"/>
              <a:ext cx="4392402" cy="101547"/>
            </p14:xfrm>
          </p:contentPart>
        </mc:Choice>
        <mc:Fallback xmlns="">
          <p:pic>
            <p:nvPicPr>
              <p:cNvPr id="9" name="Ink 8"/>
            </p:nvPicPr>
            <p:blipFill>
              <a:blip/>
            </p:blipFill>
            <p:spPr>
              <a:xfrm>
                <a:off x="2164937" y="4334755"/>
                <a:ext cx="4392402" cy="10154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6717560" y="4354283"/>
              <a:ext cx="3810134" cy="62491"/>
            </p14:xfrm>
          </p:contentPart>
        </mc:Choice>
        <mc:Fallback xmlns="">
          <p:pic>
            <p:nvPicPr>
              <p:cNvPr id="10" name="Ink 9"/>
            </p:nvPicPr>
            <p:blipFill>
              <a:blip/>
            </p:blipFill>
            <p:spPr>
              <a:xfrm>
                <a:off x="6717560" y="4354283"/>
                <a:ext cx="3810134" cy="6249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1273952" y="4608151"/>
              <a:ext cx="992589" cy="39056"/>
            </p14:xfrm>
          </p:contentPart>
        </mc:Choice>
        <mc:Fallback xmlns="">
          <p:pic>
            <p:nvPicPr>
              <p:cNvPr id="11" name="Ink 10"/>
            </p:nvPicPr>
            <p:blipFill>
              <a:blip/>
            </p:blipFill>
            <p:spPr>
              <a:xfrm>
                <a:off x="1273952" y="4608151"/>
                <a:ext cx="992589" cy="3905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1309123" y="5029961"/>
              <a:ext cx="1711629" cy="64443"/>
            </p14:xfrm>
          </p:contentPart>
        </mc:Choice>
        <mc:Fallback xmlns="">
          <p:pic>
            <p:nvPicPr>
              <p:cNvPr id="12" name="Ink 11"/>
            </p:nvPicPr>
            <p:blipFill>
              <a:blip/>
            </p:blipFill>
            <p:spPr>
              <a:xfrm>
                <a:off x="1309123" y="5029961"/>
                <a:ext cx="1711629" cy="6444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6504442" y="5031241"/>
              <a:ext cx="3857226" cy="71437"/>
            </p14:xfrm>
          </p:contentPart>
        </mc:Choice>
        <mc:Fallback xmlns="">
          <p:pic>
            <p:nvPicPr>
              <p:cNvPr id="13" name="Ink 12"/>
            </p:nvPicPr>
            <p:blipFill>
              <a:blip/>
            </p:blipFill>
            <p:spPr>
              <a:xfrm>
                <a:off x="6504442" y="5031241"/>
                <a:ext cx="3857226" cy="7143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1281487" y="5311888"/>
              <a:ext cx="6157267" cy="86746"/>
            </p14:xfrm>
          </p:contentPart>
        </mc:Choice>
        <mc:Fallback xmlns="">
          <p:pic>
            <p:nvPicPr>
              <p:cNvPr id="14" name="Ink 13"/>
            </p:nvPicPr>
            <p:blipFill>
              <a:blip/>
            </p:blipFill>
            <p:spPr>
              <a:xfrm>
                <a:off x="1281487" y="5311888"/>
                <a:ext cx="6157267" cy="8674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7403014" y="5316990"/>
              <a:ext cx="3686191" cy="86746"/>
            </p14:xfrm>
          </p:contentPart>
        </mc:Choice>
        <mc:Fallback xmlns="">
          <p:pic>
            <p:nvPicPr>
              <p:cNvPr id="15" name="Ink 14"/>
            </p:nvPicPr>
            <p:blipFill>
              <a:blip/>
            </p:blipFill>
            <p:spPr>
              <a:xfrm>
                <a:off x="7403014" y="5316990"/>
                <a:ext cx="3686191" cy="8674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1102794" y="5582330"/>
              <a:ext cx="9363537" cy="86745"/>
            </p14:xfrm>
          </p:contentPart>
        </mc:Choice>
        <mc:Fallback xmlns="">
          <p:pic>
            <p:nvPicPr>
              <p:cNvPr id="16" name="Ink 15"/>
            </p:nvPicPr>
            <p:blipFill>
              <a:blip/>
            </p:blipFill>
            <p:spPr>
              <a:xfrm>
                <a:off x="1102794" y="5582330"/>
                <a:ext cx="9363537" cy="8674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3354331" y="5056754"/>
              <a:ext cx="2108583" cy="38270"/>
            </p14:xfrm>
          </p:contentPart>
        </mc:Choice>
        <mc:Fallback xmlns="">
          <p:pic>
            <p:nvPicPr>
              <p:cNvPr id="17" name="Ink 16"/>
            </p:nvPicPr>
            <p:blipFill>
              <a:blip/>
            </p:blipFill>
            <p:spPr>
              <a:xfrm>
                <a:off x="3354331" y="5056754"/>
                <a:ext cx="2108583" cy="3827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3221587" y="4806723"/>
              <a:ext cx="903679" cy="385252"/>
            </p14:xfrm>
          </p:contentPart>
        </mc:Choice>
        <mc:Fallback xmlns="">
          <p:pic>
            <p:nvPicPr>
              <p:cNvPr id="18" name="Ink 17"/>
            </p:nvPicPr>
            <p:blipFill>
              <a:blip/>
            </p:blipFill>
            <p:spPr>
              <a:xfrm>
                <a:off x="3221587" y="4806723"/>
                <a:ext cx="903679" cy="38525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6473808" y="5128192"/>
              <a:ext cx="1118111" cy="40821"/>
            </p14:xfrm>
          </p:contentPart>
        </mc:Choice>
        <mc:Fallback xmlns="">
          <p:pic>
            <p:nvPicPr>
              <p:cNvPr id="19" name="Ink 18"/>
            </p:nvPicPr>
            <p:blipFill>
              <a:blip/>
            </p:blipFill>
            <p:spPr>
              <a:xfrm>
                <a:off x="6473808" y="5128192"/>
                <a:ext cx="1118111" cy="4082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2302592" y="5158807"/>
              <a:ext cx="45950" cy="94400"/>
            </p14:xfrm>
          </p:contentPart>
        </mc:Choice>
        <mc:Fallback xmlns="">
          <p:pic>
            <p:nvPicPr>
              <p:cNvPr id="20" name="Ink 19"/>
            </p:nvPicPr>
            <p:blipFill>
              <a:blip/>
            </p:blipFill>
            <p:spPr>
              <a:xfrm>
                <a:off x="2302592" y="5158807"/>
                <a:ext cx="45950" cy="944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2231115" y="5097575"/>
              <a:ext cx="183799" cy="173491"/>
            </p14:xfrm>
          </p:contentPart>
        </mc:Choice>
        <mc:Fallback xmlns="">
          <p:pic>
            <p:nvPicPr>
              <p:cNvPr id="21" name="Ink 20"/>
            </p:nvPicPr>
            <p:blipFill>
              <a:blip/>
            </p:blipFill>
            <p:spPr>
              <a:xfrm>
                <a:off x="2231115" y="5097575"/>
                <a:ext cx="183799" cy="17349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4610291" y="5184321"/>
              <a:ext cx="158271" cy="66335"/>
            </p14:xfrm>
          </p:contentPart>
        </mc:Choice>
        <mc:Fallback xmlns="">
          <p:pic>
            <p:nvPicPr>
              <p:cNvPr id="22" name="Ink 21"/>
            </p:nvPicPr>
            <p:blipFill>
              <a:blip/>
            </p:blipFill>
            <p:spPr>
              <a:xfrm>
                <a:off x="4610291" y="5184321"/>
                <a:ext cx="158271" cy="6633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4574552" y="5143500"/>
              <a:ext cx="209327" cy="173490"/>
            </p14:xfrm>
          </p:contentPart>
        </mc:Choice>
        <mc:Fallback xmlns="">
          <p:pic>
            <p:nvPicPr>
              <p:cNvPr id="23" name="Ink 22"/>
            </p:nvPicPr>
            <p:blipFill>
              <a:blip/>
            </p:blipFill>
            <p:spPr>
              <a:xfrm>
                <a:off x="4574552" y="5143500"/>
                <a:ext cx="209327" cy="17349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6075577" y="5112883"/>
              <a:ext cx="56161" cy="135222"/>
            </p14:xfrm>
          </p:contentPart>
        </mc:Choice>
        <mc:Fallback xmlns="">
          <p:pic>
            <p:nvPicPr>
              <p:cNvPr id="24" name="Ink 23"/>
            </p:nvPicPr>
            <p:blipFill>
              <a:blip/>
            </p:blipFill>
            <p:spPr>
              <a:xfrm>
                <a:off x="6075577" y="5112883"/>
                <a:ext cx="56161" cy="13522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5978572" y="5082267"/>
              <a:ext cx="260382" cy="204108"/>
            </p14:xfrm>
          </p:contentPart>
        </mc:Choice>
        <mc:Fallback xmlns="">
          <p:pic>
            <p:nvPicPr>
              <p:cNvPr id="25" name="Ink 24"/>
            </p:nvPicPr>
            <p:blipFill>
              <a:blip/>
            </p:blipFill>
            <p:spPr>
              <a:xfrm>
                <a:off x="5978572" y="5082267"/>
                <a:ext cx="260382" cy="20410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8010572" y="5148602"/>
              <a:ext cx="43397" cy="107156"/>
            </p14:xfrm>
          </p:contentPart>
        </mc:Choice>
        <mc:Fallback xmlns="">
          <p:pic>
            <p:nvPicPr>
              <p:cNvPr id="26" name="Ink 25"/>
            </p:nvPicPr>
            <p:blipFill>
              <a:blip/>
            </p:blipFill>
            <p:spPr>
              <a:xfrm>
                <a:off x="8010572" y="5148602"/>
                <a:ext cx="43397" cy="10715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7918673" y="5161359"/>
              <a:ext cx="148060" cy="58681"/>
            </p14:xfrm>
          </p:contentPart>
        </mc:Choice>
        <mc:Fallback xmlns="">
          <p:pic>
            <p:nvPicPr>
              <p:cNvPr id="27" name="Ink 26"/>
            </p:nvPicPr>
            <p:blipFill>
              <a:blip/>
            </p:blipFill>
            <p:spPr>
              <a:xfrm>
                <a:off x="7918673" y="5161359"/>
                <a:ext cx="148060" cy="5868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7847196" y="5123089"/>
              <a:ext cx="250170" cy="173491"/>
            </p14:xfrm>
          </p:contentPart>
        </mc:Choice>
        <mc:Fallback xmlns="">
          <p:pic>
            <p:nvPicPr>
              <p:cNvPr id="28" name="Ink 27"/>
            </p:nvPicPr>
            <p:blipFill>
              <a:blip/>
            </p:blipFill>
            <p:spPr>
              <a:xfrm>
                <a:off x="7847196" y="5123089"/>
                <a:ext cx="250170" cy="17349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10292743" y="5133294"/>
              <a:ext cx="199116" cy="178594"/>
            </p14:xfrm>
          </p:contentPart>
        </mc:Choice>
        <mc:Fallback xmlns="">
          <p:pic>
            <p:nvPicPr>
              <p:cNvPr id="29" name="Ink 28"/>
            </p:nvPicPr>
            <p:blipFill>
              <a:blip/>
            </p:blipFill>
            <p:spPr>
              <a:xfrm>
                <a:off x="10292743" y="5133294"/>
                <a:ext cx="199116" cy="17859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3923598" y="5735410"/>
              <a:ext cx="104663" cy="173491"/>
            </p14:xfrm>
          </p:contentPart>
        </mc:Choice>
        <mc:Fallback xmlns="">
          <p:pic>
            <p:nvPicPr>
              <p:cNvPr id="30" name="Ink 29"/>
            </p:nvPicPr>
            <p:blipFill>
              <a:blip/>
            </p:blipFill>
            <p:spPr>
              <a:xfrm>
                <a:off x="3923598" y="5735410"/>
                <a:ext cx="104663" cy="17349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3849567" y="5720102"/>
              <a:ext cx="250171" cy="239826"/>
            </p14:xfrm>
          </p:contentPart>
        </mc:Choice>
        <mc:Fallback xmlns="">
          <p:pic>
            <p:nvPicPr>
              <p:cNvPr id="31" name="Ink 30"/>
            </p:nvPicPr>
            <p:blipFill>
              <a:blip/>
            </p:blipFill>
            <p:spPr>
              <a:xfrm>
                <a:off x="3849567" y="5720102"/>
                <a:ext cx="250171" cy="23982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Ink 31"/>
              <p14:cNvContentPartPr/>
              <p14:nvPr/>
            </p14:nvContentPartPr>
            <p14:xfrm>
              <a:off x="6683135" y="5694589"/>
              <a:ext cx="102110" cy="178594"/>
            </p14:xfrm>
          </p:contentPart>
        </mc:Choice>
        <mc:Fallback xmlns="">
          <p:pic>
            <p:nvPicPr>
              <p:cNvPr id="32" name="Ink 31"/>
            </p:nvPicPr>
            <p:blipFill>
              <a:blip/>
            </p:blipFill>
            <p:spPr>
              <a:xfrm>
                <a:off x="6683135" y="5694589"/>
                <a:ext cx="102110" cy="17859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Ink 32"/>
              <p14:cNvContentPartPr/>
              <p14:nvPr/>
            </p14:nvContentPartPr>
            <p14:xfrm>
              <a:off x="6716321" y="5786437"/>
              <a:ext cx="84241" cy="17859"/>
            </p14:xfrm>
          </p:contentPart>
        </mc:Choice>
        <mc:Fallback xmlns="">
          <p:pic>
            <p:nvPicPr>
              <p:cNvPr id="33" name="Ink 32"/>
            </p:nvPicPr>
            <p:blipFill>
              <a:blip/>
            </p:blipFill>
            <p:spPr>
              <a:xfrm>
                <a:off x="6716321" y="5786437"/>
                <a:ext cx="84241" cy="178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Ink 33"/>
              <p14:cNvContentPartPr/>
              <p14:nvPr/>
            </p14:nvContentPartPr>
            <p14:xfrm>
              <a:off x="6581025" y="5653767"/>
              <a:ext cx="280804" cy="242377"/>
            </p14:xfrm>
          </p:contentPart>
        </mc:Choice>
        <mc:Fallback xmlns="">
          <p:pic>
            <p:nvPicPr>
              <p:cNvPr id="34" name="Ink 33"/>
            </p:nvPicPr>
            <p:blipFill>
              <a:blip/>
            </p:blipFill>
            <p:spPr>
              <a:xfrm>
                <a:off x="6581025" y="5653767"/>
                <a:ext cx="280804" cy="242377"/>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60721" y="0"/>
            <a:ext cx="10058400" cy="1609344"/>
          </a:xfrm>
        </p:spPr>
        <p:txBody>
          <a:bodyPr/>
          <a:lstStyle/>
          <a:p>
            <a:r>
              <a:rPr lang="en-US"/>
              <a:t>consequences OF aki</a:t>
            </a:r>
            <a:endParaRPr lang="en-US"/>
          </a:p>
        </p:txBody>
      </p:sp>
      <p:sp>
        <p:nvSpPr>
          <p:cNvPr id="3" name="Content Placeholder 2"/>
          <p:cNvSpPr/>
          <p:nvPr>
            <p:ph idx="1"/>
          </p:nvPr>
        </p:nvSpPr>
        <p:spPr>
          <a:xfrm>
            <a:off x="541175" y="1884783"/>
            <a:ext cx="11234057" cy="4833257"/>
          </a:xfrm>
        </p:spPr>
        <p:txBody>
          <a:bodyPr>
            <a:normAutofit/>
          </a:bodyPr>
          <a:lstStyle/>
          <a:p>
            <a:r>
              <a:rPr lang="en-US" dirty="0">
                <a:latin typeface="Times" pitchFamily="2" charset="0"/>
              </a:rPr>
              <a:t>Normal urine output = 1-1.5 Liter per day </a:t>
            </a:r>
            <a:endParaRPr lang="en-US" dirty="0">
              <a:latin typeface="Times" pitchFamily="2" charset="0"/>
            </a:endParaRPr>
          </a:p>
          <a:p>
            <a:r>
              <a:rPr lang="en-US" dirty="0">
                <a:latin typeface="Times" pitchFamily="2" charset="0"/>
              </a:rPr>
              <a:t>In AKI patients, urine production may decrease to less than 500 ml/day </a:t>
            </a:r>
            <a:endParaRPr lang="en-US" dirty="0">
              <a:latin typeface="Times" pitchFamily="2" charset="0"/>
            </a:endParaRPr>
          </a:p>
          <a:p>
            <a:r>
              <a:rPr lang="en-US" dirty="0">
                <a:latin typeface="Times" pitchFamily="2" charset="0"/>
              </a:rPr>
              <a:t>Electrolyte imbalances: The reduced excretion of fluids and electrolytes generally results in </a:t>
            </a:r>
            <a:endParaRPr lang="en-US" dirty="0">
              <a:latin typeface="Times" pitchFamily="2" charset="0"/>
            </a:endParaRPr>
          </a:p>
          <a:p>
            <a:pPr lvl="1"/>
            <a:r>
              <a:rPr lang="en-US" dirty="0">
                <a:latin typeface="Times" pitchFamily="2" charset="0"/>
              </a:rPr>
              <a:t>Sodium retention</a:t>
            </a:r>
            <a:endParaRPr lang="en-US" dirty="0">
              <a:latin typeface="Times" pitchFamily="2" charset="0"/>
            </a:endParaRPr>
          </a:p>
          <a:p>
            <a:pPr lvl="1"/>
            <a:r>
              <a:rPr lang="en-US" dirty="0">
                <a:latin typeface="Times" pitchFamily="2" charset="0"/>
              </a:rPr>
              <a:t>Elevated levels of potassium (</a:t>
            </a:r>
            <a:r>
              <a:rPr lang="en-US" b="1" dirty="0">
                <a:latin typeface="Times" pitchFamily="2" charset="0"/>
              </a:rPr>
              <a:t>hyperkalemia</a:t>
            </a:r>
            <a:r>
              <a:rPr lang="en-US" dirty="0">
                <a:latin typeface="Times" pitchFamily="2" charset="0"/>
              </a:rPr>
              <a:t>) potassium imbalances can alter heart rhythm and result in heart failure </a:t>
            </a:r>
            <a:endParaRPr lang="en-US" dirty="0">
              <a:latin typeface="Times" pitchFamily="2" charset="0"/>
            </a:endParaRPr>
          </a:p>
          <a:p>
            <a:pPr lvl="1"/>
            <a:r>
              <a:rPr lang="en-US" dirty="0">
                <a:latin typeface="Times" pitchFamily="2" charset="0"/>
              </a:rPr>
              <a:t>Elevated Phosphate levels (</a:t>
            </a:r>
            <a:r>
              <a:rPr lang="en-US" b="1" dirty="0">
                <a:latin typeface="Times" pitchFamily="2" charset="0"/>
              </a:rPr>
              <a:t>hyperphosphatemia</a:t>
            </a:r>
            <a:r>
              <a:rPr lang="en-US" dirty="0">
                <a:latin typeface="Times" pitchFamily="2" charset="0"/>
              </a:rPr>
              <a:t>) promote excessive secretion of parathyroid hormone, which leads to losses of bone calcium </a:t>
            </a:r>
            <a:endParaRPr lang="en-US" dirty="0">
              <a:latin typeface="Times" pitchFamily="2" charset="0"/>
            </a:endParaRPr>
          </a:p>
          <a:p>
            <a:pPr lvl="1"/>
            <a:r>
              <a:rPr lang="en-US" dirty="0">
                <a:latin typeface="Times" pitchFamily="2" charset="0"/>
              </a:rPr>
              <a:t>Magnesium Imbalances in the blood ( reduced levels)</a:t>
            </a:r>
            <a:endParaRPr lang="en-US" dirty="0">
              <a:latin typeface="Times" pitchFamily="2" charset="0"/>
            </a:endParaRPr>
          </a:p>
          <a:p>
            <a:pPr lvl="1"/>
            <a:r>
              <a:rPr lang="en-US" dirty="0">
                <a:latin typeface="Times" pitchFamily="2" charset="0"/>
              </a:rPr>
              <a:t>Edema is a common symptom of acute kidney injury and may be apparent as puffiness in the face and hands and swelling of the feet and ankles </a:t>
            </a:r>
            <a:endParaRPr lang="en-US" dirty="0">
              <a:latin typeface="Times" pitchFamily="2" charset="0"/>
            </a:endParaRPr>
          </a:p>
          <a:p>
            <a:pPr lvl="1"/>
            <a:r>
              <a:rPr lang="en-US" dirty="0">
                <a:latin typeface="Times" pitchFamily="2" charset="0"/>
              </a:rPr>
              <a:t>Blood urea nitro- gen (BUN) and creatinine are elevated in AKI, </a:t>
            </a:r>
            <a:endParaRPr lang="en-US" dirty="0">
              <a:latin typeface="Times" pitchFamily="2" charset="0"/>
            </a:endParaRPr>
          </a:p>
          <a:p>
            <a:pPr lvl="1"/>
            <a:r>
              <a:rPr lang="en-US" dirty="0">
                <a:latin typeface="Times" pitchFamily="2" charset="0"/>
              </a:rPr>
              <a:t>Reduced GFR</a:t>
            </a:r>
            <a:endParaRPr lang="en-US" dirty="0">
              <a:latin typeface="Times" pitchFamily="2" charset="0"/>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104160" y="2148227"/>
              <a:ext cx="2067739" cy="56130"/>
            </p14:xfrm>
          </p:contentPart>
        </mc:Choice>
        <mc:Fallback xmlns="">
          <p:pic>
            <p:nvPicPr>
              <p:cNvPr id="4" name="Ink 3"/>
            </p:nvPicPr>
            <p:blipFill>
              <a:blip/>
            </p:blipFill>
            <p:spPr>
              <a:xfrm>
                <a:off x="3104160" y="2148227"/>
                <a:ext cx="2067739" cy="56130"/>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800562" y="2581955"/>
              <a:ext cx="520764" cy="51027"/>
            </p14:xfrm>
          </p:contentPart>
        </mc:Choice>
        <mc:Fallback xmlns="">
          <p:pic>
            <p:nvPicPr>
              <p:cNvPr id="5" name="Ink 4"/>
            </p:nvPicPr>
            <p:blipFill>
              <a:blip/>
            </p:blipFill>
            <p:spPr>
              <a:xfrm>
                <a:off x="6800562" y="2581955"/>
                <a:ext cx="520764" cy="5102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806673" y="2791165"/>
              <a:ext cx="2384281" cy="275544"/>
            </p14:xfrm>
          </p:contentPart>
        </mc:Choice>
        <mc:Fallback xmlns="">
          <p:pic>
            <p:nvPicPr>
              <p:cNvPr id="6" name="Ink 5"/>
            </p:nvPicPr>
            <p:blipFill>
              <a:blip/>
            </p:blipFill>
            <p:spPr>
              <a:xfrm>
                <a:off x="806673" y="2791165"/>
                <a:ext cx="2384281" cy="27554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3701507" y="2729932"/>
              <a:ext cx="827095" cy="329123"/>
            </p14:xfrm>
          </p:contentPart>
        </mc:Choice>
        <mc:Fallback xmlns="">
          <p:pic>
            <p:nvPicPr>
              <p:cNvPr id="7" name="Ink 6"/>
            </p:nvPicPr>
            <p:blipFill>
              <a:blip/>
            </p:blipFill>
            <p:spPr>
              <a:xfrm>
                <a:off x="3701507" y="2729932"/>
                <a:ext cx="827095" cy="32912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554130" y="3005477"/>
              <a:ext cx="862834" cy="25514"/>
            </p14:xfrm>
          </p:contentPart>
        </mc:Choice>
        <mc:Fallback xmlns="">
          <p:pic>
            <p:nvPicPr>
              <p:cNvPr id="8" name="Ink 7"/>
            </p:nvPicPr>
            <p:blipFill>
              <a:blip/>
            </p:blipFill>
            <p:spPr>
              <a:xfrm>
                <a:off x="4554130" y="3005477"/>
                <a:ext cx="862834" cy="2551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850934" y="3005477"/>
              <a:ext cx="4145688" cy="68886"/>
            </p14:xfrm>
          </p:contentPart>
        </mc:Choice>
        <mc:Fallback xmlns="">
          <p:pic>
            <p:nvPicPr>
              <p:cNvPr id="9" name="Ink 8"/>
            </p:nvPicPr>
            <p:blipFill>
              <a:blip/>
            </p:blipFill>
            <p:spPr>
              <a:xfrm>
                <a:off x="5850934" y="3005477"/>
                <a:ext cx="4145688" cy="6888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796462" y="3194276"/>
              <a:ext cx="270593" cy="244929"/>
            </p14:xfrm>
          </p:contentPart>
        </mc:Choice>
        <mc:Fallback xmlns="">
          <p:pic>
            <p:nvPicPr>
              <p:cNvPr id="10" name="Ink 9"/>
            </p:nvPicPr>
            <p:blipFill>
              <a:blip/>
            </p:blipFill>
            <p:spPr>
              <a:xfrm>
                <a:off x="796462" y="3194276"/>
                <a:ext cx="270593" cy="24492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878150" y="3168763"/>
              <a:ext cx="33186" cy="119913"/>
            </p14:xfrm>
          </p:contentPart>
        </mc:Choice>
        <mc:Fallback xmlns="">
          <p:pic>
            <p:nvPicPr>
              <p:cNvPr id="11" name="Ink 10"/>
            </p:nvPicPr>
            <p:blipFill>
              <a:blip/>
            </p:blipFill>
            <p:spPr>
              <a:xfrm>
                <a:off x="878150" y="3168763"/>
                <a:ext cx="33186" cy="11991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781145" y="3107531"/>
              <a:ext cx="219538" cy="234723"/>
            </p14:xfrm>
          </p:contentPart>
        </mc:Choice>
        <mc:Fallback xmlns="">
          <p:pic>
            <p:nvPicPr>
              <p:cNvPr id="12" name="Ink 11"/>
            </p:nvPicPr>
            <p:blipFill>
              <a:blip/>
            </p:blipFill>
            <p:spPr>
              <a:xfrm>
                <a:off x="781145" y="3107531"/>
                <a:ext cx="219538" cy="23472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261065" y="3326946"/>
              <a:ext cx="1409126" cy="53578"/>
            </p14:xfrm>
          </p:contentPart>
        </mc:Choice>
        <mc:Fallback xmlns="">
          <p:pic>
            <p:nvPicPr>
              <p:cNvPr id="13" name="Ink 12"/>
            </p:nvPicPr>
            <p:blipFill>
              <a:blip/>
            </p:blipFill>
            <p:spPr>
              <a:xfrm>
                <a:off x="1261065" y="3326946"/>
                <a:ext cx="1409126" cy="5357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143638" y="3617799"/>
              <a:ext cx="2545105" cy="30616"/>
            </p14:xfrm>
          </p:contentPart>
        </mc:Choice>
        <mc:Fallback xmlns="">
          <p:pic>
            <p:nvPicPr>
              <p:cNvPr id="14" name="Ink 13"/>
            </p:nvPicPr>
            <p:blipFill>
              <a:blip/>
            </p:blipFill>
            <p:spPr>
              <a:xfrm>
                <a:off x="1143638" y="3617799"/>
                <a:ext cx="2545105" cy="3061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811778" y="3500437"/>
              <a:ext cx="239960" cy="244929"/>
            </p14:xfrm>
          </p:contentPart>
        </mc:Choice>
        <mc:Fallback xmlns="">
          <p:pic>
            <p:nvPicPr>
              <p:cNvPr id="15" name="Ink 14"/>
            </p:nvPicPr>
            <p:blipFill>
              <a:blip/>
            </p:blipFill>
            <p:spPr>
              <a:xfrm>
                <a:off x="811778" y="3500437"/>
                <a:ext cx="239960" cy="24492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643296" y="3454513"/>
              <a:ext cx="495236" cy="357187"/>
            </p14:xfrm>
          </p:contentPart>
        </mc:Choice>
        <mc:Fallback xmlns="">
          <p:pic>
            <p:nvPicPr>
              <p:cNvPr id="16" name="Ink 15"/>
            </p:nvPicPr>
            <p:blipFill>
              <a:blip/>
            </p:blipFill>
            <p:spPr>
              <a:xfrm>
                <a:off x="643296" y="3454513"/>
                <a:ext cx="495236" cy="35718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1087477" y="4219915"/>
              <a:ext cx="2266854" cy="51026"/>
            </p14:xfrm>
          </p:contentPart>
        </mc:Choice>
        <mc:Fallback xmlns="">
          <p:pic>
            <p:nvPicPr>
              <p:cNvPr id="17" name="Ink 16"/>
            </p:nvPicPr>
            <p:blipFill>
              <a:blip/>
            </p:blipFill>
            <p:spPr>
              <a:xfrm>
                <a:off x="1087477" y="4219915"/>
                <a:ext cx="2266854" cy="5102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852623" y="4087245"/>
              <a:ext cx="234854" cy="234723"/>
            </p14:xfrm>
          </p:contentPart>
        </mc:Choice>
        <mc:Fallback xmlns="">
          <p:pic>
            <p:nvPicPr>
              <p:cNvPr id="18" name="Ink 17"/>
            </p:nvPicPr>
            <p:blipFill>
              <a:blip/>
            </p:blipFill>
            <p:spPr>
              <a:xfrm>
                <a:off x="852623" y="4087245"/>
                <a:ext cx="234854" cy="23472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602452" y="4020910"/>
              <a:ext cx="546291" cy="357188"/>
            </p14:xfrm>
          </p:contentPart>
        </mc:Choice>
        <mc:Fallback xmlns="">
          <p:pic>
            <p:nvPicPr>
              <p:cNvPr id="19" name="Ink 18"/>
            </p:nvPicPr>
            <p:blipFill>
              <a:blip/>
            </p:blipFill>
            <p:spPr>
              <a:xfrm>
                <a:off x="602452" y="4020910"/>
                <a:ext cx="546291" cy="35718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1153849" y="4755696"/>
              <a:ext cx="1904361" cy="30616"/>
            </p14:xfrm>
          </p:contentPart>
        </mc:Choice>
        <mc:Fallback xmlns="">
          <p:pic>
            <p:nvPicPr>
              <p:cNvPr id="20" name="Ink 19"/>
            </p:nvPicPr>
            <p:blipFill>
              <a:blip/>
            </p:blipFill>
            <p:spPr>
              <a:xfrm>
                <a:off x="1153849" y="4755696"/>
                <a:ext cx="1904361" cy="3061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837306" y="4617924"/>
              <a:ext cx="250171" cy="214312"/>
            </p14:xfrm>
          </p:contentPart>
        </mc:Choice>
        <mc:Fallback xmlns="">
          <p:pic>
            <p:nvPicPr>
              <p:cNvPr id="21" name="Ink 20"/>
            </p:nvPicPr>
            <p:blipFill>
              <a:blip/>
            </p:blipFill>
            <p:spPr>
              <a:xfrm>
                <a:off x="837306" y="4617924"/>
                <a:ext cx="250171" cy="21431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658613" y="4541383"/>
              <a:ext cx="576924" cy="352085"/>
            </p14:xfrm>
          </p:contentPart>
        </mc:Choice>
        <mc:Fallback xmlns="">
          <p:pic>
            <p:nvPicPr>
              <p:cNvPr id="22" name="Ink 21"/>
            </p:nvPicPr>
            <p:blipFill>
              <a:blip/>
            </p:blipFill>
            <p:spPr>
              <a:xfrm>
                <a:off x="658613" y="4541383"/>
                <a:ext cx="576924" cy="35208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975155" y="4847544"/>
              <a:ext cx="776041" cy="352085"/>
            </p14:xfrm>
          </p:contentPart>
        </mc:Choice>
        <mc:Fallback xmlns="">
          <p:pic>
            <p:nvPicPr>
              <p:cNvPr id="23" name="Ink 22"/>
            </p:nvPicPr>
            <p:blipFill>
              <a:blip/>
            </p:blipFill>
            <p:spPr>
              <a:xfrm>
                <a:off x="975155" y="4847544"/>
                <a:ext cx="776041" cy="35208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765829" y="4985317"/>
              <a:ext cx="306331" cy="255133"/>
            </p14:xfrm>
          </p:contentPart>
        </mc:Choice>
        <mc:Fallback xmlns="">
          <p:pic>
            <p:nvPicPr>
              <p:cNvPr id="24" name="Ink 23"/>
            </p:nvPicPr>
            <p:blipFill>
              <a:blip/>
            </p:blipFill>
            <p:spPr>
              <a:xfrm>
                <a:off x="765829" y="4985317"/>
                <a:ext cx="306331" cy="25513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709668" y="4949598"/>
              <a:ext cx="393125" cy="316366"/>
            </p14:xfrm>
          </p:contentPart>
        </mc:Choice>
        <mc:Fallback xmlns="">
          <p:pic>
            <p:nvPicPr>
              <p:cNvPr id="25" name="Ink 24"/>
            </p:nvPicPr>
            <p:blipFill>
              <a:blip/>
            </p:blipFill>
            <p:spPr>
              <a:xfrm>
                <a:off x="709668" y="4949598"/>
                <a:ext cx="393125" cy="31636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1061949" y="5745615"/>
              <a:ext cx="2553" cy="35719"/>
            </p14:xfrm>
          </p:contentPart>
        </mc:Choice>
        <mc:Fallback xmlns="">
          <p:pic>
            <p:nvPicPr>
              <p:cNvPr id="26" name="Ink 25"/>
            </p:nvPicPr>
            <p:blipFill>
              <a:blip/>
            </p:blipFill>
            <p:spPr>
              <a:xfrm>
                <a:off x="1061949" y="5745615"/>
                <a:ext cx="2553" cy="357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Ink 26"/>
              <p14:cNvContentPartPr/>
              <p14:nvPr/>
            </p14:nvContentPartPr>
            <p14:xfrm>
              <a:off x="2966311" y="5674178"/>
              <a:ext cx="760724" cy="89297"/>
            </p14:xfrm>
          </p:contentPart>
        </mc:Choice>
        <mc:Fallback xmlns="">
          <p:pic>
            <p:nvPicPr>
              <p:cNvPr id="27" name="Ink 26"/>
            </p:nvPicPr>
            <p:blipFill>
              <a:blip/>
            </p:blipFill>
            <p:spPr>
              <a:xfrm>
                <a:off x="2966311" y="5674178"/>
                <a:ext cx="760724" cy="8929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862834" y="5536406"/>
              <a:ext cx="234854" cy="199004"/>
            </p14:xfrm>
          </p:contentPart>
        </mc:Choice>
        <mc:Fallback xmlns="">
          <p:pic>
            <p:nvPicPr>
              <p:cNvPr id="28" name="Ink 27"/>
            </p:nvPicPr>
            <p:blipFill>
              <a:blip/>
            </p:blipFill>
            <p:spPr>
              <a:xfrm>
                <a:off x="862834" y="5536406"/>
                <a:ext cx="234854" cy="19900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Ink 28"/>
              <p14:cNvContentPartPr/>
              <p14:nvPr/>
            </p14:nvContentPartPr>
            <p14:xfrm>
              <a:off x="724984" y="5449660"/>
              <a:ext cx="418654" cy="346982"/>
            </p14:xfrm>
          </p:contentPart>
        </mc:Choice>
        <mc:Fallback xmlns="">
          <p:pic>
            <p:nvPicPr>
              <p:cNvPr id="29" name="Ink 28"/>
            </p:nvPicPr>
            <p:blipFill>
              <a:blip/>
            </p:blipFill>
            <p:spPr>
              <a:xfrm>
                <a:off x="724984" y="5449660"/>
                <a:ext cx="418654" cy="34698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Ink 29"/>
              <p14:cNvContentPartPr/>
              <p14:nvPr/>
            </p14:nvContentPartPr>
            <p14:xfrm>
              <a:off x="837306" y="5883388"/>
              <a:ext cx="224643" cy="224518"/>
            </p14:xfrm>
          </p:contentPart>
        </mc:Choice>
        <mc:Fallback xmlns="">
          <p:pic>
            <p:nvPicPr>
              <p:cNvPr id="30" name="Ink 29"/>
            </p:nvPicPr>
            <p:blipFill>
              <a:blip/>
            </p:blipFill>
            <p:spPr>
              <a:xfrm>
                <a:off x="837306" y="5883388"/>
                <a:ext cx="224643" cy="22451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Ink 30"/>
              <p14:cNvContentPartPr/>
              <p14:nvPr/>
            </p14:nvContentPartPr>
            <p14:xfrm>
              <a:off x="745407" y="5842566"/>
              <a:ext cx="336964" cy="357188"/>
            </p14:xfrm>
          </p:contentPart>
        </mc:Choice>
        <mc:Fallback xmlns="">
          <p:pic>
            <p:nvPicPr>
              <p:cNvPr id="31" name="Ink 30"/>
            </p:nvPicPr>
            <p:blipFill>
              <a:blip/>
            </p:blipFill>
            <p:spPr>
              <a:xfrm>
                <a:off x="745407" y="5842566"/>
                <a:ext cx="336964" cy="35718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Ink 31"/>
              <p14:cNvContentPartPr/>
              <p14:nvPr/>
            </p14:nvContentPartPr>
            <p14:xfrm>
              <a:off x="4150794" y="5684384"/>
              <a:ext cx="929206" cy="66334"/>
            </p14:xfrm>
          </p:contentPart>
        </mc:Choice>
        <mc:Fallback xmlns="">
          <p:pic>
            <p:nvPicPr>
              <p:cNvPr id="32" name="Ink 31"/>
            </p:nvPicPr>
            <p:blipFill>
              <a:blip/>
            </p:blipFill>
            <p:spPr>
              <a:xfrm>
                <a:off x="4150794" y="5684384"/>
                <a:ext cx="929206" cy="6633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Ink 32"/>
              <p14:cNvContentPartPr/>
              <p14:nvPr/>
            </p14:nvContentPartPr>
            <p14:xfrm>
              <a:off x="5396542" y="5419044"/>
              <a:ext cx="847518" cy="321469"/>
            </p14:xfrm>
          </p:contentPart>
        </mc:Choice>
        <mc:Fallback xmlns="">
          <p:pic>
            <p:nvPicPr>
              <p:cNvPr id="33" name="Ink 32"/>
            </p:nvPicPr>
            <p:blipFill>
              <a:blip/>
            </p:blipFill>
            <p:spPr>
              <a:xfrm>
                <a:off x="5396542" y="5419044"/>
                <a:ext cx="847518" cy="32146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Ink 33"/>
              <p14:cNvContentPartPr/>
              <p14:nvPr/>
            </p14:nvContentPartPr>
            <p14:xfrm>
              <a:off x="1914572" y="5939517"/>
              <a:ext cx="474815" cy="61233"/>
            </p14:xfrm>
          </p:contentPart>
        </mc:Choice>
        <mc:Fallback xmlns="">
          <p:pic>
            <p:nvPicPr>
              <p:cNvPr id="34" name="Ink 33"/>
            </p:nvPicPr>
            <p:blipFill>
              <a:blip/>
            </p:blipFill>
            <p:spPr>
              <a:xfrm>
                <a:off x="1914572" y="5939517"/>
                <a:ext cx="474815" cy="6123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Ink 34"/>
              <p14:cNvContentPartPr/>
              <p14:nvPr/>
            </p14:nvContentPartPr>
            <p14:xfrm>
              <a:off x="1235537" y="6026263"/>
              <a:ext cx="58714" cy="10205"/>
            </p14:xfrm>
          </p:contentPart>
        </mc:Choice>
        <mc:Fallback xmlns="">
          <p:pic>
            <p:nvPicPr>
              <p:cNvPr id="35" name="Ink 34"/>
            </p:nvPicPr>
            <p:blipFill>
              <a:blip/>
            </p:blipFill>
            <p:spPr>
              <a:xfrm>
                <a:off x="1235537" y="6026263"/>
                <a:ext cx="58714" cy="1020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Ink 35"/>
              <p14:cNvContentPartPr/>
              <p14:nvPr/>
            </p14:nvContentPartPr>
            <p14:xfrm>
              <a:off x="2134110" y="6031365"/>
              <a:ext cx="86794" cy="234723"/>
            </p14:xfrm>
          </p:contentPart>
        </mc:Choice>
        <mc:Fallback xmlns="">
          <p:pic>
            <p:nvPicPr>
              <p:cNvPr id="36" name="Ink 35"/>
            </p:nvPicPr>
            <p:blipFill>
              <a:blip/>
            </p:blipFill>
            <p:spPr>
              <a:xfrm>
                <a:off x="2134110" y="6031365"/>
                <a:ext cx="86794" cy="23472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Ink 36"/>
              <p14:cNvContentPartPr/>
              <p14:nvPr/>
            </p14:nvContentPartPr>
            <p14:xfrm>
              <a:off x="2215799" y="6184446"/>
              <a:ext cx="137849" cy="163286"/>
            </p14:xfrm>
          </p:contentPart>
        </mc:Choice>
        <mc:Fallback xmlns="">
          <p:pic>
            <p:nvPicPr>
              <p:cNvPr id="37" name="Ink 36"/>
            </p:nvPicPr>
            <p:blipFill>
              <a:blip/>
            </p:blipFill>
            <p:spPr>
              <a:xfrm>
                <a:off x="2215799" y="6184446"/>
                <a:ext cx="137849" cy="16328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8" name="Ink 37"/>
              <p14:cNvContentPartPr/>
              <p14:nvPr/>
            </p14:nvContentPartPr>
            <p14:xfrm>
              <a:off x="2399598" y="6128316"/>
              <a:ext cx="153165" cy="306161"/>
            </p14:xfrm>
          </p:contentPart>
        </mc:Choice>
        <mc:Fallback xmlns="">
          <p:pic>
            <p:nvPicPr>
              <p:cNvPr id="38" name="Ink 37"/>
            </p:nvPicPr>
            <p:blipFill>
              <a:blip/>
            </p:blipFill>
            <p:spPr>
              <a:xfrm>
                <a:off x="2399598" y="6128316"/>
                <a:ext cx="153165" cy="30616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9" name="Ink 38"/>
              <p14:cNvContentPartPr/>
              <p14:nvPr/>
            </p14:nvContentPartPr>
            <p14:xfrm>
              <a:off x="2440442" y="6128316"/>
              <a:ext cx="165929" cy="232172"/>
            </p14:xfrm>
          </p:contentPart>
        </mc:Choice>
        <mc:Fallback xmlns="">
          <p:pic>
            <p:nvPicPr>
              <p:cNvPr id="39" name="Ink 38"/>
            </p:nvPicPr>
            <p:blipFill>
              <a:blip/>
            </p:blipFill>
            <p:spPr>
              <a:xfrm>
                <a:off x="2440442" y="6128316"/>
                <a:ext cx="165929" cy="23217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0" name="Ink 39"/>
              <p14:cNvContentPartPr/>
              <p14:nvPr/>
            </p14:nvContentPartPr>
            <p14:xfrm>
              <a:off x="2670190" y="6240575"/>
              <a:ext cx="86794" cy="153081"/>
            </p14:xfrm>
          </p:contentPart>
        </mc:Choice>
        <mc:Fallback xmlns="">
          <p:pic>
            <p:nvPicPr>
              <p:cNvPr id="40" name="Ink 39"/>
            </p:nvPicPr>
            <p:blipFill>
              <a:blip/>
            </p:blipFill>
            <p:spPr>
              <a:xfrm>
                <a:off x="2670190" y="6240575"/>
                <a:ext cx="86794" cy="15308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Ink 40"/>
              <p14:cNvContentPartPr/>
              <p14:nvPr/>
            </p14:nvContentPartPr>
            <p14:xfrm>
              <a:off x="2782512" y="6199754"/>
              <a:ext cx="201668" cy="163285"/>
            </p14:xfrm>
          </p:contentPart>
        </mc:Choice>
        <mc:Fallback xmlns="">
          <p:pic>
            <p:nvPicPr>
              <p:cNvPr id="41" name="Ink 40"/>
            </p:nvPicPr>
            <p:blipFill>
              <a:blip/>
            </p:blipFill>
            <p:spPr>
              <a:xfrm>
                <a:off x="2782512" y="6199754"/>
                <a:ext cx="201668" cy="16328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2" name="Ink 41"/>
              <p14:cNvContentPartPr/>
              <p14:nvPr/>
            </p14:nvContentPartPr>
            <p14:xfrm>
              <a:off x="3022472" y="6143625"/>
              <a:ext cx="20422" cy="40821"/>
            </p14:xfrm>
          </p:contentPart>
        </mc:Choice>
        <mc:Fallback xmlns="">
          <p:pic>
            <p:nvPicPr>
              <p:cNvPr id="42" name="Ink 41"/>
            </p:nvPicPr>
            <p:blipFill>
              <a:blip/>
            </p:blipFill>
            <p:spPr>
              <a:xfrm>
                <a:off x="3022472" y="6143625"/>
                <a:ext cx="20422" cy="4082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3" name="Ink 42"/>
              <p14:cNvContentPartPr/>
              <p14:nvPr/>
            </p14:nvContentPartPr>
            <p14:xfrm>
              <a:off x="3022472" y="6128316"/>
              <a:ext cx="107216" cy="255134"/>
            </p14:xfrm>
          </p:contentPart>
        </mc:Choice>
        <mc:Fallback xmlns="">
          <p:pic>
            <p:nvPicPr>
              <p:cNvPr id="43" name="Ink 42"/>
            </p:nvPicPr>
            <p:blipFill>
              <a:blip/>
            </p:blipFill>
            <p:spPr>
              <a:xfrm>
                <a:off x="3022472" y="6128316"/>
                <a:ext cx="107216" cy="25513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Ink 44"/>
              <p14:cNvContentPartPr/>
              <p14:nvPr/>
            </p14:nvContentPartPr>
            <p14:xfrm>
              <a:off x="3155216" y="6192100"/>
              <a:ext cx="125085" cy="150529"/>
            </p14:xfrm>
          </p:contentPart>
        </mc:Choice>
        <mc:Fallback xmlns="">
          <p:pic>
            <p:nvPicPr>
              <p:cNvPr id="45" name="Ink 44"/>
            </p:nvPicPr>
            <p:blipFill>
              <a:blip/>
            </p:blipFill>
            <p:spPr>
              <a:xfrm>
                <a:off x="3155216" y="6192100"/>
                <a:ext cx="125085" cy="15052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Ink 45"/>
              <p14:cNvContentPartPr/>
              <p14:nvPr/>
            </p14:nvContentPartPr>
            <p14:xfrm>
              <a:off x="3298170" y="6217613"/>
              <a:ext cx="86794" cy="135221"/>
            </p14:xfrm>
          </p:contentPart>
        </mc:Choice>
        <mc:Fallback xmlns="">
          <p:pic>
            <p:nvPicPr>
              <p:cNvPr id="46" name="Ink 45"/>
            </p:nvPicPr>
            <p:blipFill>
              <a:blip/>
            </p:blipFill>
            <p:spPr>
              <a:xfrm>
                <a:off x="3298170" y="6217613"/>
                <a:ext cx="86794" cy="13522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7" name="Ink 46"/>
              <p14:cNvContentPartPr/>
              <p14:nvPr/>
            </p14:nvContentPartPr>
            <p14:xfrm>
              <a:off x="3436020" y="6143625"/>
              <a:ext cx="30633" cy="186247"/>
            </p14:xfrm>
          </p:contentPart>
        </mc:Choice>
        <mc:Fallback xmlns="">
          <p:pic>
            <p:nvPicPr>
              <p:cNvPr id="47" name="Ink 46"/>
            </p:nvPicPr>
            <p:blipFill>
              <a:blip/>
            </p:blipFill>
            <p:spPr>
              <a:xfrm>
                <a:off x="3436020" y="6143625"/>
                <a:ext cx="30633" cy="18624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8" name="Ink 47"/>
              <p14:cNvContentPartPr/>
              <p14:nvPr/>
            </p14:nvContentPartPr>
            <p14:xfrm>
              <a:off x="3502392" y="6215062"/>
              <a:ext cx="20422" cy="79092"/>
            </p14:xfrm>
          </p:contentPart>
        </mc:Choice>
        <mc:Fallback xmlns="">
          <p:pic>
            <p:nvPicPr>
              <p:cNvPr id="48" name="Ink 47"/>
            </p:nvPicPr>
            <p:blipFill>
              <a:blip/>
            </p:blipFill>
            <p:spPr>
              <a:xfrm>
                <a:off x="3502392" y="6215062"/>
                <a:ext cx="20422" cy="7909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9" name="Ink 48"/>
              <p14:cNvContentPartPr/>
              <p14:nvPr/>
            </p14:nvContentPartPr>
            <p14:xfrm>
              <a:off x="3481969" y="6148727"/>
              <a:ext cx="10211" cy="15309"/>
            </p14:xfrm>
          </p:contentPart>
        </mc:Choice>
        <mc:Fallback xmlns="">
          <p:pic>
            <p:nvPicPr>
              <p:cNvPr id="49" name="Ink 48"/>
            </p:nvPicPr>
            <p:blipFill>
              <a:blip/>
            </p:blipFill>
            <p:spPr>
              <a:xfrm>
                <a:off x="3481969" y="6148727"/>
                <a:ext cx="10211" cy="1530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0" name="Ink 49"/>
              <p14:cNvContentPartPr/>
              <p14:nvPr/>
            </p14:nvContentPartPr>
            <p14:xfrm>
              <a:off x="3594291" y="6199754"/>
              <a:ext cx="135296" cy="132670"/>
            </p14:xfrm>
          </p:contentPart>
        </mc:Choice>
        <mc:Fallback xmlns="">
          <p:pic>
            <p:nvPicPr>
              <p:cNvPr id="50" name="Ink 49"/>
            </p:nvPicPr>
            <p:blipFill>
              <a:blip/>
            </p:blipFill>
            <p:spPr>
              <a:xfrm>
                <a:off x="3594291" y="6199754"/>
                <a:ext cx="135296" cy="13267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1" name="Ink 50"/>
              <p14:cNvContentPartPr/>
              <p14:nvPr/>
            </p14:nvContentPartPr>
            <p14:xfrm>
              <a:off x="3880200" y="6143625"/>
              <a:ext cx="45950" cy="201556"/>
            </p14:xfrm>
          </p:contentPart>
        </mc:Choice>
        <mc:Fallback xmlns="">
          <p:pic>
            <p:nvPicPr>
              <p:cNvPr id="51" name="Ink 50"/>
            </p:nvPicPr>
            <p:blipFill>
              <a:blip/>
            </p:blipFill>
            <p:spPr>
              <a:xfrm>
                <a:off x="3880200" y="6143625"/>
                <a:ext cx="45950" cy="20155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2" name="Ink 51"/>
              <p14:cNvContentPartPr/>
              <p14:nvPr/>
            </p14:nvContentPartPr>
            <p14:xfrm>
              <a:off x="3875095" y="6250781"/>
              <a:ext cx="61266" cy="28064"/>
            </p14:xfrm>
          </p:contentPart>
        </mc:Choice>
        <mc:Fallback xmlns="">
          <p:pic>
            <p:nvPicPr>
              <p:cNvPr id="52" name="Ink 51"/>
            </p:nvPicPr>
            <p:blipFill>
              <a:blip/>
            </p:blipFill>
            <p:spPr>
              <a:xfrm>
                <a:off x="3875095" y="6250781"/>
                <a:ext cx="61266" cy="2806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3" name="Ink 52"/>
              <p14:cNvContentPartPr/>
              <p14:nvPr/>
            </p14:nvContentPartPr>
            <p14:xfrm>
              <a:off x="3987417" y="6215062"/>
              <a:ext cx="10211" cy="79092"/>
            </p14:xfrm>
          </p:contentPart>
        </mc:Choice>
        <mc:Fallback xmlns="">
          <p:pic>
            <p:nvPicPr>
              <p:cNvPr id="53" name="Ink 52"/>
            </p:nvPicPr>
            <p:blipFill>
              <a:blip/>
            </p:blipFill>
            <p:spPr>
              <a:xfrm>
                <a:off x="3987417" y="6215062"/>
                <a:ext cx="10211" cy="7909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4" name="Ink 53"/>
              <p14:cNvContentPartPr/>
              <p14:nvPr/>
            </p14:nvContentPartPr>
            <p14:xfrm>
              <a:off x="3969547" y="6161484"/>
              <a:ext cx="7658" cy="22962"/>
            </p14:xfrm>
          </p:contentPart>
        </mc:Choice>
        <mc:Fallback xmlns="">
          <p:pic>
            <p:nvPicPr>
              <p:cNvPr id="54" name="Ink 53"/>
            </p:nvPicPr>
            <p:blipFill>
              <a:blip/>
            </p:blipFill>
            <p:spPr>
              <a:xfrm>
                <a:off x="3969547" y="6161484"/>
                <a:ext cx="7658" cy="2296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5" name="Ink 54"/>
              <p14:cNvContentPartPr/>
              <p14:nvPr/>
            </p14:nvContentPartPr>
            <p14:xfrm>
              <a:off x="4053788" y="6128316"/>
              <a:ext cx="25528" cy="186248"/>
            </p14:xfrm>
          </p:contentPart>
        </mc:Choice>
        <mc:Fallback xmlns="">
          <p:pic>
            <p:nvPicPr>
              <p:cNvPr id="55" name="Ink 54"/>
            </p:nvPicPr>
            <p:blipFill>
              <a:blip/>
            </p:blipFill>
            <p:spPr>
              <a:xfrm>
                <a:off x="4053788" y="6128316"/>
                <a:ext cx="25528" cy="18624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6" name="Ink 55"/>
              <p14:cNvContentPartPr/>
              <p14:nvPr/>
            </p14:nvContentPartPr>
            <p14:xfrm>
              <a:off x="4104844" y="6199754"/>
              <a:ext cx="81688" cy="7654"/>
            </p14:xfrm>
          </p:contentPart>
        </mc:Choice>
        <mc:Fallback xmlns="">
          <p:pic>
            <p:nvPicPr>
              <p:cNvPr id="56" name="Ink 55"/>
            </p:nvPicPr>
            <p:blipFill>
              <a:blip/>
            </p:blipFill>
            <p:spPr>
              <a:xfrm>
                <a:off x="4104844" y="6199754"/>
                <a:ext cx="81688" cy="765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7" name="Ink 56"/>
              <p14:cNvContentPartPr/>
              <p14:nvPr/>
            </p14:nvContentPartPr>
            <p14:xfrm>
              <a:off x="4120160" y="6143625"/>
              <a:ext cx="109769" cy="117361"/>
            </p14:xfrm>
          </p:contentPart>
        </mc:Choice>
        <mc:Fallback xmlns="">
          <p:pic>
            <p:nvPicPr>
              <p:cNvPr id="57" name="Ink 56"/>
            </p:nvPicPr>
            <p:blipFill>
              <a:blip/>
            </p:blipFill>
            <p:spPr>
              <a:xfrm>
                <a:off x="4120160" y="6143625"/>
                <a:ext cx="109769" cy="11736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8" name="Ink 57"/>
              <p14:cNvContentPartPr/>
              <p14:nvPr/>
            </p14:nvContentPartPr>
            <p14:xfrm>
              <a:off x="4273326" y="6209959"/>
              <a:ext cx="109769" cy="56129"/>
            </p14:xfrm>
          </p:contentPart>
        </mc:Choice>
        <mc:Fallback xmlns="">
          <p:pic>
            <p:nvPicPr>
              <p:cNvPr id="58" name="Ink 57"/>
            </p:nvPicPr>
            <p:blipFill>
              <a:blip/>
            </p:blipFill>
            <p:spPr>
              <a:xfrm>
                <a:off x="4273326" y="6209959"/>
                <a:ext cx="109769" cy="5612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9" name="Ink 58"/>
              <p14:cNvContentPartPr/>
              <p14:nvPr/>
            </p14:nvContentPartPr>
            <p14:xfrm>
              <a:off x="4362673" y="6202306"/>
              <a:ext cx="160824" cy="7654"/>
            </p14:xfrm>
          </p:contentPart>
        </mc:Choice>
        <mc:Fallback xmlns="">
          <p:pic>
            <p:nvPicPr>
              <p:cNvPr id="59" name="Ink 58"/>
            </p:nvPicPr>
            <p:blipFill>
              <a:blip/>
            </p:blipFill>
            <p:spPr>
              <a:xfrm>
                <a:off x="4362673" y="6202306"/>
                <a:ext cx="160824" cy="765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0" name="Ink 59"/>
              <p14:cNvContentPartPr/>
              <p14:nvPr/>
            </p14:nvContentPartPr>
            <p14:xfrm>
              <a:off x="4416281" y="6153830"/>
              <a:ext cx="68924" cy="132670"/>
            </p14:xfrm>
          </p:contentPart>
        </mc:Choice>
        <mc:Fallback xmlns="">
          <p:pic>
            <p:nvPicPr>
              <p:cNvPr id="60" name="Ink 59"/>
            </p:nvPicPr>
            <p:blipFill>
              <a:blip/>
            </p:blipFill>
            <p:spPr>
              <a:xfrm>
                <a:off x="4416281" y="6153830"/>
                <a:ext cx="68924" cy="13267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1" name="Ink 60"/>
              <p14:cNvContentPartPr/>
              <p14:nvPr/>
            </p14:nvContentPartPr>
            <p14:xfrm>
              <a:off x="4538814" y="6194651"/>
              <a:ext cx="12763" cy="81643"/>
            </p14:xfrm>
          </p:contentPart>
        </mc:Choice>
        <mc:Fallback xmlns="">
          <p:pic>
            <p:nvPicPr>
              <p:cNvPr id="61" name="Ink 60"/>
            </p:nvPicPr>
            <p:blipFill>
              <a:blip/>
            </p:blipFill>
            <p:spPr>
              <a:xfrm>
                <a:off x="4538814" y="6194651"/>
                <a:ext cx="12763" cy="8164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2" name="Ink 61"/>
              <p14:cNvContentPartPr/>
              <p14:nvPr/>
            </p14:nvContentPartPr>
            <p14:xfrm>
              <a:off x="4528602" y="6123214"/>
              <a:ext cx="10212" cy="45924"/>
            </p14:xfrm>
          </p:contentPart>
        </mc:Choice>
        <mc:Fallback xmlns="">
          <p:pic>
            <p:nvPicPr>
              <p:cNvPr id="62" name="Ink 61"/>
            </p:nvPicPr>
            <p:blipFill>
              <a:blip/>
            </p:blipFill>
            <p:spPr>
              <a:xfrm>
                <a:off x="4528602" y="6123214"/>
                <a:ext cx="10212" cy="4592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3" name="Ink 62"/>
              <p14:cNvContentPartPr/>
              <p14:nvPr/>
            </p14:nvContentPartPr>
            <p14:xfrm>
              <a:off x="4594974" y="6199754"/>
              <a:ext cx="76583" cy="76540"/>
            </p14:xfrm>
          </p:contentPart>
        </mc:Choice>
        <mc:Fallback xmlns="">
          <p:pic>
            <p:nvPicPr>
              <p:cNvPr id="63" name="Ink 62"/>
            </p:nvPicPr>
            <p:blipFill>
              <a:blip/>
            </p:blipFill>
            <p:spPr>
              <a:xfrm>
                <a:off x="4594974" y="6199754"/>
                <a:ext cx="76583" cy="7654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4" name="Ink 63"/>
              <p14:cNvContentPartPr/>
              <p14:nvPr/>
            </p14:nvContentPartPr>
            <p14:xfrm>
              <a:off x="4697085" y="6148727"/>
              <a:ext cx="104663" cy="147978"/>
            </p14:xfrm>
          </p:contentPart>
        </mc:Choice>
        <mc:Fallback xmlns="">
          <p:pic>
            <p:nvPicPr>
              <p:cNvPr id="64" name="Ink 63"/>
            </p:nvPicPr>
            <p:blipFill>
              <a:blip/>
            </p:blipFill>
            <p:spPr>
              <a:xfrm>
                <a:off x="4697085" y="6148727"/>
                <a:ext cx="104663" cy="14797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5" name="Ink 64"/>
              <p14:cNvContentPartPr/>
              <p14:nvPr/>
            </p14:nvContentPartPr>
            <p14:xfrm>
              <a:off x="4937045" y="6133419"/>
              <a:ext cx="94452" cy="204107"/>
            </p14:xfrm>
          </p:contentPart>
        </mc:Choice>
        <mc:Fallback xmlns="">
          <p:pic>
            <p:nvPicPr>
              <p:cNvPr id="65" name="Ink 64"/>
            </p:nvPicPr>
            <p:blipFill>
              <a:blip/>
            </p:blipFill>
            <p:spPr>
              <a:xfrm>
                <a:off x="4937045" y="6133419"/>
                <a:ext cx="94452" cy="20410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6" name="Ink 65"/>
              <p14:cNvContentPartPr/>
              <p14:nvPr/>
            </p14:nvContentPartPr>
            <p14:xfrm>
              <a:off x="5074894" y="6230370"/>
              <a:ext cx="119980" cy="61232"/>
            </p14:xfrm>
          </p:contentPart>
        </mc:Choice>
        <mc:Fallback xmlns="">
          <p:pic>
            <p:nvPicPr>
              <p:cNvPr id="66" name="Ink 65"/>
            </p:nvPicPr>
            <p:blipFill>
              <a:blip/>
            </p:blipFill>
            <p:spPr>
              <a:xfrm>
                <a:off x="5074894" y="6230370"/>
                <a:ext cx="119980" cy="6123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7" name="Ink 66"/>
              <p14:cNvContentPartPr/>
              <p14:nvPr/>
            </p14:nvContentPartPr>
            <p14:xfrm>
              <a:off x="5174452" y="6207408"/>
              <a:ext cx="119980" cy="2551"/>
            </p14:xfrm>
          </p:contentPart>
        </mc:Choice>
        <mc:Fallback xmlns="">
          <p:pic>
            <p:nvPicPr>
              <p:cNvPr id="67" name="Ink 66"/>
            </p:nvPicPr>
            <p:blipFill>
              <a:blip/>
            </p:blipFill>
            <p:spPr>
              <a:xfrm>
                <a:off x="5174452" y="6207408"/>
                <a:ext cx="119980" cy="255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8" name="Ink 67"/>
              <p14:cNvContentPartPr/>
              <p14:nvPr/>
            </p14:nvContentPartPr>
            <p14:xfrm>
              <a:off x="5222954" y="6143625"/>
              <a:ext cx="66372" cy="132669"/>
            </p14:xfrm>
          </p:contentPart>
        </mc:Choice>
        <mc:Fallback xmlns="">
          <p:pic>
            <p:nvPicPr>
              <p:cNvPr id="68" name="Ink 67"/>
            </p:nvPicPr>
            <p:blipFill>
              <a:blip/>
            </p:blipFill>
            <p:spPr>
              <a:xfrm>
                <a:off x="5222954" y="6143625"/>
                <a:ext cx="66372" cy="13266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9" name="Ink 68"/>
              <p14:cNvContentPartPr/>
              <p14:nvPr/>
            </p14:nvContentPartPr>
            <p14:xfrm>
              <a:off x="5319959" y="6199754"/>
              <a:ext cx="38292" cy="73988"/>
            </p14:xfrm>
          </p:contentPart>
        </mc:Choice>
        <mc:Fallback xmlns="">
          <p:pic>
            <p:nvPicPr>
              <p:cNvPr id="69" name="Ink 68"/>
            </p:nvPicPr>
            <p:blipFill>
              <a:blip/>
            </p:blipFill>
            <p:spPr>
              <a:xfrm>
                <a:off x="5319959" y="6199754"/>
                <a:ext cx="38292" cy="7398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0" name="Ink 69"/>
              <p14:cNvContentPartPr/>
              <p14:nvPr/>
            </p14:nvContentPartPr>
            <p14:xfrm>
              <a:off x="5294432" y="6113009"/>
              <a:ext cx="20422" cy="56129"/>
            </p14:xfrm>
          </p:contentPart>
        </mc:Choice>
        <mc:Fallback xmlns="">
          <p:pic>
            <p:nvPicPr>
              <p:cNvPr id="70" name="Ink 69"/>
            </p:nvPicPr>
            <p:blipFill>
              <a:blip/>
            </p:blipFill>
            <p:spPr>
              <a:xfrm>
                <a:off x="5294432" y="6113009"/>
                <a:ext cx="20422" cy="5612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1" name="Ink 70"/>
              <p14:cNvContentPartPr/>
              <p14:nvPr/>
            </p14:nvContentPartPr>
            <p14:xfrm>
              <a:off x="5386331" y="6184446"/>
              <a:ext cx="51056" cy="96951"/>
            </p14:xfrm>
          </p:contentPart>
        </mc:Choice>
        <mc:Fallback xmlns="">
          <p:pic>
            <p:nvPicPr>
              <p:cNvPr id="71" name="Ink 70"/>
            </p:nvPicPr>
            <p:blipFill>
              <a:blip/>
            </p:blipFill>
            <p:spPr>
              <a:xfrm>
                <a:off x="5386331" y="6184446"/>
                <a:ext cx="51056" cy="96951"/>
              </a:xfrm>
              <a:prstGeom prst="rect"/>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a:bodyPr>
          <a:lstStyle/>
          <a:p>
            <a:r>
              <a:rPr lang="en-US" b="1"/>
              <a:t>Treatment of aki</a:t>
            </a:r>
            <a:br>
              <a:rPr lang="en-US"/>
            </a:br>
            <a:endParaRPr lang="en-US"/>
          </a:p>
        </p:txBody>
      </p:sp>
      <p:sp>
        <p:nvSpPr>
          <p:cNvPr id="3" name="Content Placeholder 2"/>
          <p:cNvSpPr/>
          <p:nvPr>
            <p:ph idx="1"/>
          </p:nvPr>
        </p:nvSpPr>
        <p:spPr>
          <a:xfrm>
            <a:off x="451821" y="1570616"/>
            <a:ext cx="11740179" cy="5110102"/>
          </a:xfrm>
        </p:spPr>
        <p:txBody>
          <a:bodyPr>
            <a:normAutofit fontScale="92500" lnSpcReduction="10000"/>
          </a:bodyPr>
          <a:lstStyle/>
          <a:p>
            <a:r>
              <a:rPr lang="en-US" sz="2800" b="1" dirty="0">
                <a:solidFill>
                  <a:srgbClr val="C00000"/>
                </a:solidFill>
                <a:latin typeface="Times" pitchFamily="2" charset="0"/>
              </a:rPr>
              <a:t>Goal: restore fluid and electrolyte balances and minimize blood concentrations of toxic waste products </a:t>
            </a:r>
            <a:endParaRPr lang="en-US" sz="2800" b="1" dirty="0">
              <a:solidFill>
                <a:srgbClr val="C00000"/>
              </a:solidFill>
              <a:latin typeface="Times" pitchFamily="2" charset="0"/>
            </a:endParaRPr>
          </a:p>
          <a:p>
            <a:r>
              <a:rPr lang="en-US" dirty="0">
                <a:latin typeface="Times" pitchFamily="2" charset="0"/>
              </a:rPr>
              <a:t>Treatment involves a combination of: </a:t>
            </a:r>
            <a:endParaRPr lang="en-US" dirty="0">
              <a:latin typeface="Times" pitchFamily="2" charset="0"/>
            </a:endParaRPr>
          </a:p>
          <a:p>
            <a:r>
              <a:rPr lang="en-US" dirty="0">
                <a:latin typeface="Times" pitchFamily="2" charset="0"/>
              </a:rPr>
              <a:t> Drug therapy (dosage?(kidney function is required for drug excretion)</a:t>
            </a:r>
            <a:endParaRPr lang="en-US" dirty="0">
              <a:latin typeface="Times" pitchFamily="2" charset="0"/>
            </a:endParaRPr>
          </a:p>
          <a:p>
            <a:r>
              <a:rPr lang="en-US" dirty="0">
                <a:latin typeface="Times" pitchFamily="2" charset="0"/>
              </a:rPr>
              <a:t> Nephrotoxic drugs? (antibiotics and nonsteroidal anti-inflammatory drugs) must be avoided until kidney function improves)</a:t>
            </a:r>
            <a:endParaRPr lang="en-US" dirty="0">
              <a:latin typeface="Times" pitchFamily="2" charset="0"/>
            </a:endParaRPr>
          </a:p>
          <a:p>
            <a:r>
              <a:rPr lang="en-US" dirty="0">
                <a:latin typeface="Times" pitchFamily="2" charset="0"/>
              </a:rPr>
              <a:t>If hyperkalemia</a:t>
            </a:r>
            <a:r>
              <a:rPr lang="en-US" dirty="0">
                <a:latin typeface="Times" pitchFamily="2" charset="0"/>
                <a:sym typeface="Wingdings" charset="2"/>
              </a:rPr>
              <a:t></a:t>
            </a:r>
            <a:r>
              <a:rPr lang="en-US" dirty="0">
                <a:latin typeface="Times" pitchFamily="2" charset="0"/>
              </a:rPr>
              <a:t>potassium-exchange resins that bind potassium in the GI tract and reduce its ab- sorption </a:t>
            </a:r>
            <a:endParaRPr lang="en-US" dirty="0">
              <a:latin typeface="Times" pitchFamily="2" charset="0"/>
            </a:endParaRPr>
          </a:p>
          <a:p>
            <a:r>
              <a:rPr lang="en-US" dirty="0">
                <a:latin typeface="Times" pitchFamily="2" charset="0"/>
              </a:rPr>
              <a:t>Insulin, bicarbonate ( For acidosis if present)</a:t>
            </a:r>
            <a:endParaRPr lang="en-US" dirty="0">
              <a:latin typeface="Times" pitchFamily="2" charset="0"/>
            </a:endParaRPr>
          </a:p>
          <a:p>
            <a:r>
              <a:rPr lang="en-US" dirty="0">
                <a:latin typeface="Times" pitchFamily="2" charset="0"/>
              </a:rPr>
              <a:t>Diuretics ( Edema)</a:t>
            </a:r>
            <a:endParaRPr lang="en-US" dirty="0">
              <a:latin typeface="Times" pitchFamily="2" charset="0"/>
            </a:endParaRPr>
          </a:p>
          <a:p>
            <a:r>
              <a:rPr lang="en-US" dirty="0">
                <a:latin typeface="Times" pitchFamily="2" charset="0"/>
              </a:rPr>
              <a:t>Phosphate binders may be provided with meals to prevent phosphorus absorption </a:t>
            </a:r>
            <a:endParaRPr lang="en-US" dirty="0">
              <a:latin typeface="Times" pitchFamily="2" charset="0"/>
            </a:endParaRPr>
          </a:p>
          <a:p>
            <a:r>
              <a:rPr lang="en-US" dirty="0">
                <a:latin typeface="Times" pitchFamily="2" charset="0"/>
              </a:rPr>
              <a:t>Dialysis</a:t>
            </a:r>
            <a:endParaRPr lang="en-US" dirty="0">
              <a:latin typeface="Times" pitchFamily="2" charset="0"/>
            </a:endParaRPr>
          </a:p>
          <a:p>
            <a:r>
              <a:rPr lang="en-US" dirty="0">
                <a:latin typeface="Times" pitchFamily="2" charset="0"/>
              </a:rPr>
              <a:t>Nutrition therapy </a:t>
            </a:r>
            <a:endParaRPr lang="en-US" dirty="0">
              <a:latin typeface="Times" pitchFamily="2" charset="0"/>
            </a:endParaRPr>
          </a:p>
          <a:p>
            <a:r>
              <a:rPr lang="en-US" dirty="0">
                <a:latin typeface="Times" pitchFamily="2" charset="0"/>
              </a:rPr>
              <a:t>Individualized treatment </a:t>
            </a:r>
            <a:endParaRPr lang="en-US" dirty="0">
              <a:latin typeface="Times" pitchFamily="2" charset="0"/>
            </a:endParaRPr>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710351" y="1862477"/>
              <a:ext cx="750513" cy="38270"/>
            </p14:xfrm>
          </p:contentPart>
        </mc:Choice>
        <mc:Fallback xmlns="">
          <p:pic>
            <p:nvPicPr>
              <p:cNvPr id="4" name="Ink 3"/>
            </p:nvPicPr>
            <p:blipFill>
              <a:blip/>
            </p:blipFill>
            <p:spPr>
              <a:xfrm>
                <a:off x="1710351" y="1862477"/>
                <a:ext cx="750513" cy="38270"/>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87135" y="2877910"/>
              <a:ext cx="91900" cy="96951"/>
            </p14:xfrm>
          </p:contentPart>
        </mc:Choice>
        <mc:Fallback xmlns="">
          <p:pic>
            <p:nvPicPr>
              <p:cNvPr id="5" name="Ink 4"/>
            </p:nvPicPr>
            <p:blipFill>
              <a:blip/>
            </p:blipFill>
            <p:spPr>
              <a:xfrm>
                <a:off x="587135" y="2877910"/>
                <a:ext cx="91900" cy="9695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883256" y="3270817"/>
              <a:ext cx="6917990" cy="91848"/>
            </p14:xfrm>
          </p:contentPart>
        </mc:Choice>
        <mc:Fallback xmlns="">
          <p:pic>
            <p:nvPicPr>
              <p:cNvPr id="6" name="Ink 5"/>
            </p:nvPicPr>
            <p:blipFill>
              <a:blip/>
            </p:blipFill>
            <p:spPr>
              <a:xfrm>
                <a:off x="883256" y="3270817"/>
                <a:ext cx="6917990" cy="9184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8919356" y="3255508"/>
              <a:ext cx="2751880" cy="86746"/>
            </p14:xfrm>
          </p:contentPart>
        </mc:Choice>
        <mc:Fallback xmlns="">
          <p:pic>
            <p:nvPicPr>
              <p:cNvPr id="7" name="Ink 6"/>
            </p:nvPicPr>
            <p:blipFill>
              <a:blip/>
            </p:blipFill>
            <p:spPr>
              <a:xfrm>
                <a:off x="8919356" y="3255508"/>
                <a:ext cx="2751880" cy="8674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94351" y="3556567"/>
              <a:ext cx="844965" cy="15308"/>
            </p14:xfrm>
          </p:contentPart>
        </mc:Choice>
        <mc:Fallback xmlns="">
          <p:pic>
            <p:nvPicPr>
              <p:cNvPr id="8" name="Ink 7"/>
            </p:nvPicPr>
            <p:blipFill>
              <a:blip/>
            </p:blipFill>
            <p:spPr>
              <a:xfrm>
                <a:off x="694351" y="3556567"/>
                <a:ext cx="844965" cy="1530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469708" y="3229995"/>
              <a:ext cx="280804" cy="290853"/>
            </p14:xfrm>
          </p:contentPart>
        </mc:Choice>
        <mc:Fallback xmlns="">
          <p:pic>
            <p:nvPicPr>
              <p:cNvPr id="9" name="Ink 8"/>
            </p:nvPicPr>
            <p:blipFill>
              <a:blip/>
            </p:blipFill>
            <p:spPr>
              <a:xfrm>
                <a:off x="469708" y="3229995"/>
                <a:ext cx="280804" cy="29085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2537447" y="3878035"/>
              <a:ext cx="2473628" cy="35719"/>
            </p14:xfrm>
          </p:contentPart>
        </mc:Choice>
        <mc:Fallback xmlns="">
          <p:pic>
            <p:nvPicPr>
              <p:cNvPr id="10" name="Ink 9"/>
            </p:nvPicPr>
            <p:blipFill>
              <a:blip/>
            </p:blipFill>
            <p:spPr>
              <a:xfrm>
                <a:off x="2537447" y="3878035"/>
                <a:ext cx="2473628" cy="3571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5549708" y="3857625"/>
              <a:ext cx="5493547" cy="56129"/>
            </p14:xfrm>
          </p:contentPart>
        </mc:Choice>
        <mc:Fallback xmlns="">
          <p:pic>
            <p:nvPicPr>
              <p:cNvPr id="11" name="Ink 10"/>
            </p:nvPicPr>
            <p:blipFill>
              <a:blip/>
            </p:blipFill>
            <p:spPr>
              <a:xfrm>
                <a:off x="5549708" y="3857625"/>
                <a:ext cx="5493547" cy="5612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811778" y="4260736"/>
              <a:ext cx="4217166" cy="71438"/>
            </p14:xfrm>
          </p:contentPart>
        </mc:Choice>
        <mc:Fallback xmlns="">
          <p:pic>
            <p:nvPicPr>
              <p:cNvPr id="12" name="Ink 11"/>
            </p:nvPicPr>
            <p:blipFill>
              <a:blip/>
            </p:blipFill>
            <p:spPr>
              <a:xfrm>
                <a:off x="811778" y="4260736"/>
                <a:ext cx="4217166" cy="714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781145" y="4643437"/>
              <a:ext cx="832201" cy="68886"/>
            </p14:xfrm>
          </p:contentPart>
        </mc:Choice>
        <mc:Fallback xmlns="">
          <p:pic>
            <p:nvPicPr>
              <p:cNvPr id="13" name="Ink 12"/>
            </p:nvPicPr>
            <p:blipFill>
              <a:blip/>
            </p:blipFill>
            <p:spPr>
              <a:xfrm>
                <a:off x="781145" y="4643437"/>
                <a:ext cx="832201" cy="6888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796462" y="5005727"/>
              <a:ext cx="1638874" cy="45924"/>
            </p14:xfrm>
          </p:contentPart>
        </mc:Choice>
        <mc:Fallback xmlns="">
          <p:pic>
            <p:nvPicPr>
              <p:cNvPr id="14" name="Ink 13"/>
            </p:nvPicPr>
            <p:blipFill>
              <a:blip/>
            </p:blipFill>
            <p:spPr>
              <a:xfrm>
                <a:off x="796462" y="5005727"/>
                <a:ext cx="1638874" cy="4592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5641607" y="4985317"/>
              <a:ext cx="2864201" cy="104604"/>
            </p14:xfrm>
          </p:contentPart>
        </mc:Choice>
        <mc:Fallback xmlns="">
          <p:pic>
            <p:nvPicPr>
              <p:cNvPr id="15" name="Ink 14"/>
            </p:nvPicPr>
            <p:blipFill>
              <a:blip/>
            </p:blipFill>
            <p:spPr>
              <a:xfrm>
                <a:off x="5641607" y="4985317"/>
                <a:ext cx="2864201" cy="10460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821989" y="5398634"/>
              <a:ext cx="607558" cy="15308"/>
            </p14:xfrm>
          </p:contentPart>
        </mc:Choice>
        <mc:Fallback xmlns="">
          <p:pic>
            <p:nvPicPr>
              <p:cNvPr id="16" name="Ink 15"/>
            </p:nvPicPr>
            <p:blipFill>
              <a:blip/>
            </p:blipFill>
            <p:spPr>
              <a:xfrm>
                <a:off x="821989" y="5398634"/>
                <a:ext cx="607558" cy="1530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806673" y="5791540"/>
              <a:ext cx="1643980" cy="58681"/>
            </p14:xfrm>
          </p:contentPart>
        </mc:Choice>
        <mc:Fallback xmlns="">
          <p:pic>
            <p:nvPicPr>
              <p:cNvPr id="17" name="Ink 16"/>
            </p:nvPicPr>
            <p:blipFill>
              <a:blip/>
            </p:blipFill>
            <p:spPr>
              <a:xfrm>
                <a:off x="806673" y="5791540"/>
                <a:ext cx="1643980" cy="5868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806673" y="6148727"/>
              <a:ext cx="2440442" cy="66335"/>
            </p14:xfrm>
          </p:contentPart>
        </mc:Choice>
        <mc:Fallback xmlns="">
          <p:pic>
            <p:nvPicPr>
              <p:cNvPr id="18" name="Ink 17"/>
            </p:nvPicPr>
            <p:blipFill>
              <a:blip/>
            </p:blipFill>
            <p:spPr>
              <a:xfrm>
                <a:off x="806673" y="6148727"/>
                <a:ext cx="2440442" cy="6633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485025" y="4679156"/>
              <a:ext cx="245065" cy="193901"/>
            </p14:xfrm>
          </p:contentPart>
        </mc:Choice>
        <mc:Fallback xmlns="">
          <p:pic>
            <p:nvPicPr>
              <p:cNvPr id="19" name="Ink 18"/>
            </p:nvPicPr>
            <p:blipFill>
              <a:blip/>
            </p:blipFill>
            <p:spPr>
              <a:xfrm>
                <a:off x="485025" y="4679156"/>
                <a:ext cx="245065" cy="19390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482472" y="4265839"/>
              <a:ext cx="278251" cy="173491"/>
            </p14:xfrm>
          </p:contentPart>
        </mc:Choice>
        <mc:Fallback xmlns="">
          <p:pic>
            <p:nvPicPr>
              <p:cNvPr id="20" name="Ink 19"/>
            </p:nvPicPr>
            <p:blipFill>
              <a:blip/>
            </p:blipFill>
            <p:spPr>
              <a:xfrm>
                <a:off x="482472" y="4265839"/>
                <a:ext cx="278251" cy="17349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467155" y="5046549"/>
              <a:ext cx="278252" cy="224517"/>
            </p14:xfrm>
          </p:contentPart>
        </mc:Choice>
        <mc:Fallback xmlns="">
          <p:pic>
            <p:nvPicPr>
              <p:cNvPr id="21" name="Ink 20"/>
            </p:nvPicPr>
            <p:blipFill>
              <a:blip/>
            </p:blipFill>
            <p:spPr>
              <a:xfrm>
                <a:off x="467155" y="5046549"/>
                <a:ext cx="278252" cy="224517"/>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MNT</a:t>
            </a:r>
            <a:endParaRPr lang="en-US" dirty="0"/>
          </a:p>
        </p:txBody>
      </p:sp>
      <p:sp>
        <p:nvSpPr>
          <p:cNvPr id="3" name="Content Placeholder 2"/>
          <p:cNvSpPr/>
          <p:nvPr>
            <p:ph idx="1"/>
          </p:nvPr>
        </p:nvSpPr>
        <p:spPr>
          <a:xfrm>
            <a:off x="839096" y="1635162"/>
            <a:ext cx="10289152" cy="4537038"/>
          </a:xfrm>
        </p:spPr>
        <p:txBody>
          <a:bodyPr>
            <a:normAutofit/>
          </a:bodyPr>
          <a:lstStyle/>
          <a:p>
            <a:pPr marL="0" indent="0">
              <a:buNone/>
            </a:pPr>
            <a:r>
              <a:rPr lang="en-US" sz="2400" b="1" dirty="0">
                <a:latin typeface="Times" pitchFamily="2" charset="0"/>
              </a:rPr>
              <a:t>Energy and Protein</a:t>
            </a:r>
            <a:endParaRPr lang="en-US" sz="2400" b="1" dirty="0">
              <a:latin typeface="Times" pitchFamily="2" charset="0"/>
            </a:endParaRPr>
          </a:p>
          <a:p>
            <a:r>
              <a:rPr lang="en-US" dirty="0">
                <a:latin typeface="Times" pitchFamily="2" charset="0"/>
              </a:rPr>
              <a:t>Acute kidney injury is often associated with other critical illnesses, so patients may be hypermetabolic, catabolic, and at high risk of wasting. </a:t>
            </a:r>
            <a:endParaRPr lang="en-US" dirty="0">
              <a:latin typeface="Times" pitchFamily="2" charset="0"/>
            </a:endParaRPr>
          </a:p>
          <a:p>
            <a:r>
              <a:rPr lang="en-US" dirty="0">
                <a:latin typeface="Times" pitchFamily="2" charset="0"/>
              </a:rPr>
              <a:t>Hyperglycemia and hypertriglyceridemia MAY be present </a:t>
            </a:r>
            <a:endParaRPr lang="en-US" dirty="0">
              <a:latin typeface="Times" pitchFamily="2" charset="0"/>
            </a:endParaRPr>
          </a:p>
          <a:p>
            <a:r>
              <a:rPr lang="en-US" dirty="0">
                <a:latin typeface="Times" pitchFamily="2" charset="0"/>
              </a:rPr>
              <a:t>20 -35 cal/kg BW/day </a:t>
            </a:r>
            <a:endParaRPr lang="en-US" dirty="0">
              <a:latin typeface="Times" pitchFamily="2" charset="0"/>
            </a:endParaRPr>
          </a:p>
          <a:p>
            <a:pPr lvl="1"/>
            <a:r>
              <a:rPr lang="en-US" dirty="0">
                <a:latin typeface="Times" pitchFamily="2" charset="0"/>
              </a:rPr>
              <a:t>Continuous monitoring of body weight, nitrogen balance, blood glucose levels, and blood triglycerides are monitored </a:t>
            </a:r>
            <a:endParaRPr lang="en-US" dirty="0">
              <a:latin typeface="Times" pitchFamily="2" charset="0"/>
            </a:endParaRPr>
          </a:p>
          <a:p>
            <a:r>
              <a:rPr lang="en-US" dirty="0">
                <a:latin typeface="Times" pitchFamily="2" charset="0"/>
              </a:rPr>
              <a:t>non catabolic w/o dialysis</a:t>
            </a:r>
            <a:endParaRPr lang="en-US" dirty="0">
              <a:latin typeface="Times" pitchFamily="2" charset="0"/>
            </a:endParaRPr>
          </a:p>
          <a:p>
            <a:pPr lvl="1"/>
            <a:r>
              <a:rPr lang="en-US" dirty="0">
                <a:latin typeface="Times" pitchFamily="2" charset="0"/>
              </a:rPr>
              <a:t>protein intakes should be limited to 0.8 to 1.0 g/kg BW/day</a:t>
            </a:r>
            <a:endParaRPr lang="en-US" dirty="0">
              <a:latin typeface="Times" pitchFamily="2" charset="0"/>
            </a:endParaRPr>
          </a:p>
          <a:p>
            <a:r>
              <a:rPr lang="en-US" dirty="0">
                <a:latin typeface="Times" pitchFamily="2" charset="0"/>
              </a:rPr>
              <a:t>If improvement in kidney function and patient is undergoing catabolism or dialysis: 1.0-1.7 g/kg BW/day </a:t>
            </a:r>
            <a:endParaRPr lang="en-US" dirty="0">
              <a:latin typeface="Times" pitchFamily="2" charset="0"/>
            </a:endParaRPr>
          </a:p>
          <a:p>
            <a:r>
              <a:rPr lang="en-US" dirty="0">
                <a:latin typeface="Times" pitchFamily="2" charset="0"/>
              </a:rPr>
              <a:t> Additional needs? Dialysis is required to accommodate additional nitrogen load. </a:t>
            </a:r>
            <a:endParaRPr lang="en-US" dirty="0">
              <a:latin typeface="Times" pitchFamily="2" charset="0"/>
            </a:endParaRPr>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3451336" y="2372745"/>
              <a:ext cx="4273327" cy="28065"/>
            </p14:xfrm>
          </p:contentPart>
        </mc:Choice>
        <mc:Fallback xmlns="">
          <p:pic>
            <p:nvPicPr>
              <p:cNvPr id="5" name="Ink 4"/>
            </p:nvPicPr>
            <p:blipFill>
              <a:blip/>
            </p:blipFill>
            <p:spPr>
              <a:xfrm>
                <a:off x="3451336" y="2372745"/>
                <a:ext cx="4273327" cy="28065"/>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1138532" y="2663598"/>
              <a:ext cx="1447417" cy="56129"/>
            </p14:xfrm>
          </p:contentPart>
        </mc:Choice>
        <mc:Fallback xmlns="">
          <p:pic>
            <p:nvPicPr>
              <p:cNvPr id="6" name="Ink 5"/>
            </p:nvPicPr>
            <p:blipFill>
              <a:blip/>
            </p:blipFill>
            <p:spPr>
              <a:xfrm>
                <a:off x="1138532" y="2663598"/>
                <a:ext cx="1447417" cy="5612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2853989" y="2658495"/>
              <a:ext cx="804121" cy="20411"/>
            </p14:xfrm>
          </p:contentPart>
        </mc:Choice>
        <mc:Fallback xmlns="">
          <p:pic>
            <p:nvPicPr>
              <p:cNvPr id="7" name="Ink 6"/>
            </p:nvPicPr>
            <p:blipFill>
              <a:blip/>
            </p:blipFill>
            <p:spPr>
              <a:xfrm>
                <a:off x="2853989" y="2658495"/>
                <a:ext cx="804121" cy="2041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4589869" y="2627879"/>
              <a:ext cx="1957970" cy="81643"/>
            </p14:xfrm>
          </p:contentPart>
        </mc:Choice>
        <mc:Fallback xmlns="">
          <p:pic>
            <p:nvPicPr>
              <p:cNvPr id="8" name="Ink 7"/>
            </p:nvPicPr>
            <p:blipFill>
              <a:blip/>
            </p:blipFill>
            <p:spPr>
              <a:xfrm>
                <a:off x="4589869" y="2627879"/>
                <a:ext cx="1957970" cy="8164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1225326" y="2979964"/>
              <a:ext cx="5730955" cy="51026"/>
            </p14:xfrm>
          </p:contentPart>
        </mc:Choice>
        <mc:Fallback xmlns="">
          <p:pic>
            <p:nvPicPr>
              <p:cNvPr id="9" name="Ink 8"/>
            </p:nvPicPr>
            <p:blipFill>
              <a:blip/>
            </p:blipFill>
            <p:spPr>
              <a:xfrm>
                <a:off x="1225326" y="2979964"/>
                <a:ext cx="5730955" cy="5102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1077266" y="3265714"/>
              <a:ext cx="357387" cy="290852"/>
            </p14:xfrm>
          </p:contentPart>
        </mc:Choice>
        <mc:Fallback xmlns="">
          <p:pic>
            <p:nvPicPr>
              <p:cNvPr id="10" name="Ink 9"/>
            </p:nvPicPr>
            <p:blipFill>
              <a:blip/>
            </p:blipFill>
            <p:spPr>
              <a:xfrm>
                <a:off x="1077266" y="3265714"/>
                <a:ext cx="357387" cy="29085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1465286" y="3245303"/>
              <a:ext cx="291015" cy="318917"/>
            </p14:xfrm>
          </p:contentPart>
        </mc:Choice>
        <mc:Fallback xmlns="">
          <p:pic>
            <p:nvPicPr>
              <p:cNvPr id="11" name="Ink 10"/>
            </p:nvPicPr>
            <p:blipFill>
              <a:blip/>
            </p:blipFill>
            <p:spPr>
              <a:xfrm>
                <a:off x="1465286" y="3245303"/>
                <a:ext cx="291015" cy="31891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1843095" y="3520848"/>
              <a:ext cx="653507" cy="35719"/>
            </p14:xfrm>
          </p:contentPart>
        </mc:Choice>
        <mc:Fallback xmlns="">
          <p:pic>
            <p:nvPicPr>
              <p:cNvPr id="12" name="Ink 11"/>
            </p:nvPicPr>
            <p:blipFill>
              <a:blip/>
            </p:blipFill>
            <p:spPr>
              <a:xfrm>
                <a:off x="1843095" y="3520848"/>
                <a:ext cx="653507" cy="3571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1495919" y="3770879"/>
              <a:ext cx="3415598" cy="99502"/>
            </p14:xfrm>
          </p:contentPart>
        </mc:Choice>
        <mc:Fallback xmlns="">
          <p:pic>
            <p:nvPicPr>
              <p:cNvPr id="13" name="Ink 12"/>
            </p:nvPicPr>
            <p:blipFill>
              <a:blip/>
            </p:blipFill>
            <p:spPr>
              <a:xfrm>
                <a:off x="1495919" y="3770879"/>
                <a:ext cx="3415598" cy="9950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4298854" y="3495334"/>
              <a:ext cx="53608" cy="119913"/>
            </p14:xfrm>
          </p:contentPart>
        </mc:Choice>
        <mc:Fallback xmlns="">
          <p:pic>
            <p:nvPicPr>
              <p:cNvPr id="14" name="Ink 13"/>
            </p:nvPicPr>
            <p:blipFill>
              <a:blip/>
            </p:blipFill>
            <p:spPr>
              <a:xfrm>
                <a:off x="4298854" y="3495334"/>
                <a:ext cx="53608" cy="11991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4242693" y="3423897"/>
              <a:ext cx="173588" cy="214312"/>
            </p14:xfrm>
          </p:contentPart>
        </mc:Choice>
        <mc:Fallback xmlns="">
          <p:pic>
            <p:nvPicPr>
              <p:cNvPr id="15" name="Ink 14"/>
            </p:nvPicPr>
            <p:blipFill>
              <a:blip/>
            </p:blipFill>
            <p:spPr>
              <a:xfrm>
                <a:off x="4242693" y="3423897"/>
                <a:ext cx="173588" cy="21431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5166794" y="3786187"/>
              <a:ext cx="1340201" cy="40821"/>
            </p14:xfrm>
          </p:contentPart>
        </mc:Choice>
        <mc:Fallback xmlns="">
          <p:pic>
            <p:nvPicPr>
              <p:cNvPr id="16" name="Ink 15"/>
            </p:nvPicPr>
            <p:blipFill>
              <a:blip/>
            </p:blipFill>
            <p:spPr>
              <a:xfrm>
                <a:off x="5166794" y="3786187"/>
                <a:ext cx="1340201" cy="4082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5825406" y="3485129"/>
              <a:ext cx="135297" cy="96951"/>
            </p14:xfrm>
          </p:contentPart>
        </mc:Choice>
        <mc:Fallback xmlns="">
          <p:pic>
            <p:nvPicPr>
              <p:cNvPr id="17" name="Ink 16"/>
            </p:nvPicPr>
            <p:blipFill>
              <a:blip/>
            </p:blipFill>
            <p:spPr>
              <a:xfrm>
                <a:off x="5825406" y="3485129"/>
                <a:ext cx="135297" cy="9695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5713085" y="3429000"/>
              <a:ext cx="291015" cy="204107"/>
            </p14:xfrm>
          </p:contentPart>
        </mc:Choice>
        <mc:Fallback xmlns="">
          <p:pic>
            <p:nvPicPr>
              <p:cNvPr id="18" name="Ink 17"/>
            </p:nvPicPr>
            <p:blipFill>
              <a:blip/>
            </p:blipFill>
            <p:spPr>
              <a:xfrm>
                <a:off x="5713085" y="3429000"/>
                <a:ext cx="291015" cy="20410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6739296" y="3801495"/>
              <a:ext cx="1735880" cy="35719"/>
            </p14:xfrm>
          </p:contentPart>
        </mc:Choice>
        <mc:Fallback xmlns="">
          <p:pic>
            <p:nvPicPr>
              <p:cNvPr id="19" name="Ink 18"/>
            </p:nvPicPr>
            <p:blipFill>
              <a:blip/>
            </p:blipFill>
            <p:spPr>
              <a:xfrm>
                <a:off x="6739296" y="3801495"/>
                <a:ext cx="1735880" cy="3571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7545969" y="3474924"/>
              <a:ext cx="76583" cy="86745"/>
            </p14:xfrm>
          </p:contentPart>
        </mc:Choice>
        <mc:Fallback xmlns="">
          <p:pic>
            <p:nvPicPr>
              <p:cNvPr id="20" name="Ink 19"/>
            </p:nvPicPr>
            <p:blipFill>
              <a:blip/>
            </p:blipFill>
            <p:spPr>
              <a:xfrm>
                <a:off x="7545969" y="3474924"/>
                <a:ext cx="76583" cy="8674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7428542" y="3403486"/>
              <a:ext cx="250171" cy="199005"/>
            </p14:xfrm>
          </p:contentPart>
        </mc:Choice>
        <mc:Fallback xmlns="">
          <p:pic>
            <p:nvPicPr>
              <p:cNvPr id="21" name="Ink 20"/>
            </p:nvPicPr>
            <p:blipFill>
              <a:blip/>
            </p:blipFill>
            <p:spPr>
              <a:xfrm>
                <a:off x="7428542" y="3403486"/>
                <a:ext cx="250171" cy="19900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9149105" y="3832111"/>
              <a:ext cx="1582713" cy="20411"/>
            </p14:xfrm>
          </p:contentPart>
        </mc:Choice>
        <mc:Fallback xmlns="">
          <p:pic>
            <p:nvPicPr>
              <p:cNvPr id="22" name="Ink 21"/>
            </p:nvPicPr>
            <p:blipFill>
              <a:blip/>
            </p:blipFill>
            <p:spPr>
              <a:xfrm>
                <a:off x="9149105" y="3832111"/>
                <a:ext cx="1582713" cy="2041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9491175" y="3480026"/>
              <a:ext cx="63820" cy="125016"/>
            </p14:xfrm>
          </p:contentPart>
        </mc:Choice>
        <mc:Fallback xmlns="">
          <p:pic>
            <p:nvPicPr>
              <p:cNvPr id="23" name="Ink 22"/>
            </p:nvPicPr>
            <p:blipFill>
              <a:blip/>
            </p:blipFill>
            <p:spPr>
              <a:xfrm>
                <a:off x="9491175" y="3480026"/>
                <a:ext cx="63820" cy="12501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9450331" y="3495334"/>
              <a:ext cx="127638" cy="81643"/>
            </p14:xfrm>
          </p:contentPart>
        </mc:Choice>
        <mc:Fallback xmlns="">
          <p:pic>
            <p:nvPicPr>
              <p:cNvPr id="24" name="Ink 23"/>
            </p:nvPicPr>
            <p:blipFill>
              <a:blip/>
            </p:blipFill>
            <p:spPr>
              <a:xfrm>
                <a:off x="9450331" y="3495334"/>
                <a:ext cx="127638" cy="8164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9373748" y="3418794"/>
              <a:ext cx="255276" cy="199005"/>
            </p14:xfrm>
          </p:contentPart>
        </mc:Choice>
        <mc:Fallback xmlns="">
          <p:pic>
            <p:nvPicPr>
              <p:cNvPr id="25" name="Ink 24"/>
            </p:nvPicPr>
            <p:blipFill>
              <a:blip/>
            </p:blipFill>
            <p:spPr>
              <a:xfrm>
                <a:off x="9373748" y="3418794"/>
                <a:ext cx="255276" cy="19900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1414231" y="4520973"/>
              <a:ext cx="1026211" cy="35719"/>
            </p14:xfrm>
          </p:contentPart>
        </mc:Choice>
        <mc:Fallback xmlns="">
          <p:pic>
            <p:nvPicPr>
              <p:cNvPr id="26" name="Ink 25"/>
            </p:nvPicPr>
            <p:blipFill>
              <a:blip/>
            </p:blipFill>
            <p:spPr>
              <a:xfrm>
                <a:off x="1414231" y="4520973"/>
                <a:ext cx="1026211" cy="3571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2614030" y="4500562"/>
              <a:ext cx="1077266" cy="38270"/>
            </p14:xfrm>
          </p:contentPart>
        </mc:Choice>
        <mc:Fallback xmlns="">
          <p:pic>
            <p:nvPicPr>
              <p:cNvPr id="27" name="Ink 26"/>
            </p:nvPicPr>
            <p:blipFill>
              <a:blip/>
            </p:blipFill>
            <p:spPr>
              <a:xfrm>
                <a:off x="2614030" y="4500562"/>
                <a:ext cx="1077266" cy="3827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4717507" y="4811825"/>
              <a:ext cx="183799" cy="12757"/>
            </p14:xfrm>
          </p:contentPart>
        </mc:Choice>
        <mc:Fallback xmlns="">
          <p:pic>
            <p:nvPicPr>
              <p:cNvPr id="28" name="Ink 27"/>
            </p:nvPicPr>
            <p:blipFill>
              <a:blip/>
            </p:blipFill>
            <p:spPr>
              <a:xfrm>
                <a:off x="4717507" y="4811825"/>
                <a:ext cx="183799" cy="1275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5294432" y="4814377"/>
              <a:ext cx="219537" cy="7654"/>
            </p14:xfrm>
          </p:contentPart>
        </mc:Choice>
        <mc:Fallback xmlns="">
          <p:pic>
            <p:nvPicPr>
              <p:cNvPr id="29" name="Ink 28"/>
            </p:nvPicPr>
            <p:blipFill>
              <a:blip/>
            </p:blipFill>
            <p:spPr>
              <a:xfrm>
                <a:off x="5294432" y="4814377"/>
                <a:ext cx="219537" cy="765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5161688" y="5235348"/>
              <a:ext cx="3374754" cy="66334"/>
            </p14:xfrm>
          </p:contentPart>
        </mc:Choice>
        <mc:Fallback xmlns="">
          <p:pic>
            <p:nvPicPr>
              <p:cNvPr id="30" name="Ink 29"/>
            </p:nvPicPr>
            <p:blipFill>
              <a:blip/>
            </p:blipFill>
            <p:spPr>
              <a:xfrm>
                <a:off x="5161688" y="5235348"/>
                <a:ext cx="3374754" cy="6633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8541547" y="5255759"/>
              <a:ext cx="980261" cy="58681"/>
            </p14:xfrm>
          </p:contentPart>
        </mc:Choice>
        <mc:Fallback xmlns="">
          <p:pic>
            <p:nvPicPr>
              <p:cNvPr id="31" name="Ink 30"/>
            </p:nvPicPr>
            <p:blipFill>
              <a:blip/>
            </p:blipFill>
            <p:spPr>
              <a:xfrm>
                <a:off x="8541547" y="5255759"/>
                <a:ext cx="980261" cy="5868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Ink 31"/>
              <p14:cNvContentPartPr/>
              <p14:nvPr/>
            </p14:nvContentPartPr>
            <p14:xfrm>
              <a:off x="9603497" y="4944495"/>
              <a:ext cx="403337" cy="341880"/>
            </p14:xfrm>
          </p:contentPart>
        </mc:Choice>
        <mc:Fallback xmlns="">
          <p:pic>
            <p:nvPicPr>
              <p:cNvPr id="32" name="Ink 31"/>
            </p:nvPicPr>
            <p:blipFill>
              <a:blip/>
            </p:blipFill>
            <p:spPr>
              <a:xfrm>
                <a:off x="9603497" y="4944495"/>
                <a:ext cx="403337" cy="34188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Ink 32"/>
              <p14:cNvContentPartPr/>
              <p14:nvPr/>
            </p14:nvContentPartPr>
            <p14:xfrm>
              <a:off x="9986411" y="4959803"/>
              <a:ext cx="418654" cy="341880"/>
            </p14:xfrm>
          </p:contentPart>
        </mc:Choice>
        <mc:Fallback xmlns="">
          <p:pic>
            <p:nvPicPr>
              <p:cNvPr id="33" name="Ink 32"/>
            </p:nvPicPr>
            <p:blipFill>
              <a:blip/>
            </p:blipFill>
            <p:spPr>
              <a:xfrm>
                <a:off x="9986411" y="4959803"/>
                <a:ext cx="418654" cy="34188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Ink 33"/>
              <p14:cNvContentPartPr/>
              <p14:nvPr/>
            </p14:nvContentPartPr>
            <p14:xfrm>
              <a:off x="1276381" y="5949723"/>
              <a:ext cx="1340201" cy="51027"/>
            </p14:xfrm>
          </p:contentPart>
        </mc:Choice>
        <mc:Fallback xmlns="">
          <p:pic>
            <p:nvPicPr>
              <p:cNvPr id="34" name="Ink 33"/>
            </p:nvPicPr>
            <p:blipFill>
              <a:blip/>
            </p:blipFill>
            <p:spPr>
              <a:xfrm>
                <a:off x="1276381" y="5949723"/>
                <a:ext cx="1340201" cy="5102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Ink 34"/>
              <p14:cNvContentPartPr/>
              <p14:nvPr/>
            </p14:nvContentPartPr>
            <p14:xfrm>
              <a:off x="3170532" y="5965031"/>
              <a:ext cx="735196" cy="51027"/>
            </p14:xfrm>
          </p:contentPart>
        </mc:Choice>
        <mc:Fallback xmlns="">
          <p:pic>
            <p:nvPicPr>
              <p:cNvPr id="35" name="Ink 34"/>
            </p:nvPicPr>
            <p:blipFill>
              <a:blip/>
            </p:blipFill>
            <p:spPr>
              <a:xfrm>
                <a:off x="3170532" y="5965031"/>
                <a:ext cx="735196" cy="5102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Ink 35"/>
              <p14:cNvContentPartPr/>
              <p14:nvPr/>
            </p14:nvContentPartPr>
            <p14:xfrm>
              <a:off x="7933990" y="5980339"/>
              <a:ext cx="1215116" cy="81643"/>
            </p14:xfrm>
          </p:contentPart>
        </mc:Choice>
        <mc:Fallback xmlns="">
          <p:pic>
            <p:nvPicPr>
              <p:cNvPr id="36" name="Ink 35"/>
            </p:nvPicPr>
            <p:blipFill>
              <a:blip/>
            </p:blipFill>
            <p:spPr>
              <a:xfrm>
                <a:off x="7933990" y="5980339"/>
                <a:ext cx="1215116" cy="81643"/>
              </a:xfrm>
              <a:prstGeom prst="rect"/>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MNT</a:t>
            </a:r>
            <a:endParaRPr lang="en-US" dirty="0"/>
          </a:p>
        </p:txBody>
      </p:sp>
      <p:sp>
        <p:nvSpPr>
          <p:cNvPr id="3" name="Content Placeholder 2"/>
          <p:cNvSpPr/>
          <p:nvPr>
            <p:ph idx="1"/>
          </p:nvPr>
        </p:nvSpPr>
        <p:spPr/>
        <p:txBody>
          <a:bodyPr/>
          <a:lstStyle/>
          <a:p>
            <a:r>
              <a:rPr lang="en-US" sz="2800" b="1" dirty="0"/>
              <a:t>Fluids</a:t>
            </a:r>
            <a:endParaRPr lang="en-US" sz="2800" b="1" dirty="0"/>
          </a:p>
          <a:p>
            <a:r>
              <a:rPr lang="en-US" dirty="0"/>
              <a:t>Fluid balance must be restored in patients who are either overhydrated or de- hydrated </a:t>
            </a:r>
            <a:endParaRPr lang="en-US" sz="2800" dirty="0"/>
          </a:p>
          <a:p>
            <a:r>
              <a:rPr lang="en-US" dirty="0"/>
              <a:t>Fluid needs can be estimated by measuring urine output and adding about 400 to 500 milliliters to account for the water lost from skin, lungs, and perspiration. </a:t>
            </a:r>
            <a:endParaRPr lang="en-US" sz="2800" dirty="0"/>
          </a:p>
          <a:p>
            <a:r>
              <a:rPr lang="en-US" dirty="0"/>
              <a:t>Fever, vomiting, or diarrhea requires additional f </a:t>
            </a:r>
            <a:endParaRPr lang="en-US" dirty="0"/>
          </a:p>
          <a:p>
            <a:r>
              <a:rPr lang="en-US" sz="2800" b="1" dirty="0"/>
              <a:t> </a:t>
            </a:r>
            <a:r>
              <a:rPr lang="en-US" dirty="0"/>
              <a:t>Patients undergoing dialysis can ingest fluids more freely </a:t>
            </a:r>
            <a:endParaRPr lang="en-US" dirty="0"/>
          </a:p>
          <a:p>
            <a:endParaRPr lang="en-US" sz="2800" b="1"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7918673" y="2893218"/>
              <a:ext cx="2345990" cy="61232"/>
            </p14:xfrm>
          </p:contentPart>
        </mc:Choice>
        <mc:Fallback xmlns="">
          <p:pic>
            <p:nvPicPr>
              <p:cNvPr id="4" name="Ink 3"/>
            </p:nvPicPr>
            <p:blipFill>
              <a:blip/>
            </p:blipFill>
            <p:spPr>
              <a:xfrm>
                <a:off x="7918673" y="2893218"/>
                <a:ext cx="2345990" cy="6123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340200" y="3214687"/>
              <a:ext cx="1738433" cy="89297"/>
            </p14:xfrm>
          </p:contentPart>
        </mc:Choice>
        <mc:Fallback xmlns="">
          <p:pic>
            <p:nvPicPr>
              <p:cNvPr id="5" name="Ink 4"/>
            </p:nvPicPr>
            <p:blipFill>
              <a:blip/>
            </p:blipFill>
            <p:spPr>
              <a:xfrm>
                <a:off x="1340200" y="3214687"/>
                <a:ext cx="1738433" cy="8929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5621186" y="3607593"/>
              <a:ext cx="5136160" cy="56130"/>
            </p14:xfrm>
          </p:contentPart>
        </mc:Choice>
        <mc:Fallback xmlns="">
          <p:pic>
            <p:nvPicPr>
              <p:cNvPr id="6" name="Ink 5"/>
            </p:nvPicPr>
            <p:blipFill>
              <a:blip/>
            </p:blipFill>
            <p:spPr>
              <a:xfrm>
                <a:off x="5621186" y="3607593"/>
                <a:ext cx="5136160" cy="5613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368281" y="3867830"/>
              <a:ext cx="8735558" cy="165837"/>
            </p14:xfrm>
          </p:contentPart>
        </mc:Choice>
        <mc:Fallback xmlns="">
          <p:pic>
            <p:nvPicPr>
              <p:cNvPr id="7" name="Ink 6"/>
            </p:nvPicPr>
            <p:blipFill>
              <a:blip/>
            </p:blipFill>
            <p:spPr>
              <a:xfrm>
                <a:off x="1368281" y="3867830"/>
                <a:ext cx="8735558" cy="16583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531658" y="4163785"/>
              <a:ext cx="1342753" cy="76540"/>
            </p14:xfrm>
          </p:contentPart>
        </mc:Choice>
        <mc:Fallback xmlns="">
          <p:pic>
            <p:nvPicPr>
              <p:cNvPr id="8" name="Ink 7"/>
            </p:nvPicPr>
            <p:blipFill>
              <a:blip/>
            </p:blipFill>
            <p:spPr>
              <a:xfrm>
                <a:off x="1531658" y="4163785"/>
                <a:ext cx="1342753" cy="765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046633" y="3219790"/>
              <a:ext cx="291015" cy="607218"/>
            </p14:xfrm>
          </p:contentPart>
        </mc:Choice>
        <mc:Fallback xmlns="">
          <p:pic>
            <p:nvPicPr>
              <p:cNvPr id="9" name="Ink 8"/>
            </p:nvPicPr>
            <p:blipFill>
              <a:blip/>
            </p:blipFill>
            <p:spPr>
              <a:xfrm>
                <a:off x="1046633" y="3219790"/>
                <a:ext cx="291015" cy="60721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079819" y="4495459"/>
              <a:ext cx="268040" cy="204108"/>
            </p14:xfrm>
          </p:contentPart>
        </mc:Choice>
        <mc:Fallback xmlns="">
          <p:pic>
            <p:nvPicPr>
              <p:cNvPr id="10" name="Ink 9"/>
            </p:nvPicPr>
            <p:blipFill>
              <a:blip/>
            </p:blipFill>
            <p:spPr>
              <a:xfrm>
                <a:off x="1079819" y="4495459"/>
                <a:ext cx="268040" cy="20410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2573185" y="5056754"/>
              <a:ext cx="2465970" cy="79092"/>
            </p14:xfrm>
          </p:contentPart>
        </mc:Choice>
        <mc:Fallback xmlns="">
          <p:pic>
            <p:nvPicPr>
              <p:cNvPr id="11" name="Ink 10"/>
            </p:nvPicPr>
            <p:blipFill>
              <a:blip/>
            </p:blipFill>
            <p:spPr>
              <a:xfrm>
                <a:off x="2573185" y="5056754"/>
                <a:ext cx="2465970" cy="7909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5605869" y="4832236"/>
              <a:ext cx="3466653" cy="403112"/>
            </p14:xfrm>
          </p:contentPart>
        </mc:Choice>
        <mc:Fallback xmlns="">
          <p:pic>
            <p:nvPicPr>
              <p:cNvPr id="12" name="Ink 11"/>
            </p:nvPicPr>
            <p:blipFill>
              <a:blip/>
            </p:blipFill>
            <p:spPr>
              <a:xfrm>
                <a:off x="5605869" y="4832236"/>
                <a:ext cx="3466653" cy="403112"/>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mnt</a:t>
            </a:r>
            <a:endParaRPr lang="en-US" dirty="0"/>
          </a:p>
        </p:txBody>
      </p:sp>
      <p:sp>
        <p:nvSpPr>
          <p:cNvPr id="3" name="Content Placeholder 2"/>
          <p:cNvSpPr/>
          <p:nvPr>
            <p:ph idx="1"/>
          </p:nvPr>
        </p:nvSpPr>
        <p:spPr>
          <a:xfrm>
            <a:off x="806824" y="1688951"/>
            <a:ext cx="10321424" cy="4483249"/>
          </a:xfrm>
        </p:spPr>
        <p:txBody>
          <a:bodyPr/>
          <a:lstStyle/>
          <a:p>
            <a:r>
              <a:rPr lang="en-US" dirty="0"/>
              <a:t>Serum electrolyte levels are monitored closely to determine appropriate electrolyte intakes </a:t>
            </a:r>
            <a:endParaRPr lang="en-US" dirty="0"/>
          </a:p>
          <a:p>
            <a:r>
              <a:rPr lang="en-US" dirty="0"/>
              <a:t>Restrictions may be necessary for</a:t>
            </a:r>
            <a:endParaRPr lang="en-US" dirty="0"/>
          </a:p>
          <a:p>
            <a:pPr lvl="1"/>
            <a:r>
              <a:rPr lang="en-US" dirty="0"/>
              <a:t>Potassium (2000 to 3000 milligrams per day)</a:t>
            </a:r>
            <a:endParaRPr lang="en-US" dirty="0"/>
          </a:p>
          <a:p>
            <a:pPr lvl="1"/>
            <a:r>
              <a:rPr lang="en-US" dirty="0"/>
              <a:t>phosphorus (8 to 15 milligrams per kilogram body weight per day)</a:t>
            </a:r>
            <a:endParaRPr lang="en-US" dirty="0"/>
          </a:p>
          <a:p>
            <a:pPr lvl="1"/>
            <a:r>
              <a:rPr lang="en-US" dirty="0"/>
              <a:t>Sodium (2000 to 3000 milligrams per day) </a:t>
            </a:r>
            <a:endParaRPr lang="en-US" dirty="0"/>
          </a:p>
          <a:p>
            <a:r>
              <a:rPr lang="en-US" dirty="0"/>
              <a:t>With dialysis , more liberal intakes </a:t>
            </a:r>
            <a:endParaRPr lang="en-US" dirty="0"/>
          </a:p>
          <a:p>
            <a:r>
              <a:rPr lang="en-US" dirty="0"/>
              <a:t>W/ and if Diuresis occurs at the beginning of treatment , must give more electrolytes to compensate for urinary losses </a:t>
            </a:r>
            <a:endParaRPr lang="en-US" dirty="0"/>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605185" y="1939017"/>
              <a:ext cx="2379176" cy="48476"/>
            </p14:xfrm>
          </p:contentPart>
        </mc:Choice>
        <mc:Fallback xmlns="">
          <p:pic>
            <p:nvPicPr>
              <p:cNvPr id="4" name="Ink 3"/>
            </p:nvPicPr>
            <p:blipFill>
              <a:blip/>
            </p:blipFill>
            <p:spPr>
              <a:xfrm>
                <a:off x="4605185" y="1939017"/>
                <a:ext cx="2379176" cy="4847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189587" y="1836964"/>
              <a:ext cx="2996945" cy="63783"/>
            </p14:xfrm>
          </p:contentPart>
        </mc:Choice>
        <mc:Fallback xmlns="">
          <p:pic>
            <p:nvPicPr>
              <p:cNvPr id="5" name="Ink 4"/>
            </p:nvPicPr>
            <p:blipFill>
              <a:blip/>
            </p:blipFill>
            <p:spPr>
              <a:xfrm>
                <a:off x="1189587" y="1836964"/>
                <a:ext cx="2996945" cy="6378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8715135" y="1637959"/>
              <a:ext cx="1638874" cy="433728"/>
            </p14:xfrm>
          </p:contentPart>
        </mc:Choice>
        <mc:Fallback xmlns="">
          <p:pic>
            <p:nvPicPr>
              <p:cNvPr id="6" name="Ink 5"/>
            </p:nvPicPr>
            <p:blipFill>
              <a:blip/>
            </p:blipFill>
            <p:spPr>
              <a:xfrm>
                <a:off x="8715135" y="1637959"/>
                <a:ext cx="1638874" cy="43372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143638" y="2224767"/>
              <a:ext cx="2333226" cy="137773"/>
            </p14:xfrm>
          </p:contentPart>
        </mc:Choice>
        <mc:Fallback xmlns="">
          <p:pic>
            <p:nvPicPr>
              <p:cNvPr id="7" name="Ink 6"/>
            </p:nvPicPr>
            <p:blipFill>
              <a:blip/>
            </p:blipFill>
            <p:spPr>
              <a:xfrm>
                <a:off x="1143638" y="2224767"/>
                <a:ext cx="2333226" cy="13777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143638" y="2520723"/>
              <a:ext cx="4125266" cy="66335"/>
            </p14:xfrm>
          </p:contentPart>
        </mc:Choice>
        <mc:Fallback xmlns="">
          <p:pic>
            <p:nvPicPr>
              <p:cNvPr id="8" name="Ink 7"/>
            </p:nvPicPr>
            <p:blipFill>
              <a:blip/>
            </p:blipFill>
            <p:spPr>
              <a:xfrm>
                <a:off x="1143638" y="2520723"/>
                <a:ext cx="4125266" cy="663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337648" y="2959553"/>
              <a:ext cx="1164060" cy="30616"/>
            </p14:xfrm>
          </p:contentPart>
        </mc:Choice>
        <mc:Fallback xmlns="">
          <p:pic>
            <p:nvPicPr>
              <p:cNvPr id="9" name="Ink 8"/>
            </p:nvPicPr>
            <p:blipFill>
              <a:blip/>
            </p:blipFill>
            <p:spPr>
              <a:xfrm>
                <a:off x="1337648" y="2959553"/>
                <a:ext cx="1164060" cy="306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2644663" y="2724830"/>
              <a:ext cx="699457" cy="250031"/>
            </p14:xfrm>
          </p:contentPart>
        </mc:Choice>
        <mc:Fallback xmlns="">
          <p:pic>
            <p:nvPicPr>
              <p:cNvPr id="10" name="Ink 9"/>
            </p:nvPicPr>
            <p:blipFill>
              <a:blip/>
            </p:blipFill>
            <p:spPr>
              <a:xfrm>
                <a:off x="2644663" y="2724830"/>
                <a:ext cx="699457" cy="25003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3436020" y="2694214"/>
              <a:ext cx="684140" cy="270442"/>
            </p14:xfrm>
          </p:contentPart>
        </mc:Choice>
        <mc:Fallback xmlns="">
          <p:pic>
            <p:nvPicPr>
              <p:cNvPr id="11" name="Ink 10"/>
            </p:nvPicPr>
            <p:blipFill>
              <a:blip/>
            </p:blipFill>
            <p:spPr>
              <a:xfrm>
                <a:off x="3436020" y="2694214"/>
                <a:ext cx="684140" cy="27044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1393809" y="3229995"/>
              <a:ext cx="1312120" cy="40821"/>
            </p14:xfrm>
          </p:contentPart>
        </mc:Choice>
        <mc:Fallback xmlns="">
          <p:pic>
            <p:nvPicPr>
              <p:cNvPr id="12" name="Ink 11"/>
            </p:nvPicPr>
            <p:blipFill>
              <a:blip/>
            </p:blipFill>
            <p:spPr>
              <a:xfrm>
                <a:off x="1393809" y="3229995"/>
                <a:ext cx="1312120" cy="4082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2746773" y="3076915"/>
              <a:ext cx="316543" cy="209210"/>
            </p14:xfrm>
          </p:contentPart>
        </mc:Choice>
        <mc:Fallback xmlns="">
          <p:pic>
            <p:nvPicPr>
              <p:cNvPr id="13" name="Ink 12"/>
            </p:nvPicPr>
            <p:blipFill>
              <a:blip/>
            </p:blipFill>
            <p:spPr>
              <a:xfrm>
                <a:off x="2746773" y="3076915"/>
                <a:ext cx="316543" cy="20921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3252221" y="3056504"/>
              <a:ext cx="342070" cy="255134"/>
            </p14:xfrm>
          </p:contentPart>
        </mc:Choice>
        <mc:Fallback xmlns="">
          <p:pic>
            <p:nvPicPr>
              <p:cNvPr id="14" name="Ink 13"/>
            </p:nvPicPr>
            <p:blipFill>
              <a:blip/>
            </p:blipFill>
            <p:spPr>
              <a:xfrm>
                <a:off x="3252221" y="3056504"/>
                <a:ext cx="342070" cy="25513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4947256" y="3240200"/>
              <a:ext cx="1531658" cy="25514"/>
            </p14:xfrm>
          </p:contentPart>
        </mc:Choice>
        <mc:Fallback xmlns="">
          <p:pic>
            <p:nvPicPr>
              <p:cNvPr id="15" name="Ink 14"/>
            </p:nvPicPr>
            <p:blipFill>
              <a:blip/>
            </p:blipFill>
            <p:spPr>
              <a:xfrm>
                <a:off x="4947256" y="3240200"/>
                <a:ext cx="1531658" cy="2551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1501025" y="3612696"/>
              <a:ext cx="592241" cy="30616"/>
            </p14:xfrm>
          </p:contentPart>
        </mc:Choice>
        <mc:Fallback xmlns="">
          <p:pic>
            <p:nvPicPr>
              <p:cNvPr id="16" name="Ink 15"/>
            </p:nvPicPr>
            <p:blipFill>
              <a:blip/>
            </p:blipFill>
            <p:spPr>
              <a:xfrm>
                <a:off x="1501025" y="3612696"/>
                <a:ext cx="592241" cy="3061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2236221" y="3413692"/>
              <a:ext cx="740301" cy="224517"/>
            </p14:xfrm>
          </p:contentPart>
        </mc:Choice>
        <mc:Fallback xmlns="">
          <p:pic>
            <p:nvPicPr>
              <p:cNvPr id="17" name="Ink 16"/>
            </p:nvPicPr>
            <p:blipFill>
              <a:blip/>
            </p:blipFill>
            <p:spPr>
              <a:xfrm>
                <a:off x="2236221" y="3413692"/>
                <a:ext cx="740301" cy="22451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3211377" y="3357562"/>
              <a:ext cx="607557" cy="270442"/>
            </p14:xfrm>
          </p:contentPart>
        </mc:Choice>
        <mc:Fallback xmlns="">
          <p:pic>
            <p:nvPicPr>
              <p:cNvPr id="18" name="Ink 17"/>
            </p:nvPicPr>
            <p:blipFill>
              <a:blip/>
            </p:blipFill>
            <p:spPr>
              <a:xfrm>
                <a:off x="3211377" y="3357562"/>
                <a:ext cx="607557" cy="27044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3048000" y="4015807"/>
              <a:ext cx="2435336" cy="71438"/>
            </p14:xfrm>
          </p:contentPart>
        </mc:Choice>
        <mc:Fallback xmlns="">
          <p:pic>
            <p:nvPicPr>
              <p:cNvPr id="19" name="Ink 18"/>
            </p:nvPicPr>
            <p:blipFill>
              <a:blip/>
            </p:blipFill>
            <p:spPr>
              <a:xfrm>
                <a:off x="3048000" y="4015807"/>
                <a:ext cx="2435336" cy="7143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1113005" y="4056629"/>
              <a:ext cx="1541869" cy="81643"/>
            </p14:xfrm>
          </p:contentPart>
        </mc:Choice>
        <mc:Fallback xmlns="">
          <p:pic>
            <p:nvPicPr>
              <p:cNvPr id="20" name="Ink 19"/>
            </p:nvPicPr>
            <p:blipFill>
              <a:blip/>
            </p:blipFill>
            <p:spPr>
              <a:xfrm>
                <a:off x="1113005" y="4056629"/>
                <a:ext cx="1541869" cy="8164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2174954" y="4429125"/>
              <a:ext cx="1301910" cy="86745"/>
            </p14:xfrm>
          </p:contentPart>
        </mc:Choice>
        <mc:Fallback xmlns="">
          <p:pic>
            <p:nvPicPr>
              <p:cNvPr id="21" name="Ink 20"/>
            </p:nvPicPr>
            <p:blipFill>
              <a:blip/>
            </p:blipFill>
            <p:spPr>
              <a:xfrm>
                <a:off x="2174954" y="4429125"/>
                <a:ext cx="1301910" cy="8674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3487075" y="4209709"/>
              <a:ext cx="888362" cy="301058"/>
            </p14:xfrm>
          </p:contentPart>
        </mc:Choice>
        <mc:Fallback xmlns="">
          <p:pic>
            <p:nvPicPr>
              <p:cNvPr id="22" name="Ink 21"/>
            </p:nvPicPr>
            <p:blipFill>
              <a:blip/>
            </p:blipFill>
            <p:spPr>
              <a:xfrm>
                <a:off x="3487075" y="4209709"/>
                <a:ext cx="888362" cy="30105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5202532" y="4429125"/>
              <a:ext cx="2833568" cy="71437"/>
            </p14:xfrm>
          </p:contentPart>
        </mc:Choice>
        <mc:Fallback xmlns="">
          <p:pic>
            <p:nvPicPr>
              <p:cNvPr id="23" name="Ink 22"/>
            </p:nvPicPr>
            <p:blipFill>
              <a:blip/>
            </p:blipFill>
            <p:spPr>
              <a:xfrm>
                <a:off x="5202532" y="4429125"/>
                <a:ext cx="2833568" cy="7143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8924462" y="4485254"/>
              <a:ext cx="1169166" cy="33167"/>
            </p14:xfrm>
          </p:contentPart>
        </mc:Choice>
        <mc:Fallback xmlns="">
          <p:pic>
            <p:nvPicPr>
              <p:cNvPr id="24" name="Ink 23"/>
            </p:nvPicPr>
            <p:blipFill>
              <a:blip/>
            </p:blipFill>
            <p:spPr>
              <a:xfrm>
                <a:off x="8924462" y="4485254"/>
                <a:ext cx="1169166" cy="3316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1250854" y="4745491"/>
              <a:ext cx="1506130" cy="38270"/>
            </p14:xfrm>
          </p:contentPart>
        </mc:Choice>
        <mc:Fallback xmlns="">
          <p:pic>
            <p:nvPicPr>
              <p:cNvPr id="25" name="Ink 24"/>
            </p:nvPicPr>
            <p:blipFill>
              <a:blip/>
            </p:blipFill>
            <p:spPr>
              <a:xfrm>
                <a:off x="1250854" y="4745491"/>
                <a:ext cx="1506130" cy="3827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2884622" y="4725080"/>
              <a:ext cx="3913387" cy="71437"/>
            </p14:xfrm>
          </p:contentPart>
        </mc:Choice>
        <mc:Fallback xmlns="">
          <p:pic>
            <p:nvPicPr>
              <p:cNvPr id="26" name="Ink 25"/>
            </p:nvPicPr>
            <p:blipFill>
              <a:blip/>
            </p:blipFill>
            <p:spPr>
              <a:xfrm>
                <a:off x="2884622" y="4725080"/>
                <a:ext cx="3913387" cy="71437"/>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mnt</a:t>
            </a:r>
            <a:endParaRPr lang="en-US" dirty="0"/>
          </a:p>
        </p:txBody>
      </p:sp>
      <p:sp>
        <p:nvSpPr>
          <p:cNvPr id="3" name="Content Placeholder 2"/>
          <p:cNvSpPr/>
          <p:nvPr>
            <p:ph idx="1"/>
          </p:nvPr>
        </p:nvSpPr>
        <p:spPr/>
        <p:txBody>
          <a:bodyPr/>
          <a:lstStyle/>
          <a:p>
            <a:pPr marL="0" indent="0">
              <a:buNone/>
            </a:pPr>
            <a:r>
              <a:rPr lang="en-US" dirty="0">
                <a:latin typeface="Times" pitchFamily="2" charset="0"/>
              </a:rPr>
              <a:t>Nutrition Support </a:t>
            </a:r>
            <a:endParaRPr lang="en-US" dirty="0">
              <a:latin typeface="Times" pitchFamily="2" charset="0"/>
            </a:endParaRPr>
          </a:p>
          <a:p>
            <a:r>
              <a:rPr lang="en-US" dirty="0">
                <a:latin typeface="Times" pitchFamily="2" charset="0"/>
              </a:rPr>
              <a:t>Some patients need nutrition support to obtain adequate energy </a:t>
            </a:r>
            <a:endParaRPr lang="en-US" dirty="0">
              <a:latin typeface="Times" pitchFamily="2" charset="0"/>
            </a:endParaRPr>
          </a:p>
          <a:p>
            <a:r>
              <a:rPr lang="en-US" dirty="0">
                <a:latin typeface="Times" pitchFamily="2" charset="0"/>
              </a:rPr>
              <a:t>Enteral support (tube feeding) is preferred over parenteral nutrition </a:t>
            </a:r>
            <a:endParaRPr lang="en-US" dirty="0">
              <a:latin typeface="Times" pitchFamily="2" charset="0"/>
            </a:endParaRPr>
          </a:p>
          <a:p>
            <a:r>
              <a:rPr lang="en-US" dirty="0">
                <a:latin typeface="Times" pitchFamily="2" charset="0"/>
              </a:rPr>
              <a:t>Some formulas designed for patients with acute kidney injury are more calorically dense and have either higher or lower concentrations of proteins and electrolytes than standard formulas </a:t>
            </a:r>
            <a:endParaRPr lang="en-US" dirty="0">
              <a:latin typeface="Times" pitchFamily="2" charset="0"/>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1434653" y="3148352"/>
              <a:ext cx="6759719" cy="66335"/>
            </p14:xfrm>
          </p:contentPart>
        </mc:Choice>
        <mc:Fallback xmlns="">
          <p:pic>
            <p:nvPicPr>
              <p:cNvPr id="5" name="Ink 4"/>
            </p:nvPicPr>
            <p:blipFill>
              <a:blip/>
            </p:blipFill>
            <p:spPr>
              <a:xfrm>
                <a:off x="1434653" y="3148352"/>
                <a:ext cx="6759719" cy="66335"/>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dirty="0"/>
              <a:t>Chronic Kidney Disease </a:t>
            </a:r>
            <a:br>
              <a:rPr lang="en-US" dirty="0"/>
            </a:br>
            <a:endParaRPr lang="en-US" dirty="0"/>
          </a:p>
        </p:txBody>
      </p:sp>
      <p:sp>
        <p:nvSpPr>
          <p:cNvPr id="3" name="Content Placeholder 2"/>
          <p:cNvSpPr/>
          <p:nvPr>
            <p:ph idx="1"/>
          </p:nvPr>
        </p:nvSpPr>
        <p:spPr/>
        <p:txBody>
          <a:bodyPr/>
          <a:lstStyle/>
          <a:p>
            <a:r>
              <a:rPr lang="en-US" dirty="0">
                <a:latin typeface="Times" pitchFamily="2" charset="0"/>
              </a:rPr>
              <a:t>Gradual, irreversible deterioration-progressive loss of kidney function occurs </a:t>
            </a:r>
            <a:endParaRPr lang="en-US" dirty="0">
              <a:latin typeface="Times" pitchFamily="2" charset="0"/>
            </a:endParaRPr>
          </a:p>
          <a:p>
            <a:r>
              <a:rPr lang="en-US" dirty="0">
                <a:latin typeface="Times" pitchFamily="2" charset="0"/>
              </a:rPr>
              <a:t>Progress for many years without causing symptoms </a:t>
            </a:r>
            <a:endParaRPr lang="en-US" dirty="0">
              <a:latin typeface="Times" pitchFamily="2" charset="0"/>
            </a:endParaRPr>
          </a:p>
          <a:p>
            <a:r>
              <a:rPr lang="en-US" dirty="0">
                <a:latin typeface="Times" pitchFamily="2" charset="0"/>
              </a:rPr>
              <a:t>Not reversible but can be slowed or stopped </a:t>
            </a:r>
            <a:endParaRPr lang="en-US" dirty="0">
              <a:latin typeface="Times" pitchFamily="2" charset="0"/>
            </a:endParaRPr>
          </a:p>
          <a:p>
            <a:r>
              <a:rPr lang="en-US" dirty="0">
                <a:latin typeface="Times" pitchFamily="2" charset="0"/>
              </a:rPr>
              <a:t>Progression to CKD stage 5 </a:t>
            </a:r>
            <a:endParaRPr lang="en-US" dirty="0">
              <a:latin typeface="Times" pitchFamily="2" charset="0"/>
            </a:endParaRPr>
          </a:p>
          <a:p>
            <a:r>
              <a:rPr lang="en-US" dirty="0">
                <a:latin typeface="Times" pitchFamily="2" charset="0"/>
              </a:rPr>
              <a:t>Renal replacement therapy or transplant </a:t>
            </a:r>
            <a:endParaRPr lang="en-US" dirty="0">
              <a:latin typeface="Times" pitchFamily="2" charset="0"/>
            </a:endParaRPr>
          </a:p>
          <a:p>
            <a:r>
              <a:rPr lang="en-US" dirty="0">
                <a:latin typeface="Times" pitchFamily="2" charset="0"/>
              </a:rPr>
              <a:t>Requires medication and specialized diet </a:t>
            </a:r>
            <a:endParaRPr lang="en-US" dirty="0">
              <a:latin typeface="Times" pitchFamily="2" charset="0"/>
            </a:endParaRPr>
          </a:p>
          <a:p>
            <a:r>
              <a:rPr lang="en-US" dirty="0">
                <a:latin typeface="Times" pitchFamily="2" charset="0"/>
              </a:rPr>
              <a:t>The most common causes of chronic kidney disease are diabetes mellitus and hypertension </a:t>
            </a:r>
            <a:endParaRPr lang="en-US" dirty="0">
              <a:latin typeface="Times" pitchFamily="2" charset="0"/>
            </a:endParaRPr>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2312803" y="2301308"/>
              <a:ext cx="6866935" cy="66334"/>
            </p14:xfrm>
          </p:contentPart>
        </mc:Choice>
        <mc:Fallback xmlns="">
          <p:pic>
            <p:nvPicPr>
              <p:cNvPr id="4" name="Ink 3"/>
            </p:nvPicPr>
            <p:blipFill>
              <a:blip/>
            </p:blipFill>
            <p:spPr>
              <a:xfrm>
                <a:off x="2312803" y="2301308"/>
                <a:ext cx="6866935" cy="66334"/>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409125" y="3127942"/>
              <a:ext cx="4385648" cy="73989"/>
            </p14:xfrm>
          </p:contentPart>
        </mc:Choice>
        <mc:Fallback xmlns="">
          <p:pic>
            <p:nvPicPr>
              <p:cNvPr id="5" name="Ink 4"/>
            </p:nvPicPr>
            <p:blipFill>
              <a:blip/>
            </p:blipFill>
            <p:spPr>
              <a:xfrm>
                <a:off x="1409125" y="3127942"/>
                <a:ext cx="4385648" cy="7398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367095" y="3546361"/>
              <a:ext cx="885809" cy="71438"/>
            </p14:xfrm>
          </p:contentPart>
        </mc:Choice>
        <mc:Fallback xmlns="">
          <p:pic>
            <p:nvPicPr>
              <p:cNvPr id="6" name="Ink 5"/>
            </p:nvPicPr>
            <p:blipFill>
              <a:blip/>
            </p:blipFill>
            <p:spPr>
              <a:xfrm>
                <a:off x="3367095" y="3546361"/>
                <a:ext cx="885809" cy="714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470391" y="3995397"/>
              <a:ext cx="3997629" cy="89297"/>
            </p14:xfrm>
          </p:contentPart>
        </mc:Choice>
        <mc:Fallback xmlns="">
          <p:pic>
            <p:nvPicPr>
              <p:cNvPr id="7" name="Ink 6"/>
            </p:nvPicPr>
            <p:blipFill>
              <a:blip/>
            </p:blipFill>
            <p:spPr>
              <a:xfrm>
                <a:off x="1470391" y="3995397"/>
                <a:ext cx="3997629" cy="8929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235537" y="4449535"/>
              <a:ext cx="86794" cy="91849"/>
            </p14:xfrm>
          </p:contentPart>
        </mc:Choice>
        <mc:Fallback xmlns="">
          <p:pic>
            <p:nvPicPr>
              <p:cNvPr id="8" name="Ink 7"/>
            </p:nvPicPr>
            <p:blipFill>
              <a:blip/>
            </p:blipFill>
            <p:spPr>
              <a:xfrm>
                <a:off x="1235537" y="4449535"/>
                <a:ext cx="86794" cy="9184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439758" y="4852647"/>
              <a:ext cx="9044442" cy="117361"/>
            </p14:xfrm>
          </p:contentPart>
        </mc:Choice>
        <mc:Fallback xmlns="">
          <p:pic>
            <p:nvPicPr>
              <p:cNvPr id="9" name="Ink 8"/>
            </p:nvPicPr>
            <p:blipFill>
              <a:blip/>
            </p:blipFill>
            <p:spPr>
              <a:xfrm>
                <a:off x="1439758" y="4852647"/>
                <a:ext cx="9044442" cy="11736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148743" y="2541133"/>
              <a:ext cx="5641608" cy="382701"/>
            </p14:xfrm>
          </p:contentPart>
        </mc:Choice>
        <mc:Fallback xmlns="">
          <p:pic>
            <p:nvPicPr>
              <p:cNvPr id="10" name="Ink 9"/>
            </p:nvPicPr>
            <p:blipFill>
              <a:blip/>
            </p:blipFill>
            <p:spPr>
              <a:xfrm>
                <a:off x="1148743" y="2541133"/>
                <a:ext cx="5641608" cy="38270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816884" y="2352334"/>
              <a:ext cx="469708" cy="673554"/>
            </p14:xfrm>
          </p:contentPart>
        </mc:Choice>
        <mc:Fallback xmlns="">
          <p:pic>
            <p:nvPicPr>
              <p:cNvPr id="11" name="Ink 10"/>
            </p:nvPicPr>
            <p:blipFill>
              <a:blip/>
            </p:blipFill>
            <p:spPr>
              <a:xfrm>
                <a:off x="816884" y="2352334"/>
                <a:ext cx="469708" cy="673554"/>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b="1" dirty="0"/>
              <a:t>Consequences of Chronic Kidney Disease </a:t>
            </a:r>
            <a:br>
              <a:rPr lang="en-US" dirty="0"/>
            </a:br>
            <a:endParaRPr lang="en-US" dirty="0"/>
          </a:p>
        </p:txBody>
      </p:sp>
      <p:sp>
        <p:nvSpPr>
          <p:cNvPr id="3" name="Content Placeholder 2"/>
          <p:cNvSpPr/>
          <p:nvPr>
            <p:ph idx="1"/>
          </p:nvPr>
        </p:nvSpPr>
        <p:spPr/>
        <p:txBody>
          <a:bodyPr/>
          <a:lstStyle/>
          <a:p>
            <a:r>
              <a:rPr lang="en-US" sz="2800" dirty="0">
                <a:latin typeface="Times" pitchFamily="2" charset="0"/>
              </a:rPr>
              <a:t>In the early stages: nephrons enlarge</a:t>
            </a:r>
            <a:endParaRPr lang="en-US" sz="2800" dirty="0">
              <a:latin typeface="Times" pitchFamily="2" charset="0"/>
            </a:endParaRPr>
          </a:p>
          <a:p>
            <a:r>
              <a:rPr lang="en-US" sz="2800" dirty="0">
                <a:latin typeface="Times" pitchFamily="2" charset="0"/>
              </a:rPr>
              <a:t>Overload with work -&gt; damage</a:t>
            </a:r>
            <a:r>
              <a:rPr lang="en-US" sz="2800" dirty="0">
                <a:latin typeface="Times" pitchFamily="2" charset="0"/>
                <a:sym typeface="Wingdings" charset="2"/>
              </a:rPr>
              <a:t> kidney failure </a:t>
            </a:r>
            <a:endParaRPr lang="en-US" sz="2800" dirty="0">
              <a:latin typeface="Times" pitchFamily="2" charset="0"/>
              <a:sym typeface="Wingdings" charset="2"/>
            </a:endParaRPr>
          </a:p>
          <a:p>
            <a:r>
              <a:rPr lang="en-US" sz="2800" b="1" dirty="0">
                <a:latin typeface="Times" pitchFamily="2" charset="0"/>
              </a:rPr>
              <a:t>End-stage renal disease requires either</a:t>
            </a:r>
            <a:endParaRPr lang="en-US" sz="2800" b="1" dirty="0">
              <a:latin typeface="Times" pitchFamily="2" charset="0"/>
            </a:endParaRPr>
          </a:p>
          <a:p>
            <a:pPr lvl="1"/>
            <a:r>
              <a:rPr lang="en-US" sz="2400" b="1" dirty="0">
                <a:latin typeface="Times" pitchFamily="2" charset="0"/>
              </a:rPr>
              <a:t>Dialysis</a:t>
            </a:r>
            <a:endParaRPr lang="en-US" sz="2400" b="1" dirty="0">
              <a:latin typeface="Times" pitchFamily="2" charset="0"/>
            </a:endParaRPr>
          </a:p>
          <a:p>
            <a:pPr lvl="1"/>
            <a:r>
              <a:rPr lang="en-US" sz="2400" b="1" dirty="0">
                <a:latin typeface="Times" pitchFamily="2" charset="0"/>
              </a:rPr>
              <a:t>Kidney transplant </a:t>
            </a:r>
            <a:endParaRPr lang="en-US" sz="2400" dirty="0">
              <a:latin typeface="Times" pitchFamily="2" charset="0"/>
            </a:endParaRPr>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4028261" y="2296205"/>
              <a:ext cx="2522131" cy="91848"/>
            </p14:xfrm>
          </p:contentPart>
        </mc:Choice>
        <mc:Fallback xmlns="">
          <p:pic>
            <p:nvPicPr>
              <p:cNvPr id="4" name="Ink 3"/>
            </p:nvPicPr>
            <p:blipFill>
              <a:blip/>
            </p:blipFill>
            <p:spPr>
              <a:xfrm>
                <a:off x="4028261" y="2296205"/>
                <a:ext cx="2522131" cy="9184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215115" y="2867705"/>
              <a:ext cx="148060" cy="193901"/>
            </p14:xfrm>
          </p:contentPart>
        </mc:Choice>
        <mc:Fallback xmlns="">
          <p:pic>
            <p:nvPicPr>
              <p:cNvPr id="5" name="Ink 4"/>
            </p:nvPicPr>
            <p:blipFill>
              <a:blip/>
            </p:blipFill>
            <p:spPr>
              <a:xfrm>
                <a:off x="1215115" y="2867705"/>
                <a:ext cx="148060" cy="19390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541869" y="3847419"/>
              <a:ext cx="1215115" cy="73989"/>
            </p14:xfrm>
          </p:contentPart>
        </mc:Choice>
        <mc:Fallback xmlns="">
          <p:pic>
            <p:nvPicPr>
              <p:cNvPr id="6" name="Ink 5"/>
            </p:nvPicPr>
            <p:blipFill>
              <a:blip/>
            </p:blipFill>
            <p:spPr>
              <a:xfrm>
                <a:off x="1541869" y="3847419"/>
                <a:ext cx="1215115" cy="7398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643979" y="4235223"/>
              <a:ext cx="2626795" cy="76540"/>
            </p14:xfrm>
          </p:contentPart>
        </mc:Choice>
        <mc:Fallback xmlns="">
          <p:pic>
            <p:nvPicPr>
              <p:cNvPr id="7" name="Ink 6"/>
            </p:nvPicPr>
            <p:blipFill>
              <a:blip/>
            </p:blipFill>
            <p:spPr>
              <a:xfrm>
                <a:off x="1643979" y="4235223"/>
                <a:ext cx="2626795" cy="7654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240643" y="3423897"/>
              <a:ext cx="122532" cy="96951"/>
            </p14:xfrm>
          </p:contentPart>
        </mc:Choice>
        <mc:Fallback xmlns="">
          <p:pic>
            <p:nvPicPr>
              <p:cNvPr id="8" name="Ink 7"/>
            </p:nvPicPr>
            <p:blipFill>
              <a:blip/>
            </p:blipFill>
            <p:spPr>
              <a:xfrm>
                <a:off x="1240643" y="3423897"/>
                <a:ext cx="122532" cy="9695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2159638" y="2490107"/>
              <a:ext cx="1541869" cy="66334"/>
            </p14:xfrm>
          </p:contentPart>
        </mc:Choice>
        <mc:Fallback xmlns="">
          <p:pic>
            <p:nvPicPr>
              <p:cNvPr id="10" name="Ink 9"/>
            </p:nvPicPr>
            <p:blipFill>
              <a:blip/>
            </p:blipFill>
            <p:spPr>
              <a:xfrm>
                <a:off x="2159638" y="2490107"/>
                <a:ext cx="1541869" cy="6633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3844462" y="2148227"/>
              <a:ext cx="2905046" cy="433728"/>
            </p14:xfrm>
          </p:contentPart>
        </mc:Choice>
        <mc:Fallback xmlns="">
          <p:pic>
            <p:nvPicPr>
              <p:cNvPr id="11" name="Ink 10"/>
            </p:nvPicPr>
            <p:blipFill>
              <a:blip/>
            </p:blipFill>
            <p:spPr>
              <a:xfrm>
                <a:off x="3844462" y="2148227"/>
                <a:ext cx="2905046" cy="43372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1398914" y="3061607"/>
              <a:ext cx="1546975" cy="61232"/>
            </p14:xfrm>
          </p:contentPart>
        </mc:Choice>
        <mc:Fallback xmlns="">
          <p:pic>
            <p:nvPicPr>
              <p:cNvPr id="12" name="Ink 11"/>
            </p:nvPicPr>
            <p:blipFill>
              <a:blip/>
            </p:blipFill>
            <p:spPr>
              <a:xfrm>
                <a:off x="1398914" y="3061607"/>
                <a:ext cx="1546975" cy="6123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3257326" y="2678906"/>
              <a:ext cx="1107900" cy="540884"/>
            </p14:xfrm>
          </p:contentPart>
        </mc:Choice>
        <mc:Fallback xmlns="">
          <p:pic>
            <p:nvPicPr>
              <p:cNvPr id="13" name="Ink 12"/>
            </p:nvPicPr>
            <p:blipFill>
              <a:blip/>
            </p:blipFill>
            <p:spPr>
              <a:xfrm>
                <a:off x="3257326" y="2678906"/>
                <a:ext cx="1107900" cy="54088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4549025" y="3076915"/>
              <a:ext cx="1230432" cy="45924"/>
            </p14:xfrm>
          </p:contentPart>
        </mc:Choice>
        <mc:Fallback xmlns="">
          <p:pic>
            <p:nvPicPr>
              <p:cNvPr id="14" name="Ink 13"/>
            </p:nvPicPr>
            <p:blipFill>
              <a:blip/>
            </p:blipFill>
            <p:spPr>
              <a:xfrm>
                <a:off x="4549025" y="3076915"/>
                <a:ext cx="1230432" cy="4592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6116422" y="3056504"/>
              <a:ext cx="2144322" cy="56130"/>
            </p14:xfrm>
          </p:contentPart>
        </mc:Choice>
        <mc:Fallback xmlns="">
          <p:pic>
            <p:nvPicPr>
              <p:cNvPr id="15" name="Ink 14"/>
            </p:nvPicPr>
            <p:blipFill>
              <a:blip/>
            </p:blipFill>
            <p:spPr>
              <a:xfrm>
                <a:off x="6116422" y="3056504"/>
                <a:ext cx="2144322" cy="56130"/>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46667" y="1151467"/>
            <a:ext cx="10281581" cy="5020733"/>
          </a:xfrm>
        </p:spPr>
        <p:txBody>
          <a:bodyPr/>
          <a:lstStyle/>
          <a:p>
            <a:r>
              <a:rPr lang="en-US"/>
              <a:t>Counsel patient on:</a:t>
            </a:r>
            <a:endParaRPr lang="en-US"/>
          </a:p>
          <a:p>
            <a:pPr lvl="1"/>
            <a:r>
              <a:rPr lang="en-US"/>
              <a:t>Decreasing saturated fats</a:t>
            </a:r>
            <a:endParaRPr lang="en-US"/>
          </a:p>
          <a:p>
            <a:pPr lvl="1"/>
            <a:r>
              <a:rPr lang="en-US"/>
              <a:t>Replacing saturated fats with MUFA &amp; PUFA</a:t>
            </a:r>
            <a:endParaRPr lang="en-US"/>
          </a:p>
          <a:p>
            <a:pPr lvl="1"/>
            <a:r>
              <a:rPr lang="en-US"/>
              <a:t>Overall improvements to his diet:</a:t>
            </a:r>
            <a:endParaRPr lang="en-US"/>
          </a:p>
          <a:p>
            <a:pPr marL="800100" lvl="2" indent="-342900">
              <a:buFont typeface="+mj-lt"/>
              <a:buAutoNum type="arabicPeriod"/>
            </a:pPr>
            <a:r>
              <a:rPr lang="en-US"/>
              <a:t>?</a:t>
            </a:r>
            <a:endParaRPr lang="en-US"/>
          </a:p>
          <a:p>
            <a:pPr marL="800100" lvl="2" indent="-342900">
              <a:buFont typeface="+mj-lt"/>
              <a:buAutoNum type="arabicPeriod"/>
            </a:pPr>
            <a:r>
              <a:rPr lang="en-US"/>
              <a:t>?</a:t>
            </a:r>
            <a:endParaRPr lang="en-US"/>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1668" y="1201119"/>
            <a:ext cx="3076413" cy="3139321"/>
          </a:xfrm>
          <a:prstGeom prst="rect">
            <a:avLst/>
          </a:prstGeom>
          <a:noFill/>
        </p:spPr>
        <p:txBody>
          <a:bodyPr wrap="square" rtlCol="0">
            <a:spAutoFit/>
          </a:bodyPr>
          <a:lstStyle/>
          <a:p>
            <a:r>
              <a:rPr lang="en-US" dirty="0"/>
              <a:t>Hyperfiltration damages the glomerulus over time; it’s “working too hard” </a:t>
            </a:r>
            <a:endParaRPr lang="en-US" dirty="0"/>
          </a:p>
          <a:p>
            <a:r>
              <a:rPr lang="en-US" dirty="0"/>
              <a:t>Accumulation of AGEs leads to progressive alteration in renal architecture and loss of renal function </a:t>
            </a:r>
            <a:endParaRPr lang="en-US" dirty="0"/>
          </a:p>
          <a:p>
            <a:r>
              <a:rPr lang="en-US" dirty="0"/>
              <a:t> </a:t>
            </a:r>
            <a:endParaRPr lang="en-US" dirty="0"/>
          </a:p>
          <a:p>
            <a:endParaRPr lang="en-US" dirty="0"/>
          </a:p>
          <a:p>
            <a:endParaRPr lang="en-US" dirty="0"/>
          </a:p>
        </p:txBody>
      </p:sp>
      <p:pic>
        <p:nvPicPr>
          <p:cNvPr id="11" name="Picture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24293" y="619932"/>
            <a:ext cx="3164854" cy="6052088"/>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847517" y="1342004"/>
              <a:ext cx="2813146" cy="76540"/>
            </p14:xfrm>
          </p:contentPart>
        </mc:Choice>
        <mc:Fallback xmlns="">
          <p:pic>
            <p:nvPicPr>
              <p:cNvPr id="3" name="Ink 2"/>
            </p:nvPicPr>
            <p:blipFill>
              <a:blip/>
            </p:blipFill>
            <p:spPr>
              <a:xfrm>
                <a:off x="847517" y="1342004"/>
                <a:ext cx="2813146" cy="7654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857728" y="1632857"/>
              <a:ext cx="2884623" cy="63783"/>
            </p14:xfrm>
          </p:contentPart>
        </mc:Choice>
        <mc:Fallback xmlns="">
          <p:pic>
            <p:nvPicPr>
              <p:cNvPr id="4" name="Ink 3"/>
            </p:nvPicPr>
            <p:blipFill>
              <a:blip/>
            </p:blipFill>
            <p:spPr>
              <a:xfrm>
                <a:off x="857728" y="1632857"/>
                <a:ext cx="2884623" cy="6378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1296804" y="1923709"/>
              <a:ext cx="2006472" cy="30616"/>
            </p14:xfrm>
          </p:contentPart>
        </mc:Choice>
        <mc:Fallback xmlns="">
          <p:pic>
            <p:nvPicPr>
              <p:cNvPr id="5" name="Ink 4"/>
            </p:nvPicPr>
            <p:blipFill>
              <a:blip/>
            </p:blipFill>
            <p:spPr>
              <a:xfrm>
                <a:off x="1296804" y="1923709"/>
                <a:ext cx="2006472" cy="3061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878150" y="2168638"/>
              <a:ext cx="2542553" cy="40821"/>
            </p14:xfrm>
          </p:contentPart>
        </mc:Choice>
        <mc:Fallback xmlns="">
          <p:pic>
            <p:nvPicPr>
              <p:cNvPr id="6" name="Ink 5"/>
            </p:nvPicPr>
            <p:blipFill>
              <a:blip/>
            </p:blipFill>
            <p:spPr>
              <a:xfrm>
                <a:off x="878150" y="2168638"/>
                <a:ext cx="2542553" cy="4082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867939" y="2740138"/>
              <a:ext cx="2072844" cy="63783"/>
            </p14:xfrm>
          </p:contentPart>
        </mc:Choice>
        <mc:Fallback xmlns="">
          <p:pic>
            <p:nvPicPr>
              <p:cNvPr id="7" name="Ink 6"/>
            </p:nvPicPr>
            <p:blipFill>
              <a:blip/>
            </p:blipFill>
            <p:spPr>
              <a:xfrm>
                <a:off x="867939" y="2740138"/>
                <a:ext cx="2072844" cy="6378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888361" y="3020785"/>
              <a:ext cx="1266171" cy="86746"/>
            </p14:xfrm>
          </p:contentPart>
        </mc:Choice>
        <mc:Fallback xmlns="">
          <p:pic>
            <p:nvPicPr>
              <p:cNvPr id="8" name="Ink 7"/>
            </p:nvPicPr>
            <p:blipFill>
              <a:blip/>
            </p:blipFill>
            <p:spPr>
              <a:xfrm>
                <a:off x="888361" y="3020785"/>
                <a:ext cx="1266171" cy="8674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2874412" y="2990169"/>
              <a:ext cx="648402" cy="63784"/>
            </p14:xfrm>
          </p:contentPart>
        </mc:Choice>
        <mc:Fallback xmlns="">
          <p:pic>
            <p:nvPicPr>
              <p:cNvPr id="10" name="Ink 9"/>
            </p:nvPicPr>
            <p:blipFill>
              <a:blip/>
            </p:blipFill>
            <p:spPr>
              <a:xfrm>
                <a:off x="2874412" y="2990169"/>
                <a:ext cx="648402" cy="6378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816884" y="3245303"/>
              <a:ext cx="1610794" cy="86746"/>
            </p14:xfrm>
          </p:contentPart>
        </mc:Choice>
        <mc:Fallback xmlns="">
          <p:pic>
            <p:nvPicPr>
              <p:cNvPr id="12" name="Ink 11"/>
            </p:nvPicPr>
            <p:blipFill>
              <a:blip/>
            </p:blipFill>
            <p:spPr>
              <a:xfrm>
                <a:off x="816884" y="3245303"/>
                <a:ext cx="1610794" cy="8674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7106833" y="3433653"/>
              <a:ext cx="365729" cy="29199"/>
            </p14:xfrm>
          </p:contentPart>
        </mc:Choice>
        <mc:Fallback xmlns="">
          <p:pic>
            <p:nvPicPr>
              <p:cNvPr id="13" name="Ink 12"/>
            </p:nvPicPr>
            <p:blipFill>
              <a:blip/>
            </p:blipFill>
            <p:spPr>
              <a:xfrm>
                <a:off x="7106833" y="3433653"/>
                <a:ext cx="365729" cy="291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7106833" y="3556936"/>
              <a:ext cx="374386" cy="37851"/>
            </p14:xfrm>
          </p:contentPart>
        </mc:Choice>
        <mc:Fallback xmlns="">
          <p:pic>
            <p:nvPicPr>
              <p:cNvPr id="14" name="Ink 13"/>
            </p:nvPicPr>
            <p:blipFill>
              <a:blip/>
            </p:blipFill>
            <p:spPr>
              <a:xfrm>
                <a:off x="7106833" y="3556936"/>
                <a:ext cx="374386" cy="3785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5429672" y="5481891"/>
              <a:ext cx="434980" cy="15140"/>
            </p14:xfrm>
          </p:contentPart>
        </mc:Choice>
        <mc:Fallback xmlns="">
          <p:pic>
            <p:nvPicPr>
              <p:cNvPr id="15" name="Ink 14"/>
            </p:nvPicPr>
            <p:blipFill>
              <a:blip/>
            </p:blipFill>
            <p:spPr>
              <a:xfrm>
                <a:off x="5429672" y="5481891"/>
                <a:ext cx="434980" cy="151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5358258" y="5598687"/>
              <a:ext cx="565906" cy="15140"/>
            </p14:xfrm>
          </p:contentPart>
        </mc:Choice>
        <mc:Fallback xmlns="">
          <p:pic>
            <p:nvPicPr>
              <p:cNvPr id="16" name="Ink 15"/>
            </p:nvPicPr>
            <p:blipFill>
              <a:blip/>
            </p:blipFill>
            <p:spPr>
              <a:xfrm>
                <a:off x="5358258" y="5598687"/>
                <a:ext cx="565906" cy="1514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6116422" y="6164035"/>
              <a:ext cx="1475497" cy="46945"/>
            </p14:xfrm>
          </p:contentPart>
        </mc:Choice>
        <mc:Fallback xmlns="">
          <p:pic>
            <p:nvPicPr>
              <p:cNvPr id="18" name="Ink 17"/>
            </p:nvPicPr>
            <p:blipFill>
              <a:blip/>
            </p:blipFill>
            <p:spPr>
              <a:xfrm>
                <a:off x="6116422" y="6164035"/>
                <a:ext cx="1475497" cy="4694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4917644" y="6323239"/>
              <a:ext cx="384956" cy="6123"/>
            </p14:xfrm>
          </p:contentPart>
        </mc:Choice>
        <mc:Fallback xmlns="">
          <p:pic>
            <p:nvPicPr>
              <p:cNvPr id="19" name="Ink 18"/>
            </p:nvPicPr>
            <p:blipFill>
              <a:blip/>
            </p:blipFill>
            <p:spPr>
              <a:xfrm>
                <a:off x="4917644" y="6323239"/>
                <a:ext cx="384956" cy="612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5373057" y="6323239"/>
              <a:ext cx="915932" cy="36739"/>
            </p14:xfrm>
          </p:contentPart>
        </mc:Choice>
        <mc:Fallback xmlns="">
          <p:pic>
            <p:nvPicPr>
              <p:cNvPr id="20" name="Ink 19"/>
            </p:nvPicPr>
            <p:blipFill>
              <a:blip/>
            </p:blipFill>
            <p:spPr>
              <a:xfrm>
                <a:off x="5373057" y="6323239"/>
                <a:ext cx="915932" cy="3673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6949644" y="6339567"/>
              <a:ext cx="622874" cy="43883"/>
            </p14:xfrm>
          </p:contentPart>
        </mc:Choice>
        <mc:Fallback xmlns="">
          <p:pic>
            <p:nvPicPr>
              <p:cNvPr id="21" name="Ink 20"/>
            </p:nvPicPr>
            <p:blipFill>
              <a:blip/>
            </p:blipFill>
            <p:spPr>
              <a:xfrm>
                <a:off x="6949644" y="6339567"/>
                <a:ext cx="622874" cy="4388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4927855" y="6496730"/>
              <a:ext cx="1566376" cy="36739"/>
            </p14:xfrm>
          </p:contentPart>
        </mc:Choice>
        <mc:Fallback xmlns="">
          <p:pic>
            <p:nvPicPr>
              <p:cNvPr id="22" name="Ink 21"/>
            </p:nvPicPr>
            <p:blipFill>
              <a:blip/>
            </p:blipFill>
            <p:spPr>
              <a:xfrm>
                <a:off x="4927855" y="6496730"/>
                <a:ext cx="1566376" cy="3673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 name="Ink 1"/>
              <p14:cNvContentPartPr/>
              <p14:nvPr/>
            </p14:nvContentPartPr>
            <p14:xfrm>
              <a:off x="684140" y="1117486"/>
              <a:ext cx="3007156" cy="433728"/>
            </p14:xfrm>
          </p:contentPart>
        </mc:Choice>
        <mc:Fallback xmlns="">
          <p:pic>
            <p:nvPicPr>
              <p:cNvPr id="2" name="Ink 1"/>
            </p:nvPicPr>
            <p:blipFill>
              <a:blip/>
            </p:blipFill>
            <p:spPr>
              <a:xfrm>
                <a:off x="684140" y="1117486"/>
                <a:ext cx="3007156" cy="43372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7" name="Ink 16"/>
              <p14:cNvContentPartPr/>
              <p14:nvPr/>
            </p14:nvContentPartPr>
            <p14:xfrm>
              <a:off x="1255959" y="1760424"/>
              <a:ext cx="1332543" cy="76540"/>
            </p14:xfrm>
          </p:contentPart>
        </mc:Choice>
        <mc:Fallback xmlns="">
          <p:pic>
            <p:nvPicPr>
              <p:cNvPr id="17" name="Ink 16"/>
            </p:nvPicPr>
            <p:blipFill>
              <a:blip/>
            </p:blipFill>
            <p:spPr>
              <a:xfrm>
                <a:off x="1255959" y="1760424"/>
                <a:ext cx="1332543" cy="7654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3" name="Ink 22"/>
              <p14:cNvContentPartPr/>
              <p14:nvPr/>
            </p14:nvContentPartPr>
            <p14:xfrm>
              <a:off x="3042894" y="1444058"/>
              <a:ext cx="847518" cy="372495"/>
            </p14:xfrm>
          </p:contentPart>
        </mc:Choice>
        <mc:Fallback xmlns="">
          <p:pic>
            <p:nvPicPr>
              <p:cNvPr id="23" name="Ink 22"/>
            </p:nvPicPr>
            <p:blipFill>
              <a:blip/>
            </p:blipFill>
            <p:spPr>
              <a:xfrm>
                <a:off x="3042894" y="1444058"/>
                <a:ext cx="847518" cy="37249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4" name="Ink 23"/>
              <p14:cNvContentPartPr/>
              <p14:nvPr/>
            </p14:nvContentPartPr>
            <p14:xfrm>
              <a:off x="2675296" y="2255383"/>
              <a:ext cx="832201" cy="45925"/>
            </p14:xfrm>
          </p:contentPart>
        </mc:Choice>
        <mc:Fallback xmlns="">
          <p:pic>
            <p:nvPicPr>
              <p:cNvPr id="24" name="Ink 23"/>
            </p:nvPicPr>
            <p:blipFill>
              <a:blip/>
            </p:blipFill>
            <p:spPr>
              <a:xfrm>
                <a:off x="2675296" y="2255383"/>
                <a:ext cx="832201" cy="4592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5" name="Ink 24"/>
              <p14:cNvContentPartPr/>
              <p14:nvPr/>
            </p14:nvContentPartPr>
            <p14:xfrm>
              <a:off x="2389386" y="2849845"/>
              <a:ext cx="40845" cy="7655"/>
            </p14:xfrm>
          </p:contentPart>
        </mc:Choice>
        <mc:Fallback xmlns="">
          <p:pic>
            <p:nvPicPr>
              <p:cNvPr id="25" name="Ink 24"/>
            </p:nvPicPr>
            <p:blipFill>
              <a:blip/>
            </p:blipFill>
            <p:spPr>
              <a:xfrm>
                <a:off x="2389386" y="2849845"/>
                <a:ext cx="40845" cy="765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6" name="Ink 25"/>
              <p14:cNvContentPartPr/>
              <p14:nvPr/>
            </p14:nvContentPartPr>
            <p14:xfrm>
              <a:off x="2317909" y="2831986"/>
              <a:ext cx="490131" cy="28065"/>
            </p14:xfrm>
          </p:contentPart>
        </mc:Choice>
        <mc:Fallback xmlns="">
          <p:pic>
            <p:nvPicPr>
              <p:cNvPr id="26" name="Ink 25"/>
            </p:nvPicPr>
            <p:blipFill>
              <a:blip/>
            </p:blipFill>
            <p:spPr>
              <a:xfrm>
                <a:off x="2317909" y="2831986"/>
                <a:ext cx="490131" cy="2806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7" name="Ink 26"/>
              <p14:cNvContentPartPr/>
              <p14:nvPr/>
            </p14:nvContentPartPr>
            <p14:xfrm>
              <a:off x="2828462" y="3107531"/>
              <a:ext cx="786251" cy="40821"/>
            </p14:xfrm>
          </p:contentPart>
        </mc:Choice>
        <mc:Fallback xmlns="">
          <p:pic>
            <p:nvPicPr>
              <p:cNvPr id="27" name="Ink 26"/>
            </p:nvPicPr>
            <p:blipFill>
              <a:blip/>
            </p:blipFill>
            <p:spPr>
              <a:xfrm>
                <a:off x="2828462" y="3107531"/>
                <a:ext cx="786251" cy="4082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8" name="Ink 27"/>
              <p14:cNvContentPartPr/>
              <p14:nvPr/>
            </p14:nvContentPartPr>
            <p14:xfrm>
              <a:off x="832200" y="3418794"/>
              <a:ext cx="1672061" cy="51027"/>
            </p14:xfrm>
          </p:contentPart>
        </mc:Choice>
        <mc:Fallback xmlns="">
          <p:pic>
            <p:nvPicPr>
              <p:cNvPr id="28" name="Ink 27"/>
            </p:nvPicPr>
            <p:blipFill>
              <a:blip/>
            </p:blipFill>
            <p:spPr>
              <a:xfrm>
                <a:off x="832200" y="3418794"/>
                <a:ext cx="1672061" cy="51027"/>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GFR</a:t>
            </a:r>
            <a:endParaRPr lang="en-US" dirty="0"/>
          </a:p>
        </p:txBody>
      </p:sp>
      <p:sp>
        <p:nvSpPr>
          <p:cNvPr id="3" name="Content Placeholder 2"/>
          <p:cNvSpPr/>
          <p:nvPr>
            <p:ph idx="1"/>
          </p:nvPr>
        </p:nvSpPr>
        <p:spPr>
          <a:xfrm>
            <a:off x="564444" y="1960182"/>
            <a:ext cx="5619270" cy="3239798"/>
          </a:xfrm>
        </p:spPr>
        <p:txBody>
          <a:bodyPr>
            <a:normAutofit fontScale="92500" lnSpcReduction="10000"/>
          </a:bodyPr>
          <a:lstStyle/>
          <a:p>
            <a:r>
              <a:rPr lang="en-US" b="1" dirty="0">
                <a:latin typeface="Times" pitchFamily="2" charset="0"/>
              </a:rPr>
              <a:t>Glomerular filtration rate (GFR), </a:t>
            </a:r>
            <a:r>
              <a:rPr lang="en-US" dirty="0">
                <a:latin typeface="Times" pitchFamily="2" charset="0"/>
              </a:rPr>
              <a:t>the rate at which the kidneys form filtrate.</a:t>
            </a:r>
            <a:endParaRPr lang="en-US" dirty="0">
              <a:latin typeface="Times" pitchFamily="2" charset="0"/>
            </a:endParaRPr>
          </a:p>
          <a:p>
            <a:r>
              <a:rPr lang="en-US" dirty="0">
                <a:latin typeface="Times" pitchFamily="2" charset="0"/>
              </a:rPr>
              <a:t>measure the rate at which substances are cleared from the plasma by the glomeruli. </a:t>
            </a:r>
            <a:endParaRPr lang="en-US" dirty="0">
              <a:latin typeface="Times" pitchFamily="2" charset="0"/>
            </a:endParaRPr>
          </a:p>
          <a:p>
            <a:endParaRPr lang="en-US" dirty="0">
              <a:latin typeface="Times" pitchFamily="2" charset="0"/>
            </a:endParaRPr>
          </a:p>
          <a:p>
            <a:r>
              <a:rPr lang="en-US" dirty="0">
                <a:latin typeface="Times" pitchFamily="2" charset="0"/>
              </a:rPr>
              <a:t>Used to evaluate CKD along with </a:t>
            </a:r>
            <a:r>
              <a:rPr lang="en-US" b="1" dirty="0">
                <a:latin typeface="Times" pitchFamily="2" charset="0"/>
              </a:rPr>
              <a:t>Albuminuria</a:t>
            </a:r>
            <a:endParaRPr lang="en-US" b="1" dirty="0">
              <a:latin typeface="Times" pitchFamily="2" charset="0"/>
            </a:endParaRPr>
          </a:p>
          <a:p>
            <a:r>
              <a:rPr lang="en-US" dirty="0">
                <a:latin typeface="Times" pitchFamily="2" charset="0"/>
              </a:rPr>
              <a:t>Albuminuria, the amount of albumin lost in urine daily. </a:t>
            </a:r>
            <a:endParaRPr lang="en-US" dirty="0">
              <a:latin typeface="Times" pitchFamily="2" charset="0"/>
            </a:endParaRPr>
          </a:p>
          <a:p>
            <a:r>
              <a:rPr lang="en-US" b="1" dirty="0">
                <a:latin typeface="Times" pitchFamily="2" charset="0"/>
              </a:rPr>
              <a:t>microalbuminuria is common (</a:t>
            </a:r>
            <a:r>
              <a:rPr lang="en-US" dirty="0">
                <a:latin typeface="Times" pitchFamily="2" charset="0"/>
              </a:rPr>
              <a:t>one of the first signs of renal insufficiency)</a:t>
            </a:r>
            <a:endParaRPr lang="en-US" dirty="0">
              <a:latin typeface="Times" pitchFamily="2" charset="0"/>
            </a:endParaRPr>
          </a:p>
          <a:p>
            <a:endParaRPr lang="en-US" dirty="0"/>
          </a:p>
          <a:p>
            <a:endParaRPr lang="en-US" dirty="0"/>
          </a:p>
          <a:p>
            <a:endParaRPr lang="en-US" dirty="0"/>
          </a:p>
        </p:txBody>
      </p:sp>
      <p:pic>
        <p:nvPicPr>
          <p:cNvPr id="1025" name="Picture 1" descr="page42image14069111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89118" y="1452182"/>
            <a:ext cx="5288393" cy="28375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3548341" y="2189049"/>
              <a:ext cx="699458" cy="71437"/>
            </p14:xfrm>
          </p:contentPart>
        </mc:Choice>
        <mc:Fallback xmlns="">
          <p:pic>
            <p:nvPicPr>
              <p:cNvPr id="4" name="Ink 3"/>
            </p:nvPicPr>
            <p:blipFill>
              <a:blip/>
            </p:blipFill>
            <p:spPr>
              <a:xfrm>
                <a:off x="3548341" y="2189049"/>
                <a:ext cx="699458" cy="7143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3073527" y="1984941"/>
              <a:ext cx="418653" cy="224518"/>
            </p14:xfrm>
          </p:contentPart>
        </mc:Choice>
        <mc:Fallback xmlns="">
          <p:pic>
            <p:nvPicPr>
              <p:cNvPr id="5" name="Ink 4"/>
            </p:nvPicPr>
            <p:blipFill>
              <a:blip/>
            </p:blipFill>
            <p:spPr>
              <a:xfrm>
                <a:off x="3073527" y="1984941"/>
                <a:ext cx="418653" cy="22451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4712401" y="2183946"/>
              <a:ext cx="347176" cy="22962"/>
            </p14:xfrm>
          </p:contentPart>
        </mc:Choice>
        <mc:Fallback xmlns="">
          <p:pic>
            <p:nvPicPr>
              <p:cNvPr id="6" name="Ink 5"/>
            </p:nvPicPr>
            <p:blipFill>
              <a:blip/>
            </p:blipFill>
            <p:spPr>
              <a:xfrm>
                <a:off x="4712401" y="2183946"/>
                <a:ext cx="347176" cy="2296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1261065" y="2403361"/>
              <a:ext cx="1952864" cy="73989"/>
            </p14:xfrm>
          </p:contentPart>
        </mc:Choice>
        <mc:Fallback xmlns="">
          <p:pic>
            <p:nvPicPr>
              <p:cNvPr id="7" name="Ink 6"/>
            </p:nvPicPr>
            <p:blipFill>
              <a:blip/>
            </p:blipFill>
            <p:spPr>
              <a:xfrm>
                <a:off x="1261065" y="2403361"/>
                <a:ext cx="1952864" cy="7398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10525555" y="2306410"/>
              <a:ext cx="488088" cy="257175"/>
            </p14:xfrm>
          </p:contentPart>
        </mc:Choice>
        <mc:Fallback xmlns="">
          <p:pic>
            <p:nvPicPr>
              <p:cNvPr id="8" name="Ink 7"/>
            </p:nvPicPr>
            <p:blipFill>
              <a:blip/>
            </p:blipFill>
            <p:spPr>
              <a:xfrm>
                <a:off x="10525555" y="2306410"/>
                <a:ext cx="488088" cy="25717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8757000" y="2869746"/>
              <a:ext cx="1069098" cy="18370"/>
            </p14:xfrm>
          </p:contentPart>
        </mc:Choice>
        <mc:Fallback xmlns="">
          <p:pic>
            <p:nvPicPr>
              <p:cNvPr id="9" name="Ink 8"/>
            </p:nvPicPr>
            <p:blipFill>
              <a:blip/>
            </p:blipFill>
            <p:spPr>
              <a:xfrm>
                <a:off x="8757000" y="2869746"/>
                <a:ext cx="1069098" cy="1837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10641961" y="2877910"/>
              <a:ext cx="351260" cy="36740"/>
            </p14:xfrm>
          </p:contentPart>
        </mc:Choice>
        <mc:Fallback xmlns="">
          <p:pic>
            <p:nvPicPr>
              <p:cNvPr id="10" name="Ink 9"/>
            </p:nvPicPr>
            <p:blipFill>
              <a:blip/>
            </p:blipFill>
            <p:spPr>
              <a:xfrm>
                <a:off x="10641961" y="2877910"/>
                <a:ext cx="351260" cy="367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7613362" y="3194276"/>
              <a:ext cx="1293741" cy="38780"/>
            </p14:xfrm>
          </p:contentPart>
        </mc:Choice>
        <mc:Fallback xmlns="">
          <p:pic>
            <p:nvPicPr>
              <p:cNvPr id="11" name="Ink 10"/>
            </p:nvPicPr>
            <p:blipFill>
              <a:blip/>
            </p:blipFill>
            <p:spPr>
              <a:xfrm>
                <a:off x="7613362" y="3194276"/>
                <a:ext cx="1293741" cy="3878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10652173" y="3231016"/>
              <a:ext cx="316542" cy="12246"/>
            </p14:xfrm>
          </p:contentPart>
        </mc:Choice>
        <mc:Fallback xmlns="">
          <p:pic>
            <p:nvPicPr>
              <p:cNvPr id="12" name="Ink 11"/>
            </p:nvPicPr>
            <p:blipFill>
              <a:blip/>
            </p:blipFill>
            <p:spPr>
              <a:xfrm>
                <a:off x="10652173" y="3231016"/>
                <a:ext cx="316542" cy="1224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7629700" y="3584121"/>
              <a:ext cx="1202862" cy="19390"/>
            </p14:xfrm>
          </p:contentPart>
        </mc:Choice>
        <mc:Fallback xmlns="">
          <p:pic>
            <p:nvPicPr>
              <p:cNvPr id="13" name="Ink 12"/>
            </p:nvPicPr>
            <p:blipFill>
              <a:blip/>
            </p:blipFill>
            <p:spPr>
              <a:xfrm>
                <a:off x="7629700" y="3584121"/>
                <a:ext cx="1202862" cy="1939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10652173" y="3567792"/>
              <a:ext cx="298162" cy="23473"/>
            </p14:xfrm>
          </p:contentPart>
        </mc:Choice>
        <mc:Fallback xmlns="">
          <p:pic>
            <p:nvPicPr>
              <p:cNvPr id="14" name="Ink 13"/>
            </p:nvPicPr>
            <p:blipFill>
              <a:blip/>
            </p:blipFill>
            <p:spPr>
              <a:xfrm>
                <a:off x="10652173" y="3567792"/>
                <a:ext cx="298162" cy="2347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7623573" y="3908651"/>
              <a:ext cx="682099" cy="71438"/>
            </p14:xfrm>
          </p:contentPart>
        </mc:Choice>
        <mc:Fallback xmlns="">
          <p:pic>
            <p:nvPicPr>
              <p:cNvPr id="15" name="Ink 14"/>
            </p:nvPicPr>
            <p:blipFill>
              <a:blip/>
            </p:blipFill>
            <p:spPr>
              <a:xfrm>
                <a:off x="7623573" y="3908651"/>
                <a:ext cx="682099" cy="7143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10680763" y="3947432"/>
              <a:ext cx="157250" cy="8164"/>
            </p14:xfrm>
          </p:contentPart>
        </mc:Choice>
        <mc:Fallback xmlns="">
          <p:pic>
            <p:nvPicPr>
              <p:cNvPr id="16" name="Ink 15"/>
            </p:nvPicPr>
            <p:blipFill>
              <a:blip/>
            </p:blipFill>
            <p:spPr>
              <a:xfrm>
                <a:off x="10680763" y="3947432"/>
                <a:ext cx="157250" cy="816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11144345" y="3931103"/>
              <a:ext cx="565692" cy="21431"/>
            </p14:xfrm>
          </p:contentPart>
        </mc:Choice>
        <mc:Fallback xmlns="">
          <p:pic>
            <p:nvPicPr>
              <p:cNvPr id="17" name="Ink 16"/>
            </p:nvPicPr>
            <p:blipFill>
              <a:blip/>
            </p:blipFill>
            <p:spPr>
              <a:xfrm>
                <a:off x="11144345" y="3931103"/>
                <a:ext cx="565692" cy="2143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Ink 17"/>
              <p14:cNvContentPartPr/>
              <p14:nvPr/>
            </p14:nvContentPartPr>
            <p14:xfrm>
              <a:off x="10688932" y="4171950"/>
              <a:ext cx="377809" cy="28575"/>
            </p14:xfrm>
          </p:contentPart>
        </mc:Choice>
        <mc:Fallback xmlns="">
          <p:pic>
            <p:nvPicPr>
              <p:cNvPr id="18" name="Ink 17"/>
            </p:nvPicPr>
            <p:blipFill>
              <a:blip/>
            </p:blipFill>
            <p:spPr>
              <a:xfrm>
                <a:off x="10688932" y="4171950"/>
                <a:ext cx="377809" cy="2857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Ink 18"/>
              <p14:cNvContentPartPr/>
              <p14:nvPr/>
            </p14:nvContentPartPr>
            <p14:xfrm>
              <a:off x="6927179" y="2345191"/>
              <a:ext cx="281825" cy="238805"/>
            </p14:xfrm>
          </p:contentPart>
        </mc:Choice>
        <mc:Fallback xmlns="">
          <p:pic>
            <p:nvPicPr>
              <p:cNvPr id="19" name="Ink 18"/>
            </p:nvPicPr>
            <p:blipFill>
              <a:blip/>
            </p:blipFill>
            <p:spPr>
              <a:xfrm>
                <a:off x="6927179" y="2345191"/>
                <a:ext cx="281825" cy="23880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Ink 19"/>
              <p14:cNvContentPartPr/>
              <p14:nvPr/>
            </p14:nvContentPartPr>
            <p14:xfrm>
              <a:off x="6953728" y="2714625"/>
              <a:ext cx="232812" cy="177573"/>
            </p14:xfrm>
          </p:contentPart>
        </mc:Choice>
        <mc:Fallback xmlns="">
          <p:pic>
            <p:nvPicPr>
              <p:cNvPr id="20" name="Ink 19"/>
            </p:nvPicPr>
            <p:blipFill>
              <a:blip/>
            </p:blipFill>
            <p:spPr>
              <a:xfrm>
                <a:off x="6953728" y="2714625"/>
                <a:ext cx="232812" cy="17757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Ink 20"/>
              <p14:cNvContentPartPr/>
              <p14:nvPr/>
            </p14:nvContentPartPr>
            <p14:xfrm>
              <a:off x="6933306" y="3069771"/>
              <a:ext cx="249150" cy="169409"/>
            </p14:xfrm>
          </p:contentPart>
        </mc:Choice>
        <mc:Fallback xmlns="">
          <p:pic>
            <p:nvPicPr>
              <p:cNvPr id="21" name="Ink 20"/>
            </p:nvPicPr>
            <p:blipFill>
              <a:blip/>
            </p:blipFill>
            <p:spPr>
              <a:xfrm>
                <a:off x="6933306" y="3069771"/>
                <a:ext cx="249150" cy="16940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2" name="Ink 21"/>
              <p14:cNvContentPartPr/>
              <p14:nvPr/>
            </p14:nvContentPartPr>
            <p14:xfrm>
              <a:off x="6947601" y="3429000"/>
              <a:ext cx="314501" cy="202066"/>
            </p14:xfrm>
          </p:contentPart>
        </mc:Choice>
        <mc:Fallback xmlns="">
          <p:pic>
            <p:nvPicPr>
              <p:cNvPr id="22" name="Ink 21"/>
            </p:nvPicPr>
            <p:blipFill>
              <a:blip/>
            </p:blipFill>
            <p:spPr>
              <a:xfrm>
                <a:off x="6947601" y="3429000"/>
                <a:ext cx="314501" cy="20206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3" name="Ink 22"/>
              <p14:cNvContentPartPr/>
              <p14:nvPr/>
            </p14:nvContentPartPr>
            <p14:xfrm>
              <a:off x="6949644" y="3769858"/>
              <a:ext cx="275698" cy="224518"/>
            </p14:xfrm>
          </p:contentPart>
        </mc:Choice>
        <mc:Fallback xmlns="">
          <p:pic>
            <p:nvPicPr>
              <p:cNvPr id="23" name="Ink 22"/>
            </p:nvPicPr>
            <p:blipFill>
              <a:blip/>
            </p:blipFill>
            <p:spPr>
              <a:xfrm>
                <a:off x="6949644" y="3769858"/>
                <a:ext cx="275698" cy="22451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4" name="Ink 23"/>
              <p14:cNvContentPartPr/>
              <p14:nvPr/>
            </p14:nvContentPartPr>
            <p14:xfrm>
              <a:off x="2013466" y="2550201"/>
              <a:ext cx="416006" cy="299357"/>
            </p14:xfrm>
          </p:contentPart>
        </mc:Choice>
        <mc:Fallback xmlns="">
          <p:pic>
            <p:nvPicPr>
              <p:cNvPr id="24" name="Ink 23"/>
            </p:nvPicPr>
            <p:blipFill>
              <a:blip/>
            </p:blipFill>
            <p:spPr>
              <a:xfrm>
                <a:off x="2013466" y="2550201"/>
                <a:ext cx="416006" cy="29935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5" name="Ink 24"/>
              <p14:cNvContentPartPr/>
              <p14:nvPr/>
            </p14:nvContentPartPr>
            <p14:xfrm>
              <a:off x="3390444" y="2807981"/>
              <a:ext cx="2597954" cy="49893"/>
            </p14:xfrm>
          </p:contentPart>
        </mc:Choice>
        <mc:Fallback xmlns="">
          <p:pic>
            <p:nvPicPr>
              <p:cNvPr id="25" name="Ink 24"/>
            </p:nvPicPr>
            <p:blipFill>
              <a:blip/>
            </p:blipFill>
            <p:spPr>
              <a:xfrm>
                <a:off x="3390444" y="2807981"/>
                <a:ext cx="2597954" cy="4989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6" name="Ink 25"/>
              <p14:cNvContentPartPr/>
              <p14:nvPr/>
            </p14:nvContentPartPr>
            <p14:xfrm>
              <a:off x="802890" y="3049129"/>
              <a:ext cx="981773" cy="29105"/>
            </p14:xfrm>
          </p:contentPart>
        </mc:Choice>
        <mc:Fallback xmlns="">
          <p:pic>
            <p:nvPicPr>
              <p:cNvPr id="26" name="Ink 25"/>
            </p:nvPicPr>
            <p:blipFill>
              <a:blip/>
            </p:blipFill>
            <p:spPr>
              <a:xfrm>
                <a:off x="802890" y="3049129"/>
                <a:ext cx="981773" cy="2910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7" name="Ink 26"/>
              <p14:cNvContentPartPr/>
              <p14:nvPr/>
            </p14:nvContentPartPr>
            <p14:xfrm>
              <a:off x="2641634" y="3082391"/>
              <a:ext cx="1015054" cy="66524"/>
            </p14:xfrm>
          </p:contentPart>
        </mc:Choice>
        <mc:Fallback xmlns="">
          <p:pic>
            <p:nvPicPr>
              <p:cNvPr id="27" name="Ink 26"/>
            </p:nvPicPr>
            <p:blipFill>
              <a:blip/>
            </p:blipFill>
            <p:spPr>
              <a:xfrm>
                <a:off x="2641634" y="3082391"/>
                <a:ext cx="1015054" cy="6652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8" name="Ink 27"/>
              <p14:cNvContentPartPr/>
              <p14:nvPr/>
            </p14:nvContentPartPr>
            <p14:xfrm>
              <a:off x="881931" y="3672789"/>
              <a:ext cx="4638461" cy="83155"/>
            </p14:xfrm>
          </p:contentPart>
        </mc:Choice>
        <mc:Fallback xmlns="">
          <p:pic>
            <p:nvPicPr>
              <p:cNvPr id="28" name="Ink 27"/>
            </p:nvPicPr>
            <p:blipFill>
              <a:blip/>
            </p:blipFill>
            <p:spPr>
              <a:xfrm>
                <a:off x="881931" y="3672789"/>
                <a:ext cx="4638461" cy="8315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Ink 28"/>
              <p14:cNvContentPartPr/>
              <p14:nvPr/>
            </p14:nvContentPartPr>
            <p14:xfrm>
              <a:off x="1647381" y="3516874"/>
              <a:ext cx="318244" cy="101865"/>
            </p14:xfrm>
          </p:contentPart>
        </mc:Choice>
        <mc:Fallback xmlns="">
          <p:pic>
            <p:nvPicPr>
              <p:cNvPr id="29" name="Ink 28"/>
            </p:nvPicPr>
            <p:blipFill>
              <a:blip/>
            </p:blipFill>
            <p:spPr>
              <a:xfrm>
                <a:off x="1647381" y="3516874"/>
                <a:ext cx="318244" cy="10186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0" name="Ink 29"/>
              <p14:cNvContentPartPr/>
              <p14:nvPr/>
            </p14:nvContentPartPr>
            <p14:xfrm>
              <a:off x="1951065" y="3469060"/>
              <a:ext cx="120642" cy="112259"/>
            </p14:xfrm>
          </p:contentPart>
        </mc:Choice>
        <mc:Fallback xmlns="">
          <p:pic>
            <p:nvPicPr>
              <p:cNvPr id="30" name="Ink 29"/>
            </p:nvPicPr>
            <p:blipFill>
              <a:blip/>
            </p:blipFill>
            <p:spPr>
              <a:xfrm>
                <a:off x="1951065" y="3469060"/>
                <a:ext cx="120642" cy="11225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1" name="Ink 30"/>
              <p14:cNvContentPartPr/>
              <p14:nvPr/>
            </p14:nvContentPartPr>
            <p14:xfrm>
              <a:off x="2217309" y="3348486"/>
              <a:ext cx="124801" cy="145521"/>
            </p14:xfrm>
          </p:contentPart>
        </mc:Choice>
        <mc:Fallback xmlns="">
          <p:pic>
            <p:nvPicPr>
              <p:cNvPr id="31" name="Ink 30"/>
            </p:nvPicPr>
            <p:blipFill>
              <a:blip/>
            </p:blipFill>
            <p:spPr>
              <a:xfrm>
                <a:off x="2217309" y="3348486"/>
                <a:ext cx="124801" cy="14552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2" name="Ink 31"/>
              <p14:cNvContentPartPr/>
              <p14:nvPr/>
            </p14:nvContentPartPr>
            <p14:xfrm>
              <a:off x="2396191" y="3348486"/>
              <a:ext cx="45761" cy="149679"/>
            </p14:xfrm>
          </p:contentPart>
        </mc:Choice>
        <mc:Fallback xmlns="">
          <p:pic>
            <p:nvPicPr>
              <p:cNvPr id="32" name="Ink 31"/>
            </p:nvPicPr>
            <p:blipFill>
              <a:blip/>
            </p:blipFill>
            <p:spPr>
              <a:xfrm>
                <a:off x="2396191" y="3348486"/>
                <a:ext cx="45761" cy="14967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3" name="Ink 32"/>
              <p14:cNvContentPartPr/>
              <p14:nvPr/>
            </p14:nvContentPartPr>
            <p14:xfrm>
              <a:off x="2410751" y="3423325"/>
              <a:ext cx="72801" cy="10395"/>
            </p14:xfrm>
          </p:contentPart>
        </mc:Choice>
        <mc:Fallback xmlns="">
          <p:pic>
            <p:nvPicPr>
              <p:cNvPr id="33" name="Ink 32"/>
            </p:nvPicPr>
            <p:blipFill>
              <a:blip/>
            </p:blipFill>
            <p:spPr>
              <a:xfrm>
                <a:off x="2410751" y="3423325"/>
                <a:ext cx="72801" cy="1039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4" name="Ink 33"/>
              <p14:cNvContentPartPr/>
              <p14:nvPr/>
            </p14:nvContentPartPr>
            <p14:xfrm>
              <a:off x="2550113" y="3294436"/>
              <a:ext cx="106081" cy="133047"/>
            </p14:xfrm>
          </p:contentPart>
        </mc:Choice>
        <mc:Fallback xmlns="">
          <p:pic>
            <p:nvPicPr>
              <p:cNvPr id="34" name="Ink 33"/>
            </p:nvPicPr>
            <p:blipFill>
              <a:blip/>
            </p:blipFill>
            <p:spPr>
              <a:xfrm>
                <a:off x="2550113" y="3294436"/>
                <a:ext cx="106081" cy="13304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5" name="Ink 34"/>
              <p14:cNvContentPartPr/>
              <p14:nvPr/>
            </p14:nvContentPartPr>
            <p14:xfrm>
              <a:off x="4328537" y="3809995"/>
              <a:ext cx="1283377" cy="37419"/>
            </p14:xfrm>
          </p:contentPart>
        </mc:Choice>
        <mc:Fallback xmlns="">
          <p:pic>
            <p:nvPicPr>
              <p:cNvPr id="35" name="Ink 34"/>
            </p:nvPicPr>
            <p:blipFill>
              <a:blip/>
            </p:blipFill>
            <p:spPr>
              <a:xfrm>
                <a:off x="4328537" y="3809995"/>
                <a:ext cx="1283377" cy="374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6" name="Ink 35"/>
              <p14:cNvContentPartPr/>
              <p14:nvPr/>
            </p14:nvContentPartPr>
            <p14:xfrm>
              <a:off x="5145987" y="4791220"/>
              <a:ext cx="965133" cy="49892"/>
            </p14:xfrm>
          </p:contentPart>
        </mc:Choice>
        <mc:Fallback xmlns="">
          <p:pic>
            <p:nvPicPr>
              <p:cNvPr id="36" name="Ink 35"/>
            </p:nvPicPr>
            <p:blipFill>
              <a:blip/>
            </p:blipFill>
            <p:spPr>
              <a:xfrm>
                <a:off x="5145987" y="4791220"/>
                <a:ext cx="965133" cy="4989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7" name="Ink 36"/>
              <p14:cNvContentPartPr/>
              <p14:nvPr/>
            </p14:nvContentPartPr>
            <p14:xfrm>
              <a:off x="811210" y="5036526"/>
              <a:ext cx="2329631" cy="110180"/>
            </p14:xfrm>
          </p:contentPart>
        </mc:Choice>
        <mc:Fallback xmlns="">
          <p:pic>
            <p:nvPicPr>
              <p:cNvPr id="37" name="Ink 36"/>
            </p:nvPicPr>
            <p:blipFill>
              <a:blip/>
            </p:blipFill>
            <p:spPr>
              <a:xfrm>
                <a:off x="811210" y="5036526"/>
                <a:ext cx="2329631" cy="110180"/>
              </a:xfrm>
              <a:prstGeom prst="rect"/>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Dialysis </a:t>
            </a:r>
            <a:endParaRPr lang="en-US" dirty="0"/>
          </a:p>
        </p:txBody>
      </p:sp>
      <p:sp>
        <p:nvSpPr>
          <p:cNvPr id="3" name="Content Placeholder 2"/>
          <p:cNvSpPr/>
          <p:nvPr>
            <p:ph idx="1"/>
          </p:nvPr>
        </p:nvSpPr>
        <p:spPr/>
        <p:txBody>
          <a:bodyPr/>
          <a:lstStyle/>
          <a:p>
            <a:r>
              <a:rPr lang="en-US" dirty="0">
                <a:latin typeface="Times" pitchFamily="2" charset="0"/>
              </a:rPr>
              <a:t>Removal of excessive and toxic by- products of metabolism from the blood, replacing the filtering function of the kidney </a:t>
            </a:r>
            <a:endParaRPr lang="en-US" dirty="0">
              <a:latin typeface="Times" pitchFamily="2" charset="0"/>
            </a:endParaRPr>
          </a:p>
          <a:p>
            <a:r>
              <a:rPr lang="en-US" dirty="0">
                <a:latin typeface="Times" pitchFamily="2" charset="0"/>
              </a:rPr>
              <a:t>Fluid and electrolyte balance must be maintained </a:t>
            </a:r>
            <a:endParaRPr lang="en-US" dirty="0">
              <a:latin typeface="Times" pitchFamily="2" charset="0"/>
            </a:endParaRPr>
          </a:p>
          <a:p>
            <a:r>
              <a:rPr lang="en-US" dirty="0">
                <a:latin typeface="Times" pitchFamily="2" charset="0"/>
              </a:rPr>
              <a:t>Passing blood across selective membrane exposed to rinsing fluid (dialysate) </a:t>
            </a:r>
            <a:endParaRPr lang="en-US" dirty="0">
              <a:latin typeface="Times" pitchFamily="2" charset="0"/>
            </a:endParaRPr>
          </a:p>
          <a:p>
            <a:r>
              <a:rPr lang="en-US" dirty="0">
                <a:latin typeface="Times" pitchFamily="2" charset="0"/>
              </a:rPr>
              <a:t>Two types</a:t>
            </a:r>
            <a:endParaRPr lang="en-US" dirty="0">
              <a:latin typeface="Times" pitchFamily="2" charset="0"/>
            </a:endParaRPr>
          </a:p>
          <a:p>
            <a:r>
              <a:rPr lang="en-US" dirty="0">
                <a:latin typeface="Times" pitchFamily="2" charset="0"/>
              </a:rPr>
              <a:t>Hemodialysis (HD), or peritoneal dialysis (PD) </a:t>
            </a:r>
            <a:endParaRPr lang="en-US" dirty="0">
              <a:latin typeface="Times" pitchFamily="2" charset="0"/>
            </a:endParaRPr>
          </a:p>
          <a:p>
            <a:r>
              <a:rPr lang="en-US" dirty="0">
                <a:latin typeface="Times" pitchFamily="2" charset="0"/>
              </a:rPr>
              <a:t>https://www.youtube.com/watch?v=IQKQ4eoKfTg</a:t>
            </a:r>
            <a:endParaRPr lang="en-US" dirty="0">
              <a:latin typeface="Times" pitchFamily="2" charset="0"/>
            </a:endParaRPr>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383598" y="3480026"/>
              <a:ext cx="395678" cy="20411"/>
            </p14:xfrm>
          </p:contentPart>
        </mc:Choice>
        <mc:Fallback xmlns="">
          <p:pic>
            <p:nvPicPr>
              <p:cNvPr id="4" name="Ink 3"/>
            </p:nvPicPr>
            <p:blipFill>
              <a:blip/>
            </p:blipFill>
            <p:spPr>
              <a:xfrm>
                <a:off x="1383598" y="3480026"/>
                <a:ext cx="395678" cy="2041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2108582" y="3194276"/>
              <a:ext cx="770935" cy="377599"/>
            </p14:xfrm>
          </p:contentPart>
        </mc:Choice>
        <mc:Fallback xmlns="">
          <p:pic>
            <p:nvPicPr>
              <p:cNvPr id="5" name="Ink 4"/>
            </p:nvPicPr>
            <p:blipFill>
              <a:blip/>
            </p:blipFill>
            <p:spPr>
              <a:xfrm>
                <a:off x="2108582" y="3194276"/>
                <a:ext cx="770935" cy="37759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2818251" y="3485129"/>
              <a:ext cx="2802935" cy="33167"/>
            </p14:xfrm>
          </p:contentPart>
        </mc:Choice>
        <mc:Fallback xmlns="">
          <p:pic>
            <p:nvPicPr>
              <p:cNvPr id="6" name="Ink 5"/>
            </p:nvPicPr>
            <p:blipFill>
              <a:blip/>
            </p:blipFill>
            <p:spPr>
              <a:xfrm>
                <a:off x="2818251" y="3485129"/>
                <a:ext cx="2802935" cy="3316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6734191" y="3510642"/>
              <a:ext cx="1363175" cy="81643"/>
            </p14:xfrm>
          </p:contentPart>
        </mc:Choice>
        <mc:Fallback xmlns="">
          <p:pic>
            <p:nvPicPr>
              <p:cNvPr id="7" name="Ink 6"/>
            </p:nvPicPr>
            <p:blipFill>
              <a:blip/>
            </p:blipFill>
            <p:spPr>
              <a:xfrm>
                <a:off x="6734191" y="3510642"/>
                <a:ext cx="1363175" cy="8164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8168844" y="3495334"/>
              <a:ext cx="944522" cy="81643"/>
            </p14:xfrm>
          </p:contentPart>
        </mc:Choice>
        <mc:Fallback xmlns="">
          <p:pic>
            <p:nvPicPr>
              <p:cNvPr id="8" name="Ink 7"/>
            </p:nvPicPr>
            <p:blipFill>
              <a:blip/>
            </p:blipFill>
            <p:spPr>
              <a:xfrm>
                <a:off x="8168844" y="3495334"/>
                <a:ext cx="944522" cy="81643"/>
              </a:xfrm>
              <a:prstGeom prst="rect"/>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Hemodialysis </a:t>
            </a:r>
            <a:br>
              <a:rPr lang="en-US" dirty="0"/>
            </a:br>
            <a:endParaRPr lang="en-US" dirty="0"/>
          </a:p>
        </p:txBody>
      </p:sp>
      <p:sp>
        <p:nvSpPr>
          <p:cNvPr id="3" name="Content Placeholder 2"/>
          <p:cNvSpPr/>
          <p:nvPr>
            <p:ph idx="1"/>
          </p:nvPr>
        </p:nvSpPr>
        <p:spPr/>
        <p:txBody>
          <a:bodyPr>
            <a:normAutofit lnSpcReduction="10000"/>
          </a:bodyPr>
          <a:lstStyle/>
          <a:p>
            <a:r>
              <a:rPr lang="en-US" dirty="0">
                <a:latin typeface="Times" pitchFamily="2" charset="0"/>
              </a:rPr>
              <a:t>Artificial kidney</a:t>
            </a:r>
            <a:endParaRPr lang="en-US" dirty="0">
              <a:latin typeface="Times" pitchFamily="2" charset="0"/>
            </a:endParaRPr>
          </a:p>
          <a:p>
            <a:r>
              <a:rPr lang="en-US" dirty="0">
                <a:latin typeface="Times" pitchFamily="2" charset="0"/>
              </a:rPr>
              <a:t>the blood is circulated through a </a:t>
            </a:r>
            <a:r>
              <a:rPr lang="en-US" b="1" dirty="0">
                <a:latin typeface="Times" pitchFamily="2" charset="0"/>
              </a:rPr>
              <a:t>dialyzer </a:t>
            </a:r>
            <a:r>
              <a:rPr lang="en-US" dirty="0">
                <a:latin typeface="Times" pitchFamily="2" charset="0"/>
              </a:rPr>
              <a:t>(artificial kidney/filter), where it is bathed by a </a:t>
            </a:r>
            <a:r>
              <a:rPr lang="en-US" b="1" dirty="0">
                <a:latin typeface="Times" pitchFamily="2" charset="0"/>
              </a:rPr>
              <a:t>dialysate, </a:t>
            </a:r>
            <a:r>
              <a:rPr lang="en-US" dirty="0">
                <a:latin typeface="Times" pitchFamily="2" charset="0"/>
              </a:rPr>
              <a:t>a solution that selectively removes fluid and wastes. </a:t>
            </a:r>
            <a:endParaRPr lang="en-US" dirty="0">
              <a:latin typeface="Times" pitchFamily="2" charset="0"/>
            </a:endParaRPr>
          </a:p>
          <a:p>
            <a:r>
              <a:rPr lang="en-US" dirty="0">
                <a:latin typeface="Times" pitchFamily="2" charset="0"/>
              </a:rPr>
              <a:t>Typical regimen </a:t>
            </a:r>
            <a:endParaRPr lang="en-US" dirty="0">
              <a:latin typeface="Times" pitchFamily="2" charset="0"/>
            </a:endParaRPr>
          </a:p>
          <a:p>
            <a:pPr lvl="1"/>
            <a:r>
              <a:rPr lang="en-US" dirty="0">
                <a:latin typeface="Times" pitchFamily="2" charset="0"/>
              </a:rPr>
              <a:t>3 days/week for 4 hrs./ treatment </a:t>
            </a:r>
            <a:endParaRPr lang="en-US" dirty="0">
              <a:latin typeface="Times" pitchFamily="2" charset="0"/>
            </a:endParaRPr>
          </a:p>
          <a:p>
            <a:pPr lvl="1"/>
            <a:r>
              <a:rPr lang="en-US" dirty="0">
                <a:latin typeface="Times" pitchFamily="2" charset="0"/>
              </a:rPr>
              <a:t>Treatments done at a center </a:t>
            </a:r>
            <a:endParaRPr lang="en-US" dirty="0">
              <a:latin typeface="Times" pitchFamily="2" charset="0"/>
            </a:endParaRPr>
          </a:p>
          <a:p>
            <a:r>
              <a:rPr lang="en-US" dirty="0">
                <a:latin typeface="Times" pitchFamily="2" charset="0"/>
              </a:rPr>
              <a:t>High protein requirement (1.2 g/kg/d) ( Amino acids lost in HD) </a:t>
            </a:r>
            <a:endParaRPr lang="en-US" dirty="0">
              <a:latin typeface="Times" pitchFamily="2" charset="0"/>
            </a:endParaRPr>
          </a:p>
          <a:p>
            <a:r>
              <a:rPr lang="en-US" dirty="0">
                <a:latin typeface="Times" pitchFamily="2" charset="0"/>
              </a:rPr>
              <a:t>Risk of Inflammation : contact of blood with foreign surfaces </a:t>
            </a:r>
            <a:endParaRPr lang="en-US" dirty="0">
              <a:latin typeface="Times" pitchFamily="2" charset="0"/>
            </a:endParaRPr>
          </a:p>
          <a:p>
            <a:r>
              <a:rPr lang="en-US" dirty="0">
                <a:latin typeface="Times" pitchFamily="2" charset="0"/>
              </a:rPr>
              <a:t>Hypotension can develop while blood is circulated through the dialyzer. Muscle cramping often occurs during the procedure, especially in the hands, legs, and feet</a:t>
            </a:r>
            <a:endParaRPr lang="en-US" dirty="0">
              <a:latin typeface="Times" pitchFamily="2" charset="0"/>
            </a:endParaRPr>
          </a:p>
          <a:p>
            <a:r>
              <a:rPr lang="en-US" dirty="0">
                <a:latin typeface="Times" pitchFamily="2" charset="0"/>
              </a:rPr>
              <a:t>If patient is anemic, blood loss can worsen anemia </a:t>
            </a:r>
            <a:endParaRPr lang="en-US" dirty="0">
              <a:latin typeface="Times" pitchFamily="2" charset="0"/>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429547" y="2362540"/>
              <a:ext cx="1623558" cy="132669"/>
            </p14:xfrm>
          </p:contentPart>
        </mc:Choice>
        <mc:Fallback xmlns="">
          <p:pic>
            <p:nvPicPr>
              <p:cNvPr id="4" name="Ink 3"/>
            </p:nvPicPr>
            <p:blipFill>
              <a:blip/>
            </p:blipFill>
            <p:spPr>
              <a:xfrm>
                <a:off x="1429547" y="2362540"/>
                <a:ext cx="1623558" cy="132669"/>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717507" y="2765651"/>
              <a:ext cx="862834" cy="12757"/>
            </p14:xfrm>
          </p:contentPart>
        </mc:Choice>
        <mc:Fallback xmlns="">
          <p:pic>
            <p:nvPicPr>
              <p:cNvPr id="5" name="Ink 4"/>
            </p:nvPicPr>
            <p:blipFill>
              <a:blip/>
            </p:blipFill>
            <p:spPr>
              <a:xfrm>
                <a:off x="4717507" y="2765651"/>
                <a:ext cx="862834" cy="1275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428542" y="2791165"/>
              <a:ext cx="408442" cy="20410"/>
            </p14:xfrm>
          </p:contentPart>
        </mc:Choice>
        <mc:Fallback xmlns="">
          <p:pic>
            <p:nvPicPr>
              <p:cNvPr id="6" name="Ink 5"/>
            </p:nvPicPr>
            <p:blipFill>
              <a:blip/>
            </p:blipFill>
            <p:spPr>
              <a:xfrm>
                <a:off x="7428542" y="2791165"/>
                <a:ext cx="408442" cy="2041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424442" y="3015682"/>
              <a:ext cx="931758" cy="40822"/>
            </p14:xfrm>
          </p:contentPart>
        </mc:Choice>
        <mc:Fallback xmlns="">
          <p:pic>
            <p:nvPicPr>
              <p:cNvPr id="7" name="Ink 6"/>
            </p:nvPicPr>
            <p:blipFill>
              <a:blip/>
            </p:blipFill>
            <p:spPr>
              <a:xfrm>
                <a:off x="1424442" y="3015682"/>
                <a:ext cx="931758" cy="4082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5177004" y="3000375"/>
              <a:ext cx="2662533" cy="104604"/>
            </p14:xfrm>
          </p:contentPart>
        </mc:Choice>
        <mc:Fallback xmlns="">
          <p:pic>
            <p:nvPicPr>
              <p:cNvPr id="8" name="Ink 7"/>
            </p:nvPicPr>
            <p:blipFill>
              <a:blip/>
            </p:blipFill>
            <p:spPr>
              <a:xfrm>
                <a:off x="5177004" y="3000375"/>
                <a:ext cx="2662533" cy="10460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455075" y="3525950"/>
              <a:ext cx="178693" cy="173492"/>
            </p14:xfrm>
          </p:contentPart>
        </mc:Choice>
        <mc:Fallback xmlns="">
          <p:pic>
            <p:nvPicPr>
              <p:cNvPr id="9" name="Ink 8"/>
            </p:nvPicPr>
            <p:blipFill>
              <a:blip/>
            </p:blipFill>
            <p:spPr>
              <a:xfrm>
                <a:off x="1455075" y="3525950"/>
                <a:ext cx="178693" cy="17349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659296" y="3648415"/>
              <a:ext cx="99558" cy="5102"/>
            </p14:xfrm>
          </p:contentPart>
        </mc:Choice>
        <mc:Fallback xmlns="">
          <p:pic>
            <p:nvPicPr>
              <p:cNvPr id="10" name="Ink 9"/>
            </p:nvPicPr>
            <p:blipFill>
              <a:blip/>
            </p:blipFill>
            <p:spPr>
              <a:xfrm>
                <a:off x="1659296" y="3648415"/>
                <a:ext cx="99558" cy="510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3134794" y="3658620"/>
              <a:ext cx="510552" cy="51027"/>
            </p14:xfrm>
          </p:contentPart>
        </mc:Choice>
        <mc:Fallback xmlns="">
          <p:pic>
            <p:nvPicPr>
              <p:cNvPr id="11" name="Ink 10"/>
            </p:nvPicPr>
            <p:blipFill>
              <a:blip/>
            </p:blipFill>
            <p:spPr>
              <a:xfrm>
                <a:off x="3134794" y="3658620"/>
                <a:ext cx="510552" cy="510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3487075" y="3954575"/>
              <a:ext cx="648402" cy="56130"/>
            </p14:xfrm>
          </p:contentPart>
        </mc:Choice>
        <mc:Fallback xmlns="">
          <p:pic>
            <p:nvPicPr>
              <p:cNvPr id="12" name="Ink 11"/>
            </p:nvPicPr>
            <p:blipFill>
              <a:blip/>
            </p:blipFill>
            <p:spPr>
              <a:xfrm>
                <a:off x="3487075" y="3954575"/>
                <a:ext cx="648402" cy="561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3951678" y="4393406"/>
              <a:ext cx="479920" cy="56129"/>
            </p14:xfrm>
          </p:contentPart>
        </mc:Choice>
        <mc:Fallback xmlns="">
          <p:pic>
            <p:nvPicPr>
              <p:cNvPr id="13" name="Ink 12"/>
            </p:nvPicPr>
            <p:blipFill>
              <a:blip/>
            </p:blipFill>
            <p:spPr>
              <a:xfrm>
                <a:off x="3951678" y="4393406"/>
                <a:ext cx="479920" cy="5612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5473125" y="4352584"/>
              <a:ext cx="2353649" cy="76541"/>
            </p14:xfrm>
          </p:contentPart>
        </mc:Choice>
        <mc:Fallback xmlns="">
          <p:pic>
            <p:nvPicPr>
              <p:cNvPr id="14" name="Ink 13"/>
            </p:nvPicPr>
            <p:blipFill>
              <a:blip/>
            </p:blipFill>
            <p:spPr>
              <a:xfrm>
                <a:off x="5473125" y="4352584"/>
                <a:ext cx="2353649" cy="7654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1424442" y="4781209"/>
              <a:ext cx="2190271" cy="71438"/>
            </p14:xfrm>
          </p:contentPart>
        </mc:Choice>
        <mc:Fallback xmlns="">
          <p:pic>
            <p:nvPicPr>
              <p:cNvPr id="15" name="Ink 14"/>
            </p:nvPicPr>
            <p:blipFill>
              <a:blip/>
            </p:blipFill>
            <p:spPr>
              <a:xfrm>
                <a:off x="1424442" y="4781209"/>
                <a:ext cx="2190271" cy="7143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6014311" y="4822031"/>
              <a:ext cx="1455075" cy="51026"/>
            </p14:xfrm>
          </p:contentPart>
        </mc:Choice>
        <mc:Fallback xmlns="">
          <p:pic>
            <p:nvPicPr>
              <p:cNvPr id="16" name="Ink 15"/>
            </p:nvPicPr>
            <p:blipFill>
              <a:blip/>
            </p:blipFill>
            <p:spPr>
              <a:xfrm>
                <a:off x="6014311" y="4822031"/>
                <a:ext cx="1455075" cy="5102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1449969" y="5153705"/>
              <a:ext cx="8944885" cy="132670"/>
            </p14:xfrm>
          </p:contentPart>
        </mc:Choice>
        <mc:Fallback xmlns="">
          <p:pic>
            <p:nvPicPr>
              <p:cNvPr id="17" name="Ink 16"/>
            </p:nvPicPr>
            <p:blipFill>
              <a:blip/>
            </p:blipFill>
            <p:spPr>
              <a:xfrm>
                <a:off x="1449969" y="5153705"/>
                <a:ext cx="8944885" cy="1326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1424442" y="5429250"/>
              <a:ext cx="7254955" cy="86745"/>
            </p14:xfrm>
          </p:contentPart>
        </mc:Choice>
        <mc:Fallback xmlns="">
          <p:pic>
            <p:nvPicPr>
              <p:cNvPr id="18" name="Ink 17"/>
            </p:nvPicPr>
            <p:blipFill>
              <a:blip/>
            </p:blipFill>
            <p:spPr>
              <a:xfrm>
                <a:off x="1424442" y="5429250"/>
                <a:ext cx="7254955" cy="8674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2585949" y="5817053"/>
              <a:ext cx="656060" cy="117361"/>
            </p14:xfrm>
          </p:contentPart>
        </mc:Choice>
        <mc:Fallback xmlns="">
          <p:pic>
            <p:nvPicPr>
              <p:cNvPr id="19" name="Ink 18"/>
            </p:nvPicPr>
            <p:blipFill>
              <a:blip/>
            </p:blipFill>
            <p:spPr>
              <a:xfrm>
                <a:off x="2585949" y="5817053"/>
                <a:ext cx="656060" cy="11736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3441125" y="5817053"/>
              <a:ext cx="2823357" cy="68886"/>
            </p14:xfrm>
          </p:contentPart>
        </mc:Choice>
        <mc:Fallback xmlns="">
          <p:pic>
            <p:nvPicPr>
              <p:cNvPr id="20" name="Ink 19"/>
            </p:nvPicPr>
            <p:blipFill>
              <a:blip/>
            </p:blipFill>
            <p:spPr>
              <a:xfrm>
                <a:off x="3441125" y="5817053"/>
                <a:ext cx="2823357" cy="68886"/>
              </a:xfrm>
              <a:prstGeom prst="rect"/>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dirty="0"/>
              <a:t>Peritoneal dialysis (PD) </a:t>
            </a:r>
            <a:br>
              <a:rPr lang="en-US" dirty="0"/>
            </a:br>
            <a:endParaRPr lang="en-US" dirty="0"/>
          </a:p>
        </p:txBody>
      </p:sp>
      <p:sp>
        <p:nvSpPr>
          <p:cNvPr id="3" name="Content Placeholder 2"/>
          <p:cNvSpPr/>
          <p:nvPr>
            <p:ph idx="1"/>
          </p:nvPr>
        </p:nvSpPr>
        <p:spPr>
          <a:xfrm>
            <a:off x="415091" y="1382296"/>
            <a:ext cx="6567599" cy="5291636"/>
          </a:xfrm>
        </p:spPr>
        <p:txBody>
          <a:bodyPr>
            <a:normAutofit fontScale="92500" lnSpcReduction="10000"/>
          </a:bodyPr>
          <a:lstStyle/>
          <a:p>
            <a:r>
              <a:rPr lang="en-US" dirty="0">
                <a:latin typeface="Times" pitchFamily="2" charset="0"/>
              </a:rPr>
              <a:t>In peritoneal dialysis, the peritoneal membrane surrounding the abdominal organs serves as a semipermeable membrane </a:t>
            </a:r>
            <a:endParaRPr lang="en-US" dirty="0">
              <a:latin typeface="Times" pitchFamily="2" charset="0"/>
            </a:endParaRPr>
          </a:p>
          <a:p>
            <a:r>
              <a:rPr lang="en-US" dirty="0">
                <a:latin typeface="Times" pitchFamily="2" charset="0"/>
              </a:rPr>
              <a:t>Lining of patient’s peritoneal wall is the selective membrane ( pores in peritoneal wall allow passage of certain substances)</a:t>
            </a:r>
            <a:endParaRPr lang="en-US" dirty="0">
              <a:latin typeface="Times" pitchFamily="2" charset="0"/>
            </a:endParaRPr>
          </a:p>
          <a:p>
            <a:endParaRPr lang="en-US" dirty="0">
              <a:latin typeface="Times" pitchFamily="2" charset="0"/>
            </a:endParaRPr>
          </a:p>
          <a:p>
            <a:r>
              <a:rPr lang="en-US" dirty="0">
                <a:latin typeface="Times" pitchFamily="2" charset="0"/>
              </a:rPr>
              <a:t>The dialysate is infused into a person’s peritoneal cavity, and blood is filtered by the peritoneum (the membrane surrounding the abdominal cavity). After several hours, the dialysate is drained, removing unneeded fluid and wastes</a:t>
            </a:r>
            <a:endParaRPr lang="en-US" dirty="0">
              <a:latin typeface="Times" pitchFamily="2" charset="0"/>
            </a:endParaRPr>
          </a:p>
          <a:p>
            <a:r>
              <a:rPr lang="en-US" dirty="0">
                <a:latin typeface="Times" pitchFamily="2" charset="0"/>
              </a:rPr>
              <a:t>Access via catheter into peritoneal cavity </a:t>
            </a:r>
            <a:endParaRPr lang="en-US" dirty="0">
              <a:latin typeface="Times" pitchFamily="2" charset="0"/>
            </a:endParaRPr>
          </a:p>
          <a:p>
            <a:r>
              <a:rPr lang="en-US" dirty="0">
                <a:latin typeface="Times" pitchFamily="2" charset="0"/>
              </a:rPr>
              <a:t> The dialysate remains in the peritoneal cavity for 4 to 6 hours, after which it is drained and replaced with fresh dialysate (about 2 to 3 liters in adults). Generally, the dialysate solution is exchanged four times daily </a:t>
            </a:r>
            <a:endParaRPr lang="en-US" dirty="0">
              <a:latin typeface="Times" pitchFamily="2" charset="0"/>
            </a:endParaRPr>
          </a:p>
          <a:p>
            <a:r>
              <a:rPr lang="en-US" i="1" dirty="0">
                <a:latin typeface="Times" pitchFamily="2" charset="0"/>
              </a:rPr>
              <a:t>The dwell time (i.e., how long the dialysate remains in the peritoneum) and the number of exchanges (i.e., how many bags of dialysate and the total volume of each used in 24 hours) </a:t>
            </a:r>
            <a:endParaRPr lang="en-US" i="1" dirty="0">
              <a:latin typeface="Times" pitchFamily="2" charset="0"/>
            </a:endParaRPr>
          </a:p>
          <a:p>
            <a:endParaRPr lang="en-US" dirty="0">
              <a:latin typeface="Times" pitchFamily="2" charset="0"/>
            </a:endParaRPr>
          </a:p>
          <a:p>
            <a:endParaRPr lang="en-US" dirty="0">
              <a:latin typeface="Times" pitchFamily="2" charset="0"/>
            </a:endParaRPr>
          </a:p>
          <a:p>
            <a:endParaRPr lang="en-US" dirty="0">
              <a:latin typeface="Times" pitchFamily="2" charset="0"/>
            </a:endParaRPr>
          </a:p>
          <a:p>
            <a:endParaRPr lang="en-US" dirty="0"/>
          </a:p>
        </p:txBody>
      </p:sp>
      <p:pic>
        <p:nvPicPr>
          <p:cNvPr id="2049" name="Picture 1" descr="page16image600867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83022" y="1382296"/>
            <a:ext cx="5410200" cy="5029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3218017" y="1620178"/>
              <a:ext cx="3339773" cy="26169"/>
            </p14:xfrm>
          </p:contentPart>
        </mc:Choice>
        <mc:Fallback xmlns="">
          <p:pic>
            <p:nvPicPr>
              <p:cNvPr id="4" name="Ink 3"/>
            </p:nvPicPr>
            <p:blipFill>
              <a:blip/>
            </p:blipFill>
            <p:spPr>
              <a:xfrm>
                <a:off x="3218017" y="1620178"/>
                <a:ext cx="3339773" cy="2616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706968" y="1816448"/>
              <a:ext cx="2284557" cy="40563"/>
            </p14:xfrm>
          </p:contentPart>
        </mc:Choice>
        <mc:Fallback xmlns="">
          <p:pic>
            <p:nvPicPr>
              <p:cNvPr id="5" name="Ink 4"/>
            </p:nvPicPr>
            <p:blipFill>
              <a:blip/>
            </p:blipFill>
            <p:spPr>
              <a:xfrm>
                <a:off x="706968" y="1816448"/>
                <a:ext cx="2284557" cy="4056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3081860" y="1659432"/>
              <a:ext cx="314208" cy="214589"/>
            </p14:xfrm>
          </p:contentPart>
        </mc:Choice>
        <mc:Fallback xmlns="">
          <p:pic>
            <p:nvPicPr>
              <p:cNvPr id="6" name="Ink 5"/>
            </p:nvPicPr>
            <p:blipFill>
              <a:blip/>
            </p:blipFill>
            <p:spPr>
              <a:xfrm>
                <a:off x="3081860" y="1659432"/>
                <a:ext cx="314208" cy="21458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3555791" y="1837384"/>
              <a:ext cx="2399767" cy="15702"/>
            </p14:xfrm>
          </p:contentPart>
        </mc:Choice>
        <mc:Fallback xmlns="">
          <p:pic>
            <p:nvPicPr>
              <p:cNvPr id="7" name="Ink 6"/>
            </p:nvPicPr>
            <p:blipFill>
              <a:blip/>
            </p:blipFill>
            <p:spPr>
              <a:xfrm>
                <a:off x="3555791" y="1837384"/>
                <a:ext cx="2399767" cy="1570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670676" y="2217959"/>
              <a:ext cx="3653417" cy="30429"/>
            </p14:xfrm>
          </p:contentPart>
        </mc:Choice>
        <mc:Fallback xmlns="">
          <p:pic>
            <p:nvPicPr>
              <p:cNvPr id="8" name="Ink 7"/>
            </p:nvPicPr>
            <p:blipFill>
              <a:blip/>
            </p:blipFill>
            <p:spPr>
              <a:xfrm>
                <a:off x="670676" y="2217959"/>
                <a:ext cx="3653417" cy="3042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4549387" y="1998877"/>
              <a:ext cx="1985022" cy="304281"/>
            </p14:xfrm>
          </p:contentPart>
        </mc:Choice>
        <mc:Fallback xmlns="">
          <p:pic>
            <p:nvPicPr>
              <p:cNvPr id="9" name="Ink 8"/>
            </p:nvPicPr>
            <p:blipFill>
              <a:blip/>
            </p:blipFill>
            <p:spPr>
              <a:xfrm>
                <a:off x="4549387" y="1998877"/>
                <a:ext cx="1985022" cy="30428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2448672" y="2592225"/>
              <a:ext cx="360" cy="9129"/>
            </p14:xfrm>
          </p:contentPart>
        </mc:Choice>
        <mc:Fallback xmlns="">
          <p:pic>
            <p:nvPicPr>
              <p:cNvPr id="10" name="Ink 9"/>
            </p:nvPicPr>
            <p:blipFill>
              <a:blip/>
            </p:blipFill>
            <p:spPr>
              <a:xfrm>
                <a:off x="2448672" y="2592225"/>
                <a:ext cx="360" cy="912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1669277" y="2473556"/>
              <a:ext cx="1443099" cy="36513"/>
            </p14:xfrm>
          </p:contentPart>
        </mc:Choice>
        <mc:Fallback xmlns="">
          <p:pic>
            <p:nvPicPr>
              <p:cNvPr id="11" name="Ink 10"/>
            </p:nvPicPr>
            <p:blipFill>
              <a:blip/>
            </p:blipFill>
            <p:spPr>
              <a:xfrm>
                <a:off x="1669277" y="2473556"/>
                <a:ext cx="1443099" cy="3651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3675611" y="2473556"/>
              <a:ext cx="2913600" cy="115627"/>
            </p14:xfrm>
          </p:contentPart>
        </mc:Choice>
        <mc:Fallback xmlns="">
          <p:pic>
            <p:nvPicPr>
              <p:cNvPr id="12" name="Ink 11"/>
            </p:nvPicPr>
            <p:blipFill>
              <a:blip/>
            </p:blipFill>
            <p:spPr>
              <a:xfrm>
                <a:off x="3675611" y="2473556"/>
                <a:ext cx="2913600" cy="11562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1084730" y="3185574"/>
              <a:ext cx="858553" cy="73028"/>
            </p14:xfrm>
          </p:contentPart>
        </mc:Choice>
        <mc:Fallback xmlns="">
          <p:pic>
            <p:nvPicPr>
              <p:cNvPr id="13" name="Ink 12"/>
            </p:nvPicPr>
            <p:blipFill>
              <a:blip/>
            </p:blipFill>
            <p:spPr>
              <a:xfrm>
                <a:off x="1084730" y="3185574"/>
                <a:ext cx="858553" cy="7302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2199022" y="2978663"/>
              <a:ext cx="3829998" cy="292110"/>
            </p14:xfrm>
          </p:contentPart>
        </mc:Choice>
        <mc:Fallback xmlns="">
          <p:pic>
            <p:nvPicPr>
              <p:cNvPr id="14" name="Ink 13"/>
            </p:nvPicPr>
            <p:blipFill>
              <a:blip/>
            </p:blipFill>
            <p:spPr>
              <a:xfrm>
                <a:off x="2199022" y="2978663"/>
                <a:ext cx="3829998" cy="29211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719388" y="3459428"/>
              <a:ext cx="3330698" cy="24342"/>
            </p14:xfrm>
          </p:contentPart>
        </mc:Choice>
        <mc:Fallback xmlns="">
          <p:pic>
            <p:nvPicPr>
              <p:cNvPr id="15" name="Ink 14"/>
            </p:nvPicPr>
            <p:blipFill>
              <a:blip/>
            </p:blipFill>
            <p:spPr>
              <a:xfrm>
                <a:off x="719388" y="3459428"/>
                <a:ext cx="3330698" cy="2434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5042598" y="3684596"/>
              <a:ext cx="1266517" cy="33471"/>
            </p14:xfrm>
          </p:contentPart>
        </mc:Choice>
        <mc:Fallback xmlns="">
          <p:pic>
            <p:nvPicPr>
              <p:cNvPr id="16" name="Ink 15"/>
            </p:nvPicPr>
            <p:blipFill>
              <a:blip/>
            </p:blipFill>
            <p:spPr>
              <a:xfrm>
                <a:off x="5042598" y="3684596"/>
                <a:ext cx="1266517" cy="3347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725477" y="3934107"/>
              <a:ext cx="4323210" cy="51727"/>
            </p14:xfrm>
          </p:contentPart>
        </mc:Choice>
        <mc:Fallback xmlns="">
          <p:pic>
            <p:nvPicPr>
              <p:cNvPr id="17" name="Ink 16"/>
            </p:nvPicPr>
            <p:blipFill>
              <a:blip/>
            </p:blipFill>
            <p:spPr>
              <a:xfrm>
                <a:off x="725477" y="3934107"/>
                <a:ext cx="4323210" cy="5172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Ink 17"/>
              <p14:cNvContentPartPr/>
              <p14:nvPr/>
            </p14:nvContentPartPr>
            <p14:xfrm>
              <a:off x="1754523" y="4317501"/>
              <a:ext cx="809841" cy="42599"/>
            </p14:xfrm>
          </p:contentPart>
        </mc:Choice>
        <mc:Fallback xmlns="">
          <p:pic>
            <p:nvPicPr>
              <p:cNvPr id="18" name="Ink 17"/>
            </p:nvPicPr>
            <p:blipFill>
              <a:blip/>
            </p:blipFill>
            <p:spPr>
              <a:xfrm>
                <a:off x="1754523" y="4317501"/>
                <a:ext cx="809841" cy="42599"/>
              </a:xfrm>
              <a:prstGeom prst="rect"/>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505404" y="653852"/>
            <a:ext cx="11153196" cy="5289748"/>
          </a:xfrm>
        </p:spPr>
        <p:txBody>
          <a:bodyPr>
            <a:normAutofit fontScale="92500"/>
          </a:bodyPr>
          <a:lstStyle/>
          <a:p>
            <a:r>
              <a:rPr lang="en-US" sz="2800" dirty="0">
                <a:latin typeface="Times" pitchFamily="2" charset="0"/>
              </a:rPr>
              <a:t>Dialysis solution: a mixture of dextrose (sugar), salt, and other minerals dissolved in water</a:t>
            </a:r>
            <a:endParaRPr lang="en-US" sz="2800" dirty="0">
              <a:latin typeface="Times" pitchFamily="2" charset="0"/>
            </a:endParaRPr>
          </a:p>
          <a:p>
            <a:r>
              <a:rPr lang="en-US" sz="2800" dirty="0">
                <a:latin typeface="Times" pitchFamily="2" charset="0"/>
              </a:rPr>
              <a:t>In PD, waste products and extra body fluid pass from the blood into the dialysis solution through the peritoneal membrane </a:t>
            </a:r>
            <a:endParaRPr lang="en-US" sz="2800" dirty="0">
              <a:latin typeface="Times" pitchFamily="2" charset="0"/>
            </a:endParaRPr>
          </a:p>
          <a:p>
            <a:r>
              <a:rPr lang="en-US" sz="2800" dirty="0">
                <a:latin typeface="Times" pitchFamily="2" charset="0"/>
              </a:rPr>
              <a:t>Solution is drained from the abdomen. </a:t>
            </a:r>
            <a:endParaRPr lang="en-US" sz="2800" dirty="0">
              <a:latin typeface="Times" pitchFamily="2" charset="0"/>
            </a:endParaRPr>
          </a:p>
          <a:p>
            <a:r>
              <a:rPr lang="en-US" sz="2800" dirty="0">
                <a:latin typeface="Times" pitchFamily="2" charset="0"/>
              </a:rPr>
              <a:t>Range of dextrose concentrations to alter osmolality and assist fluid removal </a:t>
            </a:r>
            <a:endParaRPr lang="en-US" sz="2800" dirty="0">
              <a:latin typeface="Times" pitchFamily="2" charset="0"/>
            </a:endParaRPr>
          </a:p>
          <a:p>
            <a:r>
              <a:rPr lang="en-US" sz="2800" dirty="0">
                <a:latin typeface="Times" pitchFamily="2" charset="0"/>
              </a:rPr>
              <a:t>To estimate Cal needs in PD: have to account for glucose absorbed from dialysate </a:t>
            </a:r>
            <a:endParaRPr lang="en-US" sz="2800" dirty="0">
              <a:latin typeface="Times" pitchFamily="2" charset="0"/>
            </a:endParaRPr>
          </a:p>
          <a:p>
            <a:r>
              <a:rPr lang="en-US" sz="2800" dirty="0">
                <a:latin typeface="Times" pitchFamily="2" charset="0"/>
              </a:rPr>
              <a:t>In CAPD (</a:t>
            </a:r>
            <a:r>
              <a:rPr lang="en-US" sz="2800" b="1" dirty="0">
                <a:latin typeface="Times" pitchFamily="2" charset="0"/>
              </a:rPr>
              <a:t>continuous ambulatory peritoneal dialysis )</a:t>
            </a:r>
            <a:r>
              <a:rPr lang="en-US" sz="2800" dirty="0">
                <a:latin typeface="Times" pitchFamily="2" charset="0"/>
              </a:rPr>
              <a:t>approximately 60-76% is absorbed</a:t>
            </a:r>
            <a:endParaRPr lang="en-US" sz="2800" dirty="0">
              <a:latin typeface="Times" pitchFamily="2" charset="0"/>
            </a:endParaRPr>
          </a:p>
          <a:p>
            <a:r>
              <a:rPr lang="en-US" sz="2800" dirty="0">
                <a:latin typeface="Times" pitchFamily="2" charset="0"/>
              </a:rPr>
              <a:t> In CCPD(</a:t>
            </a:r>
            <a:r>
              <a:rPr lang="en-US" sz="2800" b="1" dirty="0">
                <a:latin typeface="Times" pitchFamily="2" charset="0"/>
              </a:rPr>
              <a:t>Continuous cycler-assisted peritoneal dialysis)</a:t>
            </a:r>
            <a:r>
              <a:rPr lang="en-US" sz="2800" dirty="0">
                <a:latin typeface="Times" pitchFamily="2" charset="0"/>
              </a:rPr>
              <a:t> approximately 40-50% is absorbed </a:t>
            </a:r>
            <a:endParaRPr lang="en-US" sz="2800" dirty="0">
              <a:latin typeface="Times" pitchFamily="2" charset="0"/>
            </a:endParaRPr>
          </a:p>
          <a:p>
            <a:endParaRPr lang="en-US" dirty="0"/>
          </a:p>
          <a:p>
            <a:endParaRPr lang="en-US" dirty="0"/>
          </a:p>
          <a:p>
            <a:endParaRPr lang="en-US" dirty="0"/>
          </a:p>
          <a:p>
            <a:endParaRPr lang="en-US" dirty="0"/>
          </a:p>
        </p:txBody>
      </p:sp>
      <p:sp>
        <p:nvSpPr>
          <p:cNvPr id="5" name="TextBox 4"/>
          <p:cNvSpPr txBox="1"/>
          <p:nvPr/>
        </p:nvSpPr>
        <p:spPr>
          <a:xfrm>
            <a:off x="7123289" y="6141155"/>
            <a:ext cx="4854222" cy="553998"/>
          </a:xfrm>
          <a:prstGeom prst="rect">
            <a:avLst/>
          </a:prstGeom>
          <a:noFill/>
        </p:spPr>
        <p:txBody>
          <a:bodyPr wrap="square" rtlCol="0">
            <a:spAutoFit/>
          </a:bodyPr>
          <a:lstStyle/>
          <a:p>
            <a:r>
              <a:rPr lang="en-US" sz="1200" dirty="0"/>
              <a:t>Academy of Nutrition &amp; Dietetics, 2013 </a:t>
            </a:r>
            <a:endParaRPr lang="en-US" sz="1200"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821989" y="1040946"/>
              <a:ext cx="2169850" cy="63783"/>
            </p14:xfrm>
          </p:contentPart>
        </mc:Choice>
        <mc:Fallback xmlns="">
          <p:pic>
            <p:nvPicPr>
              <p:cNvPr id="2" name="Ink 1"/>
            </p:nvPicPr>
            <p:blipFill>
              <a:blip/>
            </p:blipFill>
            <p:spPr>
              <a:xfrm>
                <a:off x="821989" y="1040946"/>
                <a:ext cx="2169850" cy="6378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4921728" y="995022"/>
              <a:ext cx="1153850" cy="71437"/>
            </p14:xfrm>
          </p:contentPart>
        </mc:Choice>
        <mc:Fallback xmlns="">
          <p:pic>
            <p:nvPicPr>
              <p:cNvPr id="4" name="Ink 3"/>
            </p:nvPicPr>
            <p:blipFill>
              <a:blip/>
            </p:blipFill>
            <p:spPr>
              <a:xfrm>
                <a:off x="4921728" y="995022"/>
                <a:ext cx="1153850" cy="7143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260060" y="1015433"/>
              <a:ext cx="408442" cy="63783"/>
            </p14:xfrm>
          </p:contentPart>
        </mc:Choice>
        <mc:Fallback xmlns="">
          <p:pic>
            <p:nvPicPr>
              <p:cNvPr id="6" name="Ink 5"/>
            </p:nvPicPr>
            <p:blipFill>
              <a:blip/>
            </p:blipFill>
            <p:spPr>
              <a:xfrm>
                <a:off x="7260060" y="1015433"/>
                <a:ext cx="408442" cy="6378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8449647" y="995022"/>
              <a:ext cx="1909468" cy="40821"/>
            </p14:xfrm>
          </p:contentPart>
        </mc:Choice>
        <mc:Fallback xmlns="">
          <p:pic>
            <p:nvPicPr>
              <p:cNvPr id="7" name="Ink 6"/>
            </p:nvPicPr>
            <p:blipFill>
              <a:blip/>
            </p:blipFill>
            <p:spPr>
              <a:xfrm>
                <a:off x="8449647" y="995022"/>
                <a:ext cx="1909468" cy="4082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73929" y="1260361"/>
              <a:ext cx="2542553" cy="102054"/>
            </p14:xfrm>
          </p:contentPart>
        </mc:Choice>
        <mc:Fallback xmlns="">
          <p:pic>
            <p:nvPicPr>
              <p:cNvPr id="8" name="Ink 7"/>
            </p:nvPicPr>
            <p:blipFill>
              <a:blip/>
            </p:blipFill>
            <p:spPr>
              <a:xfrm>
                <a:off x="673929" y="1260361"/>
                <a:ext cx="2542553" cy="10205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842412" y="3020785"/>
              <a:ext cx="10078311" cy="107157"/>
            </p14:xfrm>
          </p:contentPart>
        </mc:Choice>
        <mc:Fallback xmlns="">
          <p:pic>
            <p:nvPicPr>
              <p:cNvPr id="9" name="Ink 8"/>
            </p:nvPicPr>
            <p:blipFill>
              <a:blip/>
            </p:blipFill>
            <p:spPr>
              <a:xfrm>
                <a:off x="842412" y="3020785"/>
                <a:ext cx="10078311" cy="10715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2394492" y="3571875"/>
              <a:ext cx="439075" cy="56129"/>
            </p14:xfrm>
          </p:contentPart>
        </mc:Choice>
        <mc:Fallback xmlns="">
          <p:pic>
            <p:nvPicPr>
              <p:cNvPr id="10" name="Ink 9"/>
            </p:nvPicPr>
            <p:blipFill>
              <a:blip/>
            </p:blipFill>
            <p:spPr>
              <a:xfrm>
                <a:off x="2394492" y="3571875"/>
                <a:ext cx="439075" cy="5612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4753246" y="3556567"/>
              <a:ext cx="5452703" cy="86745"/>
            </p14:xfrm>
          </p:contentPart>
        </mc:Choice>
        <mc:Fallback xmlns="">
          <p:pic>
            <p:nvPicPr>
              <p:cNvPr id="11" name="Ink 10"/>
            </p:nvPicPr>
            <p:blipFill>
              <a:blip/>
            </p:blipFill>
            <p:spPr>
              <a:xfrm>
                <a:off x="4753246" y="3556567"/>
                <a:ext cx="5452703" cy="8674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811778" y="3969883"/>
              <a:ext cx="1056845" cy="56130"/>
            </p14:xfrm>
          </p:contentPart>
        </mc:Choice>
        <mc:Fallback xmlns="">
          <p:pic>
            <p:nvPicPr>
              <p:cNvPr id="12" name="Ink 11"/>
            </p:nvPicPr>
            <p:blipFill>
              <a:blip/>
            </p:blipFill>
            <p:spPr>
              <a:xfrm>
                <a:off x="811778" y="3969883"/>
                <a:ext cx="1056845" cy="561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133427" y="4408714"/>
              <a:ext cx="837306" cy="58680"/>
            </p14:xfrm>
          </p:contentPart>
        </mc:Choice>
        <mc:Fallback xmlns="">
          <p:pic>
            <p:nvPicPr>
              <p:cNvPr id="13" name="Ink 12"/>
            </p:nvPicPr>
            <p:blipFill>
              <a:blip/>
            </p:blipFill>
            <p:spPr>
              <a:xfrm>
                <a:off x="1133427" y="4408714"/>
                <a:ext cx="837306" cy="586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296804" y="5309337"/>
              <a:ext cx="781145" cy="53578"/>
            </p14:xfrm>
          </p:contentPart>
        </mc:Choice>
        <mc:Fallback xmlns="">
          <p:pic>
            <p:nvPicPr>
              <p:cNvPr id="14" name="Ink 13"/>
            </p:nvPicPr>
            <p:blipFill>
              <a:blip/>
            </p:blipFill>
            <p:spPr>
              <a:xfrm>
                <a:off x="1296804" y="5309337"/>
                <a:ext cx="781145" cy="5357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10292743" y="4439330"/>
              <a:ext cx="1000683" cy="66335"/>
            </p14:xfrm>
          </p:contentPart>
        </mc:Choice>
        <mc:Fallback xmlns="">
          <p:pic>
            <p:nvPicPr>
              <p:cNvPr id="15" name="Ink 14"/>
            </p:nvPicPr>
            <p:blipFill>
              <a:blip/>
            </p:blipFill>
            <p:spPr>
              <a:xfrm>
                <a:off x="10292743" y="4439330"/>
                <a:ext cx="1000683" cy="6633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714773" y="4806723"/>
              <a:ext cx="1460181" cy="56129"/>
            </p14:xfrm>
          </p:contentPart>
        </mc:Choice>
        <mc:Fallback xmlns="">
          <p:pic>
            <p:nvPicPr>
              <p:cNvPr id="16" name="Ink 15"/>
            </p:nvPicPr>
            <p:blipFill>
              <a:blip/>
            </p:blipFill>
            <p:spPr>
              <a:xfrm>
                <a:off x="714773" y="4806723"/>
                <a:ext cx="1460181" cy="5612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10752241" y="5271066"/>
              <a:ext cx="388020" cy="51027"/>
            </p14:xfrm>
          </p:contentPart>
        </mc:Choice>
        <mc:Fallback xmlns="">
          <p:pic>
            <p:nvPicPr>
              <p:cNvPr id="17" name="Ink 16"/>
            </p:nvPicPr>
            <p:blipFill>
              <a:blip/>
            </p:blipFill>
            <p:spPr>
              <a:xfrm>
                <a:off x="10752241" y="5271066"/>
                <a:ext cx="388020" cy="5102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699457" y="5633357"/>
              <a:ext cx="2169849" cy="165837"/>
            </p14:xfrm>
          </p:contentPart>
        </mc:Choice>
        <mc:Fallback xmlns="">
          <p:pic>
            <p:nvPicPr>
              <p:cNvPr id="18" name="Ink 17"/>
            </p:nvPicPr>
            <p:blipFill>
              <a:blip/>
            </p:blipFill>
            <p:spPr>
              <a:xfrm>
                <a:off x="699457" y="5633357"/>
                <a:ext cx="2169849" cy="165837"/>
              </a:xfrm>
              <a:prstGeom prst="rect"/>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7750" y="1441450"/>
            <a:ext cx="4914900" cy="50292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650" y="998314"/>
            <a:ext cx="5772150" cy="5472336"/>
          </a:xfrm>
          <a:prstGeom prst="rect">
            <a:avLst/>
          </a:prstGeom>
        </p:spPr>
      </p:pic>
      <p:sp>
        <p:nvSpPr>
          <p:cNvPr id="7" name="Rectangle 6"/>
          <p:cNvSpPr/>
          <p:nvPr/>
        </p:nvSpPr>
        <p:spPr>
          <a:xfrm>
            <a:off x="1047750" y="235635"/>
            <a:ext cx="6096000" cy="830997"/>
          </a:xfrm>
          <a:prstGeom prst="rect">
            <a:avLst/>
          </a:prstGeom>
        </p:spPr>
        <p:txBody>
          <a:bodyPr>
            <a:spAutoFit/>
          </a:bodyPr>
          <a:lstStyle/>
          <a:p>
            <a:r>
              <a:rPr lang="en-US" sz="2400" b="1" dirty="0">
                <a:solidFill>
                  <a:srgbClr val="CC0000"/>
                </a:solidFill>
                <a:latin typeface="Times" pitchFamily="2" charset="0"/>
              </a:rPr>
              <a:t>Calculation of Glucose Absorbed </a:t>
            </a:r>
            <a:endParaRPr lang="en-US" sz="2400" dirty="0">
              <a:latin typeface="Times" pitchFamily="2" charset="0"/>
            </a:endParaRPr>
          </a:p>
          <a:p>
            <a:r>
              <a:rPr lang="en-US" sz="2400" b="1" dirty="0">
                <a:solidFill>
                  <a:srgbClr val="CC0000"/>
                </a:solidFill>
                <a:latin typeface="Times" pitchFamily="2" charset="0"/>
              </a:rPr>
              <a:t>in Peritoneal Dialysis (PD) Patients </a:t>
            </a:r>
            <a:endParaRPr lang="en-US" sz="2400" dirty="0">
              <a:latin typeface="Times" pitchFamily="2" charset="0"/>
            </a:endParaRPr>
          </a:p>
        </p:txBody>
      </p:sp>
      <mc:AlternateContent xmlns:mc="http://schemas.openxmlformats.org/markup-compatibility/2006" xmlns:p14="http://schemas.microsoft.com/office/powerpoint/2010/main">
        <mc:Choice Requires="p14">
          <p:contentPart r:id="rId3" p14:bwMode="auto">
            <p14:nvContentPartPr>
              <p14:cNvPr id="2" name="Ink 1"/>
              <p14:cNvContentPartPr/>
              <p14:nvPr/>
            </p14:nvContentPartPr>
            <p14:xfrm>
              <a:off x="1678928" y="5693250"/>
              <a:ext cx="3457173" cy="108715"/>
            </p14:xfrm>
          </p:contentPart>
        </mc:Choice>
        <mc:Fallback xmlns="">
          <p:pic>
            <p:nvPicPr>
              <p:cNvPr id="2" name="Ink 1"/>
            </p:nvPicPr>
            <p:blipFill>
              <a:blip/>
            </p:blipFill>
            <p:spPr>
              <a:xfrm>
                <a:off x="1678928" y="5693250"/>
                <a:ext cx="3457173" cy="10871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Ink 2"/>
              <p14:cNvContentPartPr/>
              <p14:nvPr/>
            </p14:nvContentPartPr>
            <p14:xfrm>
              <a:off x="1631634" y="5981580"/>
              <a:ext cx="1392801" cy="94535"/>
            </p14:xfrm>
          </p:contentPart>
        </mc:Choice>
        <mc:Fallback xmlns="">
          <p:pic>
            <p:nvPicPr>
              <p:cNvPr id="3" name="Ink 2"/>
            </p:nvPicPr>
            <p:blipFill>
              <a:blip/>
            </p:blipFill>
            <p:spPr>
              <a:xfrm>
                <a:off x="1631634" y="5981580"/>
                <a:ext cx="1392801" cy="9453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7042040" y="3533131"/>
              <a:ext cx="941145" cy="30724"/>
            </p14:xfrm>
          </p:contentPart>
        </mc:Choice>
        <mc:Fallback xmlns="">
          <p:pic>
            <p:nvPicPr>
              <p:cNvPr id="5" name="Ink 4"/>
            </p:nvPicPr>
            <p:blipFill>
              <a:blip/>
            </p:blipFill>
            <p:spPr>
              <a:xfrm>
                <a:off x="7042040" y="3533131"/>
                <a:ext cx="941145" cy="3072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7027851" y="3741108"/>
              <a:ext cx="922229" cy="51994"/>
            </p14:xfrm>
          </p:contentPart>
        </mc:Choice>
        <mc:Fallback xmlns="">
          <p:pic>
            <p:nvPicPr>
              <p:cNvPr id="8" name="Ink 7"/>
            </p:nvPicPr>
            <p:blipFill>
              <a:blip/>
            </p:blipFill>
            <p:spPr>
              <a:xfrm>
                <a:off x="7027851" y="3741108"/>
                <a:ext cx="922229" cy="5199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6" name="Ink 15"/>
              <p14:cNvContentPartPr/>
              <p14:nvPr/>
            </p14:nvContentPartPr>
            <p14:xfrm>
              <a:off x="8758803" y="3348789"/>
              <a:ext cx="255386" cy="264697"/>
            </p14:xfrm>
          </p:contentPart>
        </mc:Choice>
        <mc:Fallback xmlns="">
          <p:pic>
            <p:nvPicPr>
              <p:cNvPr id="16" name="Ink 15"/>
            </p:nvPicPr>
            <p:blipFill>
              <a:blip/>
            </p:blipFill>
            <p:spPr>
              <a:xfrm>
                <a:off x="8758803" y="3348789"/>
                <a:ext cx="255386" cy="26469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7" name="Ink 16"/>
              <p14:cNvContentPartPr/>
              <p14:nvPr/>
            </p14:nvContentPartPr>
            <p14:xfrm>
              <a:off x="8962166" y="3348789"/>
              <a:ext cx="1201261" cy="9453"/>
            </p14:xfrm>
          </p:contentPart>
        </mc:Choice>
        <mc:Fallback xmlns="">
          <p:pic>
            <p:nvPicPr>
              <p:cNvPr id="17" name="Ink 16"/>
            </p:nvPicPr>
            <p:blipFill>
              <a:blip/>
            </p:blipFill>
            <p:spPr>
              <a:xfrm>
                <a:off x="8962166" y="3348789"/>
                <a:ext cx="1201261" cy="945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8" name="Ink 17"/>
              <p14:cNvContentPartPr/>
              <p14:nvPr/>
            </p14:nvContentPartPr>
            <p14:xfrm>
              <a:off x="10130321" y="3320428"/>
              <a:ext cx="160799" cy="99262"/>
            </p14:xfrm>
          </p:contentPart>
        </mc:Choice>
        <mc:Fallback xmlns="">
          <p:pic>
            <p:nvPicPr>
              <p:cNvPr id="18" name="Ink 17"/>
            </p:nvPicPr>
            <p:blipFill>
              <a:blip/>
            </p:blipFill>
            <p:spPr>
              <a:xfrm>
                <a:off x="10130321" y="3320428"/>
                <a:ext cx="160799" cy="9926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9" name="Ink 18"/>
              <p14:cNvContentPartPr/>
              <p14:nvPr/>
            </p14:nvContentPartPr>
            <p14:xfrm>
              <a:off x="11118761" y="3377149"/>
              <a:ext cx="113505" cy="61448"/>
            </p14:xfrm>
          </p:contentPart>
        </mc:Choice>
        <mc:Fallback xmlns="">
          <p:pic>
            <p:nvPicPr>
              <p:cNvPr id="19" name="Ink 18"/>
            </p:nvPicPr>
            <p:blipFill>
              <a:blip/>
            </p:blipFill>
            <p:spPr>
              <a:xfrm>
                <a:off x="11118761" y="3377149"/>
                <a:ext cx="113505" cy="6144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20" name="Ink 19"/>
              <p14:cNvContentPartPr/>
              <p14:nvPr/>
            </p14:nvContentPartPr>
            <p14:xfrm>
              <a:off x="11161325" y="3322792"/>
              <a:ext cx="360" cy="16543"/>
            </p14:xfrm>
          </p:contentPart>
        </mc:Choice>
        <mc:Fallback xmlns="">
          <p:pic>
            <p:nvPicPr>
              <p:cNvPr id="20" name="Ink 19"/>
            </p:nvPicPr>
            <p:blipFill>
              <a:blip/>
            </p:blipFill>
            <p:spPr>
              <a:xfrm>
                <a:off x="11161325" y="3322792"/>
                <a:ext cx="360" cy="1654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1" name="Ink 20"/>
              <p14:cNvContentPartPr/>
              <p14:nvPr/>
            </p14:nvContentPartPr>
            <p14:xfrm>
              <a:off x="10948503" y="3386602"/>
              <a:ext cx="212822" cy="118169"/>
            </p14:xfrm>
          </p:contentPart>
        </mc:Choice>
        <mc:Fallback xmlns="">
          <p:pic>
            <p:nvPicPr>
              <p:cNvPr id="21" name="Ink 20"/>
            </p:nvPicPr>
            <p:blipFill>
              <a:blip/>
            </p:blipFill>
            <p:spPr>
              <a:xfrm>
                <a:off x="10948503" y="3386602"/>
                <a:ext cx="212822" cy="11816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2" name="Ink 21"/>
              <p14:cNvContentPartPr/>
              <p14:nvPr/>
            </p14:nvContentPartPr>
            <p14:xfrm>
              <a:off x="10849187" y="3292068"/>
              <a:ext cx="80399" cy="207976"/>
            </p14:xfrm>
          </p:contentPart>
        </mc:Choice>
        <mc:Fallback xmlns="">
          <p:pic>
            <p:nvPicPr>
              <p:cNvPr id="22" name="Ink 21"/>
            </p:nvPicPr>
            <p:blipFill>
              <a:blip/>
            </p:blipFill>
            <p:spPr>
              <a:xfrm>
                <a:off x="10849187" y="3292068"/>
                <a:ext cx="80399" cy="20797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3" name="Ink 22"/>
              <p14:cNvContentPartPr/>
              <p14:nvPr/>
            </p14:nvContentPartPr>
            <p14:xfrm>
              <a:off x="10636365" y="3296795"/>
              <a:ext cx="94588" cy="155982"/>
            </p14:xfrm>
          </p:contentPart>
        </mc:Choice>
        <mc:Fallback xmlns="">
          <p:pic>
            <p:nvPicPr>
              <p:cNvPr id="23" name="Ink 22"/>
            </p:nvPicPr>
            <p:blipFill>
              <a:blip/>
            </p:blipFill>
            <p:spPr>
              <a:xfrm>
                <a:off x="10636365" y="3296795"/>
                <a:ext cx="94588" cy="15598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4" name="Ink 23"/>
              <p14:cNvContentPartPr/>
              <p14:nvPr/>
            </p14:nvContentPartPr>
            <p14:xfrm>
              <a:off x="10461378" y="3533131"/>
              <a:ext cx="165528" cy="212703"/>
            </p14:xfrm>
          </p:contentPart>
        </mc:Choice>
        <mc:Fallback xmlns="">
          <p:pic>
            <p:nvPicPr>
              <p:cNvPr id="24" name="Ink 23"/>
            </p:nvPicPr>
            <p:blipFill>
              <a:blip/>
            </p:blipFill>
            <p:spPr>
              <a:xfrm>
                <a:off x="10461378" y="3533131"/>
                <a:ext cx="165528" cy="21270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5" name="Ink 24"/>
              <p14:cNvContentPartPr/>
              <p14:nvPr/>
            </p14:nvContentPartPr>
            <p14:xfrm>
              <a:off x="10485025" y="3570945"/>
              <a:ext cx="96952" cy="103988"/>
            </p14:xfrm>
          </p:contentPart>
        </mc:Choice>
        <mc:Fallback xmlns="">
          <p:pic>
            <p:nvPicPr>
              <p:cNvPr id="25" name="Ink 24"/>
            </p:nvPicPr>
            <p:blipFill>
              <a:blip/>
            </p:blipFill>
            <p:spPr>
              <a:xfrm>
                <a:off x="10485025" y="3570945"/>
                <a:ext cx="96952" cy="10398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6" name="Ink 25"/>
              <p14:cNvContentPartPr/>
              <p14:nvPr/>
            </p14:nvContentPartPr>
            <p14:xfrm>
              <a:off x="10612717" y="3566218"/>
              <a:ext cx="113505" cy="217430"/>
            </p14:xfrm>
          </p:contentPart>
        </mc:Choice>
        <mc:Fallback xmlns="">
          <p:pic>
            <p:nvPicPr>
              <p:cNvPr id="26" name="Ink 25"/>
            </p:nvPicPr>
            <p:blipFill>
              <a:blip/>
            </p:blipFill>
            <p:spPr>
              <a:xfrm>
                <a:off x="10612717" y="3566218"/>
                <a:ext cx="113505" cy="21743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7" name="Ink 26"/>
              <p14:cNvContentPartPr/>
              <p14:nvPr/>
            </p14:nvContentPartPr>
            <p14:xfrm>
              <a:off x="10735682" y="3570945"/>
              <a:ext cx="89858" cy="184343"/>
            </p14:xfrm>
          </p:contentPart>
        </mc:Choice>
        <mc:Fallback xmlns="">
          <p:pic>
            <p:nvPicPr>
              <p:cNvPr id="27" name="Ink 26"/>
            </p:nvPicPr>
            <p:blipFill>
              <a:blip/>
            </p:blipFill>
            <p:spPr>
              <a:xfrm>
                <a:off x="10735682" y="3570945"/>
                <a:ext cx="89858" cy="18434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8" name="Ink 27"/>
              <p14:cNvContentPartPr/>
              <p14:nvPr/>
            </p14:nvContentPartPr>
            <p14:xfrm>
              <a:off x="6885970" y="2753220"/>
              <a:ext cx="293221" cy="241063"/>
            </p14:xfrm>
          </p:contentPart>
        </mc:Choice>
        <mc:Fallback xmlns="">
          <p:pic>
            <p:nvPicPr>
              <p:cNvPr id="28" name="Ink 27"/>
            </p:nvPicPr>
            <p:blipFill>
              <a:blip/>
            </p:blipFill>
            <p:spPr>
              <a:xfrm>
                <a:off x="6885970" y="2753220"/>
                <a:ext cx="293221" cy="24106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9" name="Ink 28"/>
              <p14:cNvContentPartPr/>
              <p14:nvPr/>
            </p14:nvContentPartPr>
            <p14:xfrm>
              <a:off x="7732528" y="2975376"/>
              <a:ext cx="510773" cy="23634"/>
            </p14:xfrm>
          </p:contentPart>
        </mc:Choice>
        <mc:Fallback xmlns="">
          <p:pic>
            <p:nvPicPr>
              <p:cNvPr id="29" name="Ink 28"/>
            </p:nvPicPr>
            <p:blipFill>
              <a:blip/>
            </p:blipFill>
            <p:spPr>
              <a:xfrm>
                <a:off x="7732528" y="2975376"/>
                <a:ext cx="510773" cy="2363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30" name="Ink 29"/>
              <p14:cNvContentPartPr/>
              <p14:nvPr/>
            </p14:nvContentPartPr>
            <p14:xfrm>
              <a:off x="8314241" y="3544948"/>
              <a:ext cx="231740" cy="25997"/>
            </p14:xfrm>
          </p:contentPart>
        </mc:Choice>
        <mc:Fallback xmlns="">
          <p:pic>
            <p:nvPicPr>
              <p:cNvPr id="30" name="Ink 29"/>
            </p:nvPicPr>
            <p:blipFill>
              <a:blip/>
            </p:blipFill>
            <p:spPr>
              <a:xfrm>
                <a:off x="8314241" y="3544948"/>
                <a:ext cx="231740" cy="2599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31" name="Ink 30"/>
              <p14:cNvContentPartPr/>
              <p14:nvPr/>
            </p14:nvContentPartPr>
            <p14:xfrm>
              <a:off x="8352076" y="3830916"/>
              <a:ext cx="208093" cy="33087"/>
            </p14:xfrm>
          </p:contentPart>
        </mc:Choice>
        <mc:Fallback xmlns="">
          <p:pic>
            <p:nvPicPr>
              <p:cNvPr id="31" name="Ink 30"/>
            </p:nvPicPr>
            <p:blipFill>
              <a:blip/>
            </p:blipFill>
            <p:spPr>
              <a:xfrm>
                <a:off x="8352076" y="3830916"/>
                <a:ext cx="208093" cy="3308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32" name="Ink 31"/>
              <p14:cNvContentPartPr/>
              <p14:nvPr/>
            </p14:nvContentPartPr>
            <p14:xfrm>
              <a:off x="9321599" y="3570945"/>
              <a:ext cx="539148" cy="4727"/>
            </p14:xfrm>
          </p:contentPart>
        </mc:Choice>
        <mc:Fallback xmlns="">
          <p:pic>
            <p:nvPicPr>
              <p:cNvPr id="32" name="Ink 31"/>
            </p:nvPicPr>
            <p:blipFill>
              <a:blip/>
            </p:blipFill>
            <p:spPr>
              <a:xfrm>
                <a:off x="9321599" y="3570945"/>
                <a:ext cx="539148" cy="472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3" name="Ink 32"/>
              <p14:cNvContentPartPr/>
              <p14:nvPr/>
            </p14:nvContentPartPr>
            <p14:xfrm>
              <a:off x="9520232" y="3830916"/>
              <a:ext cx="558066" cy="51994"/>
            </p14:xfrm>
          </p:contentPart>
        </mc:Choice>
        <mc:Fallback xmlns="">
          <p:pic>
            <p:nvPicPr>
              <p:cNvPr id="33" name="Ink 32"/>
            </p:nvPicPr>
            <p:blipFill>
              <a:blip/>
            </p:blipFill>
            <p:spPr>
              <a:xfrm>
                <a:off x="9520232" y="3830916"/>
                <a:ext cx="558066" cy="5199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4" name="Ink 33"/>
              <p14:cNvContentPartPr/>
              <p14:nvPr/>
            </p14:nvContentPartPr>
            <p14:xfrm>
              <a:off x="8739885" y="3925450"/>
              <a:ext cx="227010" cy="174890"/>
            </p14:xfrm>
          </p:contentPart>
        </mc:Choice>
        <mc:Fallback xmlns="">
          <p:pic>
            <p:nvPicPr>
              <p:cNvPr id="34" name="Ink 33"/>
            </p:nvPicPr>
            <p:blipFill>
              <a:blip/>
            </p:blipFill>
            <p:spPr>
              <a:xfrm>
                <a:off x="8739885" y="3925450"/>
                <a:ext cx="227010" cy="17489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5" name="Ink 34"/>
              <p14:cNvContentPartPr/>
              <p14:nvPr/>
            </p14:nvContentPartPr>
            <p14:xfrm>
              <a:off x="9718866" y="4048346"/>
              <a:ext cx="406726" cy="33087"/>
            </p14:xfrm>
          </p:contentPart>
        </mc:Choice>
        <mc:Fallback xmlns="">
          <p:pic>
            <p:nvPicPr>
              <p:cNvPr id="35" name="Ink 34"/>
            </p:nvPicPr>
            <p:blipFill>
              <a:blip/>
            </p:blipFill>
            <p:spPr>
              <a:xfrm>
                <a:off x="9718866" y="4048346"/>
                <a:ext cx="406726" cy="3308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6" name="Ink 35"/>
              <p14:cNvContentPartPr/>
              <p14:nvPr/>
            </p14:nvContentPartPr>
            <p14:xfrm>
              <a:off x="10570154" y="4029439"/>
              <a:ext cx="262480" cy="51994"/>
            </p14:xfrm>
          </p:contentPart>
        </mc:Choice>
        <mc:Fallback xmlns="">
          <p:pic>
            <p:nvPicPr>
              <p:cNvPr id="36" name="Ink 35"/>
            </p:nvPicPr>
            <p:blipFill>
              <a:blip/>
            </p:blipFill>
            <p:spPr>
              <a:xfrm>
                <a:off x="10570154" y="4029439"/>
                <a:ext cx="262480" cy="5199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7" name="Ink 36"/>
              <p14:cNvContentPartPr/>
              <p14:nvPr/>
            </p14:nvContentPartPr>
            <p14:xfrm>
              <a:off x="10811352" y="3993988"/>
              <a:ext cx="151340" cy="82718"/>
            </p14:xfrm>
          </p:contentPart>
        </mc:Choice>
        <mc:Fallback xmlns="">
          <p:pic>
            <p:nvPicPr>
              <p:cNvPr id="37" name="Ink 36"/>
            </p:nvPicPr>
            <p:blipFill>
              <a:blip/>
            </p:blipFill>
            <p:spPr>
              <a:xfrm>
                <a:off x="10811352" y="3993988"/>
                <a:ext cx="151340" cy="8271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8" name="Ink 37"/>
              <p14:cNvContentPartPr/>
              <p14:nvPr/>
            </p14:nvContentPartPr>
            <p14:xfrm>
              <a:off x="11326853" y="3913633"/>
              <a:ext cx="132422" cy="167800"/>
            </p14:xfrm>
          </p:contentPart>
        </mc:Choice>
        <mc:Fallback xmlns="">
          <p:pic>
            <p:nvPicPr>
              <p:cNvPr id="38" name="Ink 37"/>
            </p:nvPicPr>
            <p:blipFill>
              <a:blip/>
            </p:blipFill>
            <p:spPr>
              <a:xfrm>
                <a:off x="11326853" y="3913633"/>
                <a:ext cx="132422" cy="16780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9" name="Ink 38"/>
              <p14:cNvContentPartPr/>
              <p14:nvPr/>
            </p14:nvContentPartPr>
            <p14:xfrm>
              <a:off x="11359960" y="3892363"/>
              <a:ext cx="70940" cy="18907"/>
            </p14:xfrm>
          </p:contentPart>
        </mc:Choice>
        <mc:Fallback xmlns="">
          <p:pic>
            <p:nvPicPr>
              <p:cNvPr id="39" name="Ink 38"/>
            </p:nvPicPr>
            <p:blipFill>
              <a:blip/>
            </p:blipFill>
            <p:spPr>
              <a:xfrm>
                <a:off x="11359960" y="3892363"/>
                <a:ext cx="70940" cy="1890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40" name="Ink 39"/>
              <p14:cNvContentPartPr/>
              <p14:nvPr/>
            </p14:nvContentPartPr>
            <p14:xfrm>
              <a:off x="11005256" y="3982171"/>
              <a:ext cx="227010" cy="42541"/>
            </p14:xfrm>
          </p:contentPart>
        </mc:Choice>
        <mc:Fallback xmlns="">
          <p:pic>
            <p:nvPicPr>
              <p:cNvPr id="40" name="Ink 39"/>
            </p:nvPicPr>
            <p:blipFill>
              <a:blip/>
            </p:blipFill>
            <p:spPr>
              <a:xfrm>
                <a:off x="11005256" y="3982171"/>
                <a:ext cx="227010" cy="4254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41" name="Ink 40"/>
              <p14:cNvContentPartPr/>
              <p14:nvPr/>
            </p14:nvContentPartPr>
            <p14:xfrm>
              <a:off x="11158961" y="4095613"/>
              <a:ext cx="49659" cy="14180"/>
            </p14:xfrm>
          </p:contentPart>
        </mc:Choice>
        <mc:Fallback xmlns="">
          <p:pic>
            <p:nvPicPr>
              <p:cNvPr id="41" name="Ink 40"/>
            </p:nvPicPr>
            <p:blipFill>
              <a:blip/>
            </p:blipFill>
            <p:spPr>
              <a:xfrm>
                <a:off x="11158961" y="4095613"/>
                <a:ext cx="49659" cy="1418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42" name="Ink 41"/>
              <p14:cNvContentPartPr/>
              <p14:nvPr/>
            </p14:nvContentPartPr>
            <p14:xfrm>
              <a:off x="11038362" y="3911270"/>
              <a:ext cx="108776" cy="7090"/>
            </p14:xfrm>
          </p:contentPart>
        </mc:Choice>
        <mc:Fallback xmlns="">
          <p:pic>
            <p:nvPicPr>
              <p:cNvPr id="42" name="Ink 41"/>
            </p:nvPicPr>
            <p:blipFill>
              <a:blip/>
            </p:blipFill>
            <p:spPr>
              <a:xfrm>
                <a:off x="11038362" y="3911270"/>
                <a:ext cx="108776" cy="709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3" name="Ink 42"/>
              <p14:cNvContentPartPr/>
              <p14:nvPr/>
            </p14:nvContentPartPr>
            <p14:xfrm>
              <a:off x="8650027" y="4360310"/>
              <a:ext cx="662113" cy="54358"/>
            </p14:xfrm>
          </p:contentPart>
        </mc:Choice>
        <mc:Fallback xmlns="">
          <p:pic>
            <p:nvPicPr>
              <p:cNvPr id="43" name="Ink 42"/>
            </p:nvPicPr>
            <p:blipFill>
              <a:blip/>
            </p:blipFill>
            <p:spPr>
              <a:xfrm>
                <a:off x="8650027" y="4360310"/>
                <a:ext cx="662113" cy="5435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4" name="Ink 43"/>
              <p14:cNvContentPartPr/>
              <p14:nvPr/>
            </p14:nvContentPartPr>
            <p14:xfrm>
              <a:off x="8139255" y="4402851"/>
              <a:ext cx="803993" cy="127622"/>
            </p14:xfrm>
          </p:contentPart>
        </mc:Choice>
        <mc:Fallback xmlns="">
          <p:pic>
            <p:nvPicPr>
              <p:cNvPr id="44" name="Ink 43"/>
            </p:nvPicPr>
            <p:blipFill>
              <a:blip/>
            </p:blipFill>
            <p:spPr>
              <a:xfrm>
                <a:off x="8139255" y="4402851"/>
                <a:ext cx="803993" cy="12762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5" name="Ink 44"/>
              <p14:cNvContentPartPr/>
              <p14:nvPr/>
            </p14:nvContentPartPr>
            <p14:xfrm>
              <a:off x="8106149" y="4473752"/>
              <a:ext cx="137152" cy="146529"/>
            </p14:xfrm>
          </p:contentPart>
        </mc:Choice>
        <mc:Fallback xmlns="">
          <p:pic>
            <p:nvPicPr>
              <p:cNvPr id="45" name="Ink 44"/>
            </p:nvPicPr>
            <p:blipFill>
              <a:blip/>
            </p:blipFill>
            <p:spPr>
              <a:xfrm>
                <a:off x="8106149" y="4473752"/>
                <a:ext cx="137152" cy="14652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6" name="Ink 45"/>
              <p14:cNvContentPartPr/>
              <p14:nvPr/>
            </p14:nvContentPartPr>
            <p14:xfrm>
              <a:off x="7642670" y="4398124"/>
              <a:ext cx="368891" cy="75628"/>
            </p14:xfrm>
          </p:contentPart>
        </mc:Choice>
        <mc:Fallback xmlns="">
          <p:pic>
            <p:nvPicPr>
              <p:cNvPr id="46" name="Ink 45"/>
            </p:nvPicPr>
            <p:blipFill>
              <a:blip/>
            </p:blipFill>
            <p:spPr>
              <a:xfrm>
                <a:off x="7642670" y="4398124"/>
                <a:ext cx="368891" cy="7562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7" name="Ink 46"/>
              <p14:cNvContentPartPr/>
              <p14:nvPr/>
            </p14:nvContentPartPr>
            <p14:xfrm>
              <a:off x="7725434" y="4511566"/>
              <a:ext cx="7094" cy="7090"/>
            </p14:xfrm>
          </p:contentPart>
        </mc:Choice>
        <mc:Fallback xmlns="">
          <p:pic>
            <p:nvPicPr>
              <p:cNvPr id="47" name="Ink 46"/>
            </p:nvPicPr>
            <p:blipFill>
              <a:blip/>
            </p:blipFill>
            <p:spPr>
              <a:xfrm>
                <a:off x="7725434" y="4511566"/>
                <a:ext cx="7094" cy="709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8" name="Ink 47"/>
              <p14:cNvContentPartPr/>
              <p14:nvPr/>
            </p14:nvContentPartPr>
            <p14:xfrm>
              <a:off x="7413295" y="4412304"/>
              <a:ext cx="153705" cy="118168"/>
            </p14:xfrm>
          </p:contentPart>
        </mc:Choice>
        <mc:Fallback xmlns="">
          <p:pic>
            <p:nvPicPr>
              <p:cNvPr id="48" name="Ink 47"/>
            </p:nvPicPr>
            <p:blipFill>
              <a:blip/>
            </p:blipFill>
            <p:spPr>
              <a:xfrm>
                <a:off x="7413295" y="4412304"/>
                <a:ext cx="153705" cy="11816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9" name="Ink 48"/>
              <p14:cNvContentPartPr/>
              <p14:nvPr/>
            </p14:nvContentPartPr>
            <p14:xfrm>
              <a:off x="7507883" y="4346130"/>
              <a:ext cx="11823" cy="23633"/>
            </p14:xfrm>
          </p:contentPart>
        </mc:Choice>
        <mc:Fallback xmlns="">
          <p:pic>
            <p:nvPicPr>
              <p:cNvPr id="49" name="Ink 48"/>
            </p:nvPicPr>
            <p:blipFill>
              <a:blip/>
            </p:blipFill>
            <p:spPr>
              <a:xfrm>
                <a:off x="7507883" y="4346130"/>
                <a:ext cx="11823" cy="2363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50" name="Ink 49"/>
              <p14:cNvContentPartPr/>
              <p14:nvPr/>
            </p14:nvContentPartPr>
            <p14:xfrm>
              <a:off x="7344720" y="4383944"/>
              <a:ext cx="89858" cy="170163"/>
            </p14:xfrm>
          </p:contentPart>
        </mc:Choice>
        <mc:Fallback xmlns="">
          <p:pic>
            <p:nvPicPr>
              <p:cNvPr id="50" name="Ink 49"/>
            </p:nvPicPr>
            <p:blipFill>
              <a:blip/>
            </p:blipFill>
            <p:spPr>
              <a:xfrm>
                <a:off x="7344720" y="4383944"/>
                <a:ext cx="89858" cy="17016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51" name="Ink 50"/>
              <p14:cNvContentPartPr/>
              <p14:nvPr/>
            </p14:nvContentPartPr>
            <p14:xfrm>
              <a:off x="7273779" y="4341403"/>
              <a:ext cx="16553" cy="144166"/>
            </p14:xfrm>
          </p:contentPart>
        </mc:Choice>
        <mc:Fallback xmlns="">
          <p:pic>
            <p:nvPicPr>
              <p:cNvPr id="51" name="Ink 50"/>
            </p:nvPicPr>
            <p:blipFill>
              <a:blip/>
            </p:blipFill>
            <p:spPr>
              <a:xfrm>
                <a:off x="7273779" y="4341403"/>
                <a:ext cx="16553" cy="14416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52" name="Ink 51"/>
              <p14:cNvContentPartPr/>
              <p14:nvPr/>
            </p14:nvContentPartPr>
            <p14:xfrm>
              <a:off x="7110615" y="4308316"/>
              <a:ext cx="92223" cy="170163"/>
            </p14:xfrm>
          </p:contentPart>
        </mc:Choice>
        <mc:Fallback xmlns="">
          <p:pic>
            <p:nvPicPr>
              <p:cNvPr id="52" name="Ink 51"/>
            </p:nvPicPr>
            <p:blipFill>
              <a:blip/>
            </p:blipFill>
            <p:spPr>
              <a:xfrm>
                <a:off x="7110615" y="4308316"/>
                <a:ext cx="92223" cy="170163"/>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3" name="Ink 52"/>
              <p14:cNvContentPartPr/>
              <p14:nvPr/>
            </p14:nvContentPartPr>
            <p14:xfrm>
              <a:off x="6791383" y="4284682"/>
              <a:ext cx="108775" cy="198524"/>
            </p14:xfrm>
          </p:contentPart>
        </mc:Choice>
        <mc:Fallback xmlns="">
          <p:pic>
            <p:nvPicPr>
              <p:cNvPr id="53" name="Ink 52"/>
            </p:nvPicPr>
            <p:blipFill>
              <a:blip/>
            </p:blipFill>
            <p:spPr>
              <a:xfrm>
                <a:off x="6791383" y="4284682"/>
                <a:ext cx="108775" cy="19852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4" name="Ink 53"/>
              <p14:cNvContentPartPr/>
              <p14:nvPr/>
            </p14:nvContentPartPr>
            <p14:xfrm>
              <a:off x="6888335" y="4251595"/>
              <a:ext cx="130058" cy="203250"/>
            </p14:xfrm>
          </p:contentPart>
        </mc:Choice>
        <mc:Fallback xmlns="">
          <p:pic>
            <p:nvPicPr>
              <p:cNvPr id="54" name="Ink 53"/>
            </p:nvPicPr>
            <p:blipFill>
              <a:blip/>
            </p:blipFill>
            <p:spPr>
              <a:xfrm>
                <a:off x="6888335" y="4251595"/>
                <a:ext cx="130058" cy="203250"/>
              </a:xfrm>
              <a:prstGeom prst="rect"/>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663448" y="0"/>
            <a:ext cx="10058400" cy="1609344"/>
          </a:xfrm>
        </p:spPr>
        <p:txBody>
          <a:bodyPr/>
          <a:lstStyle/>
          <a:p>
            <a:r>
              <a:rPr lang="en-US" dirty="0"/>
              <a:t>Consequences OF </a:t>
            </a:r>
            <a:r>
              <a:rPr lang="en-US" dirty="0" err="1"/>
              <a:t>ckd</a:t>
            </a:r>
            <a:r>
              <a:rPr lang="en-US" dirty="0"/>
              <a:t> </a:t>
            </a:r>
            <a:endParaRPr lang="en-US" dirty="0"/>
          </a:p>
        </p:txBody>
      </p:sp>
      <p:sp>
        <p:nvSpPr>
          <p:cNvPr id="3" name="Content Placeholder 2"/>
          <p:cNvSpPr/>
          <p:nvPr>
            <p:ph idx="1"/>
          </p:nvPr>
        </p:nvSpPr>
        <p:spPr>
          <a:xfrm>
            <a:off x="304801" y="1295400"/>
            <a:ext cx="10823448" cy="5562600"/>
          </a:xfrm>
        </p:spPr>
        <p:txBody>
          <a:bodyPr>
            <a:normAutofit/>
          </a:bodyPr>
          <a:lstStyle/>
          <a:p>
            <a:r>
              <a:rPr lang="en-US" sz="2400" dirty="0">
                <a:latin typeface="Times" pitchFamily="2" charset="0"/>
              </a:rPr>
              <a:t>Fluid and electrolyte imbalances may not develop until the third or fourth stage of CKD</a:t>
            </a:r>
            <a:endParaRPr lang="en-US" sz="2400" dirty="0">
              <a:latin typeface="Times" pitchFamily="2" charset="0"/>
            </a:endParaRPr>
          </a:p>
          <a:p>
            <a:r>
              <a:rPr lang="en-US" sz="2400" dirty="0">
                <a:latin typeface="Times" pitchFamily="2" charset="0"/>
              </a:rPr>
              <a:t>Electrolyte imbalances are likely when the GFR is very low ( Hormonal adaptation is inadequate, for example aldosterone and parathyroid help regulate serum potassium levels)</a:t>
            </a:r>
            <a:endParaRPr lang="en-US" sz="2400" dirty="0">
              <a:latin typeface="Times" pitchFamily="2" charset="0"/>
            </a:endParaRPr>
          </a:p>
          <a:p>
            <a:r>
              <a:rPr lang="en-US" sz="2400" dirty="0">
                <a:latin typeface="Times" pitchFamily="2" charset="0"/>
              </a:rPr>
              <a:t>Mild acidosis</a:t>
            </a:r>
            <a:endParaRPr lang="en-US" sz="2400" dirty="0">
              <a:latin typeface="Times" pitchFamily="2" charset="0"/>
            </a:endParaRPr>
          </a:p>
          <a:p>
            <a:pPr marL="0" indent="0">
              <a:buNone/>
            </a:pPr>
            <a:r>
              <a:rPr lang="en-US" sz="2400" b="1" dirty="0">
                <a:latin typeface="Times" pitchFamily="2" charset="0"/>
              </a:rPr>
              <a:t>Uremic Syndrome (</a:t>
            </a:r>
            <a:r>
              <a:rPr lang="en-US" sz="2400" dirty="0">
                <a:latin typeface="Times" pitchFamily="2" charset="0"/>
              </a:rPr>
              <a:t> high levels of urea in the blood)</a:t>
            </a:r>
            <a:endParaRPr lang="en-US" sz="2400" dirty="0">
              <a:latin typeface="Times" pitchFamily="2" charset="0"/>
            </a:endParaRPr>
          </a:p>
          <a:p>
            <a:r>
              <a:rPr lang="en-US" sz="2400" i="1" dirty="0">
                <a:latin typeface="Times" pitchFamily="2" charset="0"/>
              </a:rPr>
              <a:t>Hormonal imbalances: Less </a:t>
            </a:r>
            <a:r>
              <a:rPr lang="en-US" sz="2400" i="1" dirty="0" err="1">
                <a:latin typeface="Times" pitchFamily="2" charset="0"/>
              </a:rPr>
              <a:t>vit</a:t>
            </a:r>
            <a:r>
              <a:rPr lang="en-US" sz="2400" i="1" dirty="0">
                <a:latin typeface="Times" pitchFamily="2" charset="0"/>
              </a:rPr>
              <a:t> D and EPO</a:t>
            </a:r>
            <a:endParaRPr lang="en-US" sz="2400" i="1" dirty="0">
              <a:latin typeface="Times" pitchFamily="2" charset="0"/>
            </a:endParaRPr>
          </a:p>
          <a:p>
            <a:r>
              <a:rPr lang="en-US" sz="2400" i="1" dirty="0">
                <a:latin typeface="Times" pitchFamily="2" charset="0"/>
              </a:rPr>
              <a:t>Altered heart function/increased heart disease risk: </a:t>
            </a:r>
            <a:r>
              <a:rPr lang="en-US" sz="2400" dirty="0">
                <a:latin typeface="Times" pitchFamily="2" charset="0"/>
              </a:rPr>
              <a:t>Fluid and electrolyte imbalances result in hypertension, arrhythmias, and eventual heart muscle enlargement </a:t>
            </a:r>
            <a:endParaRPr lang="en-US" sz="2400" dirty="0">
              <a:latin typeface="Times" pitchFamily="2" charset="0"/>
            </a:endParaRPr>
          </a:p>
          <a:p>
            <a:r>
              <a:rPr lang="en-US" sz="2400" i="1" dirty="0">
                <a:latin typeface="Times" pitchFamily="2" charset="0"/>
              </a:rPr>
              <a:t>Neuromuscular disturbances (</a:t>
            </a:r>
            <a:r>
              <a:rPr lang="en-US" sz="2400" dirty="0">
                <a:latin typeface="Times" pitchFamily="2" charset="0"/>
              </a:rPr>
              <a:t>muscle cramping, tremor, and seizures </a:t>
            </a:r>
            <a:endParaRPr lang="en-US" sz="2400" i="1" dirty="0">
              <a:latin typeface="Times" pitchFamily="2" charset="0"/>
            </a:endParaRPr>
          </a:p>
          <a:p>
            <a:r>
              <a:rPr lang="en-US" sz="2400" i="1" dirty="0">
                <a:latin typeface="Times" pitchFamily="2" charset="0"/>
              </a:rPr>
              <a:t>Other effects: </a:t>
            </a:r>
            <a:r>
              <a:rPr lang="en-US" sz="2400" dirty="0">
                <a:latin typeface="Times" pitchFamily="2" charset="0"/>
              </a:rPr>
              <a:t>Defects in platelet function and clotting factors prolong bleeding time and contribute to bruising, GI bleeding, and anemia. </a:t>
            </a:r>
            <a:endParaRPr lang="en-US" sz="2400" dirty="0">
              <a:latin typeface="Times" pitchFamily="2" charset="0"/>
            </a:endParaRPr>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659027" y="1441621"/>
              <a:ext cx="9916297" cy="82379"/>
            </p14:xfrm>
          </p:contentPart>
        </mc:Choice>
        <mc:Fallback xmlns="">
          <p:pic>
            <p:nvPicPr>
              <p:cNvPr id="5" name="Ink 4"/>
            </p:nvPicPr>
            <p:blipFill>
              <a:blip/>
            </p:blipFill>
            <p:spPr>
              <a:xfrm>
                <a:off x="659027" y="1441621"/>
                <a:ext cx="9916297" cy="82379"/>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617837" y="1812324"/>
              <a:ext cx="659027" cy="41189"/>
            </p14:xfrm>
          </p:contentPart>
        </mc:Choice>
        <mc:Fallback xmlns="">
          <p:pic>
            <p:nvPicPr>
              <p:cNvPr id="6" name="Ink 5"/>
            </p:nvPicPr>
            <p:blipFill>
              <a:blip/>
            </p:blipFill>
            <p:spPr>
              <a:xfrm>
                <a:off x="617837" y="1812324"/>
                <a:ext cx="659027" cy="4118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5817972" y="2213918"/>
              <a:ext cx="1925595" cy="185352"/>
            </p14:xfrm>
          </p:contentPart>
        </mc:Choice>
        <mc:Fallback xmlns="">
          <p:pic>
            <p:nvPicPr>
              <p:cNvPr id="7" name="Ink 6"/>
            </p:nvPicPr>
            <p:blipFill>
              <a:blip/>
            </p:blipFill>
            <p:spPr>
              <a:xfrm>
                <a:off x="5817972" y="2213918"/>
                <a:ext cx="1925595" cy="18535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8123532" y="2310514"/>
              <a:ext cx="2463695" cy="36320"/>
            </p14:xfrm>
          </p:contentPart>
        </mc:Choice>
        <mc:Fallback xmlns="">
          <p:pic>
            <p:nvPicPr>
              <p:cNvPr id="8" name="Ink 7"/>
            </p:nvPicPr>
            <p:blipFill>
              <a:blip/>
            </p:blipFill>
            <p:spPr>
              <a:xfrm>
                <a:off x="8123532" y="2310514"/>
                <a:ext cx="2463695" cy="3632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550850" y="2655552"/>
              <a:ext cx="1198554" cy="42374"/>
            </p14:xfrm>
          </p:contentPart>
        </mc:Choice>
        <mc:Fallback xmlns="">
          <p:pic>
            <p:nvPicPr>
              <p:cNvPr id="9" name="Ink 8"/>
            </p:nvPicPr>
            <p:blipFill>
              <a:blip/>
            </p:blipFill>
            <p:spPr>
              <a:xfrm>
                <a:off x="550850" y="2655552"/>
                <a:ext cx="1198554" cy="4237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3644088" y="2643446"/>
              <a:ext cx="3371689" cy="30266"/>
            </p14:xfrm>
          </p:contentPart>
        </mc:Choice>
        <mc:Fallback xmlns="">
          <p:pic>
            <p:nvPicPr>
              <p:cNvPr id="10" name="Ink 9"/>
            </p:nvPicPr>
            <p:blipFill>
              <a:blip/>
            </p:blipFill>
            <p:spPr>
              <a:xfrm>
                <a:off x="3644088" y="2643446"/>
                <a:ext cx="3371689" cy="3026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599276" y="3430375"/>
              <a:ext cx="1628339" cy="51453"/>
            </p14:xfrm>
          </p:contentPart>
        </mc:Choice>
        <mc:Fallback xmlns="">
          <p:pic>
            <p:nvPicPr>
              <p:cNvPr id="11" name="Ink 10"/>
            </p:nvPicPr>
            <p:blipFill>
              <a:blip/>
            </p:blipFill>
            <p:spPr>
              <a:xfrm>
                <a:off x="599276" y="3430375"/>
                <a:ext cx="1628339" cy="5145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2990331" y="3884373"/>
              <a:ext cx="3756075" cy="90799"/>
            </p14:xfrm>
          </p:contentPart>
        </mc:Choice>
        <mc:Fallback xmlns="">
          <p:pic>
            <p:nvPicPr>
              <p:cNvPr id="12" name="Ink 11"/>
            </p:nvPicPr>
            <p:blipFill>
              <a:blip/>
            </p:blipFill>
            <p:spPr>
              <a:xfrm>
                <a:off x="2990331" y="3884373"/>
                <a:ext cx="3756075" cy="9079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381358" y="3932799"/>
              <a:ext cx="2130762" cy="30267"/>
            </p14:xfrm>
          </p:contentPart>
        </mc:Choice>
        <mc:Fallback xmlns="">
          <p:pic>
            <p:nvPicPr>
              <p:cNvPr id="13" name="Ink 12"/>
            </p:nvPicPr>
            <p:blipFill>
              <a:blip/>
            </p:blipFill>
            <p:spPr>
              <a:xfrm>
                <a:off x="381358" y="3932799"/>
                <a:ext cx="2130762" cy="3026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3456435" y="4386797"/>
              <a:ext cx="2366842" cy="54480"/>
            </p14:xfrm>
          </p:contentPart>
        </mc:Choice>
        <mc:Fallback xmlns="">
          <p:pic>
            <p:nvPicPr>
              <p:cNvPr id="14" name="Ink 13"/>
            </p:nvPicPr>
            <p:blipFill>
              <a:blip/>
            </p:blipFill>
            <p:spPr>
              <a:xfrm>
                <a:off x="3456435" y="4386797"/>
                <a:ext cx="2366842" cy="544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6931031" y="4865008"/>
              <a:ext cx="3922540" cy="60533"/>
            </p14:xfrm>
          </p:contentPart>
        </mc:Choice>
        <mc:Fallback xmlns="">
          <p:pic>
            <p:nvPicPr>
              <p:cNvPr id="15" name="Ink 14"/>
            </p:nvPicPr>
            <p:blipFill>
              <a:blip/>
            </p:blipFill>
            <p:spPr>
              <a:xfrm>
                <a:off x="6931031" y="4865008"/>
                <a:ext cx="3922540" cy="6053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1507272" y="4889221"/>
              <a:ext cx="1622285" cy="42373"/>
            </p14:xfrm>
          </p:contentPart>
        </mc:Choice>
        <mc:Fallback xmlns="">
          <p:pic>
            <p:nvPicPr>
              <p:cNvPr id="16" name="Ink 15"/>
            </p:nvPicPr>
            <p:blipFill>
              <a:blip/>
            </p:blipFill>
            <p:spPr>
              <a:xfrm>
                <a:off x="1507272" y="4889221"/>
                <a:ext cx="1622285" cy="4237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3311156" y="4895274"/>
              <a:ext cx="2612001" cy="30267"/>
            </p14:xfrm>
          </p:contentPart>
        </mc:Choice>
        <mc:Fallback xmlns="">
          <p:pic>
            <p:nvPicPr>
              <p:cNvPr id="17" name="Ink 16"/>
            </p:nvPicPr>
            <p:blipFill>
              <a:blip/>
            </p:blipFill>
            <p:spPr>
              <a:xfrm>
                <a:off x="3311156" y="4895274"/>
                <a:ext cx="2612001" cy="3026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1700978" y="5203993"/>
              <a:ext cx="1495165" cy="36319"/>
            </p14:xfrm>
          </p:contentPart>
        </mc:Choice>
        <mc:Fallback xmlns="">
          <p:pic>
            <p:nvPicPr>
              <p:cNvPr id="18" name="Ink 17"/>
            </p:nvPicPr>
            <p:blipFill>
              <a:blip/>
            </p:blipFill>
            <p:spPr>
              <a:xfrm>
                <a:off x="1700978" y="5203993"/>
                <a:ext cx="1495165" cy="363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3474595" y="5216100"/>
              <a:ext cx="1262114" cy="60532"/>
            </p14:xfrm>
          </p:contentPart>
        </mc:Choice>
        <mc:Fallback xmlns="">
          <p:pic>
            <p:nvPicPr>
              <p:cNvPr id="19" name="Ink 18"/>
            </p:nvPicPr>
            <p:blipFill>
              <a:blip/>
            </p:blipFill>
            <p:spPr>
              <a:xfrm>
                <a:off x="3474595" y="5216100"/>
                <a:ext cx="1262114" cy="6053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5526665" y="5203993"/>
              <a:ext cx="4188885" cy="72639"/>
            </p14:xfrm>
          </p:contentPart>
        </mc:Choice>
        <mc:Fallback xmlns="">
          <p:pic>
            <p:nvPicPr>
              <p:cNvPr id="20" name="Ink 19"/>
            </p:nvPicPr>
            <p:blipFill>
              <a:blip/>
            </p:blipFill>
            <p:spPr>
              <a:xfrm>
                <a:off x="5526665" y="5203993"/>
                <a:ext cx="4188885" cy="7263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593223" y="5688257"/>
              <a:ext cx="3386823" cy="54480"/>
            </p14:xfrm>
          </p:contentPart>
        </mc:Choice>
        <mc:Fallback xmlns="">
          <p:pic>
            <p:nvPicPr>
              <p:cNvPr id="21" name="Ink 20"/>
            </p:nvPicPr>
            <p:blipFill>
              <a:blip/>
            </p:blipFill>
            <p:spPr>
              <a:xfrm>
                <a:off x="593223" y="5688257"/>
                <a:ext cx="3386823" cy="5448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4243365" y="5730630"/>
              <a:ext cx="2024829" cy="84747"/>
            </p14:xfrm>
          </p:contentPart>
        </mc:Choice>
        <mc:Fallback xmlns="">
          <p:pic>
            <p:nvPicPr>
              <p:cNvPr id="22" name="Ink 21"/>
            </p:nvPicPr>
            <p:blipFill>
              <a:blip/>
            </p:blipFill>
            <p:spPr>
              <a:xfrm>
                <a:off x="4243365" y="5730630"/>
                <a:ext cx="2024829" cy="8474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6452821" y="5712470"/>
              <a:ext cx="671916" cy="24213"/>
            </p14:xfrm>
          </p:contentPart>
        </mc:Choice>
        <mc:Fallback xmlns="">
          <p:pic>
            <p:nvPicPr>
              <p:cNvPr id="23" name="Ink 22"/>
            </p:nvPicPr>
            <p:blipFill>
              <a:blip/>
            </p:blipFill>
            <p:spPr>
              <a:xfrm>
                <a:off x="6452821" y="5712470"/>
                <a:ext cx="671916" cy="2421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8238545" y="5688257"/>
              <a:ext cx="605330" cy="18160"/>
            </p14:xfrm>
          </p:contentPart>
        </mc:Choice>
        <mc:Fallback xmlns="">
          <p:pic>
            <p:nvPicPr>
              <p:cNvPr id="24" name="Ink 23"/>
            </p:nvPicPr>
            <p:blipFill>
              <a:blip/>
            </p:blipFill>
            <p:spPr>
              <a:xfrm>
                <a:off x="8238545" y="5688257"/>
                <a:ext cx="605330" cy="1816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3625928" y="6178574"/>
              <a:ext cx="1918897" cy="48426"/>
            </p14:xfrm>
          </p:contentPart>
        </mc:Choice>
        <mc:Fallback xmlns="">
          <p:pic>
            <p:nvPicPr>
              <p:cNvPr id="25" name="Ink 24"/>
            </p:nvPicPr>
            <p:blipFill>
              <a:blip/>
            </p:blipFill>
            <p:spPr>
              <a:xfrm>
                <a:off x="3625928" y="6178574"/>
                <a:ext cx="1918897" cy="4842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6265168" y="6154361"/>
              <a:ext cx="1688871" cy="75666"/>
            </p14:xfrm>
          </p:contentPart>
        </mc:Choice>
        <mc:Fallback xmlns="">
          <p:pic>
            <p:nvPicPr>
              <p:cNvPr id="26" name="Ink 25"/>
            </p:nvPicPr>
            <p:blipFill>
              <a:blip/>
            </p:blipFill>
            <p:spPr>
              <a:xfrm>
                <a:off x="6265168" y="6154361"/>
                <a:ext cx="1688871" cy="7566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3819634" y="6511506"/>
              <a:ext cx="1307513" cy="45400"/>
            </p14:xfrm>
          </p:contentPart>
        </mc:Choice>
        <mc:Fallback xmlns="">
          <p:pic>
            <p:nvPicPr>
              <p:cNvPr id="27" name="Ink 26"/>
            </p:nvPicPr>
            <p:blipFill>
              <a:blip/>
            </p:blipFill>
            <p:spPr>
              <a:xfrm>
                <a:off x="3819634" y="6511506"/>
                <a:ext cx="1307513" cy="4540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6089622" y="6469133"/>
              <a:ext cx="720343" cy="48427"/>
            </p14:xfrm>
          </p:contentPart>
        </mc:Choice>
        <mc:Fallback xmlns="">
          <p:pic>
            <p:nvPicPr>
              <p:cNvPr id="28" name="Ink 27"/>
            </p:nvPicPr>
            <p:blipFill>
              <a:blip/>
            </p:blipFill>
            <p:spPr>
              <a:xfrm>
                <a:off x="6089622" y="6469133"/>
                <a:ext cx="720343" cy="4842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4" name="Ink 3"/>
              <p14:cNvContentPartPr/>
              <p14:nvPr/>
            </p14:nvContentPartPr>
            <p14:xfrm>
              <a:off x="3150110" y="1602241"/>
              <a:ext cx="1245749" cy="66334"/>
            </p14:xfrm>
          </p:contentPart>
        </mc:Choice>
        <mc:Fallback xmlns="">
          <p:pic>
            <p:nvPicPr>
              <p:cNvPr id="4" name="Ink 3"/>
            </p:nvPicPr>
            <p:blipFill>
              <a:blip/>
            </p:blipFill>
            <p:spPr>
              <a:xfrm>
                <a:off x="3150110" y="1602241"/>
                <a:ext cx="1245749" cy="6633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Ink 28"/>
              <p14:cNvContentPartPr/>
              <p14:nvPr/>
            </p14:nvContentPartPr>
            <p14:xfrm>
              <a:off x="5212743" y="1342004"/>
              <a:ext cx="2912703" cy="352085"/>
            </p14:xfrm>
          </p:contentPart>
        </mc:Choice>
        <mc:Fallback xmlns="">
          <p:pic>
            <p:nvPicPr>
              <p:cNvPr id="29" name="Ink 28"/>
            </p:nvPicPr>
            <p:blipFill>
              <a:blip/>
            </p:blipFill>
            <p:spPr>
              <a:xfrm>
                <a:off x="5212743" y="1342004"/>
                <a:ext cx="2912703" cy="35208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Ink 29"/>
              <p14:cNvContentPartPr/>
              <p14:nvPr/>
            </p14:nvContentPartPr>
            <p14:xfrm>
              <a:off x="7739979" y="1280772"/>
              <a:ext cx="730091" cy="398009"/>
            </p14:xfrm>
          </p:contentPart>
        </mc:Choice>
        <mc:Fallback xmlns="">
          <p:pic>
            <p:nvPicPr>
              <p:cNvPr id="30" name="Ink 29"/>
            </p:nvPicPr>
            <p:blipFill>
              <a:blip/>
            </p:blipFill>
            <p:spPr>
              <a:xfrm>
                <a:off x="7739979" y="1280772"/>
                <a:ext cx="730091" cy="39800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Ink 30"/>
              <p14:cNvContentPartPr/>
              <p14:nvPr/>
            </p14:nvContentPartPr>
            <p14:xfrm>
              <a:off x="8699819" y="1285875"/>
              <a:ext cx="821990" cy="418419"/>
            </p14:xfrm>
          </p:contentPart>
        </mc:Choice>
        <mc:Fallback xmlns="">
          <p:pic>
            <p:nvPicPr>
              <p:cNvPr id="31" name="Ink 30"/>
            </p:nvPicPr>
            <p:blipFill>
              <a:blip/>
            </p:blipFill>
            <p:spPr>
              <a:xfrm>
                <a:off x="8699819" y="1285875"/>
                <a:ext cx="821990" cy="41841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Ink 31"/>
              <p14:cNvContentPartPr/>
              <p14:nvPr/>
            </p14:nvContentPartPr>
            <p14:xfrm>
              <a:off x="5621186" y="2500312"/>
              <a:ext cx="5105" cy="17859"/>
            </p14:xfrm>
          </p:contentPart>
        </mc:Choice>
        <mc:Fallback xmlns="">
          <p:pic>
            <p:nvPicPr>
              <p:cNvPr id="32" name="Ink 31"/>
            </p:nvPicPr>
            <p:blipFill>
              <a:blip/>
            </p:blipFill>
            <p:spPr>
              <a:xfrm>
                <a:off x="5621186" y="2500312"/>
                <a:ext cx="5105" cy="178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Ink 32"/>
              <p14:cNvContentPartPr/>
              <p14:nvPr/>
            </p14:nvContentPartPr>
            <p14:xfrm>
              <a:off x="5662030" y="2454388"/>
              <a:ext cx="2067738" cy="76540"/>
            </p14:xfrm>
          </p:contentPart>
        </mc:Choice>
        <mc:Fallback xmlns="">
          <p:pic>
            <p:nvPicPr>
              <p:cNvPr id="33" name="Ink 32"/>
            </p:nvPicPr>
            <p:blipFill>
              <a:blip/>
            </p:blipFill>
            <p:spPr>
              <a:xfrm>
                <a:off x="5662030" y="2454388"/>
                <a:ext cx="2067738" cy="7654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Ink 33"/>
              <p14:cNvContentPartPr/>
              <p14:nvPr/>
            </p14:nvContentPartPr>
            <p14:xfrm>
              <a:off x="8133105" y="2408464"/>
              <a:ext cx="2537447" cy="48475"/>
            </p14:xfrm>
          </p:contentPart>
        </mc:Choice>
        <mc:Fallback xmlns="">
          <p:pic>
            <p:nvPicPr>
              <p:cNvPr id="34" name="Ink 33"/>
            </p:nvPicPr>
            <p:blipFill>
              <a:blip/>
            </p:blipFill>
            <p:spPr>
              <a:xfrm>
                <a:off x="8133105" y="2408464"/>
                <a:ext cx="2537447" cy="4847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Ink 34"/>
              <p14:cNvContentPartPr/>
              <p14:nvPr/>
            </p14:nvContentPartPr>
            <p14:xfrm>
              <a:off x="566713" y="2750343"/>
              <a:ext cx="1146191" cy="45924"/>
            </p14:xfrm>
          </p:contentPart>
        </mc:Choice>
        <mc:Fallback xmlns="">
          <p:pic>
            <p:nvPicPr>
              <p:cNvPr id="35" name="Ink 34"/>
            </p:nvPicPr>
            <p:blipFill>
              <a:blip/>
            </p:blipFill>
            <p:spPr>
              <a:xfrm>
                <a:off x="566713" y="2750343"/>
                <a:ext cx="1146191" cy="4592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Ink 35"/>
              <p14:cNvContentPartPr/>
              <p14:nvPr/>
            </p14:nvContentPartPr>
            <p14:xfrm>
              <a:off x="3711718" y="2729932"/>
              <a:ext cx="1197246" cy="35719"/>
            </p14:xfrm>
          </p:contentPart>
        </mc:Choice>
        <mc:Fallback xmlns="">
          <p:pic>
            <p:nvPicPr>
              <p:cNvPr id="36" name="Ink 35"/>
            </p:nvPicPr>
            <p:blipFill>
              <a:blip/>
            </p:blipFill>
            <p:spPr>
              <a:xfrm>
                <a:off x="3711718" y="2729932"/>
                <a:ext cx="1197246" cy="357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Ink 36"/>
              <p14:cNvContentPartPr/>
              <p14:nvPr/>
            </p14:nvContentPartPr>
            <p14:xfrm>
              <a:off x="5580341" y="2775857"/>
              <a:ext cx="1511236" cy="22962"/>
            </p14:xfrm>
          </p:contentPart>
        </mc:Choice>
        <mc:Fallback xmlns="">
          <p:pic>
            <p:nvPicPr>
              <p:cNvPr id="37" name="Ink 36"/>
            </p:nvPicPr>
            <p:blipFill>
              <a:blip/>
            </p:blipFill>
            <p:spPr>
              <a:xfrm>
                <a:off x="5580341" y="2775857"/>
                <a:ext cx="1511236" cy="2296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8" name="Ink 37"/>
              <p14:cNvContentPartPr/>
              <p14:nvPr/>
            </p14:nvContentPartPr>
            <p14:xfrm>
              <a:off x="7637869" y="2495209"/>
              <a:ext cx="3058211" cy="372496"/>
            </p14:xfrm>
          </p:contentPart>
        </mc:Choice>
        <mc:Fallback xmlns="">
          <p:pic>
            <p:nvPicPr>
              <p:cNvPr id="38" name="Ink 37"/>
            </p:nvPicPr>
            <p:blipFill>
              <a:blip/>
            </p:blipFill>
            <p:spPr>
              <a:xfrm>
                <a:off x="7637869" y="2495209"/>
                <a:ext cx="3058211" cy="37249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9" name="Ink 38"/>
              <p14:cNvContentPartPr/>
              <p14:nvPr/>
            </p14:nvContentPartPr>
            <p14:xfrm>
              <a:off x="592241" y="3087120"/>
              <a:ext cx="704563" cy="91848"/>
            </p14:xfrm>
          </p:contentPart>
        </mc:Choice>
        <mc:Fallback xmlns="">
          <p:pic>
            <p:nvPicPr>
              <p:cNvPr id="39" name="Ink 38"/>
            </p:nvPicPr>
            <p:blipFill>
              <a:blip/>
            </p:blipFill>
            <p:spPr>
              <a:xfrm>
                <a:off x="592241" y="3087120"/>
                <a:ext cx="704563" cy="9184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0" name="Ink 39"/>
              <p14:cNvContentPartPr/>
              <p14:nvPr/>
            </p14:nvContentPartPr>
            <p14:xfrm>
              <a:off x="403336" y="2286000"/>
              <a:ext cx="234854" cy="127566"/>
            </p14:xfrm>
          </p:contentPart>
        </mc:Choice>
        <mc:Fallback xmlns="">
          <p:pic>
            <p:nvPicPr>
              <p:cNvPr id="40" name="Ink 39"/>
            </p:nvPicPr>
            <p:blipFill>
              <a:blip/>
            </p:blipFill>
            <p:spPr>
              <a:xfrm>
                <a:off x="403336" y="2286000"/>
                <a:ext cx="234854" cy="12756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Ink 40"/>
              <p14:cNvContentPartPr/>
              <p14:nvPr/>
            </p14:nvContentPartPr>
            <p14:xfrm>
              <a:off x="1286592" y="3531053"/>
              <a:ext cx="1194694" cy="122464"/>
            </p14:xfrm>
          </p:contentPart>
        </mc:Choice>
        <mc:Fallback xmlns="">
          <p:pic>
            <p:nvPicPr>
              <p:cNvPr id="41" name="Ink 40"/>
            </p:nvPicPr>
            <p:blipFill>
              <a:blip/>
            </p:blipFill>
            <p:spPr>
              <a:xfrm>
                <a:off x="1286592" y="3531053"/>
                <a:ext cx="1194694" cy="12246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2" name="Ink 41"/>
              <p14:cNvContentPartPr/>
              <p14:nvPr/>
            </p14:nvContentPartPr>
            <p14:xfrm>
              <a:off x="2879517" y="3638209"/>
              <a:ext cx="2358754" cy="484755"/>
            </p14:xfrm>
          </p:contentPart>
        </mc:Choice>
        <mc:Fallback xmlns="">
          <p:pic>
            <p:nvPicPr>
              <p:cNvPr id="42" name="Ink 41"/>
            </p:nvPicPr>
            <p:blipFill>
              <a:blip/>
            </p:blipFill>
            <p:spPr>
              <a:xfrm>
                <a:off x="2879517" y="3638209"/>
                <a:ext cx="2358754" cy="48475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3" name="Ink 42"/>
              <p14:cNvContentPartPr/>
              <p14:nvPr/>
            </p14:nvContentPartPr>
            <p14:xfrm>
              <a:off x="6231296" y="4071937"/>
              <a:ext cx="492684" cy="15308"/>
            </p14:xfrm>
          </p:contentPart>
        </mc:Choice>
        <mc:Fallback xmlns="">
          <p:pic>
            <p:nvPicPr>
              <p:cNvPr id="43" name="Ink 42"/>
            </p:nvPicPr>
            <p:blipFill>
              <a:blip/>
            </p:blipFill>
            <p:spPr>
              <a:xfrm>
                <a:off x="6231296" y="4071937"/>
                <a:ext cx="492684" cy="1530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4" name="Ink 43"/>
              <p14:cNvContentPartPr/>
              <p14:nvPr/>
            </p14:nvContentPartPr>
            <p14:xfrm>
              <a:off x="5325065" y="4500562"/>
              <a:ext cx="556502" cy="45924"/>
            </p14:xfrm>
          </p:contentPart>
        </mc:Choice>
        <mc:Fallback xmlns="">
          <p:pic>
            <p:nvPicPr>
              <p:cNvPr id="44" name="Ink 43"/>
            </p:nvPicPr>
            <p:blipFill>
              <a:blip/>
            </p:blipFill>
            <p:spPr>
              <a:xfrm>
                <a:off x="5325065" y="4500562"/>
                <a:ext cx="556502" cy="4592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Ink 45"/>
              <p14:cNvContentPartPr/>
              <p14:nvPr/>
            </p14:nvContentPartPr>
            <p14:xfrm>
              <a:off x="454391" y="4806723"/>
              <a:ext cx="224644" cy="199004"/>
            </p14:xfrm>
          </p:contentPart>
        </mc:Choice>
        <mc:Fallback xmlns="">
          <p:pic>
            <p:nvPicPr>
              <p:cNvPr id="46" name="Ink 45"/>
            </p:nvPicPr>
            <p:blipFill>
              <a:blip/>
            </p:blipFill>
            <p:spPr>
              <a:xfrm>
                <a:off x="454391" y="4806723"/>
                <a:ext cx="224644" cy="199004"/>
              </a:xfrm>
              <a:prstGeom prst="rect"/>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Clinical Effects </a:t>
            </a:r>
            <a:br>
              <a:rPr lang="en-US"/>
            </a:br>
            <a:endParaRPr lang="en-US"/>
          </a:p>
        </p:txBody>
      </p:sp>
      <p:sp>
        <p:nvSpPr>
          <p:cNvPr id="3" name="Content Placeholder 2"/>
          <p:cNvSpPr/>
          <p:nvPr>
            <p:ph idx="1"/>
          </p:nvPr>
        </p:nvSpPr>
        <p:spPr>
          <a:xfrm>
            <a:off x="1069848" y="1701800"/>
            <a:ext cx="10058400" cy="4470400"/>
          </a:xfrm>
        </p:spPr>
        <p:txBody>
          <a:bodyPr>
            <a:normAutofit/>
          </a:bodyPr>
          <a:lstStyle/>
          <a:p>
            <a:r>
              <a:rPr lang="en-US" sz="3200" dirty="0">
                <a:latin typeface="Times" pitchFamily="2" charset="0"/>
              </a:rPr>
              <a:t>Early stages:</a:t>
            </a:r>
            <a:br>
              <a:rPr lang="en-US" sz="3200" dirty="0">
                <a:latin typeface="Times" pitchFamily="2" charset="0"/>
              </a:rPr>
            </a:br>
            <a:r>
              <a:rPr lang="en-US" sz="3200" dirty="0">
                <a:latin typeface="Times" pitchFamily="2" charset="0"/>
              </a:rPr>
              <a:t>Anorexia, Exercise intolerance, Fatigue, Headache, Hypertension, Proteinuria, (blood in urine)</a:t>
            </a:r>
            <a:endParaRPr lang="en-US" sz="3200" dirty="0">
              <a:latin typeface="Times" pitchFamily="2" charset="0"/>
            </a:endParaRPr>
          </a:p>
          <a:p>
            <a:r>
              <a:rPr lang="en-US" sz="3200" dirty="0">
                <a:latin typeface="Times" pitchFamily="2" charset="0"/>
              </a:rPr>
              <a:t> Advanced stages: </a:t>
            </a:r>
            <a:endParaRPr lang="en-US" sz="3200" dirty="0">
              <a:latin typeface="Times" pitchFamily="2" charset="0"/>
            </a:endParaRPr>
          </a:p>
          <a:p>
            <a:pPr lvl="1"/>
            <a:r>
              <a:rPr lang="en-US" sz="2800" b="1" dirty="0">
                <a:latin typeface="Times" pitchFamily="2" charset="0"/>
              </a:rPr>
              <a:t>Anemia, bleeding tendency, Cardiovascular disease</a:t>
            </a:r>
            <a:r>
              <a:rPr lang="en-US" sz="2800" dirty="0">
                <a:latin typeface="Times" pitchFamily="2" charset="0"/>
              </a:rPr>
              <a:t>, Electrolyte imbalances, Fluid retention, edema, Hormonal abnormalities, Itching, Metabolic acidosis, Nausea and vomiting, Peripheral neuropathy, Protein-energy malnutrition, Reduced immunity, </a:t>
            </a:r>
            <a:r>
              <a:rPr lang="en-US" sz="2800" b="1" dirty="0">
                <a:latin typeface="Times" pitchFamily="2" charset="0"/>
              </a:rPr>
              <a:t>Renal osteodystrophy ( bone and mineral density disorders)</a:t>
            </a:r>
            <a:endParaRPr lang="en-US" sz="2800" b="1" dirty="0">
              <a:latin typeface="Times" pitchFamily="2" charset="0"/>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Laboratory Values </a:t>
            </a:r>
            <a:br>
              <a:rPr lang="en-US"/>
            </a:br>
            <a:endParaRPr lang="en-US"/>
          </a:p>
        </p:txBody>
      </p:sp>
      <p:sp>
        <p:nvSpPr>
          <p:cNvPr id="3" name="Content Placeholder 2"/>
          <p:cNvSpPr/>
          <p:nvPr>
            <p:ph idx="1"/>
          </p:nvPr>
        </p:nvSpPr>
        <p:spPr/>
        <p:txBody>
          <a:bodyPr/>
          <a:lstStyle/>
          <a:p>
            <a:r>
              <a:rPr lang="en-US" sz="3200" dirty="0">
                <a:latin typeface="Times" pitchFamily="2" charset="0"/>
              </a:rPr>
              <a:t>Potassium: 3.5-5.1 </a:t>
            </a:r>
            <a:r>
              <a:rPr lang="en-US" sz="3200" dirty="0" err="1">
                <a:latin typeface="Times" pitchFamily="2" charset="0"/>
              </a:rPr>
              <a:t>mEq</a:t>
            </a:r>
            <a:r>
              <a:rPr lang="en-US" sz="3200" dirty="0">
                <a:latin typeface="Times" pitchFamily="2" charset="0"/>
              </a:rPr>
              <a:t>/L </a:t>
            </a:r>
            <a:endParaRPr lang="en-US" sz="3200" dirty="0">
              <a:latin typeface="Times" pitchFamily="2" charset="0"/>
            </a:endParaRPr>
          </a:p>
          <a:p>
            <a:r>
              <a:rPr lang="en-US" sz="3200" dirty="0">
                <a:latin typeface="Times" pitchFamily="2" charset="0"/>
              </a:rPr>
              <a:t>Sodium: 135-145 </a:t>
            </a:r>
            <a:r>
              <a:rPr lang="en-US" sz="3200" dirty="0" err="1">
                <a:latin typeface="Times" pitchFamily="2" charset="0"/>
              </a:rPr>
              <a:t>mEq</a:t>
            </a:r>
            <a:r>
              <a:rPr lang="en-US" sz="3200" dirty="0">
                <a:latin typeface="Times" pitchFamily="2" charset="0"/>
              </a:rPr>
              <a:t>/L </a:t>
            </a:r>
            <a:endParaRPr lang="en-US" sz="3200" dirty="0">
              <a:latin typeface="Times" pitchFamily="2" charset="0"/>
            </a:endParaRPr>
          </a:p>
          <a:p>
            <a:r>
              <a:rPr lang="en-US" sz="3200" dirty="0">
                <a:latin typeface="Times" pitchFamily="2" charset="0"/>
              </a:rPr>
              <a:t>Phosphate: 3.0-4.5 mg/</a:t>
            </a:r>
            <a:r>
              <a:rPr lang="en-US" sz="3200" dirty="0" err="1">
                <a:latin typeface="Times" pitchFamily="2" charset="0"/>
              </a:rPr>
              <a:t>dL</a:t>
            </a:r>
            <a:r>
              <a:rPr lang="en-US" sz="3200" dirty="0">
                <a:latin typeface="Times" pitchFamily="2" charset="0"/>
              </a:rPr>
              <a:t> (1.0-1.5 mmol/L) </a:t>
            </a:r>
            <a:endParaRPr lang="en-US" sz="3200" dirty="0">
              <a:latin typeface="Times" pitchFamily="2" charset="0"/>
            </a:endParaRPr>
          </a:p>
          <a:p>
            <a:r>
              <a:rPr lang="en-US" sz="3200" dirty="0">
                <a:latin typeface="Times" pitchFamily="2" charset="0"/>
              </a:rPr>
              <a:t>Creatinine (serum): 0.6-1.2 mg/</a:t>
            </a:r>
            <a:r>
              <a:rPr lang="en-US" sz="3200" dirty="0" err="1">
                <a:latin typeface="Times" pitchFamily="2" charset="0"/>
              </a:rPr>
              <a:t>dL</a:t>
            </a:r>
            <a:r>
              <a:rPr lang="en-US" sz="3200" dirty="0">
                <a:latin typeface="Times" pitchFamily="2" charset="0"/>
              </a:rPr>
              <a:t> </a:t>
            </a:r>
            <a:endParaRPr lang="en-US" sz="3200" dirty="0">
              <a:latin typeface="Times" pitchFamily="2" charset="0"/>
            </a:endParaRPr>
          </a:p>
          <a:p>
            <a:r>
              <a:rPr lang="en-US" sz="3200" dirty="0">
                <a:latin typeface="Times" pitchFamily="2" charset="0"/>
              </a:rPr>
              <a:t>Urea nitrogen (BUN)(End product of protein metabolism converted in the liver to form urea) (plasma or serum): 8-23 mg/</a:t>
            </a:r>
            <a:r>
              <a:rPr lang="en-US" sz="3200" dirty="0" err="1">
                <a:latin typeface="Times" pitchFamily="2" charset="0"/>
              </a:rPr>
              <a:t>dL</a:t>
            </a:r>
            <a:r>
              <a:rPr lang="en-US" sz="3200" dirty="0">
                <a:latin typeface="Times" pitchFamily="2" charset="0"/>
              </a:rPr>
              <a:t> </a:t>
            </a:r>
            <a:endParaRPr lang="en-US" sz="3200" dirty="0">
              <a:latin typeface="Times" pitchFamily="2" charset="0"/>
            </a:endParaRPr>
          </a:p>
          <a:p>
            <a:endParaRPr lang="en-US" dirty="0"/>
          </a:p>
        </p:txBody>
      </p:sp>
      <p:sp>
        <p:nvSpPr>
          <p:cNvPr id="4" name="TextBox 3"/>
          <p:cNvSpPr txBox="1"/>
          <p:nvPr/>
        </p:nvSpPr>
        <p:spPr>
          <a:xfrm>
            <a:off x="7600950" y="6019800"/>
            <a:ext cx="2924175" cy="584775"/>
          </a:xfrm>
          <a:prstGeom prst="rect">
            <a:avLst/>
          </a:prstGeom>
          <a:noFill/>
        </p:spPr>
        <p:txBody>
          <a:bodyPr wrap="square" rtlCol="0">
            <a:spAutoFit/>
          </a:bodyPr>
          <a:lstStyle/>
          <a:p>
            <a:r>
              <a:rPr lang="en-US" sz="1400"/>
              <a:t>TMCE, 2017 </a:t>
            </a:r>
            <a:endParaRPr lang="en-US" sz="1400"/>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p:nvPr>
            <p:ph type="title"/>
          </p:nvPr>
        </p:nvSpPr>
        <p:spPr/>
        <p:txBody>
          <a:bodyPr/>
          <a:lstStyle/>
          <a:p>
            <a:r>
              <a:rPr lang="en-US"/>
              <a:t>2</a:t>
            </a:r>
            <a:r>
              <a:rPr lang="en-US" baseline="30000"/>
              <a:t>nd</a:t>
            </a:r>
            <a:r>
              <a:rPr lang="en-US"/>
              <a:t> question TLC calculations</a:t>
            </a:r>
            <a:endParaRPr lang="en-US"/>
          </a:p>
        </p:txBody>
      </p:sp>
      <p:sp>
        <p:nvSpPr>
          <p:cNvPr id="5" name="Content Placeholder 4"/>
          <p:cNvSpPr/>
          <p:nvPr>
            <p:ph idx="1"/>
          </p:nvPr>
        </p:nvSpPr>
        <p:spPr>
          <a:xfrm>
            <a:off x="1069848" y="2121408"/>
            <a:ext cx="6098596" cy="3748814"/>
          </a:xfrm>
        </p:spPr>
        <p:txBody>
          <a:bodyPr/>
          <a:lstStyle/>
          <a:p>
            <a:pPr marL="0" indent="0">
              <a:buNone/>
            </a:pPr>
            <a:r>
              <a:rPr lang="en-US"/>
              <a:t>Saturated Fat (&lt;7%):</a:t>
            </a:r>
            <a:endParaRPr lang="en-US"/>
          </a:p>
          <a:p>
            <a:r>
              <a:rPr lang="en-US"/>
              <a:t>2850 x 0.07 = 199.5 kcals</a:t>
            </a:r>
            <a:endParaRPr lang="en-US"/>
          </a:p>
          <a:p>
            <a:r>
              <a:rPr lang="en-US"/>
              <a:t>199.5 kcals/ (9 kcals/g) = 22 grams</a:t>
            </a:r>
            <a:endParaRPr lang="en-US"/>
          </a:p>
          <a:p>
            <a:pPr marL="0" indent="0">
              <a:buNone/>
            </a:pPr>
            <a:r>
              <a:rPr lang="en-US"/>
              <a:t>Rec intake: &lt;22 grams</a:t>
            </a:r>
            <a:endParaRPr lang="en-US"/>
          </a:p>
          <a:p>
            <a:pPr marL="0" indent="0">
              <a:buNone/>
            </a:pPr>
            <a:endParaRPr lang="en-US"/>
          </a:p>
          <a:p>
            <a:pPr marL="0" indent="0">
              <a:buNone/>
            </a:pPr>
            <a:r>
              <a:rPr lang="en-US"/>
              <a:t>Polyunsaturated Fat (&lt;10%):</a:t>
            </a:r>
            <a:endParaRPr lang="en-US"/>
          </a:p>
          <a:p>
            <a:r>
              <a:rPr lang="en-US"/>
              <a:t>2850 x 0.10 = 285 kcals</a:t>
            </a:r>
            <a:endParaRPr lang="en-US"/>
          </a:p>
          <a:p>
            <a:r>
              <a:rPr lang="en-US"/>
              <a:t>285 kcals/ (9 kcals/g) = 31.66 ≈ 32 grams</a:t>
            </a:r>
            <a:endParaRPr lang="en-US"/>
          </a:p>
          <a:p>
            <a:endParaRPr lang="en-US"/>
          </a:p>
        </p:txBody>
      </p:sp>
      <p:sp>
        <p:nvSpPr>
          <p:cNvPr id="6" name="TextBox 5"/>
          <p:cNvSpPr txBox="1"/>
          <p:nvPr/>
        </p:nvSpPr>
        <p:spPr>
          <a:xfrm>
            <a:off x="7811911" y="1941689"/>
            <a:ext cx="2957689" cy="2862322"/>
          </a:xfrm>
          <a:prstGeom prst="rect">
            <a:avLst/>
          </a:prstGeom>
          <a:noFill/>
        </p:spPr>
        <p:txBody>
          <a:bodyPr wrap="square" rtlCol="0">
            <a:spAutoFit/>
          </a:bodyPr>
          <a:lstStyle/>
          <a:p>
            <a:r>
              <a:rPr lang="en-US"/>
              <a:t>Carbohydrate (50 – 60%):</a:t>
            </a:r>
            <a:endParaRPr lang="en-US"/>
          </a:p>
          <a:p>
            <a:r>
              <a:rPr lang="en-US"/>
              <a:t>2850 x 0.50 = 1425 kcals</a:t>
            </a:r>
            <a:endParaRPr lang="en-US"/>
          </a:p>
          <a:p>
            <a:r>
              <a:rPr lang="en-US"/>
              <a:t>1425 kcals/ (4 kcals/g) ≈ 356 grams</a:t>
            </a:r>
            <a:endParaRPr lang="en-US"/>
          </a:p>
          <a:p>
            <a:r>
              <a:rPr lang="en-US"/>
              <a:t>2850 x 0.60 = 1710 kcals</a:t>
            </a:r>
            <a:endParaRPr lang="en-US"/>
          </a:p>
          <a:p>
            <a:r>
              <a:rPr lang="en-US"/>
              <a:t>1710 kcals/ (4 kcals/g) ≈ 428 grams</a:t>
            </a:r>
            <a:endParaRPr lang="en-US"/>
          </a:p>
          <a:p>
            <a:r>
              <a:rPr lang="en-US"/>
              <a:t>Rec intake: 356 – 428 grams</a:t>
            </a:r>
            <a:endParaRPr lang="en-US"/>
          </a:p>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CKD Treatment </a:t>
            </a:r>
            <a:br>
              <a:rPr lang="en-US"/>
            </a:br>
            <a:endParaRPr lang="en-US"/>
          </a:p>
        </p:txBody>
      </p:sp>
      <p:sp>
        <p:nvSpPr>
          <p:cNvPr id="3" name="Content Placeholder 2"/>
          <p:cNvSpPr/>
          <p:nvPr>
            <p:ph idx="1"/>
          </p:nvPr>
        </p:nvSpPr>
        <p:spPr>
          <a:xfrm>
            <a:off x="771525" y="1524000"/>
            <a:ext cx="11801475" cy="4648200"/>
          </a:xfrm>
        </p:spPr>
        <p:txBody>
          <a:bodyPr>
            <a:normAutofit fontScale="92500" lnSpcReduction="10000"/>
          </a:bodyPr>
          <a:lstStyle/>
          <a:p>
            <a:r>
              <a:rPr lang="en-US" dirty="0">
                <a:latin typeface="Times" pitchFamily="2" charset="0"/>
              </a:rPr>
              <a:t>Treat underlying disease, delay progression </a:t>
            </a:r>
            <a:endParaRPr lang="en-US" dirty="0">
              <a:latin typeface="Times" pitchFamily="2" charset="0"/>
            </a:endParaRPr>
          </a:p>
          <a:p>
            <a:pPr lvl="1"/>
            <a:r>
              <a:rPr lang="en-US" dirty="0">
                <a:latin typeface="Times" pitchFamily="2" charset="0"/>
              </a:rPr>
              <a:t>Type 2 diabetes: glucose control </a:t>
            </a:r>
            <a:endParaRPr lang="en-US" dirty="0">
              <a:latin typeface="Times" pitchFamily="2" charset="0"/>
            </a:endParaRPr>
          </a:p>
          <a:p>
            <a:pPr lvl="1"/>
            <a:r>
              <a:rPr lang="en-US" dirty="0">
                <a:latin typeface="Times" pitchFamily="2" charset="0"/>
              </a:rPr>
              <a:t>Treat hypertension: ACE inhibitors </a:t>
            </a:r>
            <a:endParaRPr lang="en-US" dirty="0">
              <a:latin typeface="Times" pitchFamily="2" charset="0"/>
            </a:endParaRPr>
          </a:p>
          <a:p>
            <a:pPr lvl="1"/>
            <a:r>
              <a:rPr lang="en-US" dirty="0">
                <a:latin typeface="Times" pitchFamily="2" charset="0"/>
              </a:rPr>
              <a:t>Avoid nephrotoxins </a:t>
            </a:r>
            <a:endParaRPr lang="en-US" dirty="0">
              <a:latin typeface="Times" pitchFamily="2" charset="0"/>
            </a:endParaRPr>
          </a:p>
          <a:p>
            <a:pPr lvl="1"/>
            <a:r>
              <a:rPr lang="en-US" dirty="0">
                <a:latin typeface="Times" pitchFamily="2" charset="0"/>
              </a:rPr>
              <a:t>Reduce proteinuria </a:t>
            </a:r>
            <a:endParaRPr lang="en-US" dirty="0">
              <a:latin typeface="Times" pitchFamily="2" charset="0"/>
            </a:endParaRPr>
          </a:p>
          <a:p>
            <a:pPr lvl="1"/>
            <a:r>
              <a:rPr lang="en-US" dirty="0">
                <a:latin typeface="Times" pitchFamily="2" charset="0"/>
              </a:rPr>
              <a:t>Phosphate binders (taken with food) </a:t>
            </a:r>
            <a:r>
              <a:rPr lang="en-US" dirty="0">
                <a:latin typeface="Times" pitchFamily="2" charset="0"/>
                <a:sym typeface="Wingdings" charset="2"/>
              </a:rPr>
              <a:t></a:t>
            </a:r>
            <a:r>
              <a:rPr lang="en-US" dirty="0">
                <a:latin typeface="Times" pitchFamily="2" charset="0"/>
              </a:rPr>
              <a:t> reduce serum phosphorus levels </a:t>
            </a:r>
            <a:endParaRPr lang="en-US" dirty="0">
              <a:latin typeface="Times" pitchFamily="2" charset="0"/>
            </a:endParaRPr>
          </a:p>
          <a:p>
            <a:pPr lvl="1"/>
            <a:r>
              <a:rPr lang="en-US" dirty="0">
                <a:latin typeface="Times" pitchFamily="2" charset="0"/>
              </a:rPr>
              <a:t>sodium bicarbonate reverse acidosis </a:t>
            </a:r>
            <a:endParaRPr lang="en-US" dirty="0">
              <a:latin typeface="Times" pitchFamily="2" charset="0"/>
            </a:endParaRPr>
          </a:p>
          <a:p>
            <a:pPr lvl="1"/>
            <a:r>
              <a:rPr lang="en-US" dirty="0">
                <a:latin typeface="Times" pitchFamily="2" charset="0"/>
              </a:rPr>
              <a:t>Calcitriol </a:t>
            </a:r>
            <a:r>
              <a:rPr lang="en-US" dirty="0">
                <a:latin typeface="Times" pitchFamily="2" charset="0"/>
                <a:sym typeface="Wingdings" charset="2"/>
              </a:rPr>
              <a:t> </a:t>
            </a:r>
            <a:r>
              <a:rPr lang="en-US" dirty="0">
                <a:latin typeface="Times" pitchFamily="2" charset="0"/>
              </a:rPr>
              <a:t>helps regulate serum calcium and reduce parathyroid hormone levels. </a:t>
            </a:r>
            <a:endParaRPr lang="en-US" dirty="0">
              <a:latin typeface="Times" pitchFamily="2" charset="0"/>
            </a:endParaRPr>
          </a:p>
          <a:p>
            <a:pPr lvl="1"/>
            <a:endParaRPr lang="en-US" dirty="0">
              <a:latin typeface="Times" pitchFamily="2" charset="0"/>
            </a:endParaRPr>
          </a:p>
          <a:p>
            <a:pPr lvl="1"/>
            <a:endParaRPr lang="en-US" dirty="0">
              <a:latin typeface="Times" pitchFamily="2" charset="0"/>
            </a:endParaRPr>
          </a:p>
          <a:p>
            <a:r>
              <a:rPr lang="en-US" dirty="0">
                <a:latin typeface="Times" pitchFamily="2" charset="0"/>
              </a:rPr>
              <a:t>Supplements to bypass loss of kidney functions </a:t>
            </a:r>
            <a:endParaRPr lang="en-US" dirty="0">
              <a:latin typeface="Times" pitchFamily="2" charset="0"/>
            </a:endParaRPr>
          </a:p>
          <a:p>
            <a:pPr lvl="1"/>
            <a:r>
              <a:rPr lang="en-US" dirty="0">
                <a:latin typeface="Times" pitchFamily="2" charset="0"/>
              </a:rPr>
              <a:t>EPO replacement </a:t>
            </a:r>
            <a:endParaRPr lang="en-US" dirty="0">
              <a:latin typeface="Times" pitchFamily="2" charset="0"/>
            </a:endParaRPr>
          </a:p>
          <a:p>
            <a:pPr lvl="1"/>
            <a:r>
              <a:rPr lang="en-US" dirty="0" err="1">
                <a:latin typeface="Times" pitchFamily="2" charset="0"/>
              </a:rPr>
              <a:t>vit</a:t>
            </a:r>
            <a:r>
              <a:rPr lang="en-US" dirty="0">
                <a:latin typeface="Times" pitchFamily="2" charset="0"/>
              </a:rPr>
              <a:t>. D supplementation </a:t>
            </a:r>
            <a:endParaRPr lang="en-US" dirty="0">
              <a:latin typeface="Times" pitchFamily="2" charset="0"/>
            </a:endParaRPr>
          </a:p>
          <a:p>
            <a:r>
              <a:rPr lang="en-US" dirty="0">
                <a:latin typeface="Times" pitchFamily="2" charset="0"/>
              </a:rPr>
              <a:t>Anemia </a:t>
            </a:r>
            <a:endParaRPr lang="en-US" dirty="0">
              <a:latin typeface="Times" pitchFamily="2" charset="0"/>
            </a:endParaRPr>
          </a:p>
          <a:p>
            <a:pPr lvl="1"/>
            <a:r>
              <a:rPr lang="en-US" dirty="0">
                <a:latin typeface="Times" pitchFamily="2" charset="0"/>
              </a:rPr>
              <a:t>due to low Hgb from inadequate endogenous erythropoietin (EPO) </a:t>
            </a:r>
            <a:endParaRPr lang="en-US" dirty="0">
              <a:latin typeface="Times" pitchFamily="2" charset="0"/>
            </a:endParaRP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MNT </a:t>
            </a:r>
            <a:br>
              <a:rPr lang="en-US"/>
            </a:br>
            <a:endParaRPr lang="en-US"/>
          </a:p>
        </p:txBody>
      </p:sp>
      <p:sp>
        <p:nvSpPr>
          <p:cNvPr id="3" name="Content Placeholder 2"/>
          <p:cNvSpPr/>
          <p:nvPr>
            <p:ph idx="1"/>
          </p:nvPr>
        </p:nvSpPr>
        <p:spPr>
          <a:xfrm>
            <a:off x="666750" y="1447800"/>
            <a:ext cx="10461498" cy="4724400"/>
          </a:xfrm>
        </p:spPr>
        <p:txBody>
          <a:bodyPr/>
          <a:lstStyle/>
          <a:p>
            <a:r>
              <a:rPr lang="en-US" dirty="0"/>
              <a:t>Based on CKD Stages</a:t>
            </a:r>
            <a:br>
              <a:rPr lang="en-US" dirty="0"/>
            </a:br>
            <a:r>
              <a:rPr lang="en-US" dirty="0"/>
              <a:t>• Complications common: </a:t>
            </a:r>
            <a:endParaRPr lang="en-US" dirty="0"/>
          </a:p>
          <a:p>
            <a:r>
              <a:rPr lang="en-US" dirty="0"/>
              <a:t> Malnutrition</a:t>
            </a:r>
            <a:endParaRPr lang="en-US" dirty="0"/>
          </a:p>
          <a:p>
            <a:r>
              <a:rPr lang="en-US" dirty="0"/>
              <a:t>CVD</a:t>
            </a:r>
            <a:endParaRPr lang="en-US" dirty="0"/>
          </a:p>
          <a:p>
            <a:r>
              <a:rPr lang="en-US" dirty="0"/>
              <a:t>Bone and mineral disorders </a:t>
            </a:r>
            <a:endParaRPr lang="en-US" dirty="0"/>
          </a:p>
          <a:p>
            <a:r>
              <a:rPr lang="en-US" dirty="0"/>
              <a:t>Anemia </a:t>
            </a:r>
            <a:endParaRPr lang="en-US" dirty="0"/>
          </a:p>
          <a:p>
            <a:r>
              <a:rPr lang="en-US" dirty="0"/>
              <a:t> Many patients have comorbidities </a:t>
            </a:r>
            <a:endParaRPr lang="en-US" dirty="0"/>
          </a:p>
          <a:p>
            <a:pPr lvl="1"/>
            <a:r>
              <a:rPr lang="en-US" dirty="0"/>
              <a:t>Diabetes</a:t>
            </a:r>
            <a:endParaRPr lang="en-US" dirty="0"/>
          </a:p>
          <a:p>
            <a:pPr lvl="1"/>
            <a:r>
              <a:rPr lang="en-US" dirty="0"/>
              <a:t>Hypertension </a:t>
            </a:r>
            <a:endParaRPr lang="en-US" dirty="0"/>
          </a:p>
          <a:p>
            <a:r>
              <a:rPr lang="en-US" dirty="0"/>
              <a:t>Additionally, CKD increases risk of CVD</a:t>
            </a:r>
            <a:endParaRPr lang="en-US" dirty="0"/>
          </a:p>
          <a:p>
            <a:pPr lvl="1"/>
            <a:r>
              <a:rPr lang="en-US" dirty="0"/>
              <a:t>Heart failure, atherosclerosis </a:t>
            </a:r>
            <a:endParaRPr lang="en-US" dirty="0"/>
          </a:p>
          <a:p>
            <a:pPr lvl="1"/>
            <a:r>
              <a:rPr lang="en-US" dirty="0"/>
              <a:t>Vascular calcification </a:t>
            </a:r>
            <a:endParaRPr lang="en-US" dirty="0"/>
          </a:p>
          <a:p>
            <a:pPr lvl="1"/>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235034" y="364935"/>
            <a:ext cx="4987635" cy="5643980"/>
          </a:xfrm>
        </p:spPr>
      </p:pic>
      <p:sp>
        <p:nvSpPr>
          <p:cNvPr id="2" name="Rectangle 1"/>
          <p:cNvSpPr/>
          <p:nvPr/>
        </p:nvSpPr>
        <p:spPr>
          <a:xfrm>
            <a:off x="6096000" y="1544935"/>
            <a:ext cx="6096000" cy="923330"/>
          </a:xfrm>
          <a:prstGeom prst="rect">
            <a:avLst/>
          </a:prstGeom>
        </p:spPr>
        <p:txBody>
          <a:bodyPr>
            <a:spAutoFit/>
          </a:bodyPr>
          <a:lstStyle/>
          <a:p>
            <a:r>
              <a:rPr lang="en-US" dirty="0">
                <a:latin typeface="WarnockPro"/>
              </a:rPr>
              <a:t>Signs and symptoms of malnutrition present themselves when the GFR declines to 30 mL/minute, and may progress to significant malnutrition at a GFR of 10 mL/minute. </a:t>
            </a:r>
            <a:endParaRPr lang="en-US" dirty="0"/>
          </a:p>
        </p:txBody>
      </p:sp>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8633446" y="1719602"/>
              <a:ext cx="3180745" cy="33168"/>
            </p14:xfrm>
          </p:contentPart>
        </mc:Choice>
        <mc:Fallback xmlns="">
          <p:pic>
            <p:nvPicPr>
              <p:cNvPr id="4" name="Ink 3"/>
            </p:nvPicPr>
            <p:blipFill>
              <a:blip/>
            </p:blipFill>
            <p:spPr>
              <a:xfrm>
                <a:off x="8633446" y="1719602"/>
                <a:ext cx="3180745" cy="3316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6249165" y="1964531"/>
              <a:ext cx="4030815" cy="91848"/>
            </p14:xfrm>
          </p:contentPart>
        </mc:Choice>
        <mc:Fallback xmlns="">
          <p:pic>
            <p:nvPicPr>
              <p:cNvPr id="5" name="Ink 4"/>
            </p:nvPicPr>
            <p:blipFill>
              <a:blip/>
            </p:blipFill>
            <p:spPr>
              <a:xfrm>
                <a:off x="6249165" y="1964531"/>
                <a:ext cx="4030815" cy="9184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10160000" y="2260486"/>
              <a:ext cx="1092583" cy="51027"/>
            </p14:xfrm>
          </p:contentPart>
        </mc:Choice>
        <mc:Fallback xmlns="">
          <p:pic>
            <p:nvPicPr>
              <p:cNvPr id="6" name="Ink 5"/>
            </p:nvPicPr>
            <p:blipFill>
              <a:blip/>
            </p:blipFill>
            <p:spPr>
              <a:xfrm>
                <a:off x="10160000" y="2260486"/>
                <a:ext cx="1092583" cy="5102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6279799" y="2541133"/>
              <a:ext cx="873045" cy="28065"/>
            </p14:xfrm>
          </p:contentPart>
        </mc:Choice>
        <mc:Fallback xmlns="">
          <p:pic>
            <p:nvPicPr>
              <p:cNvPr id="7" name="Ink 6"/>
            </p:nvPicPr>
            <p:blipFill>
              <a:blip/>
            </p:blipFill>
            <p:spPr>
              <a:xfrm>
                <a:off x="6279799" y="2541133"/>
                <a:ext cx="873045" cy="28065"/>
              </a:xfrm>
              <a:prstGeom prst="rect"/>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Nutrition Intervention </a:t>
            </a:r>
            <a:br>
              <a:rPr lang="en-US"/>
            </a:br>
            <a:endParaRPr lang="en-US"/>
          </a:p>
        </p:txBody>
      </p:sp>
      <p:sp>
        <p:nvSpPr>
          <p:cNvPr id="3" name="Content Placeholder 2"/>
          <p:cNvSpPr/>
          <p:nvPr>
            <p:ph idx="1"/>
          </p:nvPr>
        </p:nvSpPr>
        <p:spPr/>
        <p:txBody>
          <a:bodyPr>
            <a:normAutofit fontScale="92500" lnSpcReduction="10000"/>
          </a:bodyPr>
          <a:lstStyle/>
          <a:p>
            <a:r>
              <a:rPr lang="en-US" b="1"/>
              <a:t>Stages1&amp;2 </a:t>
            </a:r>
            <a:endParaRPr lang="en-US"/>
          </a:p>
          <a:p>
            <a:pPr marL="0" indent="0">
              <a:buNone/>
            </a:pPr>
            <a:r>
              <a:rPr lang="en-US"/>
              <a:t>Focus on comorbid conditions</a:t>
            </a:r>
            <a:endParaRPr lang="en-US"/>
          </a:p>
          <a:p>
            <a:pPr marL="0" indent="0">
              <a:buNone/>
            </a:pPr>
            <a:r>
              <a:rPr lang="en-US"/>
              <a:t>diabetes, HTN, hyperlipidemia, progression of CVD </a:t>
            </a:r>
            <a:endParaRPr lang="en-US"/>
          </a:p>
          <a:p>
            <a:pPr marL="0" indent="0">
              <a:buNone/>
            </a:pPr>
            <a:r>
              <a:rPr lang="en-US" b="1"/>
              <a:t>Stages3&amp;4 </a:t>
            </a:r>
            <a:endParaRPr lang="en-US"/>
          </a:p>
          <a:p>
            <a:r>
              <a:rPr lang="en-US"/>
              <a:t>Adequate protein to maintain muscle mass and serum protein </a:t>
            </a:r>
            <a:endParaRPr lang="en-US"/>
          </a:p>
          <a:p>
            <a:r>
              <a:rPr lang="en-US"/>
              <a:t>Adequate kcal to prevent malnutrition </a:t>
            </a:r>
            <a:endParaRPr lang="en-US"/>
          </a:p>
          <a:p>
            <a:r>
              <a:rPr lang="en-US"/>
              <a:t>Treat abnormal nutrient status: </a:t>
            </a:r>
            <a:endParaRPr lang="en-US"/>
          </a:p>
          <a:p>
            <a:pPr lvl="1"/>
            <a:r>
              <a:rPr lang="en-US"/>
              <a:t>Na,K,P,Ca, fluids, vitamins </a:t>
            </a:r>
            <a:endParaRPr lang="en-US"/>
          </a:p>
          <a:p>
            <a:r>
              <a:rPr lang="en-US"/>
              <a:t>Normalize blood lipids </a:t>
            </a:r>
            <a:endParaRPr lang="en-US"/>
          </a:p>
          <a:p>
            <a:r>
              <a:rPr lang="en-US" b="1"/>
              <a:t>Stage 5 (i.e. renal failure, on dialysis): </a:t>
            </a:r>
            <a:endParaRPr lang="en-US"/>
          </a:p>
          <a:p>
            <a:pPr lvl="1"/>
            <a:r>
              <a:rPr lang="en-US"/>
              <a:t>Protein requirement now HIGHER because of loss of AA in dialysate </a:t>
            </a:r>
            <a:endParaRPr lang="en-US"/>
          </a:p>
          <a:p>
            <a:endParaRPr lang="en-US"/>
          </a:p>
          <a:p>
            <a:pPr marL="0" indent="0">
              <a:buNone/>
            </a:pP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2185165" y="2178843"/>
              <a:ext cx="454392" cy="188799"/>
            </p14:xfrm>
          </p:contentPart>
        </mc:Choice>
        <mc:Fallback xmlns="">
          <p:pic>
            <p:nvPicPr>
              <p:cNvPr id="4" name="Ink 3"/>
            </p:nvPicPr>
            <p:blipFill>
              <a:blip/>
            </p:blipFill>
            <p:spPr>
              <a:xfrm>
                <a:off x="2185165" y="2178843"/>
                <a:ext cx="454392" cy="188799"/>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2358753" y="2740138"/>
              <a:ext cx="1082372" cy="33167"/>
            </p14:xfrm>
          </p:contentPart>
        </mc:Choice>
        <mc:Fallback xmlns="">
          <p:pic>
            <p:nvPicPr>
              <p:cNvPr id="5" name="Ink 4"/>
            </p:nvPicPr>
            <p:blipFill>
              <a:blip/>
            </p:blipFill>
            <p:spPr>
              <a:xfrm>
                <a:off x="2358753" y="2740138"/>
                <a:ext cx="1082372" cy="3316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476864" y="2454388"/>
              <a:ext cx="1368281" cy="336777"/>
            </p14:xfrm>
          </p:contentPart>
        </mc:Choice>
        <mc:Fallback xmlns="">
          <p:pic>
            <p:nvPicPr>
              <p:cNvPr id="6" name="Ink 5"/>
            </p:nvPicPr>
            <p:blipFill>
              <a:blip/>
            </p:blipFill>
            <p:spPr>
              <a:xfrm>
                <a:off x="3476864" y="2454388"/>
                <a:ext cx="1368281" cy="33677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934994" y="3485129"/>
              <a:ext cx="551397" cy="45924"/>
            </p14:xfrm>
          </p:contentPart>
        </mc:Choice>
        <mc:Fallback xmlns="">
          <p:pic>
            <p:nvPicPr>
              <p:cNvPr id="7" name="Ink 6"/>
            </p:nvPicPr>
            <p:blipFill>
              <a:blip/>
            </p:blipFill>
            <p:spPr>
              <a:xfrm>
                <a:off x="1934994" y="3485129"/>
                <a:ext cx="551397" cy="4592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365629" y="3831532"/>
              <a:ext cx="2055845" cy="92470"/>
            </p14:xfrm>
          </p:contentPart>
        </mc:Choice>
        <mc:Fallback xmlns="">
          <p:pic>
            <p:nvPicPr>
              <p:cNvPr id="8" name="Ink 7"/>
            </p:nvPicPr>
            <p:blipFill>
              <a:blip/>
            </p:blipFill>
            <p:spPr>
              <a:xfrm>
                <a:off x="1365629" y="3831532"/>
                <a:ext cx="2055845" cy="9247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3782311" y="3583710"/>
              <a:ext cx="1106567" cy="366184"/>
            </p14:xfrm>
          </p:contentPart>
        </mc:Choice>
        <mc:Fallback xmlns="">
          <p:pic>
            <p:nvPicPr>
              <p:cNvPr id="9" name="Ink 8"/>
            </p:nvPicPr>
            <p:blipFill>
              <a:blip/>
            </p:blipFill>
            <p:spPr>
              <a:xfrm>
                <a:off x="3782311" y="3583710"/>
                <a:ext cx="1106567" cy="36618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936989" y="3831532"/>
              <a:ext cx="1528469" cy="70277"/>
            </p14:xfrm>
          </p:contentPart>
        </mc:Choice>
        <mc:Fallback xmlns="">
          <p:pic>
            <p:nvPicPr>
              <p:cNvPr id="10" name="Ink 9"/>
            </p:nvPicPr>
            <p:blipFill>
              <a:blip/>
            </p:blipFill>
            <p:spPr>
              <a:xfrm>
                <a:off x="4936989" y="3831532"/>
                <a:ext cx="1528469" cy="702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116815" y="3831532"/>
              <a:ext cx="1543272" cy="51783"/>
            </p14:xfrm>
          </p:contentPart>
        </mc:Choice>
        <mc:Fallback xmlns="">
          <p:pic>
            <p:nvPicPr>
              <p:cNvPr id="11" name="Ink 10"/>
            </p:nvPicPr>
            <p:blipFill>
              <a:blip/>
            </p:blipFill>
            <p:spPr>
              <a:xfrm>
                <a:off x="7116815" y="3831532"/>
                <a:ext cx="1543272" cy="5178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2646137" y="4231005"/>
              <a:ext cx="3306747" cy="122062"/>
            </p14:xfrm>
          </p:contentPart>
        </mc:Choice>
        <mc:Fallback xmlns="">
          <p:pic>
            <p:nvPicPr>
              <p:cNvPr id="12" name="Ink 11"/>
            </p:nvPicPr>
            <p:blipFill>
              <a:blip/>
            </p:blipFill>
            <p:spPr>
              <a:xfrm>
                <a:off x="2646137" y="4231005"/>
                <a:ext cx="3306747" cy="12206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1134398" y="4562357"/>
              <a:ext cx="145047" cy="131984"/>
            </p14:xfrm>
          </p:contentPart>
        </mc:Choice>
        <mc:Fallback xmlns="">
          <p:pic>
            <p:nvPicPr>
              <p:cNvPr id="13" name="Ink 12"/>
            </p:nvPicPr>
            <p:blipFill>
              <a:blip/>
            </p:blipFill>
            <p:spPr>
              <a:xfrm>
                <a:off x="1134398" y="4562357"/>
                <a:ext cx="145047" cy="13198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132233" y="5189822"/>
              <a:ext cx="134222" cy="127657"/>
            </p14:xfrm>
          </p:contentPart>
        </mc:Choice>
        <mc:Fallback xmlns="">
          <p:pic>
            <p:nvPicPr>
              <p:cNvPr id="14" name="Ink 13"/>
            </p:nvPicPr>
            <p:blipFill>
              <a:blip/>
            </p:blipFill>
            <p:spPr>
              <a:xfrm>
                <a:off x="1132233" y="5189822"/>
                <a:ext cx="134222" cy="12765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2703937" y="5274205"/>
              <a:ext cx="1359546" cy="45438"/>
            </p14:xfrm>
          </p:contentPart>
        </mc:Choice>
        <mc:Fallback xmlns="">
          <p:pic>
            <p:nvPicPr>
              <p:cNvPr id="15" name="Ink 14"/>
            </p:nvPicPr>
            <p:blipFill>
              <a:blip/>
            </p:blipFill>
            <p:spPr>
              <a:xfrm>
                <a:off x="2703937" y="5274205"/>
                <a:ext cx="1359546" cy="4543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1935404" y="5395371"/>
              <a:ext cx="437306" cy="322387"/>
            </p14:xfrm>
          </p:contentPart>
        </mc:Choice>
        <mc:Fallback xmlns="">
          <p:pic>
            <p:nvPicPr>
              <p:cNvPr id="16" name="Ink 15"/>
            </p:nvPicPr>
            <p:blipFill>
              <a:blip/>
            </p:blipFill>
            <p:spPr>
              <a:xfrm>
                <a:off x="1935404" y="5395371"/>
                <a:ext cx="437306" cy="32238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2903106" y="5662585"/>
              <a:ext cx="1495934" cy="57337"/>
            </p14:xfrm>
          </p:contentPart>
        </mc:Choice>
        <mc:Fallback xmlns="">
          <p:pic>
            <p:nvPicPr>
              <p:cNvPr id="17" name="Ink 16"/>
            </p:nvPicPr>
            <p:blipFill>
              <a:blip/>
            </p:blipFill>
            <p:spPr>
              <a:xfrm>
                <a:off x="2903106" y="5662585"/>
                <a:ext cx="1495934" cy="5733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4812532" y="5332625"/>
              <a:ext cx="1448306" cy="417588"/>
            </p14:xfrm>
          </p:contentPart>
        </mc:Choice>
        <mc:Fallback xmlns="">
          <p:pic>
            <p:nvPicPr>
              <p:cNvPr id="18" name="Ink 17"/>
            </p:nvPicPr>
            <p:blipFill>
              <a:blip/>
            </p:blipFill>
            <p:spPr>
              <a:xfrm>
                <a:off x="4812532" y="5332625"/>
                <a:ext cx="1448306" cy="41758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1311918" y="5696122"/>
              <a:ext cx="385349" cy="406771"/>
            </p14:xfrm>
          </p:contentPart>
        </mc:Choice>
        <mc:Fallback xmlns="">
          <p:pic>
            <p:nvPicPr>
              <p:cNvPr id="19" name="Ink 18"/>
            </p:nvPicPr>
            <p:blipFill>
              <a:blip/>
            </p:blipFill>
            <p:spPr>
              <a:xfrm>
                <a:off x="1311918" y="5696122"/>
                <a:ext cx="385349" cy="40677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7239364" y="5934126"/>
              <a:ext cx="406998" cy="36782"/>
            </p14:xfrm>
          </p:contentPart>
        </mc:Choice>
        <mc:Fallback xmlns="">
          <p:pic>
            <p:nvPicPr>
              <p:cNvPr id="20" name="Ink 19"/>
            </p:nvPicPr>
            <p:blipFill>
              <a:blip/>
            </p:blipFill>
            <p:spPr>
              <a:xfrm>
                <a:off x="7239364" y="5934126"/>
                <a:ext cx="406998" cy="36782"/>
              </a:xfrm>
              <a:prstGeom prst="rect"/>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MNT</a:t>
            </a:r>
            <a:endParaRPr lang="en-US"/>
          </a:p>
        </p:txBody>
      </p:sp>
      <p:sp>
        <p:nvSpPr>
          <p:cNvPr id="3" name="Content Placeholder 2"/>
          <p:cNvSpPr/>
          <p:nvPr>
            <p:ph idx="1"/>
          </p:nvPr>
        </p:nvSpPr>
        <p:spPr>
          <a:xfrm>
            <a:off x="419099" y="1819275"/>
            <a:ext cx="7419975" cy="2028825"/>
          </a:xfrm>
        </p:spPr>
        <p:txBody>
          <a:bodyPr>
            <a:normAutofit/>
          </a:bodyPr>
          <a:lstStyle/>
          <a:p>
            <a:r>
              <a:rPr lang="en-US"/>
              <a:t>The patient’s diet strongly influences disease progression, the development of complications, and serum levels of nitrogenous wastes and electrolytes. </a:t>
            </a:r>
            <a:endParaRPr lang="en-US"/>
          </a:p>
          <a:p>
            <a:r>
              <a:rPr lang="en-US" b="1"/>
              <a:t>Energy &amp; Protein </a:t>
            </a:r>
            <a:endParaRPr lang="en-US" b="1"/>
          </a:p>
          <a:p>
            <a:endParaRPr lang="en-US"/>
          </a:p>
          <a:p>
            <a:endParaRPr lang="en-US"/>
          </a:p>
        </p:txBody>
      </p:sp>
      <p:pic>
        <p:nvPicPr>
          <p:cNvPr id="6145" name="Picture 1" descr="page46image14190499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2920" y="3505200"/>
            <a:ext cx="9264980" cy="2031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MNT</a:t>
            </a:r>
            <a:endParaRPr lang="en-US"/>
          </a:p>
        </p:txBody>
      </p:sp>
      <p:sp>
        <p:nvSpPr>
          <p:cNvPr id="3" name="Content Placeholder 2"/>
          <p:cNvSpPr/>
          <p:nvPr>
            <p:ph idx="1"/>
          </p:nvPr>
        </p:nvSpPr>
        <p:spPr/>
        <p:txBody>
          <a:bodyPr>
            <a:normAutofit/>
          </a:bodyPr>
          <a:lstStyle/>
          <a:p>
            <a:r>
              <a:rPr lang="en-US" dirty="0">
                <a:latin typeface="Times" pitchFamily="2" charset="0"/>
              </a:rPr>
              <a:t>Individuals at risk of PEM and wasting should consume foods with </a:t>
            </a:r>
            <a:r>
              <a:rPr lang="en-US" b="1" dirty="0">
                <a:latin typeface="Times" pitchFamily="2" charset="0"/>
              </a:rPr>
              <a:t>high energy density</a:t>
            </a:r>
            <a:endParaRPr lang="en-US" b="1" dirty="0">
              <a:latin typeface="Times" pitchFamily="2" charset="0"/>
            </a:endParaRPr>
          </a:p>
          <a:p>
            <a:r>
              <a:rPr lang="en-US" dirty="0">
                <a:latin typeface="Times" pitchFamily="2" charset="0"/>
              </a:rPr>
              <a:t>The calories from glucose from peritoneal dialysis should be included </a:t>
            </a:r>
            <a:endParaRPr lang="en-US" dirty="0">
              <a:latin typeface="Times" pitchFamily="2" charset="0"/>
            </a:endParaRPr>
          </a:p>
          <a:p>
            <a:r>
              <a:rPr lang="en-US" dirty="0">
                <a:latin typeface="Times" pitchFamily="2" charset="0"/>
              </a:rPr>
              <a:t>Weight gain is sometimes a problem when peritoneal dialysis continues for a long period </a:t>
            </a:r>
            <a:endParaRPr lang="en-US" dirty="0">
              <a:latin typeface="Times" pitchFamily="2" charset="0"/>
            </a:endParaRPr>
          </a:p>
          <a:p>
            <a:r>
              <a:rPr lang="en-US" b="1" dirty="0">
                <a:latin typeface="Times" pitchFamily="2" charset="0"/>
              </a:rPr>
              <a:t>Protein </a:t>
            </a:r>
            <a:endParaRPr lang="en-US" dirty="0">
              <a:latin typeface="Times" pitchFamily="2" charset="0"/>
            </a:endParaRPr>
          </a:p>
          <a:p>
            <a:r>
              <a:rPr lang="en-US" dirty="0">
                <a:latin typeface="Times" pitchFamily="2" charset="0"/>
              </a:rPr>
              <a:t>A moderate protein restriction may be prescribed to slow disease progression and reduce nitrogenous wastes. </a:t>
            </a:r>
            <a:endParaRPr lang="en-US" dirty="0">
              <a:latin typeface="Times" pitchFamily="2" charset="0"/>
            </a:endParaRPr>
          </a:p>
          <a:p>
            <a:r>
              <a:rPr lang="en-US" dirty="0">
                <a:latin typeface="Times" pitchFamily="2" charset="0"/>
              </a:rPr>
              <a:t>low-protein diets supply less phosphorus than high-protein diets, reducing the risk of hyperphosphatemia. </a:t>
            </a:r>
            <a:endParaRPr lang="en-US" dirty="0">
              <a:latin typeface="Times" pitchFamily="2" charset="0"/>
            </a:endParaRPr>
          </a:p>
          <a:p>
            <a:r>
              <a:rPr lang="en-US" dirty="0">
                <a:latin typeface="Times" pitchFamily="2" charset="0"/>
              </a:rPr>
              <a:t>however,  diet must provide enough protein to meet needs and prevent wasting. During the later stages of kidney disease, the recommended protein intake is 0.6 to 0.75 grams per kilogram of body weight per day</a:t>
            </a:r>
            <a:endParaRPr lang="en-US" dirty="0">
              <a:latin typeface="Times" pitchFamily="2" charset="0"/>
            </a:endParaRPr>
          </a:p>
          <a:p>
            <a:endParaRPr lang="en-US" dirty="0"/>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056844" y="2775857"/>
              <a:ext cx="413547" cy="607218"/>
            </p14:xfrm>
          </p:contentPart>
        </mc:Choice>
        <mc:Fallback xmlns="">
          <p:pic>
            <p:nvPicPr>
              <p:cNvPr id="4" name="Ink 3"/>
            </p:nvPicPr>
            <p:blipFill>
              <a:blip/>
            </p:blipFill>
            <p:spPr>
              <a:xfrm>
                <a:off x="1056844" y="2775857"/>
                <a:ext cx="413547" cy="60721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526552" y="4061732"/>
              <a:ext cx="2767196" cy="107156"/>
            </p14:xfrm>
          </p:contentPart>
        </mc:Choice>
        <mc:Fallback xmlns="">
          <p:pic>
            <p:nvPicPr>
              <p:cNvPr id="5" name="Ink 4"/>
            </p:nvPicPr>
            <p:blipFill>
              <a:blip/>
            </p:blipFill>
            <p:spPr>
              <a:xfrm>
                <a:off x="1526552" y="4061732"/>
                <a:ext cx="2767196" cy="10715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642291" y="4102553"/>
              <a:ext cx="2361307" cy="51027"/>
            </p14:xfrm>
          </p:contentPart>
        </mc:Choice>
        <mc:Fallback xmlns="">
          <p:pic>
            <p:nvPicPr>
              <p:cNvPr id="6" name="Ink 5"/>
            </p:nvPicPr>
            <p:blipFill>
              <a:blip/>
            </p:blipFill>
            <p:spPr>
              <a:xfrm>
                <a:off x="6642291" y="4102553"/>
                <a:ext cx="2361307" cy="5102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307015" y="4357687"/>
              <a:ext cx="1950311" cy="96951"/>
            </p14:xfrm>
          </p:contentPart>
        </mc:Choice>
        <mc:Fallback xmlns="">
          <p:pic>
            <p:nvPicPr>
              <p:cNvPr id="7" name="Ink 6"/>
            </p:nvPicPr>
            <p:blipFill>
              <a:blip/>
            </p:blipFill>
            <p:spPr>
              <a:xfrm>
                <a:off x="1307015" y="4357687"/>
                <a:ext cx="1950311" cy="9695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80261" y="4286250"/>
              <a:ext cx="454392" cy="798569"/>
            </p14:xfrm>
          </p:contentPart>
        </mc:Choice>
        <mc:Fallback xmlns="">
          <p:pic>
            <p:nvPicPr>
              <p:cNvPr id="8" name="Ink 7"/>
            </p:nvPicPr>
            <p:blipFill>
              <a:blip/>
            </p:blipFill>
            <p:spPr>
              <a:xfrm>
                <a:off x="980261" y="4286250"/>
                <a:ext cx="454392" cy="79856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626974" y="5454763"/>
              <a:ext cx="2570633" cy="112259"/>
            </p14:xfrm>
          </p:contentPart>
        </mc:Choice>
        <mc:Fallback xmlns="">
          <p:pic>
            <p:nvPicPr>
              <p:cNvPr id="9" name="Ink 8"/>
            </p:nvPicPr>
            <p:blipFill>
              <a:blip/>
            </p:blipFill>
            <p:spPr>
              <a:xfrm>
                <a:off x="6626974" y="5454763"/>
                <a:ext cx="2570633" cy="11225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1424442" y="5776232"/>
              <a:ext cx="4028261" cy="30616"/>
            </p14:xfrm>
          </p:contentPart>
        </mc:Choice>
        <mc:Fallback xmlns="">
          <p:pic>
            <p:nvPicPr>
              <p:cNvPr id="10" name="Ink 9"/>
            </p:nvPicPr>
            <p:blipFill>
              <a:blip/>
            </p:blipFill>
            <p:spPr>
              <a:xfrm>
                <a:off x="1424442" y="5776232"/>
                <a:ext cx="4028261" cy="3061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5391437" y="5745615"/>
              <a:ext cx="3688744" cy="51027"/>
            </p14:xfrm>
          </p:contentPart>
        </mc:Choice>
        <mc:Fallback xmlns="">
          <p:pic>
            <p:nvPicPr>
              <p:cNvPr id="11" name="Ink 10"/>
            </p:nvPicPr>
            <p:blipFill>
              <a:blip/>
            </p:blipFill>
            <p:spPr>
              <a:xfrm>
                <a:off x="5391437" y="5745615"/>
                <a:ext cx="3688744" cy="51027"/>
              </a:xfrm>
              <a:prstGeom prst="rect"/>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a:bodyPr>
          <a:lstStyle/>
          <a:p>
            <a:r>
              <a:rPr lang="en-US" sz="2800"/>
              <a:t>KDOQI Clinical Practice Guidelines for Nutrition in Chronic Renal Failure (Guideline 12) </a:t>
            </a:r>
            <a:br>
              <a:rPr lang="en-US" sz="2800"/>
            </a:br>
            <a:endParaRPr lang="en-US" sz="2800"/>
          </a:p>
        </p:txBody>
      </p:sp>
      <p:sp>
        <p:nvSpPr>
          <p:cNvPr id="4" name="TextBox 3"/>
          <p:cNvSpPr txBox="1"/>
          <p:nvPr/>
        </p:nvSpPr>
        <p:spPr>
          <a:xfrm>
            <a:off x="371475" y="2876550"/>
            <a:ext cx="2581275" cy="3992880"/>
          </a:xfrm>
          <a:prstGeom prst="rect">
            <a:avLst/>
          </a:prstGeom>
          <a:noFill/>
        </p:spPr>
        <p:txBody>
          <a:bodyPr wrap="square" rtlCol="0">
            <a:spAutoFit/>
          </a:bodyPr>
          <a:lstStyle/>
          <a:p>
            <a:r>
              <a:rPr lang="en-US" sz="1600" dirty="0"/>
              <a:t>National Kidney Foundation’s</a:t>
            </a:r>
            <a:endParaRPr lang="en-US" sz="1600" dirty="0"/>
          </a:p>
          <a:p>
            <a:pPr marL="285750" indent="-285750">
              <a:buFont typeface="Arial" charset="0"/>
              <a:buChar char="•"/>
            </a:pPr>
            <a:r>
              <a:rPr lang="en-US" sz="1600" dirty="0"/>
              <a:t> Kidney Disease Outcome Quality Initiative </a:t>
            </a:r>
            <a:endParaRPr lang="en-US" sz="1600" dirty="0"/>
          </a:p>
          <a:p>
            <a:pPr marL="285750" indent="-285750">
              <a:buFont typeface="Arial" charset="0"/>
              <a:buChar char="•"/>
            </a:pPr>
            <a:r>
              <a:rPr lang="en-US" sz="1600" dirty="0"/>
              <a:t>“development of clinical practice guidelines to define chronic kidney disease and to classify stages in the progression of chronic kidney disease” </a:t>
            </a:r>
            <a:endParaRPr lang="en-US" sz="1600" dirty="0"/>
          </a:p>
          <a:p>
            <a:endParaRPr lang="en-US" sz="1600" dirty="0"/>
          </a:p>
          <a:p>
            <a:endParaRPr lang="en-US" sz="1600" dirty="0"/>
          </a:p>
        </p:txBody>
      </p:sp>
      <p:pic>
        <p:nvPicPr>
          <p:cNvPr id="7"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658778" y="2120900"/>
            <a:ext cx="4880794" cy="4051300"/>
          </a:xfrm>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1097688" y="4750593"/>
              <a:ext cx="53608" cy="360"/>
            </p14:xfrm>
          </p:contentPart>
        </mc:Choice>
        <mc:Fallback xmlns="">
          <p:pic>
            <p:nvPicPr>
              <p:cNvPr id="3" name="Ink 2"/>
            </p:nvPicPr>
            <p:blipFill>
              <a:blip/>
            </p:blipFill>
            <p:spPr>
              <a:xfrm>
                <a:off x="1097688" y="4750593"/>
                <a:ext cx="53608"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1102794" y="4908776"/>
              <a:ext cx="15316" cy="7654"/>
            </p14:xfrm>
          </p:contentPart>
        </mc:Choice>
        <mc:Fallback xmlns="">
          <p:pic>
            <p:nvPicPr>
              <p:cNvPr id="5" name="Ink 4"/>
            </p:nvPicPr>
            <p:blipFill>
              <a:blip/>
            </p:blipFill>
            <p:spPr>
              <a:xfrm>
                <a:off x="1102794" y="4908776"/>
                <a:ext cx="15316" cy="765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1679718" y="5730308"/>
              <a:ext cx="20422" cy="28064"/>
            </p14:xfrm>
          </p:contentPart>
        </mc:Choice>
        <mc:Fallback xmlns="">
          <p:pic>
            <p:nvPicPr>
              <p:cNvPr id="6" name="Ink 5"/>
            </p:nvPicPr>
            <p:blipFill>
              <a:blip/>
            </p:blipFill>
            <p:spPr>
              <a:xfrm>
                <a:off x="1679718" y="5730308"/>
                <a:ext cx="20422" cy="28064"/>
              </a:xfrm>
              <a:prstGeom prst="rect"/>
            </p:spPr>
          </p:pic>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mnt</a:t>
            </a:r>
            <a:endParaRPr lang="en-US"/>
          </a:p>
        </p:txBody>
      </p:sp>
      <p:sp>
        <p:nvSpPr>
          <p:cNvPr id="3" name="Content Placeholder 2"/>
          <p:cNvSpPr/>
          <p:nvPr>
            <p:ph idx="1"/>
          </p:nvPr>
        </p:nvSpPr>
        <p:spPr>
          <a:xfrm>
            <a:off x="571500" y="1692136"/>
            <a:ext cx="7053657" cy="803680"/>
          </a:xfrm>
        </p:spPr>
        <p:txBody>
          <a:bodyPr/>
          <a:lstStyle/>
          <a:p>
            <a:r>
              <a:rPr lang="en-US"/>
              <a:t>Fat, Fluid &amp; Electrolytes </a:t>
            </a:r>
            <a:endParaRPr lang="en-US"/>
          </a:p>
          <a:p>
            <a:endParaRPr lang="en-US"/>
          </a:p>
        </p:txBody>
      </p:sp>
      <p:pic>
        <p:nvPicPr>
          <p:cNvPr id="8193" name="Picture 1" descr="page56image14210321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6750" y="2691938"/>
            <a:ext cx="9518650" cy="35564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age56image1421032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145555"/>
            <a:ext cx="9518650" cy="2207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96206" y="129689"/>
            <a:ext cx="2928543" cy="2308324"/>
          </a:xfrm>
          <a:prstGeom prst="rect">
            <a:avLst/>
          </a:prstGeom>
        </p:spPr>
        <p:txBody>
          <a:bodyPr wrap="square">
            <a:spAutoFit/>
          </a:bodyPr>
          <a:lstStyle/>
          <a:p>
            <a:r>
              <a:rPr lang="en-US">
                <a:latin typeface="GiovanniStd"/>
              </a:rPr>
              <a:t>To control elevated blood lipids and reduce heart disease risk, patients with chronic kidney disease are generally advised to limit their intakes of saturated and </a:t>
            </a:r>
            <a:r>
              <a:rPr lang="en-US" i="1">
                <a:latin typeface="GiovanniStd"/>
              </a:rPr>
              <a:t>trans </a:t>
            </a:r>
            <a:r>
              <a:rPr lang="en-US">
                <a:latin typeface="GiovanniStd"/>
              </a:rPr>
              <a:t>fats, refined sugars, and alcohol. </a:t>
            </a:r>
            <a:endParaRPr lang="en-US"/>
          </a:p>
        </p:txBody>
      </p:sp>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4754267" y="4653642"/>
              <a:ext cx="136828" cy="13267"/>
            </p14:xfrm>
          </p:contentPart>
        </mc:Choice>
        <mc:Fallback xmlns="">
          <p:pic>
            <p:nvPicPr>
              <p:cNvPr id="6" name="Ink 5"/>
            </p:nvPicPr>
            <p:blipFill>
              <a:blip/>
            </p:blipFill>
            <p:spPr>
              <a:xfrm>
                <a:off x="4754267" y="4653642"/>
                <a:ext cx="136828" cy="1326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701169" y="4661807"/>
              <a:ext cx="230770" cy="13267"/>
            </p14:xfrm>
          </p:contentPart>
        </mc:Choice>
        <mc:Fallback xmlns="">
          <p:pic>
            <p:nvPicPr>
              <p:cNvPr id="7" name="Ink 6"/>
            </p:nvPicPr>
            <p:blipFill>
              <a:blip/>
            </p:blipFill>
            <p:spPr>
              <a:xfrm>
                <a:off x="4701169" y="4661807"/>
                <a:ext cx="230770" cy="1326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5046303" y="4655683"/>
              <a:ext cx="298163" cy="25514"/>
            </p14:xfrm>
          </p:contentPart>
        </mc:Choice>
        <mc:Fallback xmlns="">
          <p:pic>
            <p:nvPicPr>
              <p:cNvPr id="8" name="Ink 7"/>
            </p:nvPicPr>
            <p:blipFill>
              <a:blip/>
            </p:blipFill>
            <p:spPr>
              <a:xfrm>
                <a:off x="5046303" y="4655683"/>
                <a:ext cx="298163" cy="2551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5963256" y="4653642"/>
              <a:ext cx="618790" cy="32658"/>
            </p14:xfrm>
          </p:contentPart>
        </mc:Choice>
        <mc:Fallback xmlns="">
          <p:pic>
            <p:nvPicPr>
              <p:cNvPr id="9" name="Ink 8"/>
            </p:nvPicPr>
            <p:blipFill>
              <a:blip/>
            </p:blipFill>
            <p:spPr>
              <a:xfrm>
                <a:off x="5963256" y="4653642"/>
                <a:ext cx="618790" cy="326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690958" y="4818969"/>
              <a:ext cx="722943" cy="46945"/>
            </p14:xfrm>
          </p:contentPart>
        </mc:Choice>
        <mc:Fallback xmlns="">
          <p:pic>
            <p:nvPicPr>
              <p:cNvPr id="10" name="Ink 9"/>
            </p:nvPicPr>
            <p:blipFill>
              <a:blip/>
            </p:blipFill>
            <p:spPr>
              <a:xfrm>
                <a:off x="4690958" y="4818969"/>
                <a:ext cx="722943" cy="4694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6189941" y="4790394"/>
              <a:ext cx="547312" cy="51027"/>
            </p14:xfrm>
          </p:contentPart>
        </mc:Choice>
        <mc:Fallback xmlns="">
          <p:pic>
            <p:nvPicPr>
              <p:cNvPr id="11" name="Ink 10"/>
            </p:nvPicPr>
            <p:blipFill>
              <a:blip/>
            </p:blipFill>
            <p:spPr>
              <a:xfrm>
                <a:off x="6189941" y="4790394"/>
                <a:ext cx="547312" cy="510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2281149" y="4631191"/>
              <a:ext cx="214432" cy="32657"/>
            </p14:xfrm>
          </p:contentPart>
        </mc:Choice>
        <mc:Fallback xmlns="">
          <p:pic>
            <p:nvPicPr>
              <p:cNvPr id="12" name="Ink 11"/>
            </p:nvPicPr>
            <p:blipFill>
              <a:blip/>
            </p:blipFill>
            <p:spPr>
              <a:xfrm>
                <a:off x="2281149" y="4631191"/>
                <a:ext cx="214432" cy="3265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2636494" y="4631191"/>
              <a:ext cx="255277" cy="18369"/>
            </p14:xfrm>
          </p:contentPart>
        </mc:Choice>
        <mc:Fallback xmlns="">
          <p:pic>
            <p:nvPicPr>
              <p:cNvPr id="13" name="Ink 12"/>
            </p:nvPicPr>
            <p:blipFill>
              <a:blip/>
            </p:blipFill>
            <p:spPr>
              <a:xfrm>
                <a:off x="2636494" y="4631191"/>
                <a:ext cx="255277" cy="1836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7090556" y="4629150"/>
              <a:ext cx="593263" cy="36739"/>
            </p14:xfrm>
          </p:contentPart>
        </mc:Choice>
        <mc:Fallback xmlns="">
          <p:pic>
            <p:nvPicPr>
              <p:cNvPr id="14" name="Ink 13"/>
            </p:nvPicPr>
            <p:blipFill>
              <a:blip/>
            </p:blipFill>
            <p:spPr>
              <a:xfrm>
                <a:off x="7090556" y="4629150"/>
                <a:ext cx="593263" cy="3673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2616072" y="5031241"/>
              <a:ext cx="245065" cy="26534"/>
            </p14:xfrm>
          </p:contentPart>
        </mc:Choice>
        <mc:Fallback xmlns="">
          <p:pic>
            <p:nvPicPr>
              <p:cNvPr id="15" name="Ink 14"/>
            </p:nvPicPr>
            <p:blipFill>
              <a:blip/>
            </p:blipFill>
            <p:spPr>
              <a:xfrm>
                <a:off x="2616072" y="5031241"/>
                <a:ext cx="245065" cy="2653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4127308" y="5067980"/>
              <a:ext cx="400273" cy="24493"/>
            </p14:xfrm>
          </p:contentPart>
        </mc:Choice>
        <mc:Fallback xmlns="">
          <p:pic>
            <p:nvPicPr>
              <p:cNvPr id="16" name="Ink 15"/>
            </p:nvPicPr>
            <p:blipFill>
              <a:blip/>
            </p:blipFill>
            <p:spPr>
              <a:xfrm>
                <a:off x="4127308" y="5067980"/>
                <a:ext cx="400273" cy="24493"/>
              </a:xfrm>
              <a:prstGeom prst="rect"/>
            </p:spPr>
          </p:pic>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3425" y="250825"/>
            <a:ext cx="8001000" cy="6108700"/>
          </a:xfrm>
          <a:prstGeom prst="rect">
            <a:avLst/>
          </a:prstGeom>
        </p:spPr>
      </p:pic>
      <p:sp>
        <p:nvSpPr>
          <p:cNvPr id="6" name="Frame 5"/>
          <p:cNvSpPr/>
          <p:nvPr/>
        </p:nvSpPr>
        <p:spPr>
          <a:xfrm>
            <a:off x="819150" y="1657350"/>
            <a:ext cx="7981950" cy="5143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Sodium Restriction in CKD </a:t>
            </a:r>
            <a:br>
              <a:rPr lang="en-US"/>
            </a:br>
            <a:endParaRPr lang="en-US"/>
          </a:p>
        </p:txBody>
      </p:sp>
      <p:sp>
        <p:nvSpPr>
          <p:cNvPr id="3" name="Content Placeholder 2"/>
          <p:cNvSpPr/>
          <p:nvPr>
            <p:ph idx="1"/>
          </p:nvPr>
        </p:nvSpPr>
        <p:spPr/>
        <p:txBody>
          <a:bodyPr/>
          <a:lstStyle/>
          <a:p>
            <a:r>
              <a:rPr lang="en-US"/>
              <a:t>The goal of nutrition therapy is to keep sodium levels &lt;2 g/d for HD and PD </a:t>
            </a:r>
            <a:endParaRPr lang="en-US"/>
          </a:p>
          <a:p>
            <a:r>
              <a:rPr lang="en-US"/>
              <a:t>Average daily sodium intake for Americans is 3.4g/d </a:t>
            </a:r>
            <a:endParaRPr lang="en-US"/>
          </a:p>
          <a:p>
            <a:r>
              <a:rPr lang="en-US"/>
              <a:t>Even active people who lose lots of sodium through sweating require no more than 1.5 g/d </a:t>
            </a:r>
            <a:endParaRPr lang="en-US"/>
          </a:p>
          <a:p>
            <a:r>
              <a:rPr lang="en-US"/>
              <a:t>Most of of dialysis patients have hypertension </a:t>
            </a:r>
            <a:endParaRPr lang="en-US"/>
          </a:p>
          <a:p>
            <a:r>
              <a:rPr lang="en-US"/>
              <a:t>Low-salt diet in HD has been proven to normalize BP </a:t>
            </a:r>
            <a:endParaRPr lang="en-US"/>
          </a:p>
          <a:p>
            <a:r>
              <a:rPr lang="en-US"/>
              <a:t>Preparing meals with fresh foods, using spices, avoiding salt when cooking, and drastically limiting salty foods </a:t>
            </a:r>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8270954" y="2388053"/>
              <a:ext cx="699458" cy="137772"/>
            </p14:xfrm>
          </p:contentPart>
        </mc:Choice>
        <mc:Fallback xmlns="">
          <p:pic>
            <p:nvPicPr>
              <p:cNvPr id="4" name="Ink 3"/>
            </p:nvPicPr>
            <p:blipFill>
              <a:blip/>
            </p:blipFill>
            <p:spPr>
              <a:xfrm>
                <a:off x="8270954" y="2388053"/>
                <a:ext cx="699458" cy="13777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463598" y="2811575"/>
              <a:ext cx="336964" cy="76541"/>
            </p14:xfrm>
          </p:contentPart>
        </mc:Choice>
        <mc:Fallback xmlns="">
          <p:pic>
            <p:nvPicPr>
              <p:cNvPr id="5" name="Ink 4"/>
            </p:nvPicPr>
            <p:blipFill>
              <a:blip/>
            </p:blipFill>
            <p:spPr>
              <a:xfrm>
                <a:off x="6463598" y="2811575"/>
                <a:ext cx="336964" cy="7654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7096683" y="2770754"/>
              <a:ext cx="607558" cy="104605"/>
            </p14:xfrm>
          </p:contentPart>
        </mc:Choice>
        <mc:Fallback xmlns="">
          <p:pic>
            <p:nvPicPr>
              <p:cNvPr id="6" name="Ink 5"/>
            </p:nvPicPr>
            <p:blipFill>
              <a:blip/>
            </p:blipFill>
            <p:spPr>
              <a:xfrm>
                <a:off x="7096683" y="2770754"/>
                <a:ext cx="607558" cy="10460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2746773" y="3515745"/>
              <a:ext cx="495236" cy="76540"/>
            </p14:xfrm>
          </p:contentPart>
        </mc:Choice>
        <mc:Fallback xmlns="">
          <p:pic>
            <p:nvPicPr>
              <p:cNvPr id="7" name="Ink 6"/>
            </p:nvPicPr>
            <p:blipFill>
              <a:blip/>
            </p:blipFill>
            <p:spPr>
              <a:xfrm>
                <a:off x="2746773" y="3515745"/>
                <a:ext cx="495236" cy="7654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5335276" y="3949473"/>
              <a:ext cx="2001367" cy="76540"/>
            </p14:xfrm>
          </p:contentPart>
        </mc:Choice>
        <mc:Fallback xmlns="">
          <p:pic>
            <p:nvPicPr>
              <p:cNvPr id="8" name="Ink 7"/>
            </p:nvPicPr>
            <p:blipFill>
              <a:blip/>
            </p:blipFill>
            <p:spPr>
              <a:xfrm>
                <a:off x="5335276" y="3949473"/>
                <a:ext cx="2001367" cy="7654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259376" y="4398508"/>
              <a:ext cx="1792040" cy="66335"/>
            </p14:xfrm>
          </p:contentPart>
        </mc:Choice>
        <mc:Fallback xmlns="">
          <p:pic>
            <p:nvPicPr>
              <p:cNvPr id="9" name="Ink 8"/>
            </p:nvPicPr>
            <p:blipFill>
              <a:blip/>
            </p:blipFill>
            <p:spPr>
              <a:xfrm>
                <a:off x="6259376" y="4398508"/>
                <a:ext cx="1792040" cy="6633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857728" y="4046424"/>
              <a:ext cx="444181" cy="581705"/>
            </p14:xfrm>
          </p:contentPart>
        </mc:Choice>
        <mc:Fallback xmlns="">
          <p:pic>
            <p:nvPicPr>
              <p:cNvPr id="10" name="Ink 9"/>
            </p:nvPicPr>
            <p:blipFill>
              <a:blip/>
            </p:blipFill>
            <p:spPr>
              <a:xfrm>
                <a:off x="857728" y="4046424"/>
                <a:ext cx="444181" cy="581705"/>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INTRODUCTION</a:t>
            </a:r>
            <a:endParaRPr lang="en-US"/>
          </a:p>
        </p:txBody>
      </p:sp>
      <p:sp>
        <p:nvSpPr>
          <p:cNvPr id="3" name="Content Placeholder 2"/>
          <p:cNvSpPr/>
          <p:nvPr>
            <p:ph idx="1"/>
          </p:nvPr>
        </p:nvSpPr>
        <p:spPr>
          <a:xfrm>
            <a:off x="1069848" y="2121408"/>
            <a:ext cx="5203630" cy="4050792"/>
          </a:xfrm>
        </p:spPr>
        <p:txBody>
          <a:bodyPr/>
          <a:lstStyle/>
          <a:p>
            <a:r>
              <a:rPr lang="en-US"/>
              <a:t>The two kidneys sit just above the waist on each side of the spinal column. </a:t>
            </a:r>
            <a:endParaRPr lang="en-US"/>
          </a:p>
          <a:p>
            <a:r>
              <a:rPr lang="en-US"/>
              <a:t>Part of the urinary system </a:t>
            </a:r>
            <a:endParaRPr lang="en-US"/>
          </a:p>
          <a:p>
            <a:r>
              <a:rPr lang="en-US"/>
              <a:t>Function: filter blood and  remove excess fluid and wastes for elimination in urine </a:t>
            </a:r>
            <a:endParaRPr lang="en-US"/>
          </a:p>
          <a:p>
            <a:pPr marL="0" indent="0">
              <a:buNone/>
            </a:pPr>
            <a:r>
              <a:rPr lang="en-US"/>
              <a:t>The urinary system consists of </a:t>
            </a:r>
            <a:endParaRPr lang="en-US"/>
          </a:p>
          <a:p>
            <a:r>
              <a:rPr lang="en-US"/>
              <a:t>2 kidneys</a:t>
            </a:r>
            <a:endParaRPr lang="en-US"/>
          </a:p>
          <a:p>
            <a:r>
              <a:rPr lang="en-US"/>
              <a:t>2 Ureter </a:t>
            </a:r>
            <a:endParaRPr lang="en-US"/>
          </a:p>
          <a:p>
            <a:r>
              <a:rPr lang="en-US"/>
              <a:t>Bladder</a:t>
            </a:r>
            <a:endParaRPr lang="en-US"/>
          </a:p>
          <a:p>
            <a:r>
              <a:rPr lang="en-US"/>
              <a:t>Urethra </a:t>
            </a:r>
            <a:endParaRPr lang="en-US"/>
          </a:p>
          <a:p>
            <a:endParaRPr lang="en-US"/>
          </a:p>
        </p:txBody>
      </p:sp>
      <p:pic>
        <p:nvPicPr>
          <p:cNvPr id="6" name="Picture 5"/>
          <p:cNvPicPr>
            <a:picLocks noChangeAspect="1"/>
          </p:cNvPicPr>
          <p:nvPr/>
        </p:nvPicPr>
        <p:blipFill>
          <a:blip r:embed="rId1"/>
          <a:stretch>
            <a:fillRect/>
          </a:stretch>
        </p:blipFill>
        <p:spPr>
          <a:xfrm>
            <a:off x="6099048" y="776710"/>
            <a:ext cx="3759200" cy="4610100"/>
          </a:xfrm>
          <a:prstGeom prst="rect">
            <a:avLst/>
          </a:prstGeom>
        </p:spPr>
      </p:pic>
      <p:sp>
        <p:nvSpPr>
          <p:cNvPr id="7" name="Rectangle 6"/>
          <p:cNvSpPr/>
          <p:nvPr/>
        </p:nvSpPr>
        <p:spPr>
          <a:xfrm>
            <a:off x="4493466" y="6172200"/>
            <a:ext cx="6096000" cy="430887"/>
          </a:xfrm>
          <a:prstGeom prst="rect">
            <a:avLst/>
          </a:prstGeom>
        </p:spPr>
        <p:txBody>
          <a:bodyPr>
            <a:spAutoFit/>
          </a:bodyPr>
          <a:lstStyle/>
          <a:p>
            <a:r>
              <a:rPr lang="en-US" sz="1100"/>
              <a:t>https://www.niddk.nih.gov/health-information/urologic-diseases/urinary-tract-how-it-works</a:t>
            </a:r>
            <a:endParaRPr lang="en-US" sz="1100"/>
          </a:p>
        </p:txBody>
      </p:sp>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490814" y="2576852"/>
              <a:ext cx="15316" cy="20411"/>
            </p14:xfrm>
          </p:contentPart>
        </mc:Choice>
        <mc:Fallback xmlns="">
          <p:pic>
            <p:nvPicPr>
              <p:cNvPr id="4" name="Ink 3"/>
            </p:nvPicPr>
            <p:blipFill>
              <a:blip/>
            </p:blipFill>
            <p:spPr>
              <a:xfrm>
                <a:off x="1490814" y="2576852"/>
                <a:ext cx="15316" cy="2041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1342753" y="2556441"/>
              <a:ext cx="612664" cy="51027"/>
            </p14:xfrm>
          </p:contentPart>
        </mc:Choice>
        <mc:Fallback xmlns="">
          <p:pic>
            <p:nvPicPr>
              <p:cNvPr id="5" name="Ink 4"/>
            </p:nvPicPr>
            <p:blipFill>
              <a:blip/>
            </p:blipFill>
            <p:spPr>
              <a:xfrm>
                <a:off x="1342753" y="2556441"/>
                <a:ext cx="612664" cy="5102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4615397" y="2556441"/>
              <a:ext cx="648402" cy="25514"/>
            </p14:xfrm>
          </p:contentPart>
        </mc:Choice>
        <mc:Fallback xmlns="">
          <p:pic>
            <p:nvPicPr>
              <p:cNvPr id="8" name="Ink 7"/>
            </p:nvPicPr>
            <p:blipFill>
              <a:blip/>
            </p:blipFill>
            <p:spPr>
              <a:xfrm>
                <a:off x="4615397" y="2556441"/>
                <a:ext cx="648402" cy="2551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1404020" y="2801370"/>
              <a:ext cx="898572" cy="66335"/>
            </p14:xfrm>
          </p:contentPart>
        </mc:Choice>
        <mc:Fallback xmlns="">
          <p:pic>
            <p:nvPicPr>
              <p:cNvPr id="9" name="Ink 8"/>
            </p:nvPicPr>
            <p:blipFill>
              <a:blip/>
            </p:blipFill>
            <p:spPr>
              <a:xfrm>
                <a:off x="1404020" y="2801370"/>
                <a:ext cx="898572" cy="663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2624241" y="3709647"/>
              <a:ext cx="1284040" cy="35719"/>
            </p14:xfrm>
          </p:contentPart>
        </mc:Choice>
        <mc:Fallback xmlns="">
          <p:pic>
            <p:nvPicPr>
              <p:cNvPr id="10" name="Ink 9"/>
            </p:nvPicPr>
            <p:blipFill>
              <a:blip/>
            </p:blipFill>
            <p:spPr>
              <a:xfrm>
                <a:off x="2624241" y="3709647"/>
                <a:ext cx="1284040" cy="3571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3910834" y="3717301"/>
              <a:ext cx="28080" cy="12757"/>
            </p14:xfrm>
          </p:contentPart>
        </mc:Choice>
        <mc:Fallback xmlns="">
          <p:pic>
            <p:nvPicPr>
              <p:cNvPr id="11" name="Ink 10"/>
            </p:nvPicPr>
            <p:blipFill>
              <a:blip/>
            </p:blipFill>
            <p:spPr>
              <a:xfrm>
                <a:off x="3910834" y="3717301"/>
                <a:ext cx="28080" cy="1275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4691979" y="3679031"/>
              <a:ext cx="947076" cy="30616"/>
            </p14:xfrm>
          </p:contentPart>
        </mc:Choice>
        <mc:Fallback xmlns="">
          <p:pic>
            <p:nvPicPr>
              <p:cNvPr id="12" name="Ink 11"/>
            </p:nvPicPr>
            <p:blipFill>
              <a:blip/>
            </p:blipFill>
            <p:spPr>
              <a:xfrm>
                <a:off x="4691979" y="3679031"/>
                <a:ext cx="947076" cy="3061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1465286" y="3957127"/>
              <a:ext cx="1378492" cy="58680"/>
            </p14:xfrm>
          </p:contentPart>
        </mc:Choice>
        <mc:Fallback xmlns="">
          <p:pic>
            <p:nvPicPr>
              <p:cNvPr id="13" name="Ink 12"/>
            </p:nvPicPr>
            <p:blipFill>
              <a:blip/>
            </p:blipFill>
            <p:spPr>
              <a:xfrm>
                <a:off x="1465286" y="3957127"/>
                <a:ext cx="1378492" cy="5868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3492180" y="3934165"/>
              <a:ext cx="898573" cy="30616"/>
            </p14:xfrm>
          </p:contentPart>
        </mc:Choice>
        <mc:Fallback xmlns="">
          <p:pic>
            <p:nvPicPr>
              <p:cNvPr id="14" name="Ink 13"/>
            </p:nvPicPr>
            <p:blipFill>
              <a:blip/>
            </p:blipFill>
            <p:spPr>
              <a:xfrm>
                <a:off x="3492180" y="3934165"/>
                <a:ext cx="898573" cy="3061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1414231" y="4964906"/>
              <a:ext cx="17869" cy="178594"/>
            </p14:xfrm>
          </p:contentPart>
        </mc:Choice>
        <mc:Fallback xmlns="">
          <p:pic>
            <p:nvPicPr>
              <p:cNvPr id="15" name="Ink 14"/>
            </p:nvPicPr>
            <p:blipFill>
              <a:blip/>
            </p:blipFill>
            <p:spPr>
              <a:xfrm>
                <a:off x="1414231" y="4964906"/>
                <a:ext cx="17869" cy="17859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1378492" y="5383325"/>
              <a:ext cx="76583" cy="201557"/>
            </p14:xfrm>
          </p:contentPart>
        </mc:Choice>
        <mc:Fallback xmlns="">
          <p:pic>
            <p:nvPicPr>
              <p:cNvPr id="16" name="Ink 15"/>
            </p:nvPicPr>
            <p:blipFill>
              <a:blip/>
            </p:blipFill>
            <p:spPr>
              <a:xfrm>
                <a:off x="1378492" y="5383325"/>
                <a:ext cx="76583" cy="20155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1679718" y="5633357"/>
              <a:ext cx="709668" cy="28064"/>
            </p14:xfrm>
          </p:contentPart>
        </mc:Choice>
        <mc:Fallback xmlns="">
          <p:pic>
            <p:nvPicPr>
              <p:cNvPr id="17" name="Ink 16"/>
            </p:nvPicPr>
            <p:blipFill>
              <a:blip/>
            </p:blipFill>
            <p:spPr>
              <a:xfrm>
                <a:off x="1679718" y="5633357"/>
                <a:ext cx="709668" cy="2806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1501025" y="6419169"/>
              <a:ext cx="819437" cy="30616"/>
            </p14:xfrm>
          </p:contentPart>
        </mc:Choice>
        <mc:Fallback xmlns="">
          <p:pic>
            <p:nvPicPr>
              <p:cNvPr id="18" name="Ink 17"/>
            </p:nvPicPr>
            <p:blipFill>
              <a:blip/>
            </p:blipFill>
            <p:spPr>
              <a:xfrm>
                <a:off x="1501025" y="6419169"/>
                <a:ext cx="819437" cy="3061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1475497" y="6000750"/>
              <a:ext cx="913889" cy="48475"/>
            </p14:xfrm>
          </p:contentPart>
        </mc:Choice>
        <mc:Fallback xmlns="">
          <p:pic>
            <p:nvPicPr>
              <p:cNvPr id="19" name="Ink 18"/>
            </p:nvPicPr>
            <p:blipFill>
              <a:blip/>
            </p:blipFill>
            <p:spPr>
              <a:xfrm>
                <a:off x="1475497" y="6000750"/>
                <a:ext cx="913889" cy="48475"/>
              </a:xfrm>
              <a:prstGeom prst="rect"/>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641223" y="635507"/>
            <a:ext cx="10058400" cy="4746117"/>
          </a:xfrm>
        </p:spPr>
        <p:txBody>
          <a:bodyPr>
            <a:normAutofit/>
          </a:bodyPr>
          <a:lstStyle/>
          <a:p>
            <a:r>
              <a:rPr lang="en-US" dirty="0"/>
              <a:t>High sodium intake activates a vicious circle: </a:t>
            </a:r>
            <a:endParaRPr lang="en-US" dirty="0"/>
          </a:p>
          <a:p>
            <a:r>
              <a:rPr lang="en-US" dirty="0"/>
              <a:t>Increase in serum osmolarity</a:t>
            </a:r>
            <a:br>
              <a:rPr lang="en-US" dirty="0"/>
            </a:br>
            <a:r>
              <a:rPr lang="en-US" dirty="0"/>
              <a:t>Greater thirst and greater water intake</a:t>
            </a:r>
            <a:br>
              <a:rPr lang="en-US" dirty="0"/>
            </a:br>
            <a:r>
              <a:rPr lang="en-US" dirty="0"/>
              <a:t>High inter-dialytic weight gains </a:t>
            </a:r>
            <a:endParaRPr lang="en-US" dirty="0"/>
          </a:p>
          <a:p>
            <a:pPr lvl="1"/>
            <a:r>
              <a:rPr lang="en-US" dirty="0"/>
              <a:t>More fluid that then needs to be filtered out </a:t>
            </a:r>
            <a:endParaRPr lang="en-US" dirty="0"/>
          </a:p>
          <a:p>
            <a:pPr lvl="1"/>
            <a:r>
              <a:rPr lang="en-US" dirty="0"/>
              <a:t>Need for large ultrafiltration rates ( higher rates of filtration to remove sodium and fluid during dialysis )</a:t>
            </a:r>
            <a:endParaRPr lang="en-US" dirty="0"/>
          </a:p>
          <a:p>
            <a:pPr lvl="1"/>
            <a:r>
              <a:rPr lang="en-US" dirty="0"/>
              <a:t>Increased blood pressure</a:t>
            </a:r>
            <a:endParaRPr lang="en-US" dirty="0"/>
          </a:p>
          <a:p>
            <a:r>
              <a:rPr lang="en-US" dirty="0"/>
              <a:t>Interdialytic weight gain (IDWG) is the result of salt and water intake between two hemodialysis sessions. IDWG is used as a parameter for fluid intake while taking the daily urine output into account </a:t>
            </a:r>
            <a:endParaRPr lang="en-US" dirty="0"/>
          </a:p>
          <a:p>
            <a:r>
              <a:rPr lang="en-US" dirty="0"/>
              <a:t>Higher interdialytic weight gain (IDWG) is associated with higher </a:t>
            </a:r>
            <a:r>
              <a:rPr lang="en-US" dirty="0" err="1"/>
              <a:t>predialysis</a:t>
            </a:r>
            <a:r>
              <a:rPr lang="en-US" dirty="0"/>
              <a:t> blood pressure and increased mortality </a:t>
            </a:r>
            <a:endParaRPr lang="en-US" dirty="0"/>
          </a:p>
          <a:p>
            <a:endParaRPr lang="en-US" dirty="0"/>
          </a:p>
        </p:txBody>
      </p:sp>
      <p:sp>
        <p:nvSpPr>
          <p:cNvPr id="4" name="TextBox 3"/>
          <p:cNvSpPr txBox="1"/>
          <p:nvPr/>
        </p:nvSpPr>
        <p:spPr>
          <a:xfrm>
            <a:off x="5495925" y="5600700"/>
            <a:ext cx="4114800" cy="1046440"/>
          </a:xfrm>
          <a:prstGeom prst="rect">
            <a:avLst/>
          </a:prstGeom>
          <a:noFill/>
        </p:spPr>
        <p:txBody>
          <a:bodyPr wrap="square" rtlCol="0">
            <a:spAutoFit/>
          </a:bodyPr>
          <a:lstStyle/>
          <a:p>
            <a:r>
              <a:rPr lang="en-US" sz="1050"/>
              <a:t>Ipema, K., Kuipers, J., Westerhuis, R., Gaillard, C., van der Schans, C., Krijnen, W. and Franssen, C., 2016. Causes and Consequences of Interdialytic weight gain. Kidney and Blood Pressure Research, 41(5), pp.710-720. </a:t>
            </a:r>
            <a:endParaRPr lang="en-US" sz="1050"/>
          </a:p>
          <a:p>
            <a:endParaRPr lang="en-US"/>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4814512" y="882763"/>
              <a:ext cx="1649086" cy="66335"/>
            </p14:xfrm>
          </p:contentPart>
        </mc:Choice>
        <mc:Fallback xmlns="">
          <p:pic>
            <p:nvPicPr>
              <p:cNvPr id="2" name="Ink 1"/>
            </p:nvPicPr>
            <p:blipFill>
              <a:blip/>
            </p:blipFill>
            <p:spPr>
              <a:xfrm>
                <a:off x="4814512" y="882763"/>
                <a:ext cx="1649086" cy="66335"/>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99457" y="1030741"/>
              <a:ext cx="1281487" cy="341879"/>
            </p14:xfrm>
          </p:contentPart>
        </mc:Choice>
        <mc:Fallback xmlns="">
          <p:pic>
            <p:nvPicPr>
              <p:cNvPr id="5" name="Ink 4"/>
            </p:nvPicPr>
            <p:blipFill>
              <a:blip/>
            </p:blipFill>
            <p:spPr>
              <a:xfrm>
                <a:off x="699457" y="1030741"/>
                <a:ext cx="1281487" cy="34187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2445547" y="1250156"/>
              <a:ext cx="2205588" cy="58681"/>
            </p14:xfrm>
          </p:contentPart>
        </mc:Choice>
        <mc:Fallback xmlns="">
          <p:pic>
            <p:nvPicPr>
              <p:cNvPr id="6" name="Ink 5"/>
            </p:nvPicPr>
            <p:blipFill>
              <a:blip/>
            </p:blipFill>
            <p:spPr>
              <a:xfrm>
                <a:off x="2445547" y="1250156"/>
                <a:ext cx="2205588" cy="5868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010894" y="1821656"/>
              <a:ext cx="3949126" cy="91848"/>
            </p14:xfrm>
          </p:contentPart>
        </mc:Choice>
        <mc:Fallback xmlns="">
          <p:pic>
            <p:nvPicPr>
              <p:cNvPr id="7" name="Ink 6"/>
            </p:nvPicPr>
            <p:blipFill>
              <a:blip/>
            </p:blipFill>
            <p:spPr>
              <a:xfrm>
                <a:off x="1010894" y="1821656"/>
                <a:ext cx="3949126" cy="9184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906412" y="2163535"/>
              <a:ext cx="1307015" cy="117362"/>
            </p14:xfrm>
          </p:contentPart>
        </mc:Choice>
        <mc:Fallback xmlns="">
          <p:pic>
            <p:nvPicPr>
              <p:cNvPr id="8" name="Ink 7"/>
            </p:nvPicPr>
            <p:blipFill>
              <a:blip/>
            </p:blipFill>
            <p:spPr>
              <a:xfrm>
                <a:off x="4906412" y="2163535"/>
                <a:ext cx="1307015" cy="11736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148743" y="2418669"/>
              <a:ext cx="3844462" cy="66335"/>
            </p14:xfrm>
          </p:contentPart>
        </mc:Choice>
        <mc:Fallback xmlns="">
          <p:pic>
            <p:nvPicPr>
              <p:cNvPr id="9" name="Ink 8"/>
            </p:nvPicPr>
            <p:blipFill>
              <a:blip/>
            </p:blipFill>
            <p:spPr>
              <a:xfrm>
                <a:off x="1148743" y="2418669"/>
                <a:ext cx="3844462" cy="6633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6841406" y="2474799"/>
              <a:ext cx="1036423" cy="81643"/>
            </p14:xfrm>
          </p:contentPart>
        </mc:Choice>
        <mc:Fallback xmlns="">
          <p:pic>
            <p:nvPicPr>
              <p:cNvPr id="10" name="Ink 9"/>
            </p:nvPicPr>
            <p:blipFill>
              <a:blip/>
            </p:blipFill>
            <p:spPr>
              <a:xfrm>
                <a:off x="6841406" y="2474799"/>
                <a:ext cx="1036423" cy="8164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1005788" y="3464718"/>
              <a:ext cx="2976523" cy="51027"/>
            </p14:xfrm>
          </p:contentPart>
        </mc:Choice>
        <mc:Fallback xmlns="">
          <p:pic>
            <p:nvPicPr>
              <p:cNvPr id="11" name="Ink 10"/>
            </p:nvPicPr>
            <p:blipFill>
              <a:blip/>
            </p:blipFill>
            <p:spPr>
              <a:xfrm>
                <a:off x="1005788" y="3464718"/>
                <a:ext cx="2976523" cy="510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5284221" y="3490232"/>
              <a:ext cx="127638" cy="360"/>
            </p14:xfrm>
          </p:contentPart>
        </mc:Choice>
        <mc:Fallback xmlns="">
          <p:pic>
            <p:nvPicPr>
              <p:cNvPr id="12" name="Ink 11"/>
            </p:nvPicPr>
            <p:blipFill>
              <a:blip/>
            </p:blipFill>
            <p:spPr>
              <a:xfrm>
                <a:off x="5284221" y="3490232"/>
                <a:ext cx="127638" cy="3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6769929" y="3485129"/>
              <a:ext cx="2749327" cy="56130"/>
            </p14:xfrm>
          </p:contentPart>
        </mc:Choice>
        <mc:Fallback xmlns="">
          <p:pic>
            <p:nvPicPr>
              <p:cNvPr id="13" name="Ink 12"/>
            </p:nvPicPr>
            <p:blipFill>
              <a:blip/>
            </p:blipFill>
            <p:spPr>
              <a:xfrm>
                <a:off x="6769929" y="3485129"/>
                <a:ext cx="2749327" cy="5613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2665085" y="3745366"/>
              <a:ext cx="2580844" cy="40821"/>
            </p14:xfrm>
          </p:contentPart>
        </mc:Choice>
        <mc:Fallback xmlns="">
          <p:pic>
            <p:nvPicPr>
              <p:cNvPr id="14" name="Ink 13"/>
            </p:nvPicPr>
            <p:blipFill>
              <a:blip/>
            </p:blipFill>
            <p:spPr>
              <a:xfrm>
                <a:off x="2665085" y="3745366"/>
                <a:ext cx="2580844" cy="4082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5524180" y="3638209"/>
              <a:ext cx="4788985" cy="56130"/>
            </p14:xfrm>
          </p:contentPart>
        </mc:Choice>
        <mc:Fallback xmlns="">
          <p:pic>
            <p:nvPicPr>
              <p:cNvPr id="16" name="Ink 15"/>
            </p:nvPicPr>
            <p:blipFill>
              <a:blip/>
            </p:blipFill>
            <p:spPr>
              <a:xfrm>
                <a:off x="5524180" y="3638209"/>
                <a:ext cx="4788985" cy="5613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924100" y="3913754"/>
              <a:ext cx="6800563" cy="112259"/>
            </p14:xfrm>
          </p:contentPart>
        </mc:Choice>
        <mc:Fallback xmlns="">
          <p:pic>
            <p:nvPicPr>
              <p:cNvPr id="17" name="Ink 16"/>
            </p:nvPicPr>
            <p:blipFill>
              <a:blip/>
            </p:blipFill>
            <p:spPr>
              <a:xfrm>
                <a:off x="924100" y="3913754"/>
                <a:ext cx="6800563" cy="11225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924100" y="4357687"/>
              <a:ext cx="2991839" cy="137772"/>
            </p14:xfrm>
          </p:contentPart>
        </mc:Choice>
        <mc:Fallback xmlns="">
          <p:pic>
            <p:nvPicPr>
              <p:cNvPr id="18" name="Ink 17"/>
            </p:nvPicPr>
            <p:blipFill>
              <a:blip/>
            </p:blipFill>
            <p:spPr>
              <a:xfrm>
                <a:off x="924100" y="4357687"/>
                <a:ext cx="2991839" cy="13777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4043577" y="4352584"/>
              <a:ext cx="5095317" cy="132670"/>
            </p14:xfrm>
          </p:contentPart>
        </mc:Choice>
        <mc:Fallback xmlns="">
          <p:pic>
            <p:nvPicPr>
              <p:cNvPr id="19" name="Ink 18"/>
            </p:nvPicPr>
            <p:blipFill>
              <a:blip/>
            </p:blipFill>
            <p:spPr>
              <a:xfrm>
                <a:off x="4043577" y="4352584"/>
                <a:ext cx="5095317" cy="13267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1041527" y="4638334"/>
              <a:ext cx="6412543" cy="66335"/>
            </p14:xfrm>
          </p:contentPart>
        </mc:Choice>
        <mc:Fallback xmlns="">
          <p:pic>
            <p:nvPicPr>
              <p:cNvPr id="20" name="Ink 19"/>
            </p:nvPicPr>
            <p:blipFill>
              <a:blip/>
            </p:blipFill>
            <p:spPr>
              <a:xfrm>
                <a:off x="1041527" y="4638334"/>
                <a:ext cx="6412543" cy="66335"/>
              </a:xfrm>
              <a:prstGeom prst="rect"/>
            </p:spPr>
          </p:pic>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Potassium </a:t>
            </a:r>
            <a:endParaRPr lang="en-US"/>
          </a:p>
        </p:txBody>
      </p:sp>
      <p:sp>
        <p:nvSpPr>
          <p:cNvPr id="3" name="Content Placeholder 2"/>
          <p:cNvSpPr/>
          <p:nvPr>
            <p:ph idx="1"/>
          </p:nvPr>
        </p:nvSpPr>
        <p:spPr/>
        <p:txBody>
          <a:bodyPr/>
          <a:lstStyle/>
          <a:p>
            <a:r>
              <a:rPr lang="en-US"/>
              <a:t>Recommended </a:t>
            </a:r>
            <a:r>
              <a:rPr lang="en-US" b="1"/>
              <a:t>potassium </a:t>
            </a:r>
            <a:r>
              <a:rPr lang="en-US"/>
              <a:t>intake by age </a:t>
            </a:r>
            <a:endParaRPr lang="en-US"/>
          </a:p>
          <a:p>
            <a:r>
              <a:rPr lang="en-US" b="1"/>
              <a:t>4,700 mg/d (4.7 g) for 14 years or age and older</a:t>
            </a:r>
            <a:endParaRPr lang="en-US"/>
          </a:p>
          <a:p>
            <a:r>
              <a:rPr lang="en-US"/>
              <a:t>Most patients can handle typical intakes of potassium during stages 1 through 4 of illness. Restrictions are generally advised for patients who develop hyperkalemia</a:t>
            </a:r>
            <a:endParaRPr lang="en-US"/>
          </a:p>
          <a:p>
            <a:r>
              <a:rPr lang="en-US" b="1"/>
              <a:t>If potassium becomes too high, it can cause an irregular heartbeat or a heart attack </a:t>
            </a:r>
            <a:endParaRPr lang="en-US"/>
          </a:p>
          <a:p>
            <a:r>
              <a:rPr lang="en-US"/>
              <a:t> Note that salt substitutes and other low-sodium products often contain potassium chloride, which people on a potassium-restricted diet should avoid. </a:t>
            </a:r>
            <a:endParaRPr lang="en-US"/>
          </a:p>
          <a:p>
            <a:endParaRPr lang="en-US"/>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13038" y="679605"/>
            <a:ext cx="7385091" cy="502285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069848" y="484632"/>
            <a:ext cx="10058400" cy="1098827"/>
          </a:xfrm>
        </p:spPr>
        <p:txBody>
          <a:bodyPr>
            <a:normAutofit fontScale="90000"/>
          </a:bodyPr>
          <a:lstStyle/>
          <a:p>
            <a:r>
              <a:rPr lang="en-US" b="1"/>
              <a:t>Phosphorus</a:t>
            </a:r>
            <a:br>
              <a:rPr lang="en-US"/>
            </a:br>
            <a:endParaRPr lang="en-US"/>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8690" y="4405537"/>
            <a:ext cx="9799782" cy="882948"/>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5" y="3511090"/>
            <a:ext cx="9289473" cy="698500"/>
          </a:xfrm>
          <a:prstGeom prst="rect">
            <a:avLst/>
          </a:prstGeom>
        </p:spPr>
      </p:pic>
      <p:sp>
        <p:nvSpPr>
          <p:cNvPr id="10" name="Frame 9"/>
          <p:cNvSpPr/>
          <p:nvPr/>
        </p:nvSpPr>
        <p:spPr>
          <a:xfrm>
            <a:off x="768928" y="4405537"/>
            <a:ext cx="9310254" cy="88294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ontent Placeholder 11"/>
          <p:cNvSpPr/>
          <p:nvPr>
            <p:ph idx="1"/>
          </p:nvPr>
        </p:nvSpPr>
        <p:spPr>
          <a:xfrm>
            <a:off x="685801" y="1819911"/>
            <a:ext cx="10182675" cy="1371600"/>
          </a:xfrm>
        </p:spPr>
        <p:txBody>
          <a:bodyPr/>
          <a:lstStyle/>
          <a:p>
            <a:r>
              <a:rPr lang="en-US"/>
              <a:t>According to Institute of Medicine, the recommended dietary intakes of </a:t>
            </a:r>
            <a:r>
              <a:rPr lang="en-US" b="1"/>
              <a:t>phosphorus </a:t>
            </a:r>
            <a:r>
              <a:rPr lang="en-US"/>
              <a:t>are as follows: </a:t>
            </a:r>
            <a:endParaRPr lang="en-US"/>
          </a:p>
          <a:p>
            <a:r>
              <a:rPr lang="en-US"/>
              <a:t>Adults: </a:t>
            </a:r>
            <a:r>
              <a:rPr lang="en-US" b="1"/>
              <a:t>700 mg/day but most people are getting closer to 900-1200 mg/d </a:t>
            </a:r>
            <a:endParaRPr lang="en-US"/>
          </a:p>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508738" y="89777"/>
            <a:ext cx="10058400" cy="1609344"/>
          </a:xfrm>
        </p:spPr>
        <p:txBody>
          <a:bodyPr/>
          <a:lstStyle/>
          <a:p>
            <a:r>
              <a:rPr lang="en-US" b="1"/>
              <a:t>Phosphorus</a:t>
            </a:r>
            <a:endParaRPr lang="en-US"/>
          </a:p>
        </p:txBody>
      </p:sp>
      <p:sp>
        <p:nvSpPr>
          <p:cNvPr id="4" name="Content Placeholder 2"/>
          <p:cNvSpPr txBox="1"/>
          <p:nvPr/>
        </p:nvSpPr>
        <p:spPr>
          <a:xfrm rot="10800000" flipV="1">
            <a:off x="436001" y="1503434"/>
            <a:ext cx="5393297" cy="450251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9pPr>
          </a:lstStyle>
          <a:p>
            <a:r>
              <a:rPr lang="en-US" sz="7200" dirty="0">
                <a:latin typeface="Times" pitchFamily="2" charset="0"/>
              </a:rPr>
              <a:t>Elevated serum phosphate levels indicate the need for dietary phosphorus restriction </a:t>
            </a:r>
            <a:endParaRPr lang="en-US" sz="7200" dirty="0">
              <a:latin typeface="Times" pitchFamily="2" charset="0"/>
            </a:endParaRPr>
          </a:p>
          <a:p>
            <a:r>
              <a:rPr lang="en-US" sz="7200" dirty="0">
                <a:latin typeface="Times" pitchFamily="2" charset="0"/>
              </a:rPr>
              <a:t>Intake of phosphate binders (taken with meals) </a:t>
            </a:r>
            <a:endParaRPr lang="en-US" sz="7200" dirty="0">
              <a:latin typeface="Times" pitchFamily="2" charset="0"/>
            </a:endParaRPr>
          </a:p>
          <a:p>
            <a:r>
              <a:rPr lang="en-US" sz="7200" dirty="0">
                <a:latin typeface="Times" pitchFamily="2" charset="0"/>
              </a:rPr>
              <a:t>However, phosphate binders are calcium salts so may increase patients risk of developing </a:t>
            </a:r>
            <a:r>
              <a:rPr lang="en-US" sz="7200" b="1" dirty="0">
                <a:latin typeface="Times" pitchFamily="2" charset="0"/>
              </a:rPr>
              <a:t>hypercalcemia </a:t>
            </a:r>
            <a:endParaRPr lang="en-US" sz="7200" b="1" dirty="0">
              <a:latin typeface="Times" pitchFamily="2" charset="0"/>
            </a:endParaRPr>
          </a:p>
          <a:p>
            <a:r>
              <a:rPr lang="en-US" sz="7200" dirty="0">
                <a:latin typeface="Times" pitchFamily="2" charset="0"/>
              </a:rPr>
              <a:t>Vitamin D supplementation is recommended only for patients with suspected deficiency </a:t>
            </a:r>
            <a:endParaRPr lang="en-US" sz="7200" dirty="0">
              <a:latin typeface="Times" pitchFamily="2" charset="0"/>
            </a:endParaRPr>
          </a:p>
          <a:p>
            <a:r>
              <a:rPr lang="en-US" sz="7200" dirty="0">
                <a:latin typeface="Times" pitchFamily="2" charset="0"/>
              </a:rPr>
              <a:t>High-protein foods are also high in phosphorus</a:t>
            </a:r>
            <a:endParaRPr lang="en-US" sz="7200" dirty="0">
              <a:latin typeface="Times" pitchFamily="2" charset="0"/>
            </a:endParaRPr>
          </a:p>
          <a:p>
            <a:r>
              <a:rPr lang="en-US" sz="7200" dirty="0">
                <a:latin typeface="Times" pitchFamily="2" charset="0"/>
              </a:rPr>
              <a:t>The protein-restricted diets consumed by </a:t>
            </a:r>
            <a:r>
              <a:rPr lang="en-US" sz="7200" dirty="0" err="1">
                <a:latin typeface="Times" pitchFamily="2" charset="0"/>
              </a:rPr>
              <a:t>predialysis</a:t>
            </a:r>
            <a:r>
              <a:rPr lang="en-US" sz="7200" dirty="0">
                <a:latin typeface="Times" pitchFamily="2" charset="0"/>
              </a:rPr>
              <a:t> patients curb phosphorus intakes </a:t>
            </a:r>
            <a:endParaRPr lang="en-US" sz="7200" dirty="0">
              <a:latin typeface="Times" pitchFamily="2" charset="0"/>
            </a:endParaRPr>
          </a:p>
          <a:p>
            <a:r>
              <a:rPr lang="en-US" sz="7200" dirty="0">
                <a:latin typeface="Times" pitchFamily="2" charset="0"/>
              </a:rPr>
              <a:t>After dialysis treatments begin and protein intakes are liberalized, phosphate binders become essential for phosphorus control </a:t>
            </a:r>
            <a:endParaRPr lang="en-US" sz="7200" dirty="0">
              <a:latin typeface="Times" pitchFamily="2" charset="0"/>
            </a:endParaRPr>
          </a:p>
          <a:p>
            <a:endParaRPr lang="en-US" dirty="0"/>
          </a:p>
          <a:p>
            <a:endParaRPr lang="en-US" dirty="0"/>
          </a:p>
          <a:p>
            <a:endParaRPr lang="en-US" dirty="0"/>
          </a:p>
          <a:p>
            <a:endParaRPr lang="en-US" dirty="0"/>
          </a:p>
        </p:txBody>
      </p:sp>
      <p:pic>
        <p:nvPicPr>
          <p:cNvPr id="1027" name="Picture 3" descr="page61image28003104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7885" y="484632"/>
            <a:ext cx="4603352" cy="59332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717258" y="2466161"/>
              <a:ext cx="4821758" cy="68599"/>
            </p14:xfrm>
          </p:contentPart>
        </mc:Choice>
        <mc:Fallback xmlns="">
          <p:pic>
            <p:nvPicPr>
              <p:cNvPr id="3" name="Ink 2"/>
            </p:nvPicPr>
            <p:blipFill>
              <a:blip/>
            </p:blipFill>
            <p:spPr>
              <a:xfrm>
                <a:off x="717258" y="2466161"/>
                <a:ext cx="4821758" cy="6859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682939" y="2644518"/>
              <a:ext cx="4756554" cy="63454"/>
            </p14:xfrm>
          </p:contentPart>
        </mc:Choice>
        <mc:Fallback xmlns="">
          <p:pic>
            <p:nvPicPr>
              <p:cNvPr id="5" name="Ink 4"/>
            </p:nvPicPr>
            <p:blipFill>
              <a:blip/>
            </p:blipFill>
            <p:spPr>
              <a:xfrm>
                <a:off x="682939" y="2644518"/>
                <a:ext cx="4756554" cy="6345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1969885" y="3244758"/>
              <a:ext cx="1834328" cy="34299"/>
            </p14:xfrm>
          </p:contentPart>
        </mc:Choice>
        <mc:Fallback xmlns="">
          <p:pic>
            <p:nvPicPr>
              <p:cNvPr id="6" name="Ink 5"/>
            </p:nvPicPr>
            <p:blipFill>
              <a:blip/>
            </p:blipFill>
            <p:spPr>
              <a:xfrm>
                <a:off x="1969885" y="3244758"/>
                <a:ext cx="1834328" cy="3429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593711" y="3577462"/>
              <a:ext cx="75501" cy="34299"/>
            </p14:xfrm>
          </p:contentPart>
        </mc:Choice>
        <mc:Fallback xmlns="">
          <p:pic>
            <p:nvPicPr>
              <p:cNvPr id="7" name="Ink 6"/>
            </p:nvPicPr>
            <p:blipFill>
              <a:blip/>
            </p:blipFill>
            <p:spPr>
              <a:xfrm>
                <a:off x="593711" y="3577462"/>
                <a:ext cx="75501" cy="3429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737849" y="4458957"/>
              <a:ext cx="4886964" cy="51449"/>
            </p14:xfrm>
          </p:contentPart>
        </mc:Choice>
        <mc:Fallback xmlns="">
          <p:pic>
            <p:nvPicPr>
              <p:cNvPr id="8" name="Ink 7"/>
            </p:nvPicPr>
            <p:blipFill>
              <a:blip/>
            </p:blipFill>
            <p:spPr>
              <a:xfrm>
                <a:off x="737849" y="4458957"/>
                <a:ext cx="4886964" cy="514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713826" y="4603014"/>
              <a:ext cx="4674188" cy="72029"/>
            </p14:xfrm>
          </p:contentPart>
        </mc:Choice>
        <mc:Fallback xmlns="">
          <p:pic>
            <p:nvPicPr>
              <p:cNvPr id="9" name="Ink 8"/>
            </p:nvPicPr>
            <p:blipFill>
              <a:blip/>
            </p:blipFill>
            <p:spPr>
              <a:xfrm>
                <a:off x="713826" y="4603014"/>
                <a:ext cx="4674188" cy="7202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696666" y="4819101"/>
              <a:ext cx="1763975" cy="30869"/>
            </p14:xfrm>
          </p:contentPart>
        </mc:Choice>
        <mc:Fallback xmlns="">
          <p:pic>
            <p:nvPicPr>
              <p:cNvPr id="10" name="Ink 9"/>
            </p:nvPicPr>
            <p:blipFill>
              <a:blip/>
            </p:blipFill>
            <p:spPr>
              <a:xfrm>
                <a:off x="696666" y="4819101"/>
                <a:ext cx="1763975" cy="3086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6668572" y="1442648"/>
              <a:ext cx="1386633" cy="35790"/>
            </p14:xfrm>
          </p:contentPart>
        </mc:Choice>
        <mc:Fallback xmlns="">
          <p:pic>
            <p:nvPicPr>
              <p:cNvPr id="11" name="Ink 10"/>
            </p:nvPicPr>
            <p:blipFill>
              <a:blip/>
            </p:blipFill>
            <p:spPr>
              <a:xfrm>
                <a:off x="6668572" y="1442648"/>
                <a:ext cx="1386633" cy="357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6652656" y="2301602"/>
              <a:ext cx="1454274" cy="79533"/>
            </p14:xfrm>
          </p:contentPart>
        </mc:Choice>
        <mc:Fallback xmlns="">
          <p:pic>
            <p:nvPicPr>
              <p:cNvPr id="12" name="Ink 11"/>
            </p:nvPicPr>
            <p:blipFill>
              <a:blip/>
            </p:blipFill>
            <p:spPr>
              <a:xfrm>
                <a:off x="6652656" y="2301602"/>
                <a:ext cx="1454274" cy="7953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6712339" y="3192370"/>
              <a:ext cx="302393" cy="85498"/>
            </p14:xfrm>
          </p:contentPart>
        </mc:Choice>
        <mc:Fallback xmlns="">
          <p:pic>
            <p:nvPicPr>
              <p:cNvPr id="13" name="Ink 12"/>
            </p:nvPicPr>
            <p:blipFill>
              <a:blip/>
            </p:blipFill>
            <p:spPr>
              <a:xfrm>
                <a:off x="6712339" y="3192370"/>
                <a:ext cx="302393" cy="8549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6660614" y="4099044"/>
              <a:ext cx="1963568" cy="97428"/>
            </p14:xfrm>
          </p:contentPart>
        </mc:Choice>
        <mc:Fallback xmlns="">
          <p:pic>
            <p:nvPicPr>
              <p:cNvPr id="14" name="Ink 13"/>
            </p:nvPicPr>
            <p:blipFill>
              <a:blip/>
            </p:blipFill>
            <p:spPr>
              <a:xfrm>
                <a:off x="6660614" y="4099044"/>
                <a:ext cx="1963568" cy="9742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6608889" y="5502798"/>
              <a:ext cx="1227478" cy="71580"/>
            </p14:xfrm>
          </p:contentPart>
        </mc:Choice>
        <mc:Fallback xmlns="">
          <p:pic>
            <p:nvPicPr>
              <p:cNvPr id="15" name="Ink 14"/>
            </p:nvPicPr>
            <p:blipFill>
              <a:blip/>
            </p:blipFill>
            <p:spPr>
              <a:xfrm>
                <a:off x="6608889" y="5502798"/>
                <a:ext cx="1227478" cy="7158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6740191" y="6234501"/>
              <a:ext cx="194964" cy="5965"/>
            </p14:xfrm>
          </p:contentPart>
        </mc:Choice>
        <mc:Fallback xmlns="">
          <p:pic>
            <p:nvPicPr>
              <p:cNvPr id="16" name="Ink 15"/>
            </p:nvPicPr>
            <p:blipFill>
              <a:blip/>
            </p:blipFill>
            <p:spPr>
              <a:xfrm>
                <a:off x="6740191" y="6234501"/>
                <a:ext cx="194964" cy="596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6760085" y="6170874"/>
              <a:ext cx="1239416" cy="73568"/>
            </p14:xfrm>
          </p:contentPart>
        </mc:Choice>
        <mc:Fallback xmlns="">
          <p:pic>
            <p:nvPicPr>
              <p:cNvPr id="17" name="Ink 16"/>
            </p:nvPicPr>
            <p:blipFill>
              <a:blip/>
            </p:blipFill>
            <p:spPr>
              <a:xfrm>
                <a:off x="6760085" y="6170874"/>
                <a:ext cx="1239416" cy="73568"/>
              </a:xfrm>
              <a:prstGeom prst="rect"/>
            </p:spPr>
          </p:pic>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300163" y="151553"/>
            <a:ext cx="5600700" cy="6449272"/>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41248" y="1048435"/>
            <a:ext cx="10058400" cy="4707082"/>
          </a:xfrm>
        </p:spPr>
        <p:txBody>
          <a:bodyPr>
            <a:normAutofit/>
          </a:bodyPr>
          <a:lstStyle/>
          <a:p>
            <a:r>
              <a:rPr lang="en-US" sz="2800" dirty="0">
                <a:latin typeface="Times" pitchFamily="2" charset="0"/>
              </a:rPr>
              <a:t> Renal osteodystrophy: </a:t>
            </a:r>
            <a:r>
              <a:rPr lang="en-US" sz="2800" b="1" dirty="0">
                <a:latin typeface="Times" pitchFamily="2" charset="0"/>
              </a:rPr>
              <a:t> Alteration of bone morphology in patients with chronic kidney disease</a:t>
            </a:r>
            <a:r>
              <a:rPr lang="en-US" sz="2800" dirty="0">
                <a:latin typeface="Times" pitchFamily="2" charset="0"/>
              </a:rPr>
              <a:t> </a:t>
            </a:r>
            <a:endParaRPr lang="en-US" sz="2800" dirty="0">
              <a:latin typeface="Times" pitchFamily="2" charset="0"/>
            </a:endParaRPr>
          </a:p>
          <a:p>
            <a:r>
              <a:rPr lang="en-US" sz="2800" dirty="0">
                <a:latin typeface="Times" pitchFamily="2" charset="0"/>
              </a:rPr>
              <a:t>Occurs due to Increased parathyroid hormone (PTH) levels playing a role in the pathogenesis of high bone turnover states</a:t>
            </a:r>
            <a:endParaRPr lang="en-US" sz="2800" dirty="0">
              <a:latin typeface="Times" pitchFamily="2" charset="0"/>
            </a:endParaRPr>
          </a:p>
          <a:p>
            <a:r>
              <a:rPr lang="en-US" sz="2800" dirty="0">
                <a:latin typeface="Times" pitchFamily="2" charset="0"/>
              </a:rPr>
              <a:t>Secondary hyperparathyroidism(</a:t>
            </a:r>
            <a:r>
              <a:rPr lang="en-US" sz="2800" b="1" dirty="0">
                <a:latin typeface="Times" pitchFamily="2" charset="0"/>
              </a:rPr>
              <a:t>excessive secretion of parathyroid hormone (PTH) by the parathyroid glands</a:t>
            </a:r>
            <a:r>
              <a:rPr lang="en-US" sz="2800" dirty="0">
                <a:latin typeface="Times" pitchFamily="2" charset="0"/>
              </a:rPr>
              <a:t> in response to hypocalcemia)</a:t>
            </a:r>
            <a:endParaRPr lang="en-US" sz="2800" dirty="0">
              <a:latin typeface="Times" pitchFamily="2" charset="0"/>
            </a:endParaRPr>
          </a:p>
          <a:p>
            <a:r>
              <a:rPr lang="en-US" sz="2800" dirty="0">
                <a:latin typeface="Times" pitchFamily="2" charset="0"/>
              </a:rPr>
              <a:t>Secondary hyperparathyroidism is the predominant cause of osteodystrophy</a:t>
            </a:r>
            <a:endParaRPr lang="en-US" sz="2800" dirty="0">
              <a:latin typeface="Times" pitchFamily="2" charset="0"/>
            </a:endParaRPr>
          </a:p>
        </p:txBody>
      </p:sp>
      <p:sp>
        <p:nvSpPr>
          <p:cNvPr id="4" name="Rectangle 3"/>
          <p:cNvSpPr/>
          <p:nvPr/>
        </p:nvSpPr>
        <p:spPr>
          <a:xfrm>
            <a:off x="5032248" y="5755517"/>
            <a:ext cx="6096000" cy="261610"/>
          </a:xfrm>
          <a:prstGeom prst="rect">
            <a:avLst/>
          </a:prstGeom>
        </p:spPr>
        <p:txBody>
          <a:bodyPr>
            <a:spAutoFit/>
          </a:bodyPr>
          <a:lstStyle/>
          <a:p>
            <a:r>
              <a:rPr lang="en-US" sz="1100">
                <a:solidFill>
                  <a:srgbClr val="000000"/>
                </a:solidFill>
              </a:rPr>
              <a:t>Renal Osteodystrophy. (2020). </a:t>
            </a:r>
            <a:r>
              <a:rPr lang="en-US" sz="1100" i="1">
                <a:solidFill>
                  <a:srgbClr val="000000"/>
                </a:solidFill>
              </a:rPr>
              <a:t>Definitions</a:t>
            </a:r>
            <a:r>
              <a:rPr lang="en-US" sz="1100">
                <a:solidFill>
                  <a:srgbClr val="000000"/>
                </a:solidFill>
              </a:rPr>
              <a:t>. https://</a:t>
            </a:r>
            <a:r>
              <a:rPr lang="en-US" sz="1100" err="1">
                <a:solidFill>
                  <a:srgbClr val="000000"/>
                </a:solidFill>
              </a:rPr>
              <a:t>doi.org</a:t>
            </a:r>
            <a:r>
              <a:rPr lang="en-US" sz="1100">
                <a:solidFill>
                  <a:srgbClr val="000000"/>
                </a:solidFill>
              </a:rPr>
              <a:t>/10.32388/wsvt9l </a:t>
            </a:r>
            <a:endParaRPr lang="en-US" sz="1100" b="0" i="0" u="none" strike="noStrike">
              <a:solidFill>
                <a:srgbClr val="000000"/>
              </a:solidFill>
              <a:effectLst/>
            </a:endParaRPr>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250854" y="1245053"/>
              <a:ext cx="3007155" cy="61232"/>
            </p14:xfrm>
          </p:contentPart>
        </mc:Choice>
        <mc:Fallback xmlns="">
          <p:pic>
            <p:nvPicPr>
              <p:cNvPr id="2" name="Ink 1"/>
            </p:nvPicPr>
            <p:blipFill>
              <a:blip/>
            </p:blipFill>
            <p:spPr>
              <a:xfrm>
                <a:off x="1250854" y="1245053"/>
                <a:ext cx="3007155" cy="6123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5171899" y="2520723"/>
              <a:ext cx="3543236" cy="96951"/>
            </p14:xfrm>
          </p:contentPart>
        </mc:Choice>
        <mc:Fallback xmlns="">
          <p:pic>
            <p:nvPicPr>
              <p:cNvPr id="5" name="Ink 4"/>
            </p:nvPicPr>
            <p:blipFill>
              <a:blip/>
            </p:blipFill>
            <p:spPr>
              <a:xfrm>
                <a:off x="5171899" y="2520723"/>
                <a:ext cx="3543236" cy="9695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5738612" y="3061607"/>
              <a:ext cx="3216482" cy="94399"/>
            </p14:xfrm>
          </p:contentPart>
        </mc:Choice>
        <mc:Fallback xmlns="">
          <p:pic>
            <p:nvPicPr>
              <p:cNvPr id="6" name="Ink 5"/>
            </p:nvPicPr>
            <p:blipFill>
              <a:blip/>
            </p:blipFill>
            <p:spPr>
              <a:xfrm>
                <a:off x="5738612" y="3061607"/>
                <a:ext cx="3216482" cy="9439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1107899" y="3505540"/>
              <a:ext cx="3093950" cy="56129"/>
            </p14:xfrm>
          </p:contentPart>
        </mc:Choice>
        <mc:Fallback xmlns="">
          <p:pic>
            <p:nvPicPr>
              <p:cNvPr id="9" name="Ink 8"/>
            </p:nvPicPr>
            <p:blipFill>
              <a:blip/>
            </p:blipFill>
            <p:spPr>
              <a:xfrm>
                <a:off x="1107899" y="3505540"/>
                <a:ext cx="3093950" cy="5612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Ink 9"/>
              <p14:cNvContentPartPr/>
              <p14:nvPr/>
            </p14:nvContentPartPr>
            <p14:xfrm>
              <a:off x="6560602" y="3434102"/>
              <a:ext cx="2782513" cy="142875"/>
            </p14:xfrm>
          </p:contentPart>
        </mc:Choice>
        <mc:Fallback xmlns="">
          <p:pic>
            <p:nvPicPr>
              <p:cNvPr id="10" name="Ink 9"/>
            </p:nvPicPr>
            <p:blipFill>
              <a:blip/>
            </p:blipFill>
            <p:spPr>
              <a:xfrm>
                <a:off x="6560602" y="3434102"/>
                <a:ext cx="2782513" cy="14287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Ink 10"/>
              <p14:cNvContentPartPr/>
              <p14:nvPr/>
            </p14:nvContentPartPr>
            <p14:xfrm>
              <a:off x="1031316" y="3857625"/>
              <a:ext cx="3691297" cy="66334"/>
            </p14:xfrm>
          </p:contentPart>
        </mc:Choice>
        <mc:Fallback xmlns="">
          <p:pic>
            <p:nvPicPr>
              <p:cNvPr id="11" name="Ink 10"/>
            </p:nvPicPr>
            <p:blipFill>
              <a:blip/>
            </p:blipFill>
            <p:spPr>
              <a:xfrm>
                <a:off x="1031316" y="3857625"/>
                <a:ext cx="3691297" cy="6633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2" name="Ink 11"/>
              <p14:cNvContentPartPr/>
              <p14:nvPr/>
            </p14:nvContentPartPr>
            <p14:xfrm>
              <a:off x="6652502" y="4403611"/>
              <a:ext cx="2552764" cy="68886"/>
            </p14:xfrm>
          </p:contentPart>
        </mc:Choice>
        <mc:Fallback xmlns="">
          <p:pic>
            <p:nvPicPr>
              <p:cNvPr id="12" name="Ink 11"/>
            </p:nvPicPr>
            <p:blipFill>
              <a:blip/>
            </p:blipFill>
            <p:spPr>
              <a:xfrm>
                <a:off x="6652502" y="4403611"/>
                <a:ext cx="2552764" cy="68886"/>
              </a:xfrm>
              <a:prstGeom prst="rect"/>
            </p:spPr>
          </p:pic>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18502" y="0"/>
            <a:ext cx="11463898" cy="3762276"/>
          </a:xfrm>
        </p:spPr>
        <p:txBody>
          <a:bodyPr>
            <a:normAutofit lnSpcReduction="10000"/>
          </a:bodyPr>
          <a:lstStyle/>
          <a:p>
            <a:pPr marL="0" indent="0">
              <a:buNone/>
            </a:pPr>
            <a:r>
              <a:rPr lang="en-US" sz="2400" b="1" dirty="0">
                <a:latin typeface="Times" pitchFamily="2" charset="0"/>
              </a:rPr>
              <a:t>In Normal function: </a:t>
            </a:r>
            <a:endParaRPr lang="en-US" sz="2400" b="1" dirty="0">
              <a:latin typeface="Times" pitchFamily="2" charset="0"/>
            </a:endParaRPr>
          </a:p>
          <a:p>
            <a:pPr marL="0" indent="0">
              <a:buNone/>
            </a:pPr>
            <a:r>
              <a:rPr lang="en-US" sz="2400" dirty="0">
                <a:latin typeface="Times" pitchFamily="2" charset="0"/>
              </a:rPr>
              <a:t>Low [Ca], high [P] –&gt; Parathyroid Gland –&gt; Parathyroid Hormone (PTH) </a:t>
            </a:r>
            <a:endParaRPr lang="en-US" sz="2400" dirty="0">
              <a:latin typeface="Times" pitchFamily="2" charset="0"/>
            </a:endParaRPr>
          </a:p>
          <a:p>
            <a:r>
              <a:rPr lang="en-US" sz="2400" dirty="0">
                <a:latin typeface="Times" pitchFamily="2" charset="0"/>
              </a:rPr>
              <a:t>PTH stimulates the kidney to increase 1) Ca reabsorption, 2) P excretion by kidney 3) </a:t>
            </a:r>
            <a:r>
              <a:rPr lang="en-US" sz="2400" dirty="0" err="1">
                <a:latin typeface="Times" pitchFamily="2" charset="0"/>
              </a:rPr>
              <a:t>vit</a:t>
            </a:r>
            <a:r>
              <a:rPr lang="en-US" sz="2400" dirty="0">
                <a:latin typeface="Times" pitchFamily="2" charset="0"/>
              </a:rPr>
              <a:t>. D activation </a:t>
            </a:r>
            <a:endParaRPr lang="en-US" sz="2400" dirty="0">
              <a:latin typeface="Times" pitchFamily="2" charset="0"/>
            </a:endParaRPr>
          </a:p>
          <a:p>
            <a:r>
              <a:rPr lang="en-US" sz="2400" dirty="0">
                <a:latin typeface="Times" pitchFamily="2" charset="0"/>
              </a:rPr>
              <a:t>in bone: release of Ca &amp; P via osteoclast activity ( release from bone to blood)</a:t>
            </a:r>
            <a:endParaRPr lang="en-US" sz="2400" dirty="0">
              <a:latin typeface="Times" pitchFamily="2" charset="0"/>
            </a:endParaRPr>
          </a:p>
          <a:p>
            <a:r>
              <a:rPr lang="en-US" sz="2400" dirty="0">
                <a:latin typeface="Times" pitchFamily="2" charset="0"/>
              </a:rPr>
              <a:t>•Active </a:t>
            </a:r>
            <a:r>
              <a:rPr lang="en-US" sz="2400" dirty="0" err="1">
                <a:latin typeface="Times" pitchFamily="2" charset="0"/>
              </a:rPr>
              <a:t>vit</a:t>
            </a:r>
            <a:r>
              <a:rPr lang="en-US" sz="2400" dirty="0">
                <a:latin typeface="Times" pitchFamily="2" charset="0"/>
              </a:rPr>
              <a:t>. D –&gt; increases intestinal Ca absorption </a:t>
            </a:r>
            <a:endParaRPr lang="en-US" sz="2400" dirty="0">
              <a:latin typeface="Times" pitchFamily="2" charset="0"/>
            </a:endParaRPr>
          </a:p>
          <a:p>
            <a:r>
              <a:rPr lang="en-US" sz="2400" dirty="0">
                <a:latin typeface="Times" pitchFamily="2" charset="0"/>
              </a:rPr>
              <a:t>Overall effect of PTH: increase blood [Ca]  and decrease P</a:t>
            </a:r>
            <a:endParaRPr lang="en-US" sz="2400" dirty="0">
              <a:latin typeface="Times" pitchFamily="2" charset="0"/>
            </a:endParaRPr>
          </a:p>
          <a:p>
            <a:r>
              <a:rPr lang="en-US" sz="2400" dirty="0">
                <a:latin typeface="Times" pitchFamily="2" charset="0"/>
              </a:rPr>
              <a:t>Once calcium levels are  normalized, this same system can relay negative feedback to the Parathyroid gland  and suppress PTH release.</a:t>
            </a:r>
            <a:endParaRPr lang="en-US" sz="2400" dirty="0">
              <a:latin typeface="Times" pitchFamily="2" charset="0"/>
            </a:endParaRPr>
          </a:p>
          <a:p>
            <a:endParaRPr lang="en-US" dirty="0"/>
          </a:p>
        </p:txBody>
      </p:sp>
      <p:sp>
        <p:nvSpPr>
          <p:cNvPr id="6" name="TextBox 5"/>
          <p:cNvSpPr txBox="1"/>
          <p:nvPr/>
        </p:nvSpPr>
        <p:spPr>
          <a:xfrm>
            <a:off x="118502" y="3762276"/>
            <a:ext cx="11209897" cy="3323987"/>
          </a:xfrm>
          <a:prstGeom prst="rect">
            <a:avLst/>
          </a:prstGeom>
          <a:noFill/>
        </p:spPr>
        <p:txBody>
          <a:bodyPr wrap="square" rtlCol="0">
            <a:spAutoFit/>
          </a:bodyPr>
          <a:lstStyle/>
          <a:p>
            <a:r>
              <a:rPr lang="en-US" sz="2400" b="1" dirty="0">
                <a:latin typeface="Times" pitchFamily="2" charset="0"/>
              </a:rPr>
              <a:t>In Chronic Kidney Disease: </a:t>
            </a:r>
            <a:endParaRPr lang="en-US" sz="2400" b="1" dirty="0">
              <a:latin typeface="Times" pitchFamily="2" charset="0"/>
            </a:endParaRPr>
          </a:p>
          <a:p>
            <a:r>
              <a:rPr lang="en-US" sz="2400" dirty="0">
                <a:latin typeface="Times" pitchFamily="2" charset="0"/>
              </a:rPr>
              <a:t>1, Decreased P clearance (damaged kidneys may not be able to reabsorb calcium and excrete phosphorus, leading to an imbalance in the blood)</a:t>
            </a:r>
            <a:endParaRPr lang="en-US" sz="2400" dirty="0">
              <a:latin typeface="Times" pitchFamily="2" charset="0"/>
            </a:endParaRPr>
          </a:p>
          <a:p>
            <a:r>
              <a:rPr lang="en-US" sz="2400" dirty="0">
                <a:latin typeface="Times" pitchFamily="2" charset="0"/>
              </a:rPr>
              <a:t>	High [P] stimulates PTH </a:t>
            </a:r>
            <a:endParaRPr lang="en-US" sz="2400" dirty="0">
              <a:latin typeface="Times" pitchFamily="2" charset="0"/>
            </a:endParaRPr>
          </a:p>
          <a:p>
            <a:r>
              <a:rPr lang="en-US" sz="2400" dirty="0">
                <a:latin typeface="Times" pitchFamily="2" charset="0"/>
              </a:rPr>
              <a:t>2. Decreased activation of </a:t>
            </a:r>
            <a:r>
              <a:rPr lang="en-US" sz="2400" dirty="0" err="1">
                <a:latin typeface="Times" pitchFamily="2" charset="0"/>
              </a:rPr>
              <a:t>vit.D</a:t>
            </a:r>
            <a:r>
              <a:rPr lang="en-US" sz="2400" dirty="0">
                <a:latin typeface="Times" pitchFamily="2" charset="0"/>
              </a:rPr>
              <a:t> ( Kidney function GFR decline in CKD)</a:t>
            </a:r>
            <a:endParaRPr lang="en-US" sz="2400" dirty="0">
              <a:latin typeface="Times" pitchFamily="2" charset="0"/>
            </a:endParaRPr>
          </a:p>
          <a:p>
            <a:r>
              <a:rPr lang="en-US" sz="2400" dirty="0">
                <a:latin typeface="Times" pitchFamily="2" charset="0"/>
              </a:rPr>
              <a:t>	decreased Ca absorption </a:t>
            </a:r>
            <a:endParaRPr lang="en-US" sz="2400" dirty="0">
              <a:latin typeface="Times" pitchFamily="2" charset="0"/>
            </a:endParaRPr>
          </a:p>
          <a:p>
            <a:r>
              <a:rPr lang="en-US" sz="2400" dirty="0">
                <a:latin typeface="Times" pitchFamily="2" charset="0"/>
              </a:rPr>
              <a:t>	Low [Ca] also stimulates PTH</a:t>
            </a:r>
            <a:br>
              <a:rPr lang="en-US" sz="2400" dirty="0">
                <a:latin typeface="Times" pitchFamily="2" charset="0"/>
              </a:rPr>
            </a:br>
            <a:r>
              <a:rPr lang="en-US" sz="2400" dirty="0">
                <a:latin typeface="Times" pitchFamily="2" charset="0"/>
              </a:rPr>
              <a:t>	Result: Ca mobilization from bone = bone resorption </a:t>
            </a:r>
            <a:endParaRPr lang="en-US" sz="2400" dirty="0">
              <a:latin typeface="Times" pitchFamily="2" charset="0"/>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4109949" y="1785937"/>
              <a:ext cx="1158955" cy="71438"/>
            </p14:xfrm>
          </p:contentPart>
        </mc:Choice>
        <mc:Fallback xmlns="">
          <p:pic>
            <p:nvPicPr>
              <p:cNvPr id="2" name="Ink 1"/>
            </p:nvPicPr>
            <p:blipFill>
              <a:blip/>
            </p:blipFill>
            <p:spPr>
              <a:xfrm>
                <a:off x="4109949" y="1785937"/>
                <a:ext cx="1158955" cy="7143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7933990" y="4475049"/>
              <a:ext cx="1033869" cy="51026"/>
            </p14:xfrm>
          </p:contentPart>
        </mc:Choice>
        <mc:Fallback xmlns="">
          <p:pic>
            <p:nvPicPr>
              <p:cNvPr id="5" name="Ink 4"/>
            </p:nvPicPr>
            <p:blipFill>
              <a:blip/>
            </p:blipFill>
            <p:spPr>
              <a:xfrm>
                <a:off x="7933990" y="4475049"/>
                <a:ext cx="1033869" cy="5102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9067417" y="4199504"/>
              <a:ext cx="970050" cy="352085"/>
            </p14:xfrm>
          </p:contentPart>
        </mc:Choice>
        <mc:Fallback xmlns="">
          <p:pic>
            <p:nvPicPr>
              <p:cNvPr id="7" name="Ink 6"/>
            </p:nvPicPr>
            <p:blipFill>
              <a:blip/>
            </p:blipFill>
            <p:spPr>
              <a:xfrm>
                <a:off x="9067417" y="4199504"/>
                <a:ext cx="970050" cy="35208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224643" y="4857750"/>
              <a:ext cx="2338331" cy="20410"/>
            </p14:xfrm>
          </p:contentPart>
        </mc:Choice>
        <mc:Fallback xmlns="">
          <p:pic>
            <p:nvPicPr>
              <p:cNvPr id="8" name="Ink 7"/>
            </p:nvPicPr>
            <p:blipFill>
              <a:blip/>
            </p:blipFill>
            <p:spPr>
              <a:xfrm>
                <a:off x="224643" y="4857750"/>
                <a:ext cx="2338331" cy="2041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4441809" y="4883263"/>
              <a:ext cx="2759537" cy="56130"/>
            </p14:xfrm>
          </p:contentPart>
        </mc:Choice>
        <mc:Fallback xmlns="">
          <p:pic>
            <p:nvPicPr>
              <p:cNvPr id="9" name="Ink 8"/>
            </p:nvPicPr>
            <p:blipFill>
              <a:blip/>
            </p:blipFill>
            <p:spPr>
              <a:xfrm>
                <a:off x="4441809" y="4883263"/>
                <a:ext cx="2759537" cy="5613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6397226" y="5577227"/>
              <a:ext cx="582030" cy="40822"/>
            </p14:xfrm>
          </p:contentPart>
        </mc:Choice>
        <mc:Fallback xmlns="">
          <p:pic>
            <p:nvPicPr>
              <p:cNvPr id="10" name="Ink 9"/>
            </p:nvPicPr>
            <p:blipFill>
              <a:blip/>
            </p:blipFill>
            <p:spPr>
              <a:xfrm>
                <a:off x="6397226" y="5577227"/>
                <a:ext cx="582030" cy="4082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7086472" y="5592535"/>
              <a:ext cx="806673" cy="10205"/>
            </p14:xfrm>
          </p:contentPart>
        </mc:Choice>
        <mc:Fallback xmlns="">
          <p:pic>
            <p:nvPicPr>
              <p:cNvPr id="11" name="Ink 10"/>
            </p:nvPicPr>
            <p:blipFill>
              <a:blip/>
            </p:blipFill>
            <p:spPr>
              <a:xfrm>
                <a:off x="7086472" y="5592535"/>
                <a:ext cx="806673" cy="1020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1097688" y="5623151"/>
              <a:ext cx="3022472" cy="346983"/>
            </p14:xfrm>
          </p:contentPart>
        </mc:Choice>
        <mc:Fallback xmlns="">
          <p:pic>
            <p:nvPicPr>
              <p:cNvPr id="12" name="Ink 11"/>
            </p:nvPicPr>
            <p:blipFill>
              <a:blip/>
            </p:blipFill>
            <p:spPr>
              <a:xfrm>
                <a:off x="1097688" y="5623151"/>
                <a:ext cx="3022472" cy="34698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964944" y="6005852"/>
              <a:ext cx="735196" cy="413317"/>
            </p14:xfrm>
          </p:contentPart>
        </mc:Choice>
        <mc:Fallback xmlns="">
          <p:pic>
            <p:nvPicPr>
              <p:cNvPr id="13" name="Ink 12"/>
            </p:nvPicPr>
            <p:blipFill>
              <a:blip/>
            </p:blipFill>
            <p:spPr>
              <a:xfrm>
                <a:off x="964944" y="6005852"/>
                <a:ext cx="735196" cy="41331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2348542" y="6281397"/>
              <a:ext cx="2629347" cy="91848"/>
            </p14:xfrm>
          </p:contentPart>
        </mc:Choice>
        <mc:Fallback xmlns="">
          <p:pic>
            <p:nvPicPr>
              <p:cNvPr id="14" name="Ink 13"/>
            </p:nvPicPr>
            <p:blipFill>
              <a:blip/>
            </p:blipFill>
            <p:spPr>
              <a:xfrm>
                <a:off x="2348542" y="6281397"/>
                <a:ext cx="2629347" cy="9184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2016683" y="6638584"/>
              <a:ext cx="2072844" cy="56129"/>
            </p14:xfrm>
          </p:contentPart>
        </mc:Choice>
        <mc:Fallback xmlns="">
          <p:pic>
            <p:nvPicPr>
              <p:cNvPr id="15" name="Ink 14"/>
            </p:nvPicPr>
            <p:blipFill>
              <a:blip/>
            </p:blipFill>
            <p:spPr>
              <a:xfrm>
                <a:off x="2016683" y="6638584"/>
                <a:ext cx="2072844" cy="5612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4722613" y="6347732"/>
              <a:ext cx="617769" cy="433728"/>
            </p14:xfrm>
          </p:contentPart>
        </mc:Choice>
        <mc:Fallback xmlns="">
          <p:pic>
            <p:nvPicPr>
              <p:cNvPr id="16" name="Ink 15"/>
            </p:nvPicPr>
            <p:blipFill>
              <a:blip/>
            </p:blipFill>
            <p:spPr>
              <a:xfrm>
                <a:off x="4722613" y="6347732"/>
                <a:ext cx="617769" cy="43372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5631397" y="6699816"/>
              <a:ext cx="1996261" cy="91848"/>
            </p14:xfrm>
          </p:contentPart>
        </mc:Choice>
        <mc:Fallback xmlns="">
          <p:pic>
            <p:nvPicPr>
              <p:cNvPr id="17" name="Ink 16"/>
            </p:nvPicPr>
            <p:blipFill>
              <a:blip/>
            </p:blipFill>
            <p:spPr>
              <a:xfrm>
                <a:off x="5631397" y="6699816"/>
                <a:ext cx="1996261" cy="91848"/>
              </a:xfrm>
              <a:prstGeom prst="rect"/>
            </p:spPr>
          </p:pic>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04800" y="256032"/>
            <a:ext cx="10058400" cy="1609344"/>
          </a:xfrm>
        </p:spPr>
        <p:txBody>
          <a:bodyPr/>
          <a:lstStyle/>
          <a:p>
            <a:r>
              <a:rPr lang="en-US" dirty="0"/>
              <a:t>Dietary Compliance </a:t>
            </a:r>
            <a:br>
              <a:rPr lang="en-US" dirty="0"/>
            </a:br>
            <a:endParaRPr lang="en-US" dirty="0"/>
          </a:p>
        </p:txBody>
      </p:sp>
      <p:sp>
        <p:nvSpPr>
          <p:cNvPr id="3" name="Content Placeholder 2"/>
          <p:cNvSpPr/>
          <p:nvPr>
            <p:ph idx="1"/>
          </p:nvPr>
        </p:nvSpPr>
        <p:spPr>
          <a:xfrm>
            <a:off x="304800" y="1447800"/>
            <a:ext cx="10823448" cy="5410200"/>
          </a:xfrm>
        </p:spPr>
        <p:txBody>
          <a:bodyPr>
            <a:normAutofit/>
          </a:bodyPr>
          <a:lstStyle/>
          <a:p>
            <a:r>
              <a:rPr lang="en-US" sz="2200" dirty="0">
                <a:latin typeface="Times" pitchFamily="2" charset="0"/>
              </a:rPr>
              <a:t>Adhering to a renal diet is VERY challenging </a:t>
            </a:r>
            <a:endParaRPr lang="en-US" sz="2200" dirty="0">
              <a:latin typeface="Times" pitchFamily="2" charset="0"/>
            </a:endParaRPr>
          </a:p>
          <a:p>
            <a:r>
              <a:rPr lang="en-US" sz="2200" dirty="0">
                <a:latin typeface="Times" pitchFamily="2" charset="0"/>
              </a:rPr>
              <a:t>Keep track of fluid intake: (Use a container filled with water requirements, take into </a:t>
            </a:r>
            <a:endParaRPr lang="en-US" sz="2200" dirty="0">
              <a:latin typeface="Times" pitchFamily="2" charset="0"/>
            </a:endParaRPr>
          </a:p>
          <a:p>
            <a:r>
              <a:rPr lang="en-US" sz="2200" dirty="0">
                <a:latin typeface="Times" pitchFamily="2" charset="0"/>
              </a:rPr>
              <a:t>consideration fluid for medicine) </a:t>
            </a:r>
            <a:endParaRPr lang="en-US" sz="2200" dirty="0">
              <a:latin typeface="Times" pitchFamily="2" charset="0"/>
            </a:endParaRPr>
          </a:p>
          <a:p>
            <a:r>
              <a:rPr lang="en-US" sz="2200" dirty="0">
                <a:latin typeface="Times" pitchFamily="2" charset="0"/>
              </a:rPr>
              <a:t>To help control thirst: Chew gum or suck hard candy, Suck on frozen grapes, Freeze beverages to a semisolid state, Add lemon juice or crumpled mint leaves to water, Gargle with refrigerated mouthwash. </a:t>
            </a:r>
            <a:endParaRPr lang="en-US" sz="2200" dirty="0">
              <a:latin typeface="Times" pitchFamily="2" charset="0"/>
            </a:endParaRPr>
          </a:p>
          <a:p>
            <a:r>
              <a:rPr lang="en-US" sz="2200" dirty="0">
                <a:latin typeface="Times" pitchFamily="2" charset="0"/>
              </a:rPr>
              <a:t>To increase the energy content of meals: Add extra oils and fat, salad dressing or mayonnaise to salads, nondairy whipped toppings </a:t>
            </a:r>
            <a:endParaRPr lang="en-US" sz="2200" dirty="0">
              <a:latin typeface="Times" pitchFamily="2" charset="0"/>
            </a:endParaRPr>
          </a:p>
          <a:p>
            <a:r>
              <a:rPr lang="en-US" sz="2200" dirty="0">
                <a:latin typeface="Times" pitchFamily="2" charset="0"/>
              </a:rPr>
              <a:t>To include more of your favorite vegetables in meals: use the process of leaching </a:t>
            </a:r>
            <a:r>
              <a:rPr lang="en-US" sz="2200" i="1" dirty="0">
                <a:latin typeface="Times" pitchFamily="2" charset="0"/>
              </a:rPr>
              <a:t>( leaching potassium out of veggies)</a:t>
            </a:r>
            <a:endParaRPr lang="en-US" sz="2200" i="1" dirty="0">
              <a:latin typeface="Times" pitchFamily="2" charset="0"/>
            </a:endParaRPr>
          </a:p>
          <a:p>
            <a:r>
              <a:rPr lang="en-US" sz="2200" dirty="0">
                <a:latin typeface="Times" pitchFamily="2" charset="0"/>
              </a:rPr>
              <a:t>To prevent the diet from becoming monotonous: Experiment with new combinations of allowed foods and nondairy products. Add flavor to foods by seasoning with different herbs and spices. Many restricted foods can be used occasionally. </a:t>
            </a:r>
            <a:endParaRPr lang="en-US" sz="2200" dirty="0">
              <a:latin typeface="Times" pitchFamily="2" charset="0"/>
            </a:endParaRP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49795" y="985838"/>
            <a:ext cx="9722968" cy="49863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069848" y="484632"/>
            <a:ext cx="8444542" cy="811733"/>
          </a:xfrm>
        </p:spPr>
        <p:txBody>
          <a:bodyPr>
            <a:normAutofit fontScale="90000"/>
          </a:bodyPr>
          <a:lstStyle/>
          <a:p>
            <a:r>
              <a:rPr lang="en-US"/>
              <a:t>INTRODUCTION</a:t>
            </a:r>
            <a:endParaRPr lang="en-US"/>
          </a:p>
        </p:txBody>
      </p:sp>
      <p:sp>
        <p:nvSpPr>
          <p:cNvPr id="3" name="Content Placeholder 2"/>
          <p:cNvSpPr/>
          <p:nvPr>
            <p:ph idx="1"/>
          </p:nvPr>
        </p:nvSpPr>
        <p:spPr>
          <a:xfrm>
            <a:off x="426208" y="1407962"/>
            <a:ext cx="3449861" cy="3230453"/>
          </a:xfrm>
        </p:spPr>
        <p:txBody>
          <a:bodyPr/>
          <a:lstStyle/>
          <a:p>
            <a:pPr marL="0" indent="0">
              <a:buNone/>
            </a:pPr>
            <a:r>
              <a:rPr lang="en-US" sz="2400" b="1">
                <a:latin typeface="Times" pitchFamily="2" charset="0"/>
              </a:rPr>
              <a:t>Functions of the Kidneys </a:t>
            </a:r>
            <a:endParaRPr lang="en-US" sz="2400">
              <a:latin typeface="Times" pitchFamily="2" charset="0"/>
            </a:endParaRPr>
          </a:p>
          <a:p>
            <a:r>
              <a:rPr lang="en-US" sz="2400">
                <a:latin typeface="Times" pitchFamily="2" charset="0"/>
              </a:rPr>
              <a:t>functional unit of the kidneys is the </a:t>
            </a:r>
            <a:r>
              <a:rPr lang="en-US" sz="2400" b="1">
                <a:latin typeface="Times" pitchFamily="2" charset="0"/>
              </a:rPr>
              <a:t>nephron </a:t>
            </a:r>
            <a:endParaRPr lang="en-US" sz="2400">
              <a:latin typeface="Times" pitchFamily="2" charset="0"/>
            </a:endParaRPr>
          </a:p>
          <a:p>
            <a:endParaRPr lang="en-US"/>
          </a:p>
        </p:txBody>
      </p:sp>
      <p:pic>
        <p:nvPicPr>
          <p:cNvPr id="1025" name="Picture 1" descr="page2image143984737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82290" y="1284851"/>
            <a:ext cx="28321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63498" y="373035"/>
            <a:ext cx="2933998" cy="800219"/>
          </a:xfrm>
          <a:prstGeom prst="rect">
            <a:avLst/>
          </a:prstGeom>
          <a:noFill/>
        </p:spPr>
        <p:txBody>
          <a:bodyPr wrap="square" rtlCol="0">
            <a:spAutoFit/>
          </a:bodyPr>
          <a:lstStyle/>
          <a:p>
            <a:r>
              <a:rPr lang="en-US" b="1">
                <a:solidFill>
                  <a:srgbClr val="FF0000"/>
                </a:solidFill>
              </a:rPr>
              <a:t>Nephron</a:t>
            </a:r>
            <a:endParaRPr lang="en-US" b="1">
              <a:solidFill>
                <a:srgbClr val="FF0000"/>
              </a:solidFill>
            </a:endParaRPr>
          </a:p>
          <a:p>
            <a:r>
              <a:rPr lang="en-US" sz="1400" i="1">
                <a:solidFill>
                  <a:srgbClr val="FF0000"/>
                </a:solidFill>
              </a:rPr>
              <a:t> Each kidney contains a million nephron</a:t>
            </a:r>
            <a:endParaRPr lang="en-US" sz="1400" i="1">
              <a:solidFill>
                <a:srgbClr val="FF0000"/>
              </a:solidFill>
            </a:endParaRPr>
          </a:p>
        </p:txBody>
      </p:sp>
      <p:sp>
        <p:nvSpPr>
          <p:cNvPr id="5" name="TextBox 4"/>
          <p:cNvSpPr txBox="1"/>
          <p:nvPr/>
        </p:nvSpPr>
        <p:spPr>
          <a:xfrm>
            <a:off x="527125" y="2796988"/>
            <a:ext cx="5152913" cy="4093428"/>
          </a:xfrm>
          <a:prstGeom prst="rect">
            <a:avLst/>
          </a:prstGeom>
          <a:noFill/>
        </p:spPr>
        <p:txBody>
          <a:bodyPr wrap="square" rtlCol="0">
            <a:spAutoFit/>
          </a:bodyPr>
          <a:lstStyle/>
          <a:p>
            <a:r>
              <a:rPr lang="en-US">
                <a:latin typeface="Times" pitchFamily="2" charset="0"/>
              </a:rPr>
              <a:t>The nephron contains ,the </a:t>
            </a:r>
            <a:r>
              <a:rPr lang="en-US" b="1">
                <a:latin typeface="Times" pitchFamily="2" charset="0"/>
              </a:rPr>
              <a:t>glomerulus(</a:t>
            </a:r>
            <a:r>
              <a:rPr lang="en-US">
                <a:latin typeface="Times" pitchFamily="2" charset="0"/>
              </a:rPr>
              <a:t>a ball-shaped  cluster of capillaries)</a:t>
            </a:r>
            <a:endParaRPr lang="en-US">
              <a:latin typeface="Times" pitchFamily="2" charset="0"/>
            </a:endParaRPr>
          </a:p>
          <a:p>
            <a:r>
              <a:rPr lang="en-US">
                <a:latin typeface="Times" pitchFamily="2" charset="0"/>
              </a:rPr>
              <a:t>blood flows through the glomerulus to allow smaller molecules (wastes, fluid—mostly water)to pass into the tubule</a:t>
            </a:r>
            <a:endParaRPr lang="en-US">
              <a:latin typeface="Times" pitchFamily="2" charset="0"/>
            </a:endParaRPr>
          </a:p>
          <a:p>
            <a:r>
              <a:rPr lang="en-US" b="1">
                <a:solidFill>
                  <a:srgbClr val="FF0000"/>
                </a:solidFill>
                <a:latin typeface="Times" pitchFamily="2" charset="0"/>
              </a:rPr>
              <a:t>Blood cells and plasma proteins are retained in the blood </a:t>
            </a:r>
            <a:endParaRPr lang="en-US" b="1">
              <a:solidFill>
                <a:srgbClr val="FF0000"/>
              </a:solidFill>
              <a:latin typeface="Times" pitchFamily="2" charset="0"/>
            </a:endParaRPr>
          </a:p>
          <a:p>
            <a:r>
              <a:rPr lang="en-US" sz="2000">
                <a:latin typeface="Times" pitchFamily="2" charset="0"/>
              </a:rPr>
              <a:t>filtrate passes through the tubules </a:t>
            </a:r>
            <a:endParaRPr lang="en-US">
              <a:latin typeface="Times" pitchFamily="2" charset="0"/>
            </a:endParaRPr>
          </a:p>
          <a:p>
            <a:r>
              <a:rPr lang="en-US" sz="2000">
                <a:latin typeface="Times" pitchFamily="2" charset="0"/>
              </a:rPr>
              <a:t>Eventually, the remaining filtrate enters a </a:t>
            </a:r>
            <a:r>
              <a:rPr lang="en-US" sz="2000" b="1">
                <a:latin typeface="Times" pitchFamily="2" charset="0"/>
              </a:rPr>
              <a:t>collecting duct </a:t>
            </a:r>
            <a:r>
              <a:rPr lang="en-US" sz="2000">
                <a:latin typeface="Times" pitchFamily="2" charset="0"/>
              </a:rPr>
              <a:t>shared by several nephrons, and additional water is reabsorbed to form the final urine product </a:t>
            </a:r>
            <a:endParaRPr lang="en-US">
              <a:latin typeface="Times" pitchFamily="2" charset="0"/>
            </a:endParaRPr>
          </a:p>
          <a:p>
            <a:endParaRPr lang="en-US" sz="1600"/>
          </a:p>
          <a:p>
            <a:endParaRPr lang="en-US"/>
          </a:p>
        </p:txBody>
      </p:sp>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2486391" y="2459491"/>
              <a:ext cx="1217669" cy="28064"/>
            </p14:xfrm>
          </p:contentPart>
        </mc:Choice>
        <mc:Fallback xmlns="">
          <p:pic>
            <p:nvPicPr>
              <p:cNvPr id="6" name="Ink 5"/>
            </p:nvPicPr>
            <p:blipFill>
              <a:blip/>
            </p:blipFill>
            <p:spPr>
              <a:xfrm>
                <a:off x="2486391" y="2459491"/>
                <a:ext cx="1217669" cy="2806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3058211" y="3025888"/>
              <a:ext cx="1023658" cy="20411"/>
            </p14:xfrm>
          </p:contentPart>
        </mc:Choice>
        <mc:Fallback xmlns="">
          <p:pic>
            <p:nvPicPr>
              <p:cNvPr id="7" name="Ink 6"/>
            </p:nvPicPr>
            <p:blipFill>
              <a:blip/>
            </p:blipFill>
            <p:spPr>
              <a:xfrm>
                <a:off x="3058211" y="3025888"/>
                <a:ext cx="1023658" cy="2041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679035" y="3551464"/>
              <a:ext cx="4737929" cy="56129"/>
            </p14:xfrm>
          </p:contentPart>
        </mc:Choice>
        <mc:Fallback xmlns="">
          <p:pic>
            <p:nvPicPr>
              <p:cNvPr id="8" name="Ink 7"/>
            </p:nvPicPr>
            <p:blipFill>
              <a:blip/>
            </p:blipFill>
            <p:spPr>
              <a:xfrm>
                <a:off x="679035" y="3551464"/>
                <a:ext cx="4737929" cy="5612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658613" y="3806598"/>
              <a:ext cx="816884" cy="51027"/>
            </p14:xfrm>
          </p:contentPart>
        </mc:Choice>
        <mc:Fallback xmlns="">
          <p:pic>
            <p:nvPicPr>
              <p:cNvPr id="9" name="Ink 8"/>
            </p:nvPicPr>
            <p:blipFill>
              <a:blip/>
            </p:blipFill>
            <p:spPr>
              <a:xfrm>
                <a:off x="658613" y="3806598"/>
                <a:ext cx="816884" cy="5102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4344803" y="3821906"/>
              <a:ext cx="1194694" cy="30616"/>
            </p14:xfrm>
          </p:contentPart>
        </mc:Choice>
        <mc:Fallback xmlns="">
          <p:pic>
            <p:nvPicPr>
              <p:cNvPr id="10" name="Ink 9"/>
            </p:nvPicPr>
            <p:blipFill>
              <a:blip/>
            </p:blipFill>
            <p:spPr>
              <a:xfrm>
                <a:off x="4344803" y="3821906"/>
                <a:ext cx="1194694" cy="306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673929" y="4056629"/>
              <a:ext cx="857729" cy="61232"/>
            </p14:xfrm>
          </p:contentPart>
        </mc:Choice>
        <mc:Fallback xmlns="">
          <p:pic>
            <p:nvPicPr>
              <p:cNvPr id="11" name="Ink 10"/>
            </p:nvPicPr>
            <p:blipFill>
              <a:blip/>
            </p:blipFill>
            <p:spPr>
              <a:xfrm>
                <a:off x="673929" y="4056629"/>
                <a:ext cx="857729" cy="6123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4166110" y="4378098"/>
              <a:ext cx="650955" cy="51027"/>
            </p14:xfrm>
          </p:contentPart>
        </mc:Choice>
        <mc:Fallback xmlns="">
          <p:pic>
            <p:nvPicPr>
              <p:cNvPr id="12" name="Ink 11"/>
            </p:nvPicPr>
            <p:blipFill>
              <a:blip/>
            </p:blipFill>
            <p:spPr>
              <a:xfrm>
                <a:off x="4166110" y="4378098"/>
                <a:ext cx="650955" cy="510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1199799" y="4607718"/>
              <a:ext cx="229748" cy="30616"/>
            </p14:xfrm>
          </p:contentPart>
        </mc:Choice>
        <mc:Fallback xmlns="">
          <p:pic>
            <p:nvPicPr>
              <p:cNvPr id="13" name="Ink 12"/>
            </p:nvPicPr>
            <p:blipFill>
              <a:blip/>
            </p:blipFill>
            <p:spPr>
              <a:xfrm>
                <a:off x="1199799" y="4607718"/>
                <a:ext cx="229748" cy="3061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1404020" y="4566897"/>
              <a:ext cx="158271" cy="117361"/>
            </p14:xfrm>
          </p:contentPart>
        </mc:Choice>
        <mc:Fallback xmlns="">
          <p:pic>
            <p:nvPicPr>
              <p:cNvPr id="14" name="Ink 13"/>
            </p:nvPicPr>
            <p:blipFill>
              <a:blip/>
            </p:blipFill>
            <p:spPr>
              <a:xfrm>
                <a:off x="1404020" y="4566897"/>
                <a:ext cx="158271" cy="11736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1638874" y="4520973"/>
              <a:ext cx="71477" cy="250031"/>
            </p14:xfrm>
          </p:contentPart>
        </mc:Choice>
        <mc:Fallback xmlns="">
          <p:pic>
            <p:nvPicPr>
              <p:cNvPr id="15" name="Ink 14"/>
            </p:nvPicPr>
            <p:blipFill>
              <a:blip/>
            </p:blipFill>
            <p:spPr>
              <a:xfrm>
                <a:off x="1638874" y="4520973"/>
                <a:ext cx="71477" cy="25003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1705246" y="4587307"/>
              <a:ext cx="86794" cy="247480"/>
            </p14:xfrm>
          </p:contentPart>
        </mc:Choice>
        <mc:Fallback xmlns="">
          <p:pic>
            <p:nvPicPr>
              <p:cNvPr id="16" name="Ink 15"/>
            </p:nvPicPr>
            <p:blipFill>
              <a:blip/>
            </p:blipFill>
            <p:spPr>
              <a:xfrm>
                <a:off x="1705246" y="4587307"/>
                <a:ext cx="86794" cy="2474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1937547" y="4551589"/>
              <a:ext cx="94453" cy="224517"/>
            </p14:xfrm>
          </p:contentPart>
        </mc:Choice>
        <mc:Fallback xmlns="">
          <p:pic>
            <p:nvPicPr>
              <p:cNvPr id="17" name="Ink 16"/>
            </p:nvPicPr>
            <p:blipFill>
              <a:blip/>
            </p:blipFill>
            <p:spPr>
              <a:xfrm>
                <a:off x="1937547" y="4551589"/>
                <a:ext cx="94453" cy="22451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1945206" y="4561794"/>
              <a:ext cx="68924" cy="132670"/>
            </p14:xfrm>
          </p:contentPart>
        </mc:Choice>
        <mc:Fallback xmlns="">
          <p:pic>
            <p:nvPicPr>
              <p:cNvPr id="18" name="Ink 17"/>
            </p:nvPicPr>
            <p:blipFill>
              <a:blip/>
            </p:blipFill>
            <p:spPr>
              <a:xfrm>
                <a:off x="1945206" y="4561794"/>
                <a:ext cx="68924" cy="1326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2077949" y="4531178"/>
              <a:ext cx="15317" cy="214313"/>
            </p14:xfrm>
          </p:contentPart>
        </mc:Choice>
        <mc:Fallback xmlns="">
          <p:pic>
            <p:nvPicPr>
              <p:cNvPr id="19" name="Ink 18"/>
            </p:nvPicPr>
            <p:blipFill>
              <a:blip/>
            </p:blipFill>
            <p:spPr>
              <a:xfrm>
                <a:off x="2077949" y="4531178"/>
                <a:ext cx="15317" cy="21431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2149427" y="4638334"/>
              <a:ext cx="35738" cy="112259"/>
            </p14:xfrm>
          </p:contentPart>
        </mc:Choice>
        <mc:Fallback xmlns="">
          <p:pic>
            <p:nvPicPr>
              <p:cNvPr id="20" name="Ink 19"/>
            </p:nvPicPr>
            <p:blipFill>
              <a:blip/>
            </p:blipFill>
            <p:spPr>
              <a:xfrm>
                <a:off x="2149427" y="4638334"/>
                <a:ext cx="35738" cy="11225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2200482" y="4607718"/>
              <a:ext cx="165930" cy="153081"/>
            </p14:xfrm>
          </p:contentPart>
        </mc:Choice>
        <mc:Fallback xmlns="">
          <p:pic>
            <p:nvPicPr>
              <p:cNvPr id="21" name="Ink 20"/>
            </p:nvPicPr>
            <p:blipFill>
              <a:blip/>
            </p:blipFill>
            <p:spPr>
              <a:xfrm>
                <a:off x="2200482" y="4607718"/>
                <a:ext cx="165930" cy="15308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2394492" y="4633232"/>
              <a:ext cx="38291" cy="107156"/>
            </p14:xfrm>
          </p:contentPart>
        </mc:Choice>
        <mc:Fallback xmlns="">
          <p:pic>
            <p:nvPicPr>
              <p:cNvPr id="22" name="Ink 21"/>
            </p:nvPicPr>
            <p:blipFill>
              <a:blip/>
            </p:blipFill>
            <p:spPr>
              <a:xfrm>
                <a:off x="2394492" y="4633232"/>
                <a:ext cx="38291" cy="10715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2397045" y="4602616"/>
              <a:ext cx="43397" cy="91848"/>
            </p14:xfrm>
          </p:contentPart>
        </mc:Choice>
        <mc:Fallback xmlns="">
          <p:pic>
            <p:nvPicPr>
              <p:cNvPr id="23" name="Ink 22"/>
            </p:nvPicPr>
            <p:blipFill>
              <a:blip/>
            </p:blipFill>
            <p:spPr>
              <a:xfrm>
                <a:off x="2397045" y="4602616"/>
                <a:ext cx="43397" cy="9184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2465969" y="4612821"/>
              <a:ext cx="99558" cy="117361"/>
            </p14:xfrm>
          </p:contentPart>
        </mc:Choice>
        <mc:Fallback xmlns="">
          <p:pic>
            <p:nvPicPr>
              <p:cNvPr id="24" name="Ink 23"/>
            </p:nvPicPr>
            <p:blipFill>
              <a:blip/>
            </p:blipFill>
            <p:spPr>
              <a:xfrm>
                <a:off x="2465969" y="4612821"/>
                <a:ext cx="99558" cy="11736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2598713" y="4612821"/>
              <a:ext cx="56161" cy="112259"/>
            </p14:xfrm>
          </p:contentPart>
        </mc:Choice>
        <mc:Fallback xmlns="">
          <p:pic>
            <p:nvPicPr>
              <p:cNvPr id="25" name="Ink 24"/>
            </p:nvPicPr>
            <p:blipFill>
              <a:blip/>
            </p:blipFill>
            <p:spPr>
              <a:xfrm>
                <a:off x="2598713" y="4612821"/>
                <a:ext cx="56161" cy="11225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2700823" y="4520973"/>
              <a:ext cx="25528" cy="193902"/>
            </p14:xfrm>
          </p:contentPart>
        </mc:Choice>
        <mc:Fallback xmlns="">
          <p:pic>
            <p:nvPicPr>
              <p:cNvPr id="26" name="Ink 25"/>
            </p:nvPicPr>
            <p:blipFill>
              <a:blip/>
            </p:blipFill>
            <p:spPr>
              <a:xfrm>
                <a:off x="2700823" y="4520973"/>
                <a:ext cx="25528" cy="19390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2777406" y="4597513"/>
              <a:ext cx="56161" cy="117362"/>
            </p14:xfrm>
          </p:contentPart>
        </mc:Choice>
        <mc:Fallback xmlns="">
          <p:pic>
            <p:nvPicPr>
              <p:cNvPr id="27" name="Ink 26"/>
            </p:nvPicPr>
            <p:blipFill>
              <a:blip/>
            </p:blipFill>
            <p:spPr>
              <a:xfrm>
                <a:off x="2777406" y="4597513"/>
                <a:ext cx="56161" cy="11736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2861648" y="4561794"/>
              <a:ext cx="58713" cy="158183"/>
            </p14:xfrm>
          </p:contentPart>
        </mc:Choice>
        <mc:Fallback xmlns="">
          <p:pic>
            <p:nvPicPr>
              <p:cNvPr id="28" name="Ink 27"/>
            </p:nvPicPr>
            <p:blipFill>
              <a:blip/>
            </p:blipFill>
            <p:spPr>
              <a:xfrm>
                <a:off x="2861648" y="4561794"/>
                <a:ext cx="58713" cy="15818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3048000" y="4546486"/>
              <a:ext cx="51055" cy="183696"/>
            </p14:xfrm>
          </p:contentPart>
        </mc:Choice>
        <mc:Fallback xmlns="">
          <p:pic>
            <p:nvPicPr>
              <p:cNvPr id="29" name="Ink 28"/>
            </p:nvPicPr>
            <p:blipFill>
              <a:blip/>
            </p:blipFill>
            <p:spPr>
              <a:xfrm>
                <a:off x="3048000" y="4546486"/>
                <a:ext cx="51055" cy="18369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3045447" y="4653642"/>
              <a:ext cx="63819" cy="22962"/>
            </p14:xfrm>
          </p:contentPart>
        </mc:Choice>
        <mc:Fallback xmlns="">
          <p:pic>
            <p:nvPicPr>
              <p:cNvPr id="30" name="Ink 29"/>
            </p:nvPicPr>
            <p:blipFill>
              <a:blip/>
            </p:blipFill>
            <p:spPr>
              <a:xfrm>
                <a:off x="3045447" y="4653642"/>
                <a:ext cx="63819" cy="2296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3145004" y="4633232"/>
              <a:ext cx="20422" cy="79091"/>
            </p14:xfrm>
          </p:contentPart>
        </mc:Choice>
        <mc:Fallback xmlns="">
          <p:pic>
            <p:nvPicPr>
              <p:cNvPr id="31" name="Ink 30"/>
            </p:nvPicPr>
            <p:blipFill>
              <a:blip/>
            </p:blipFill>
            <p:spPr>
              <a:xfrm>
                <a:off x="3145004" y="4633232"/>
                <a:ext cx="20422" cy="7909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Ink 31"/>
              <p14:cNvContentPartPr/>
              <p14:nvPr/>
            </p14:nvContentPartPr>
            <p14:xfrm>
              <a:off x="3160321" y="4556692"/>
              <a:ext cx="7658" cy="15308"/>
            </p14:xfrm>
          </p:contentPart>
        </mc:Choice>
        <mc:Fallback xmlns="">
          <p:pic>
            <p:nvPicPr>
              <p:cNvPr id="32" name="Ink 31"/>
            </p:nvPicPr>
            <p:blipFill>
              <a:blip/>
            </p:blipFill>
            <p:spPr>
              <a:xfrm>
                <a:off x="3160321" y="4556692"/>
                <a:ext cx="7658" cy="1530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Ink 32"/>
              <p14:cNvContentPartPr/>
              <p14:nvPr/>
            </p14:nvContentPartPr>
            <p14:xfrm>
              <a:off x="3221587" y="4520973"/>
              <a:ext cx="25528" cy="204107"/>
            </p14:xfrm>
          </p:contentPart>
        </mc:Choice>
        <mc:Fallback xmlns="">
          <p:pic>
            <p:nvPicPr>
              <p:cNvPr id="33" name="Ink 32"/>
            </p:nvPicPr>
            <p:blipFill>
              <a:blip/>
            </p:blipFill>
            <p:spPr>
              <a:xfrm>
                <a:off x="3221587" y="4520973"/>
                <a:ext cx="25528" cy="20410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Ink 33"/>
              <p14:cNvContentPartPr/>
              <p14:nvPr/>
            </p14:nvContentPartPr>
            <p14:xfrm>
              <a:off x="3287959" y="4602616"/>
              <a:ext cx="10212" cy="94399"/>
            </p14:xfrm>
          </p:contentPart>
        </mc:Choice>
        <mc:Fallback xmlns="">
          <p:pic>
            <p:nvPicPr>
              <p:cNvPr id="34" name="Ink 33"/>
            </p:nvPicPr>
            <p:blipFill>
              <a:blip/>
            </p:blipFill>
            <p:spPr>
              <a:xfrm>
                <a:off x="3287959" y="4602616"/>
                <a:ext cx="10212" cy="943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Ink 34"/>
              <p14:cNvContentPartPr/>
              <p14:nvPr/>
            </p14:nvContentPartPr>
            <p14:xfrm>
              <a:off x="3282854" y="4546486"/>
              <a:ext cx="7658" cy="25514"/>
            </p14:xfrm>
          </p:contentPart>
        </mc:Choice>
        <mc:Fallback xmlns="">
          <p:pic>
            <p:nvPicPr>
              <p:cNvPr id="35" name="Ink 34"/>
            </p:nvPicPr>
            <p:blipFill>
              <a:blip/>
            </p:blipFill>
            <p:spPr>
              <a:xfrm>
                <a:off x="3282854" y="4546486"/>
                <a:ext cx="7658" cy="2551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Ink 35"/>
              <p14:cNvContentPartPr/>
              <p14:nvPr/>
            </p14:nvContentPartPr>
            <p14:xfrm>
              <a:off x="3341567" y="4584756"/>
              <a:ext cx="89347" cy="2552"/>
            </p14:xfrm>
          </p:contentPart>
        </mc:Choice>
        <mc:Fallback xmlns="">
          <p:pic>
            <p:nvPicPr>
              <p:cNvPr id="36" name="Ink 35"/>
            </p:nvPicPr>
            <p:blipFill>
              <a:blip/>
            </p:blipFill>
            <p:spPr>
              <a:xfrm>
                <a:off x="3341567" y="4584756"/>
                <a:ext cx="89347" cy="255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Ink 36"/>
              <p14:cNvContentPartPr/>
              <p14:nvPr/>
            </p14:nvContentPartPr>
            <p14:xfrm>
              <a:off x="3364542" y="4551589"/>
              <a:ext cx="5106" cy="145426"/>
            </p14:xfrm>
          </p:contentPart>
        </mc:Choice>
        <mc:Fallback xmlns="">
          <p:pic>
            <p:nvPicPr>
              <p:cNvPr id="37" name="Ink 36"/>
            </p:nvPicPr>
            <p:blipFill>
              <a:blip/>
            </p:blipFill>
            <p:spPr>
              <a:xfrm>
                <a:off x="3364542" y="4551589"/>
                <a:ext cx="5106" cy="14542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Ink 37"/>
              <p14:cNvContentPartPr/>
              <p14:nvPr/>
            </p14:nvContentPartPr>
            <p14:xfrm>
              <a:off x="3410492" y="4561794"/>
              <a:ext cx="79136" cy="142875"/>
            </p14:xfrm>
          </p:contentPart>
        </mc:Choice>
        <mc:Fallback xmlns="">
          <p:pic>
            <p:nvPicPr>
              <p:cNvPr id="38" name="Ink 37"/>
            </p:nvPicPr>
            <p:blipFill>
              <a:blip/>
            </p:blipFill>
            <p:spPr>
              <a:xfrm>
                <a:off x="3410492" y="4561794"/>
                <a:ext cx="79136" cy="14287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Ink 38"/>
              <p14:cNvContentPartPr/>
              <p14:nvPr/>
            </p14:nvContentPartPr>
            <p14:xfrm>
              <a:off x="3497286" y="4607718"/>
              <a:ext cx="114874" cy="66335"/>
            </p14:xfrm>
          </p:contentPart>
        </mc:Choice>
        <mc:Fallback xmlns="">
          <p:pic>
            <p:nvPicPr>
              <p:cNvPr id="39" name="Ink 38"/>
            </p:nvPicPr>
            <p:blipFill>
              <a:blip/>
            </p:blipFill>
            <p:spPr>
              <a:xfrm>
                <a:off x="3497286" y="4607718"/>
                <a:ext cx="114874" cy="6633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Ink 39"/>
              <p14:cNvContentPartPr/>
              <p14:nvPr/>
            </p14:nvContentPartPr>
            <p14:xfrm>
              <a:off x="3591738" y="4587307"/>
              <a:ext cx="104663" cy="5103"/>
            </p14:xfrm>
          </p:contentPart>
        </mc:Choice>
        <mc:Fallback xmlns="">
          <p:pic>
            <p:nvPicPr>
              <p:cNvPr id="40" name="Ink 39"/>
            </p:nvPicPr>
            <p:blipFill>
              <a:blip/>
            </p:blipFill>
            <p:spPr>
              <a:xfrm>
                <a:off x="3591738" y="4587307"/>
                <a:ext cx="104663" cy="510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1" name="Ink 40"/>
              <p14:cNvContentPartPr/>
              <p14:nvPr/>
            </p14:nvContentPartPr>
            <p14:xfrm>
              <a:off x="3635135" y="4531178"/>
              <a:ext cx="43397" cy="122464"/>
            </p14:xfrm>
          </p:contentPart>
        </mc:Choice>
        <mc:Fallback xmlns="">
          <p:pic>
            <p:nvPicPr>
              <p:cNvPr id="41" name="Ink 40"/>
            </p:nvPicPr>
            <p:blipFill>
              <a:blip/>
            </p:blipFill>
            <p:spPr>
              <a:xfrm>
                <a:off x="3635135" y="4531178"/>
                <a:ext cx="43397" cy="12246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2" name="Ink 41"/>
              <p14:cNvContentPartPr/>
              <p14:nvPr/>
            </p14:nvContentPartPr>
            <p14:xfrm>
              <a:off x="3721929" y="4561794"/>
              <a:ext cx="25528" cy="94400"/>
            </p14:xfrm>
          </p:contentPart>
        </mc:Choice>
        <mc:Fallback xmlns="">
          <p:pic>
            <p:nvPicPr>
              <p:cNvPr id="42" name="Ink 41"/>
            </p:nvPicPr>
            <p:blipFill>
              <a:blip/>
            </p:blipFill>
            <p:spPr>
              <a:xfrm>
                <a:off x="3721929" y="4561794"/>
                <a:ext cx="25528" cy="944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3" name="Ink 42"/>
              <p14:cNvContentPartPr/>
              <p14:nvPr/>
            </p14:nvContentPartPr>
            <p14:xfrm>
              <a:off x="3727035" y="4490357"/>
              <a:ext cx="10211" cy="20411"/>
            </p14:xfrm>
          </p:contentPart>
        </mc:Choice>
        <mc:Fallback xmlns="">
          <p:pic>
            <p:nvPicPr>
              <p:cNvPr id="43" name="Ink 42"/>
            </p:nvPicPr>
            <p:blipFill>
              <a:blip/>
            </p:blipFill>
            <p:spPr>
              <a:xfrm>
                <a:off x="3727035" y="4490357"/>
                <a:ext cx="10211" cy="2041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4" name="Ink 43"/>
              <p14:cNvContentPartPr/>
              <p14:nvPr/>
            </p14:nvContentPartPr>
            <p14:xfrm>
              <a:off x="3803618" y="4546486"/>
              <a:ext cx="71477" cy="96951"/>
            </p14:xfrm>
          </p:contentPart>
        </mc:Choice>
        <mc:Fallback xmlns="">
          <p:pic>
            <p:nvPicPr>
              <p:cNvPr id="44" name="Ink 43"/>
            </p:nvPicPr>
            <p:blipFill>
              <a:blip/>
            </p:blipFill>
            <p:spPr>
              <a:xfrm>
                <a:off x="3803618" y="4546486"/>
                <a:ext cx="71477" cy="9695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Ink 44"/>
              <p14:cNvContentPartPr/>
              <p14:nvPr/>
            </p14:nvContentPartPr>
            <p14:xfrm>
              <a:off x="3895517" y="4531178"/>
              <a:ext cx="135297" cy="147978"/>
            </p14:xfrm>
          </p:contentPart>
        </mc:Choice>
        <mc:Fallback xmlns="">
          <p:pic>
            <p:nvPicPr>
              <p:cNvPr id="45" name="Ink 44"/>
            </p:nvPicPr>
            <p:blipFill>
              <a:blip/>
            </p:blipFill>
            <p:spPr>
              <a:xfrm>
                <a:off x="3895517" y="4531178"/>
                <a:ext cx="135297" cy="14797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Ink 45"/>
              <p14:cNvContentPartPr/>
              <p14:nvPr/>
            </p14:nvContentPartPr>
            <p14:xfrm>
              <a:off x="4166110" y="4607718"/>
              <a:ext cx="112322" cy="86746"/>
            </p14:xfrm>
          </p:contentPart>
        </mc:Choice>
        <mc:Fallback xmlns="">
          <p:pic>
            <p:nvPicPr>
              <p:cNvPr id="46" name="Ink 45"/>
            </p:nvPicPr>
            <p:blipFill>
              <a:blip/>
            </p:blipFill>
            <p:spPr>
              <a:xfrm>
                <a:off x="4166110" y="4607718"/>
                <a:ext cx="112322" cy="8674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7" name="Ink 46"/>
              <p14:cNvContentPartPr/>
              <p14:nvPr/>
            </p14:nvContentPartPr>
            <p14:xfrm>
              <a:off x="4278432" y="4643437"/>
              <a:ext cx="104663" cy="40821"/>
            </p14:xfrm>
          </p:contentPart>
        </mc:Choice>
        <mc:Fallback xmlns="">
          <p:pic>
            <p:nvPicPr>
              <p:cNvPr id="47" name="Ink 46"/>
            </p:nvPicPr>
            <p:blipFill>
              <a:blip/>
            </p:blipFill>
            <p:spPr>
              <a:xfrm>
                <a:off x="4278432" y="4643437"/>
                <a:ext cx="104663" cy="4082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8" name="Ink 47"/>
              <p14:cNvContentPartPr/>
              <p14:nvPr/>
            </p14:nvContentPartPr>
            <p14:xfrm>
              <a:off x="4365226" y="4551589"/>
              <a:ext cx="53608" cy="135221"/>
            </p14:xfrm>
          </p:contentPart>
        </mc:Choice>
        <mc:Fallback xmlns="">
          <p:pic>
            <p:nvPicPr>
              <p:cNvPr id="48" name="Ink 47"/>
            </p:nvPicPr>
            <p:blipFill>
              <a:blip/>
            </p:blipFill>
            <p:spPr>
              <a:xfrm>
                <a:off x="4365226" y="4551589"/>
                <a:ext cx="53608" cy="13522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9" name="Ink 48"/>
              <p14:cNvContentPartPr/>
              <p14:nvPr/>
            </p14:nvContentPartPr>
            <p14:xfrm>
              <a:off x="4436703" y="4541383"/>
              <a:ext cx="43397" cy="132670"/>
            </p14:xfrm>
          </p:contentPart>
        </mc:Choice>
        <mc:Fallback xmlns="">
          <p:pic>
            <p:nvPicPr>
              <p:cNvPr id="49" name="Ink 48"/>
            </p:nvPicPr>
            <p:blipFill>
              <a:blip/>
            </p:blipFill>
            <p:spPr>
              <a:xfrm>
                <a:off x="4436703" y="4541383"/>
                <a:ext cx="43397" cy="13267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0" name="Ink 49"/>
              <p14:cNvContentPartPr/>
              <p14:nvPr/>
            </p14:nvContentPartPr>
            <p14:xfrm>
              <a:off x="4538814" y="4587307"/>
              <a:ext cx="53608" cy="112259"/>
            </p14:xfrm>
          </p:contentPart>
        </mc:Choice>
        <mc:Fallback xmlns="">
          <p:pic>
            <p:nvPicPr>
              <p:cNvPr id="50" name="Ink 49"/>
            </p:nvPicPr>
            <p:blipFill>
              <a:blip/>
            </p:blipFill>
            <p:spPr>
              <a:xfrm>
                <a:off x="4538814" y="4587307"/>
                <a:ext cx="53608" cy="11225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1" name="Ink 50"/>
              <p14:cNvContentPartPr/>
              <p14:nvPr/>
            </p14:nvContentPartPr>
            <p14:xfrm>
              <a:off x="4559236" y="4566897"/>
              <a:ext cx="35738" cy="58681"/>
            </p14:xfrm>
          </p:contentPart>
        </mc:Choice>
        <mc:Fallback xmlns="">
          <p:pic>
            <p:nvPicPr>
              <p:cNvPr id="51" name="Ink 50"/>
            </p:nvPicPr>
            <p:blipFill>
              <a:blip/>
            </p:blipFill>
            <p:spPr>
              <a:xfrm>
                <a:off x="4559236" y="4566897"/>
                <a:ext cx="35738" cy="5868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2" name="Ink 51"/>
              <p14:cNvContentPartPr/>
              <p14:nvPr/>
            </p14:nvContentPartPr>
            <p14:xfrm>
              <a:off x="4635819" y="4531178"/>
              <a:ext cx="76582" cy="168389"/>
            </p14:xfrm>
          </p:contentPart>
        </mc:Choice>
        <mc:Fallback xmlns="">
          <p:pic>
            <p:nvPicPr>
              <p:cNvPr id="52" name="Ink 51"/>
            </p:nvPicPr>
            <p:blipFill>
              <a:blip/>
            </p:blipFill>
            <p:spPr>
              <a:xfrm>
                <a:off x="4635819" y="4531178"/>
                <a:ext cx="76582" cy="16838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3" name="Ink 52"/>
              <p14:cNvContentPartPr/>
              <p14:nvPr/>
            </p14:nvContentPartPr>
            <p14:xfrm>
              <a:off x="4870673" y="4561794"/>
              <a:ext cx="127638" cy="178594"/>
            </p14:xfrm>
          </p:contentPart>
        </mc:Choice>
        <mc:Fallback xmlns="">
          <p:pic>
            <p:nvPicPr>
              <p:cNvPr id="53" name="Ink 52"/>
            </p:nvPicPr>
            <p:blipFill>
              <a:blip/>
            </p:blipFill>
            <p:spPr>
              <a:xfrm>
                <a:off x="4870673" y="4561794"/>
                <a:ext cx="127638" cy="17859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4" name="Ink 53"/>
              <p14:cNvContentPartPr/>
              <p14:nvPr/>
            </p14:nvContentPartPr>
            <p14:xfrm>
              <a:off x="5008522" y="4607718"/>
              <a:ext cx="81688" cy="91849"/>
            </p14:xfrm>
          </p:contentPart>
        </mc:Choice>
        <mc:Fallback xmlns="">
          <p:pic>
            <p:nvPicPr>
              <p:cNvPr id="54" name="Ink 53"/>
            </p:nvPicPr>
            <p:blipFill>
              <a:blip/>
            </p:blipFill>
            <p:spPr>
              <a:xfrm>
                <a:off x="5008522" y="4607718"/>
                <a:ext cx="81688" cy="9184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5" name="Ink 54"/>
              <p14:cNvContentPartPr/>
              <p14:nvPr/>
            </p14:nvContentPartPr>
            <p14:xfrm>
              <a:off x="5120844" y="4572000"/>
              <a:ext cx="142955" cy="127567"/>
            </p14:xfrm>
          </p:contentPart>
        </mc:Choice>
        <mc:Fallback xmlns="">
          <p:pic>
            <p:nvPicPr>
              <p:cNvPr id="55" name="Ink 54"/>
            </p:nvPicPr>
            <p:blipFill>
              <a:blip/>
            </p:blipFill>
            <p:spPr>
              <a:xfrm>
                <a:off x="5120844" y="4572000"/>
                <a:ext cx="142955" cy="12756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6" name="Ink 55"/>
              <p14:cNvContentPartPr/>
              <p14:nvPr/>
            </p14:nvContentPartPr>
            <p14:xfrm>
              <a:off x="5304643" y="4551589"/>
              <a:ext cx="181246" cy="137772"/>
            </p14:xfrm>
          </p:contentPart>
        </mc:Choice>
        <mc:Fallback xmlns="">
          <p:pic>
            <p:nvPicPr>
              <p:cNvPr id="56" name="Ink 55"/>
            </p:nvPicPr>
            <p:blipFill>
              <a:blip/>
            </p:blipFill>
            <p:spPr>
              <a:xfrm>
                <a:off x="5304643" y="4551589"/>
                <a:ext cx="181246" cy="13777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7" name="Ink 56"/>
              <p14:cNvContentPartPr/>
              <p14:nvPr/>
            </p14:nvContentPartPr>
            <p14:xfrm>
              <a:off x="5519075" y="4538832"/>
              <a:ext cx="66371" cy="109708"/>
            </p14:xfrm>
          </p:contentPart>
        </mc:Choice>
        <mc:Fallback xmlns="">
          <p:pic>
            <p:nvPicPr>
              <p:cNvPr id="57" name="Ink 56"/>
            </p:nvPicPr>
            <p:blipFill>
              <a:blip/>
            </p:blipFill>
            <p:spPr>
              <a:xfrm>
                <a:off x="5519075" y="4538832"/>
                <a:ext cx="66371" cy="10970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8" name="Ink 57"/>
              <p14:cNvContentPartPr/>
              <p14:nvPr/>
            </p14:nvContentPartPr>
            <p14:xfrm>
              <a:off x="5616080" y="4541383"/>
              <a:ext cx="117427" cy="130119"/>
            </p14:xfrm>
          </p:contentPart>
        </mc:Choice>
        <mc:Fallback xmlns="">
          <p:pic>
            <p:nvPicPr>
              <p:cNvPr id="58" name="Ink 57"/>
            </p:nvPicPr>
            <p:blipFill>
              <a:blip/>
            </p:blipFill>
            <p:spPr>
              <a:xfrm>
                <a:off x="5616080" y="4541383"/>
                <a:ext cx="117427" cy="13011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9" name="Ink 58"/>
              <p14:cNvContentPartPr/>
              <p14:nvPr/>
            </p14:nvContentPartPr>
            <p14:xfrm>
              <a:off x="5115697" y="4891216"/>
              <a:ext cx="76200" cy="107091"/>
            </p14:xfrm>
          </p:contentPart>
        </mc:Choice>
        <mc:Fallback xmlns="">
          <p:pic>
            <p:nvPicPr>
              <p:cNvPr id="59" name="Ink 58"/>
            </p:nvPicPr>
            <p:blipFill>
              <a:blip/>
            </p:blipFill>
            <p:spPr>
              <a:xfrm>
                <a:off x="5115697" y="4891216"/>
                <a:ext cx="76200" cy="107091"/>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0" name="Ink 59"/>
              <p14:cNvContentPartPr/>
              <p14:nvPr/>
            </p14:nvContentPartPr>
            <p14:xfrm>
              <a:off x="5210432" y="4924167"/>
              <a:ext cx="109151" cy="74141"/>
            </p14:xfrm>
          </p:contentPart>
        </mc:Choice>
        <mc:Fallback xmlns="">
          <p:pic>
            <p:nvPicPr>
              <p:cNvPr id="60" name="Ink 59"/>
            </p:nvPicPr>
            <p:blipFill>
              <a:blip/>
            </p:blipFill>
            <p:spPr>
              <a:xfrm>
                <a:off x="5210432" y="4924167"/>
                <a:ext cx="109151" cy="7414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1" name="Ink 60"/>
              <p14:cNvContentPartPr/>
              <p14:nvPr/>
            </p14:nvContentPartPr>
            <p14:xfrm>
              <a:off x="5325762" y="4878859"/>
              <a:ext cx="74140" cy="168875"/>
            </p14:xfrm>
          </p:contentPart>
        </mc:Choice>
        <mc:Fallback xmlns="">
          <p:pic>
            <p:nvPicPr>
              <p:cNvPr id="61" name="Ink 60"/>
            </p:nvPicPr>
            <p:blipFill>
              <a:blip/>
            </p:blipFill>
            <p:spPr>
              <a:xfrm>
                <a:off x="5325762" y="4878859"/>
                <a:ext cx="74140" cy="16887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2" name="Ink 61"/>
              <p14:cNvContentPartPr/>
              <p14:nvPr/>
            </p14:nvContentPartPr>
            <p14:xfrm>
              <a:off x="5418437" y="4878859"/>
              <a:ext cx="72081" cy="115330"/>
            </p14:xfrm>
          </p:contentPart>
        </mc:Choice>
        <mc:Fallback xmlns="">
          <p:pic>
            <p:nvPicPr>
              <p:cNvPr id="62" name="Ink 61"/>
            </p:nvPicPr>
            <p:blipFill>
              <a:blip/>
            </p:blipFill>
            <p:spPr>
              <a:xfrm>
                <a:off x="5418437" y="4878859"/>
                <a:ext cx="72081" cy="11533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3" name="Ink 62"/>
              <p14:cNvContentPartPr/>
              <p14:nvPr/>
            </p14:nvContentPartPr>
            <p14:xfrm>
              <a:off x="5515232" y="4856205"/>
              <a:ext cx="63843" cy="125627"/>
            </p14:xfrm>
          </p:contentPart>
        </mc:Choice>
        <mc:Fallback xmlns="">
          <p:pic>
            <p:nvPicPr>
              <p:cNvPr id="63" name="Ink 62"/>
            </p:nvPicPr>
            <p:blipFill>
              <a:blip/>
            </p:blipFill>
            <p:spPr>
              <a:xfrm>
                <a:off x="5515232" y="4856205"/>
                <a:ext cx="63843" cy="12562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4" name="Ink 63"/>
              <p14:cNvContentPartPr/>
              <p14:nvPr/>
            </p14:nvContentPartPr>
            <p14:xfrm>
              <a:off x="5614086" y="4788243"/>
              <a:ext cx="12356" cy="197708"/>
            </p14:xfrm>
          </p:contentPart>
        </mc:Choice>
        <mc:Fallback xmlns="">
          <p:pic>
            <p:nvPicPr>
              <p:cNvPr id="64" name="Ink 63"/>
            </p:nvPicPr>
            <p:blipFill>
              <a:blip/>
            </p:blipFill>
            <p:spPr>
              <a:xfrm>
                <a:off x="5614086" y="4788243"/>
                <a:ext cx="12356" cy="19770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5" name="Ink 64"/>
              <p14:cNvContentPartPr/>
              <p14:nvPr/>
            </p14:nvContentPartPr>
            <p14:xfrm>
              <a:off x="5688227" y="4854145"/>
              <a:ext cx="53545" cy="131806"/>
            </p14:xfrm>
          </p:contentPart>
        </mc:Choice>
        <mc:Fallback xmlns="">
          <p:pic>
            <p:nvPicPr>
              <p:cNvPr id="65" name="Ink 64"/>
            </p:nvPicPr>
            <p:blipFill>
              <a:blip/>
            </p:blipFill>
            <p:spPr>
              <a:xfrm>
                <a:off x="5688227" y="4854145"/>
                <a:ext cx="53545" cy="13180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6" name="Ink 65"/>
              <p14:cNvContentPartPr/>
              <p14:nvPr/>
            </p14:nvContentPartPr>
            <p14:xfrm>
              <a:off x="5704702" y="4845908"/>
              <a:ext cx="49428" cy="70022"/>
            </p14:xfrm>
          </p:contentPart>
        </mc:Choice>
        <mc:Fallback xmlns="">
          <p:pic>
            <p:nvPicPr>
              <p:cNvPr id="66" name="Ink 65"/>
            </p:nvPicPr>
            <p:blipFill>
              <a:blip/>
            </p:blipFill>
            <p:spPr>
              <a:xfrm>
                <a:off x="5704702" y="4845908"/>
                <a:ext cx="49428" cy="7002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7" name="Ink 66"/>
              <p14:cNvContentPartPr/>
              <p14:nvPr/>
            </p14:nvContentPartPr>
            <p14:xfrm>
              <a:off x="5519351" y="4549345"/>
              <a:ext cx="100913" cy="137984"/>
            </p14:xfrm>
          </p:contentPart>
        </mc:Choice>
        <mc:Fallback xmlns="">
          <p:pic>
            <p:nvPicPr>
              <p:cNvPr id="67" name="Ink 66"/>
            </p:nvPicPr>
            <p:blipFill>
              <a:blip/>
            </p:blipFill>
            <p:spPr>
              <a:xfrm>
                <a:off x="5519351" y="4549345"/>
                <a:ext cx="100913" cy="13798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8" name="Ink 67"/>
              <p14:cNvContentPartPr/>
              <p14:nvPr/>
            </p14:nvContentPartPr>
            <p14:xfrm>
              <a:off x="644418" y="4938780"/>
              <a:ext cx="3325443" cy="48635"/>
            </p14:xfrm>
          </p:contentPart>
        </mc:Choice>
        <mc:Fallback xmlns="">
          <p:pic>
            <p:nvPicPr>
              <p:cNvPr id="68" name="Ink 67"/>
            </p:nvPicPr>
            <p:blipFill>
              <a:blip/>
            </p:blipFill>
            <p:spPr>
              <a:xfrm>
                <a:off x="644418" y="4938780"/>
                <a:ext cx="3325443" cy="4863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9" name="Ink 68"/>
              <p14:cNvContentPartPr/>
              <p14:nvPr/>
            </p14:nvContentPartPr>
            <p14:xfrm>
              <a:off x="668736" y="5522404"/>
              <a:ext cx="1501616" cy="97271"/>
            </p14:xfrm>
          </p:contentPart>
        </mc:Choice>
        <mc:Fallback xmlns="">
          <p:pic>
            <p:nvPicPr>
              <p:cNvPr id="69" name="Ink 68"/>
            </p:nvPicPr>
            <p:blipFill>
              <a:blip/>
            </p:blipFill>
            <p:spPr>
              <a:xfrm>
                <a:off x="668736" y="5522404"/>
                <a:ext cx="1501616" cy="9727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0" name="Ink 69"/>
              <p14:cNvContentPartPr/>
              <p14:nvPr/>
            </p14:nvContentPartPr>
            <p14:xfrm>
              <a:off x="1756952" y="5868931"/>
              <a:ext cx="3702367" cy="30396"/>
            </p14:xfrm>
          </p:contentPart>
        </mc:Choice>
        <mc:Fallback xmlns="">
          <p:pic>
            <p:nvPicPr>
              <p:cNvPr id="70" name="Ink 69"/>
            </p:nvPicPr>
            <p:blipFill>
              <a:blip/>
            </p:blipFill>
            <p:spPr>
              <a:xfrm>
                <a:off x="1756952" y="5868931"/>
                <a:ext cx="3702367" cy="3039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1" name="Ink 70"/>
              <p14:cNvContentPartPr/>
              <p14:nvPr/>
            </p14:nvContentPartPr>
            <p14:xfrm>
              <a:off x="644418" y="6148584"/>
              <a:ext cx="1380028" cy="72953"/>
            </p14:xfrm>
          </p:contentPart>
        </mc:Choice>
        <mc:Fallback xmlns="">
          <p:pic>
            <p:nvPicPr>
              <p:cNvPr id="71" name="Ink 70"/>
            </p:nvPicPr>
            <p:blipFill>
              <a:blip/>
            </p:blipFill>
            <p:spPr>
              <a:xfrm>
                <a:off x="644418" y="6148584"/>
                <a:ext cx="1380028" cy="72953"/>
              </a:xfrm>
              <a:prstGeom prst="rect"/>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Kidney Stones </a:t>
            </a:r>
            <a:br>
              <a:rPr lang="en-US"/>
            </a:br>
            <a:endParaRPr lang="en-US"/>
          </a:p>
        </p:txBody>
      </p:sp>
      <p:sp>
        <p:nvSpPr>
          <p:cNvPr id="3" name="Content Placeholder 2"/>
          <p:cNvSpPr/>
          <p:nvPr>
            <p:ph idx="1"/>
          </p:nvPr>
        </p:nvSpPr>
        <p:spPr>
          <a:xfrm>
            <a:off x="1069848" y="2121408"/>
            <a:ext cx="4904925" cy="4050792"/>
          </a:xfrm>
        </p:spPr>
        <p:txBody>
          <a:bodyPr/>
          <a:lstStyle/>
          <a:p>
            <a:r>
              <a:rPr lang="en-US" dirty="0">
                <a:latin typeface="Times" pitchFamily="2" charset="0"/>
              </a:rPr>
              <a:t>Kidney stones (Nephrolithiasis): A crystalline mass that forms within the urinary tract. </a:t>
            </a:r>
            <a:endParaRPr lang="en-US" dirty="0">
              <a:latin typeface="Times" pitchFamily="2" charset="0"/>
            </a:endParaRPr>
          </a:p>
          <a:p>
            <a:r>
              <a:rPr lang="en-US" dirty="0">
                <a:latin typeface="Times" pitchFamily="2" charset="0"/>
              </a:rPr>
              <a:t>Symptoms: Often asymptomatic. However, their passage can cause severe pain or block the urinary tract. </a:t>
            </a:r>
            <a:endParaRPr lang="en-US" dirty="0">
              <a:latin typeface="Times" pitchFamily="2" charset="0"/>
            </a:endParaRPr>
          </a:p>
          <a:p>
            <a:r>
              <a:rPr lang="en-US" dirty="0">
                <a:latin typeface="Times" pitchFamily="2" charset="0"/>
              </a:rPr>
              <a:t>Stones tend to recur but can be prevented with dietary measures and medical treatment </a:t>
            </a:r>
            <a:endParaRPr lang="en-US" dirty="0">
              <a:latin typeface="Times" pitchFamily="2" charset="0"/>
            </a:endParaRPr>
          </a:p>
          <a:p>
            <a:endParaRPr lang="en-US" dirty="0"/>
          </a:p>
          <a:p>
            <a:endParaRPr lang="en-US" dirty="0"/>
          </a:p>
        </p:txBody>
      </p:sp>
      <p:pic>
        <p:nvPicPr>
          <p:cNvPr id="3077" name="Picture 5" descr="page16image28358082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72300" y="1423555"/>
            <a:ext cx="39370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16image27995920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809" y="4534178"/>
            <a:ext cx="19939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Formation </a:t>
            </a:r>
            <a:br>
              <a:rPr lang="en-US"/>
            </a:br>
            <a:endParaRPr lang="en-US"/>
          </a:p>
        </p:txBody>
      </p:sp>
      <p:sp>
        <p:nvSpPr>
          <p:cNvPr id="3" name="Content Placeholder 2"/>
          <p:cNvSpPr/>
          <p:nvPr>
            <p:ph idx="1"/>
          </p:nvPr>
        </p:nvSpPr>
        <p:spPr>
          <a:xfrm>
            <a:off x="1069848" y="1447800"/>
            <a:ext cx="10058400" cy="4724400"/>
          </a:xfrm>
        </p:spPr>
        <p:txBody>
          <a:bodyPr>
            <a:normAutofit lnSpcReduction="10000"/>
          </a:bodyPr>
          <a:lstStyle/>
          <a:p>
            <a:r>
              <a:rPr lang="en-US" sz="2400" dirty="0">
                <a:latin typeface="Times" pitchFamily="2" charset="0"/>
              </a:rPr>
              <a:t>Kidney stones develop when stone constituents become concentrated in urine, allowing crystals to form and grow. </a:t>
            </a:r>
            <a:endParaRPr lang="en-US" sz="2400" dirty="0">
              <a:latin typeface="Times" pitchFamily="2" charset="0"/>
            </a:endParaRPr>
          </a:p>
          <a:p>
            <a:r>
              <a:rPr lang="en-US" sz="2400" dirty="0">
                <a:latin typeface="Times" pitchFamily="2" charset="0"/>
              </a:rPr>
              <a:t>Factors that predispose an individual to stone formation include the following: </a:t>
            </a:r>
            <a:endParaRPr lang="en-US" sz="2400" dirty="0">
              <a:latin typeface="Times" pitchFamily="2" charset="0"/>
            </a:endParaRPr>
          </a:p>
          <a:p>
            <a:r>
              <a:rPr lang="en-US" sz="2400" dirty="0">
                <a:latin typeface="Times" pitchFamily="2" charset="0"/>
              </a:rPr>
              <a:t>Obstruction: which prevents the flow of urine and encourages salt precipitation. </a:t>
            </a:r>
            <a:endParaRPr lang="en-US" sz="2400" dirty="0">
              <a:latin typeface="Times" pitchFamily="2" charset="0"/>
            </a:endParaRPr>
          </a:p>
          <a:p>
            <a:r>
              <a:rPr lang="en-US" sz="2400" dirty="0">
                <a:latin typeface="Times" pitchFamily="2" charset="0"/>
              </a:rPr>
              <a:t> Dehydration or low urine volume (People who form stones are advised 12-16 cups of fluids/day to maintain urine volumes of least 2 to 2.5 L/day.) </a:t>
            </a:r>
            <a:endParaRPr lang="en-US" sz="2400" dirty="0">
              <a:latin typeface="Times" pitchFamily="2" charset="0"/>
            </a:endParaRPr>
          </a:p>
          <a:p>
            <a:r>
              <a:rPr lang="en-US" sz="2400" dirty="0">
                <a:latin typeface="Times" pitchFamily="2" charset="0"/>
              </a:rPr>
              <a:t>Urine acidity: Some stones form more readily in acidic urine, whereas others in alkaline urine. </a:t>
            </a:r>
            <a:endParaRPr lang="en-US" sz="2400" dirty="0">
              <a:latin typeface="Times" pitchFamily="2" charset="0"/>
            </a:endParaRPr>
          </a:p>
          <a:p>
            <a:r>
              <a:rPr lang="en-US" sz="2400" dirty="0">
                <a:latin typeface="Times" pitchFamily="2" charset="0"/>
              </a:rPr>
              <a:t> Metabolic factors: The presence of compounds that promote or inhibit crystal growth. </a:t>
            </a:r>
            <a:endParaRPr lang="en-US" sz="2400" dirty="0">
              <a:latin typeface="Times" pitchFamily="2" charset="0"/>
            </a:endParaRPr>
          </a:p>
          <a:p>
            <a:r>
              <a:rPr lang="en-US" sz="2400" dirty="0">
                <a:latin typeface="Times" pitchFamily="2" charset="0"/>
              </a:rPr>
              <a:t>Renal disease </a:t>
            </a:r>
            <a:endParaRPr lang="en-US" sz="2400" dirty="0">
              <a:latin typeface="Times" pitchFamily="2" charset="0"/>
            </a:endParaRPr>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337648" y="2791165"/>
              <a:ext cx="1404020" cy="40821"/>
            </p14:xfrm>
          </p:contentPart>
        </mc:Choice>
        <mc:Fallback xmlns="">
          <p:pic>
            <p:nvPicPr>
              <p:cNvPr id="4" name="Ink 3"/>
            </p:nvPicPr>
            <p:blipFill>
              <a:blip/>
            </p:blipFill>
            <p:spPr>
              <a:xfrm>
                <a:off x="1337648" y="2791165"/>
                <a:ext cx="1404020" cy="4082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434653" y="3250406"/>
              <a:ext cx="1516342" cy="45924"/>
            </p14:xfrm>
          </p:contentPart>
        </mc:Choice>
        <mc:Fallback xmlns="">
          <p:pic>
            <p:nvPicPr>
              <p:cNvPr id="5" name="Ink 4"/>
            </p:nvPicPr>
            <p:blipFill>
              <a:blip/>
            </p:blipFill>
            <p:spPr>
              <a:xfrm>
                <a:off x="1434653" y="3250406"/>
                <a:ext cx="1516342" cy="4592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022472" y="3250406"/>
              <a:ext cx="2394492" cy="61232"/>
            </p14:xfrm>
          </p:contentPart>
        </mc:Choice>
        <mc:Fallback xmlns="">
          <p:pic>
            <p:nvPicPr>
              <p:cNvPr id="6" name="Ink 5"/>
            </p:nvPicPr>
            <p:blipFill>
              <a:blip/>
            </p:blipFill>
            <p:spPr>
              <a:xfrm>
                <a:off x="3022472" y="3250406"/>
                <a:ext cx="2394492" cy="6123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307015" y="3964781"/>
              <a:ext cx="1564844" cy="45924"/>
            </p14:xfrm>
          </p:contentPart>
        </mc:Choice>
        <mc:Fallback xmlns="">
          <p:pic>
            <p:nvPicPr>
              <p:cNvPr id="7" name="Ink 6"/>
            </p:nvPicPr>
            <p:blipFill>
              <a:blip/>
            </p:blipFill>
            <p:spPr>
              <a:xfrm>
                <a:off x="1307015" y="3964781"/>
                <a:ext cx="1564844" cy="4592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404020" y="4730182"/>
              <a:ext cx="2088160" cy="35719"/>
            </p14:xfrm>
          </p:contentPart>
        </mc:Choice>
        <mc:Fallback xmlns="">
          <p:pic>
            <p:nvPicPr>
              <p:cNvPr id="8" name="Ink 7"/>
            </p:nvPicPr>
            <p:blipFill>
              <a:blip/>
            </p:blipFill>
            <p:spPr>
              <a:xfrm>
                <a:off x="1404020" y="4730182"/>
                <a:ext cx="2088160" cy="3571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383598" y="5383325"/>
              <a:ext cx="1661849" cy="61233"/>
            </p14:xfrm>
          </p:contentPart>
        </mc:Choice>
        <mc:Fallback xmlns="">
          <p:pic>
            <p:nvPicPr>
              <p:cNvPr id="9" name="Ink 8"/>
            </p:nvPicPr>
            <p:blipFill>
              <a:blip/>
            </p:blipFill>
            <p:spPr>
              <a:xfrm>
                <a:off x="1383598" y="5383325"/>
                <a:ext cx="1661849" cy="61233"/>
              </a:xfrm>
              <a:prstGeom prst="rect"/>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Types </a:t>
            </a:r>
            <a:br>
              <a:rPr lang="en-US"/>
            </a:br>
            <a:endParaRPr lang="en-US"/>
          </a:p>
        </p:txBody>
      </p:sp>
      <p:sp>
        <p:nvSpPr>
          <p:cNvPr id="3" name="Content Placeholder 2"/>
          <p:cNvSpPr/>
          <p:nvPr>
            <p:ph idx="1"/>
          </p:nvPr>
        </p:nvSpPr>
        <p:spPr/>
        <p:txBody>
          <a:bodyPr/>
          <a:lstStyle/>
          <a:p>
            <a:r>
              <a:rPr lang="en-US" sz="4000" dirty="0">
                <a:latin typeface="Times" pitchFamily="2" charset="0"/>
              </a:rPr>
              <a:t>Calcium Oxalate Stones </a:t>
            </a:r>
            <a:endParaRPr lang="en-US" sz="4000" dirty="0">
              <a:latin typeface="Times" pitchFamily="2" charset="0"/>
            </a:endParaRPr>
          </a:p>
          <a:p>
            <a:r>
              <a:rPr lang="en-US" sz="4000" dirty="0">
                <a:latin typeface="Times" pitchFamily="2" charset="0"/>
              </a:rPr>
              <a:t>Uric Acid Stones </a:t>
            </a:r>
            <a:endParaRPr lang="en-US" sz="4000" dirty="0">
              <a:latin typeface="Times" pitchFamily="2" charset="0"/>
            </a:endParaRPr>
          </a:p>
          <a:p>
            <a:r>
              <a:rPr lang="en-US" sz="4000" dirty="0">
                <a:latin typeface="Times" pitchFamily="2" charset="0"/>
              </a:rPr>
              <a:t>Cystine Stones </a:t>
            </a:r>
            <a:endParaRPr lang="en-US" sz="4000" dirty="0">
              <a:latin typeface="Times" pitchFamily="2" charset="0"/>
            </a:endParaRPr>
          </a:p>
          <a:p>
            <a:r>
              <a:rPr lang="en-US" sz="4000" dirty="0">
                <a:latin typeface="Times" pitchFamily="2" charset="0"/>
              </a:rPr>
              <a:t>Struvite Stones </a:t>
            </a:r>
            <a:endParaRPr lang="en-US" sz="4000" dirty="0">
              <a:latin typeface="Times" pitchFamily="2" charset="0"/>
            </a:endParaRP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Calcium Oxalate Stones </a:t>
            </a:r>
            <a:br>
              <a:rPr lang="en-US"/>
            </a:br>
            <a:endParaRPr lang="en-US"/>
          </a:p>
        </p:txBody>
      </p:sp>
      <p:sp>
        <p:nvSpPr>
          <p:cNvPr id="3" name="Content Placeholder 2"/>
          <p:cNvSpPr/>
          <p:nvPr>
            <p:ph idx="1"/>
          </p:nvPr>
        </p:nvSpPr>
        <p:spPr/>
        <p:txBody>
          <a:bodyPr/>
          <a:lstStyle/>
          <a:p>
            <a:r>
              <a:rPr lang="en-US" dirty="0"/>
              <a:t>Associated with Hypercalciuria (more common) - (elevated urinary calcium levels). Hypercalciuria can result from excessive calcium absorption, impaired calcium reabsorption in kidney tubules, or elevated serum levels of parathyroid hormone or vitamin D. </a:t>
            </a:r>
            <a:endParaRPr lang="en-US" dirty="0"/>
          </a:p>
          <a:p>
            <a:r>
              <a:rPr lang="en-US" dirty="0"/>
              <a:t> Hyperoxaluria (Elevated urinary oxalate levels )- Hyperoxaluria may reflect an increase in the body’s synthesis of oxalate or increased absorption from dietary sources. </a:t>
            </a:r>
            <a:endParaRPr lang="en-US" dirty="0"/>
          </a:p>
          <a:p>
            <a:br>
              <a:rPr lang="en-US" dirty="0"/>
            </a:br>
            <a:endParaRPr lang="en-US" dirty="0"/>
          </a:p>
          <a:p>
            <a:r>
              <a:rPr lang="en-US" dirty="0"/>
              <a:t>Another types of calcium stones is Calcium Phosphate Stones (uncommon), but sometimes formed in people with hypercalciuria who produce alkaline urine. </a:t>
            </a:r>
            <a:endParaRPr lang="en-US" dirty="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Calcium Oxalate Stones </a:t>
            </a:r>
            <a:br>
              <a:rPr lang="en-US"/>
            </a:br>
            <a:endParaRPr lang="en-US"/>
          </a:p>
        </p:txBody>
      </p:sp>
      <p:sp>
        <p:nvSpPr>
          <p:cNvPr id="3" name="Content Placeholder 2"/>
          <p:cNvSpPr/>
          <p:nvPr>
            <p:ph idx="1"/>
          </p:nvPr>
        </p:nvSpPr>
        <p:spPr/>
        <p:txBody>
          <a:bodyPr/>
          <a:lstStyle/>
          <a:p>
            <a:r>
              <a:rPr lang="en-US"/>
              <a:t>Goal: Reduce urinary calcium and oxalate levels. </a:t>
            </a:r>
            <a:endParaRPr lang="en-US"/>
          </a:p>
          <a:p>
            <a:r>
              <a:rPr lang="en-US"/>
              <a:t>Adequate consumption of calcium from food sources (about 800 &amp; 1200 mg/day for men and women, respectively). Conversely, low-calcium diets promote oxalate absorption and higher urinary oxalate levels. </a:t>
            </a:r>
            <a:endParaRPr lang="en-US"/>
          </a:p>
          <a:p>
            <a:r>
              <a:rPr lang="en-US"/>
              <a:t>Dietary oxalate restriction (see next slide) </a:t>
            </a:r>
            <a:endParaRPr lang="en-US"/>
          </a:p>
          <a:p>
            <a:r>
              <a:rPr lang="en-US"/>
              <a:t>High protein and sodium intakes increase urinary calcium excretion. (Protein: 0.8-1.0 g/Kg </a:t>
            </a:r>
            <a:endParaRPr lang="en-US"/>
          </a:p>
          <a:p>
            <a:r>
              <a:rPr lang="en-US"/>
              <a:t>BW/day, Sodium: no more than 3450 mg/day) </a:t>
            </a:r>
            <a:endParaRPr lang="en-US"/>
          </a:p>
          <a:p>
            <a:r>
              <a:rPr lang="en-US"/>
              <a:t>Vitamin C intakes should not exceed the RDA because vitamin C degrades to oxalate. </a:t>
            </a:r>
            <a:endParaRPr lang="en-US"/>
          </a:p>
          <a:p>
            <a:r>
              <a:rPr lang="en-US"/>
              <a:t>Drugs therapy: Thiazide diuretics &amp; potassium citrate </a:t>
            </a:r>
            <a:endParaRPr lang="en-US"/>
          </a:p>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Calcium Oxalate Stones </a:t>
            </a:r>
            <a:br>
              <a:rPr lang="en-US"/>
            </a:br>
            <a:endParaRPr lang="en-US"/>
          </a:p>
        </p:txBody>
      </p:sp>
      <p:pic>
        <p:nvPicPr>
          <p:cNvPr id="4097" name="Picture 1" descr="page21image283817688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260475" y="2228850"/>
            <a:ext cx="9677400" cy="383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Uric Acid Stones </a:t>
            </a:r>
            <a:br>
              <a:rPr lang="en-US"/>
            </a:br>
            <a:endParaRPr lang="en-US"/>
          </a:p>
        </p:txBody>
      </p:sp>
      <p:sp>
        <p:nvSpPr>
          <p:cNvPr id="3" name="Content Placeholder 2"/>
          <p:cNvSpPr/>
          <p:nvPr>
            <p:ph idx="1"/>
          </p:nvPr>
        </p:nvSpPr>
        <p:spPr/>
        <p:txBody>
          <a:bodyPr/>
          <a:lstStyle/>
          <a:p>
            <a:r>
              <a:rPr lang="en-US" dirty="0"/>
              <a:t>Uric acid stones develop when: </a:t>
            </a:r>
            <a:endParaRPr lang="en-US" dirty="0"/>
          </a:p>
          <a:p>
            <a:pPr marL="0" indent="0">
              <a:buNone/>
            </a:pPr>
            <a:r>
              <a:rPr lang="en-US" dirty="0"/>
              <a:t> Urine is abnormally acidic</a:t>
            </a:r>
            <a:endParaRPr lang="en-US" dirty="0"/>
          </a:p>
          <a:p>
            <a:r>
              <a:rPr lang="en-US" dirty="0"/>
              <a:t>Urine contains excessive uric acid </a:t>
            </a:r>
            <a:endParaRPr lang="en-US" dirty="0"/>
          </a:p>
          <a:p>
            <a:r>
              <a:rPr lang="en-US" dirty="0"/>
              <a:t> Both. </a:t>
            </a:r>
            <a:endParaRPr lang="en-US" dirty="0"/>
          </a:p>
          <a:p>
            <a:r>
              <a:rPr lang="en-US" dirty="0"/>
              <a:t>Frequently associated with gout &amp; a diet rich in purines.</a:t>
            </a:r>
            <a:endParaRPr lang="en-US" dirty="0"/>
          </a:p>
          <a:p>
            <a:r>
              <a:rPr lang="en-US" dirty="0"/>
              <a:t>Treatment: Diets restricted in purines?, Drug treatments includes allopurinol and potassium citrate (reduce urine acidity) </a:t>
            </a:r>
            <a:endParaRPr lang="en-US" dirty="0"/>
          </a:p>
          <a:p>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23image2838547536"/>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43207" y="955964"/>
            <a:ext cx="8756383" cy="5216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Medical Treatment </a:t>
            </a:r>
            <a:br>
              <a:rPr lang="en-US"/>
            </a:br>
            <a:endParaRPr lang="en-US"/>
          </a:p>
        </p:txBody>
      </p:sp>
      <p:sp>
        <p:nvSpPr>
          <p:cNvPr id="3" name="Content Placeholder 2"/>
          <p:cNvSpPr/>
          <p:nvPr>
            <p:ph idx="1"/>
          </p:nvPr>
        </p:nvSpPr>
        <p:spPr/>
        <p:txBody>
          <a:bodyPr/>
          <a:lstStyle/>
          <a:p>
            <a:r>
              <a:rPr lang="en-US"/>
              <a:t>Medical treatment may be necessary for a kidney stone that is too large to pass, blocks urine flow, or causes severe pain or bleeding. </a:t>
            </a:r>
            <a:endParaRPr lang="en-US"/>
          </a:p>
          <a:p>
            <a:pPr lvl="1"/>
            <a:r>
              <a:rPr lang="en-US"/>
              <a:t>Medications that relax the ureter and increase urine volume may be given to facilitate stone passage </a:t>
            </a:r>
            <a:endParaRPr lang="en-US"/>
          </a:p>
          <a:p>
            <a:pPr lvl="1"/>
            <a:r>
              <a:rPr lang="en-US"/>
              <a:t>Stent</a:t>
            </a:r>
            <a:r>
              <a:rPr lang="en-US" i="1"/>
              <a:t> </a:t>
            </a:r>
            <a:r>
              <a:rPr lang="en-US"/>
              <a:t>(a thin, flexible tube) is placed in the ureter to promote stone passage </a:t>
            </a:r>
            <a:endParaRPr lang="en-US"/>
          </a:p>
          <a:p>
            <a:pPr lvl="1"/>
            <a:r>
              <a:rPr lang="en-US"/>
              <a:t>Surgical methods that involve physical removal of kidney stones </a:t>
            </a:r>
            <a:endParaRPr lang="en-US"/>
          </a:p>
          <a:p>
            <a:pPr lvl="1"/>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14364" y="0"/>
            <a:ext cx="8472486" cy="679841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INTRODUCTION</a:t>
            </a:r>
            <a:endParaRPr lang="en-US"/>
          </a:p>
        </p:txBody>
      </p:sp>
      <p:pic>
        <p:nvPicPr>
          <p:cNvPr id="2049" name="Picture 1" descr="page2image1440395776"/>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425575" y="2127250"/>
            <a:ext cx="9347200" cy="4038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3270421" y="2769972"/>
              <a:ext cx="582827" cy="20595"/>
            </p14:xfrm>
          </p:contentPart>
        </mc:Choice>
        <mc:Fallback xmlns="">
          <p:pic>
            <p:nvPicPr>
              <p:cNvPr id="3" name="Ink 2"/>
            </p:nvPicPr>
            <p:blipFill>
              <a:blip/>
            </p:blipFill>
            <p:spPr>
              <a:xfrm>
                <a:off x="3270421" y="2769972"/>
                <a:ext cx="582827" cy="2059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1680518" y="2942967"/>
              <a:ext cx="261552" cy="10298"/>
            </p14:xfrm>
          </p:contentPart>
        </mc:Choice>
        <mc:Fallback xmlns="">
          <p:pic>
            <p:nvPicPr>
              <p:cNvPr id="4" name="Ink 3"/>
            </p:nvPicPr>
            <p:blipFill>
              <a:blip/>
            </p:blipFill>
            <p:spPr>
              <a:xfrm>
                <a:off x="1680518" y="2942967"/>
                <a:ext cx="261552" cy="1029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Ink 4"/>
              <p14:cNvContentPartPr/>
              <p14:nvPr/>
            </p14:nvContentPartPr>
            <p14:xfrm>
              <a:off x="2417805" y="2938848"/>
              <a:ext cx="1264508" cy="39130"/>
            </p14:xfrm>
          </p:contentPart>
        </mc:Choice>
        <mc:Fallback xmlns="">
          <p:pic>
            <p:nvPicPr>
              <p:cNvPr id="5" name="Ink 4"/>
            </p:nvPicPr>
            <p:blipFill>
              <a:blip/>
            </p:blipFill>
            <p:spPr>
              <a:xfrm>
                <a:off x="2417805" y="2938848"/>
                <a:ext cx="1264508" cy="3913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2018270" y="3111843"/>
              <a:ext cx="1556951" cy="39129"/>
            </p14:xfrm>
          </p:contentPart>
        </mc:Choice>
        <mc:Fallback xmlns="">
          <p:pic>
            <p:nvPicPr>
              <p:cNvPr id="6" name="Ink 5"/>
            </p:nvPicPr>
            <p:blipFill>
              <a:blip/>
            </p:blipFill>
            <p:spPr>
              <a:xfrm>
                <a:off x="2018270" y="3111843"/>
                <a:ext cx="1556951" cy="3912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Ink 6"/>
              <p14:cNvContentPartPr/>
              <p14:nvPr/>
            </p14:nvContentPartPr>
            <p14:xfrm>
              <a:off x="1684637" y="3276600"/>
              <a:ext cx="381000" cy="16475"/>
            </p14:xfrm>
          </p:contentPart>
        </mc:Choice>
        <mc:Fallback xmlns="">
          <p:pic>
            <p:nvPicPr>
              <p:cNvPr id="7" name="Ink 6"/>
            </p:nvPicPr>
            <p:blipFill>
              <a:blip/>
            </p:blipFill>
            <p:spPr>
              <a:xfrm>
                <a:off x="1684637" y="3276600"/>
                <a:ext cx="381000" cy="1647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2446637" y="3276600"/>
              <a:ext cx="864973" cy="16475"/>
            </p14:xfrm>
          </p:contentPart>
        </mc:Choice>
        <mc:Fallback xmlns="">
          <p:pic>
            <p:nvPicPr>
              <p:cNvPr id="8" name="Ink 7"/>
            </p:nvPicPr>
            <p:blipFill>
              <a:blip/>
            </p:blipFill>
            <p:spPr>
              <a:xfrm>
                <a:off x="2446637" y="3276600"/>
                <a:ext cx="864973" cy="1647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Ink 8"/>
              <p14:cNvContentPartPr/>
              <p14:nvPr/>
            </p14:nvContentPartPr>
            <p14:xfrm>
              <a:off x="1684637" y="3470189"/>
              <a:ext cx="595184" cy="16475"/>
            </p14:xfrm>
          </p:contentPart>
        </mc:Choice>
        <mc:Fallback xmlns="">
          <p:pic>
            <p:nvPicPr>
              <p:cNvPr id="9" name="Ink 8"/>
            </p:nvPicPr>
            <p:blipFill>
              <a:blip/>
            </p:blipFill>
            <p:spPr>
              <a:xfrm>
                <a:off x="1684637" y="3470189"/>
                <a:ext cx="595184" cy="1647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Ink 9"/>
              <p14:cNvContentPartPr/>
              <p14:nvPr/>
            </p14:nvContentPartPr>
            <p14:xfrm>
              <a:off x="2990334" y="3445475"/>
              <a:ext cx="593125" cy="39130"/>
            </p14:xfrm>
          </p:contentPart>
        </mc:Choice>
        <mc:Fallback xmlns="">
          <p:pic>
            <p:nvPicPr>
              <p:cNvPr id="10" name="Ink 9"/>
            </p:nvPicPr>
            <p:blipFill>
              <a:blip/>
            </p:blipFill>
            <p:spPr>
              <a:xfrm>
                <a:off x="2990334" y="3445475"/>
                <a:ext cx="593125" cy="391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Ink 10"/>
              <p14:cNvContentPartPr/>
              <p14:nvPr/>
            </p14:nvContentPartPr>
            <p14:xfrm>
              <a:off x="1729945" y="3601994"/>
              <a:ext cx="794952" cy="26773"/>
            </p14:xfrm>
          </p:contentPart>
        </mc:Choice>
        <mc:Fallback xmlns="">
          <p:pic>
            <p:nvPicPr>
              <p:cNvPr id="11" name="Ink 10"/>
            </p:nvPicPr>
            <p:blipFill>
              <a:blip/>
            </p:blipFill>
            <p:spPr>
              <a:xfrm>
                <a:off x="1729945" y="3601994"/>
                <a:ext cx="794952" cy="2677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Ink 11"/>
              <p14:cNvContentPartPr/>
              <p14:nvPr/>
            </p14:nvContentPartPr>
            <p14:xfrm>
              <a:off x="1684637" y="5035378"/>
              <a:ext cx="424249" cy="51486"/>
            </p14:xfrm>
          </p:contentPart>
        </mc:Choice>
        <mc:Fallback xmlns="">
          <p:pic>
            <p:nvPicPr>
              <p:cNvPr id="12" name="Ink 11"/>
            </p:nvPicPr>
            <p:blipFill>
              <a:blip/>
            </p:blipFill>
            <p:spPr>
              <a:xfrm>
                <a:off x="1684637" y="5035378"/>
                <a:ext cx="424249" cy="5148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Ink 12"/>
              <p14:cNvContentPartPr/>
              <p14:nvPr/>
            </p14:nvContentPartPr>
            <p14:xfrm>
              <a:off x="1692875" y="5191897"/>
              <a:ext cx="770238" cy="37070"/>
            </p14:xfrm>
          </p:contentPart>
        </mc:Choice>
        <mc:Fallback xmlns="">
          <p:pic>
            <p:nvPicPr>
              <p:cNvPr id="13" name="Ink 12"/>
            </p:nvPicPr>
            <p:blipFill>
              <a:blip/>
            </p:blipFill>
            <p:spPr>
              <a:xfrm>
                <a:off x="1692875" y="5191897"/>
                <a:ext cx="770238" cy="3707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Ink 13"/>
              <p14:cNvContentPartPr/>
              <p14:nvPr/>
            </p14:nvContentPartPr>
            <p14:xfrm>
              <a:off x="8484972" y="3663778"/>
              <a:ext cx="772297" cy="24713"/>
            </p14:xfrm>
          </p:contentPart>
        </mc:Choice>
        <mc:Fallback xmlns="">
          <p:pic>
            <p:nvPicPr>
              <p:cNvPr id="14" name="Ink 13"/>
            </p:nvPicPr>
            <p:blipFill>
              <a:blip/>
            </p:blipFill>
            <p:spPr>
              <a:xfrm>
                <a:off x="8484972" y="3663778"/>
                <a:ext cx="772297" cy="2471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Ink 14"/>
              <p14:cNvContentPartPr/>
              <p14:nvPr/>
            </p14:nvContentPartPr>
            <p14:xfrm>
              <a:off x="8505567" y="4425778"/>
              <a:ext cx="766119" cy="59724"/>
            </p14:xfrm>
          </p:contentPart>
        </mc:Choice>
        <mc:Fallback xmlns="">
          <p:pic>
            <p:nvPicPr>
              <p:cNvPr id="15" name="Ink 14"/>
            </p:nvPicPr>
            <p:blipFill>
              <a:blip/>
            </p:blipFill>
            <p:spPr>
              <a:xfrm>
                <a:off x="8505567" y="4425778"/>
                <a:ext cx="766119" cy="59724"/>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406400" y="0"/>
            <a:ext cx="10058400" cy="1609344"/>
          </a:xfrm>
        </p:spPr>
        <p:txBody>
          <a:bodyPr/>
          <a:lstStyle/>
          <a:p>
            <a:r>
              <a:rPr lang="en-US"/>
              <a:t>Kidney function</a:t>
            </a:r>
            <a:endParaRPr lang="en-US"/>
          </a:p>
        </p:txBody>
      </p:sp>
      <p:sp>
        <p:nvSpPr>
          <p:cNvPr id="3" name="Content Placeholder 2"/>
          <p:cNvSpPr/>
          <p:nvPr>
            <p:ph idx="1"/>
          </p:nvPr>
        </p:nvSpPr>
        <p:spPr>
          <a:xfrm>
            <a:off x="406400" y="1371600"/>
            <a:ext cx="11607800" cy="5257800"/>
          </a:xfrm>
        </p:spPr>
        <p:txBody>
          <a:bodyPr/>
          <a:lstStyle/>
          <a:p>
            <a:r>
              <a:rPr lang="en-US" sz="2800">
                <a:latin typeface="Times" pitchFamily="2" charset="0"/>
              </a:rPr>
              <a:t>Filtering the blood and forming urine</a:t>
            </a:r>
            <a:endParaRPr lang="en-US" sz="2800">
              <a:latin typeface="Times" pitchFamily="2" charset="0"/>
            </a:endParaRPr>
          </a:p>
          <a:p>
            <a:r>
              <a:rPr lang="en-US" sz="2800">
                <a:latin typeface="Times" pitchFamily="2" charset="0"/>
              </a:rPr>
              <a:t>The kidneys regulate the extracellular fluid </a:t>
            </a:r>
            <a:endParaRPr lang="en-US" sz="2800">
              <a:latin typeface="Times" pitchFamily="2" charset="0"/>
            </a:endParaRPr>
          </a:p>
          <a:p>
            <a:pPr lvl="1"/>
            <a:r>
              <a:rPr lang="en-US" sz="2400">
                <a:latin typeface="Times" pitchFamily="2" charset="0"/>
              </a:rPr>
              <a:t>By regulating osmolarity , electrolyte concentrations, and acid-base balance </a:t>
            </a:r>
            <a:endParaRPr lang="en-US" sz="2400">
              <a:latin typeface="Times" pitchFamily="2" charset="0"/>
            </a:endParaRPr>
          </a:p>
          <a:p>
            <a:r>
              <a:rPr lang="en-US" sz="2800">
                <a:latin typeface="Times" pitchFamily="2" charset="0"/>
              </a:rPr>
              <a:t>Excretion of  metabolic waste products such as urea and </a:t>
            </a:r>
            <a:r>
              <a:rPr lang="en-US" sz="2800" b="1">
                <a:latin typeface="Times" pitchFamily="2" charset="0"/>
              </a:rPr>
              <a:t>creatinine, </a:t>
            </a:r>
            <a:r>
              <a:rPr lang="en-US" sz="2800">
                <a:latin typeface="Times" pitchFamily="2" charset="0"/>
              </a:rPr>
              <a:t>as well as various drugs and toxicants. </a:t>
            </a:r>
            <a:endParaRPr lang="en-US" sz="2800">
              <a:latin typeface="Times" pitchFamily="2" charset="0"/>
            </a:endParaRPr>
          </a:p>
          <a:p>
            <a:r>
              <a:rPr lang="en-US" sz="2800">
                <a:latin typeface="Times" pitchFamily="2" charset="0"/>
              </a:rPr>
              <a:t>Regulation blood pressure by secreting the enzyme </a:t>
            </a:r>
            <a:r>
              <a:rPr lang="en-US" sz="2800" i="1">
                <a:latin typeface="Times" pitchFamily="2" charset="0"/>
              </a:rPr>
              <a:t>renin</a:t>
            </a:r>
            <a:r>
              <a:rPr lang="en-US" sz="2800">
                <a:latin typeface="Times" pitchFamily="2" charset="0"/>
              </a:rPr>
              <a:t>. </a:t>
            </a:r>
            <a:r>
              <a:rPr lang="en-US" sz="2800">
                <a:solidFill>
                  <a:srgbClr val="FF0000"/>
                </a:solidFill>
                <a:latin typeface="Times" pitchFamily="2" charset="0"/>
              </a:rPr>
              <a:t>Renin catalyzes the formation of angiotensin I from the plasma protein angiotensinogen </a:t>
            </a:r>
            <a:endParaRPr lang="en-US" sz="2800">
              <a:solidFill>
                <a:srgbClr val="FF0000"/>
              </a:solidFill>
              <a:latin typeface="Times" pitchFamily="2" charset="0"/>
            </a:endParaRPr>
          </a:p>
          <a:p>
            <a:r>
              <a:rPr lang="en-US" sz="2800">
                <a:latin typeface="Times" pitchFamily="2" charset="0"/>
              </a:rPr>
              <a:t>The kidneys produce the hormone </a:t>
            </a:r>
            <a:r>
              <a:rPr lang="en-US" sz="2800" b="1">
                <a:latin typeface="Times" pitchFamily="2" charset="0"/>
              </a:rPr>
              <a:t>erythropoietin, </a:t>
            </a:r>
            <a:r>
              <a:rPr lang="en-US" sz="2800">
                <a:latin typeface="Times" pitchFamily="2" charset="0"/>
              </a:rPr>
              <a:t>which stimulates the production of red blood cells in the bone marrow </a:t>
            </a:r>
            <a:endParaRPr lang="en-US" sz="2800">
              <a:latin typeface="Times" pitchFamily="2" charset="0"/>
            </a:endParaRPr>
          </a:p>
          <a:p>
            <a:r>
              <a:rPr lang="en-US" sz="2800">
                <a:latin typeface="Times" pitchFamily="2" charset="0"/>
              </a:rPr>
              <a:t>The kidneys convert vitamin D to its active form </a:t>
            </a:r>
            <a:endParaRPr lang="en-US" sz="2800">
              <a:latin typeface="Times" pitchFamily="2" charset="0"/>
            </a:endParaRPr>
          </a:p>
          <a:p>
            <a:endParaRPr lang="en-US"/>
          </a:p>
          <a:p>
            <a:endParaRPr lang="en-US"/>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8751414" y="3052186"/>
              <a:ext cx="1529651" cy="57276"/>
            </p14:xfrm>
          </p:contentPart>
        </mc:Choice>
        <mc:Fallback xmlns="">
          <p:pic>
            <p:nvPicPr>
              <p:cNvPr id="4" name="Ink 3"/>
            </p:nvPicPr>
            <p:blipFill>
              <a:blip/>
            </p:blipFill>
            <p:spPr>
              <a:xfrm>
                <a:off x="8751414" y="3052186"/>
                <a:ext cx="1529651" cy="5727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9147767" y="3217984"/>
              <a:ext cx="132617" cy="132639"/>
            </p14:xfrm>
          </p:contentPart>
        </mc:Choice>
        <mc:Fallback xmlns="">
          <p:pic>
            <p:nvPicPr>
              <p:cNvPr id="5" name="Ink 4"/>
            </p:nvPicPr>
            <p:blipFill>
              <a:blip/>
            </p:blipFill>
            <p:spPr>
              <a:xfrm>
                <a:off x="9147767" y="3217984"/>
                <a:ext cx="132617" cy="13263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9287169" y="3312658"/>
              <a:ext cx="92682" cy="71124"/>
            </p14:xfrm>
          </p:contentPart>
        </mc:Choice>
        <mc:Fallback xmlns="">
          <p:pic>
            <p:nvPicPr>
              <p:cNvPr id="6" name="Ink 5"/>
            </p:nvPicPr>
            <p:blipFill>
              <a:blip/>
            </p:blipFill>
            <p:spPr>
              <a:xfrm>
                <a:off x="9287169" y="3312658"/>
                <a:ext cx="92682" cy="7112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9307516" y="3339600"/>
              <a:ext cx="36167" cy="4993"/>
            </p14:xfrm>
          </p:contentPart>
        </mc:Choice>
        <mc:Fallback xmlns="">
          <p:pic>
            <p:nvPicPr>
              <p:cNvPr id="7" name="Ink 6"/>
            </p:nvPicPr>
            <p:blipFill>
              <a:blip/>
            </p:blipFill>
            <p:spPr>
              <a:xfrm>
                <a:off x="9307516" y="3339600"/>
                <a:ext cx="36167" cy="499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443150" y="3334608"/>
              <a:ext cx="93432" cy="85348"/>
            </p14:xfrm>
          </p:contentPart>
        </mc:Choice>
        <mc:Fallback xmlns="">
          <p:pic>
            <p:nvPicPr>
              <p:cNvPr id="8" name="Ink 7"/>
            </p:nvPicPr>
            <p:blipFill>
              <a:blip/>
            </p:blipFill>
            <p:spPr>
              <a:xfrm>
                <a:off x="9443150" y="3334608"/>
                <a:ext cx="93432" cy="8534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9551652" y="3336680"/>
              <a:ext cx="78369" cy="71218"/>
            </p14:xfrm>
          </p:contentPart>
        </mc:Choice>
        <mc:Fallback xmlns="">
          <p:pic>
            <p:nvPicPr>
              <p:cNvPr id="9" name="Ink 8"/>
            </p:nvPicPr>
            <p:blipFill>
              <a:blip/>
            </p:blipFill>
            <p:spPr>
              <a:xfrm>
                <a:off x="9551652" y="3336680"/>
                <a:ext cx="78369" cy="7121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9642075" y="3332535"/>
              <a:ext cx="45212" cy="84406"/>
            </p14:xfrm>
          </p:contentPart>
        </mc:Choice>
        <mc:Fallback xmlns="">
          <p:pic>
            <p:nvPicPr>
              <p:cNvPr id="10" name="Ink 9"/>
            </p:nvPicPr>
            <p:blipFill>
              <a:blip/>
            </p:blipFill>
            <p:spPr>
              <a:xfrm>
                <a:off x="9642075" y="3332535"/>
                <a:ext cx="45212" cy="8440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9708391" y="3329521"/>
              <a:ext cx="64800" cy="13565"/>
            </p14:xfrm>
          </p:contentPart>
        </mc:Choice>
        <mc:Fallback xmlns="">
          <p:pic>
            <p:nvPicPr>
              <p:cNvPr id="11" name="Ink 10"/>
            </p:nvPicPr>
            <p:blipFill>
              <a:blip/>
            </p:blipFill>
            <p:spPr>
              <a:xfrm>
                <a:off x="9708391" y="3329521"/>
                <a:ext cx="64800" cy="1356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9729488" y="3305028"/>
              <a:ext cx="18080" cy="96841"/>
            </p14:xfrm>
          </p:contentPart>
        </mc:Choice>
        <mc:Fallback xmlns="">
          <p:pic>
            <p:nvPicPr>
              <p:cNvPr id="12" name="Ink 11"/>
            </p:nvPicPr>
            <p:blipFill>
              <a:blip/>
            </p:blipFill>
            <p:spPr>
              <a:xfrm>
                <a:off x="9729488" y="3305028"/>
                <a:ext cx="18080" cy="9684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9783743" y="3347608"/>
              <a:ext cx="33151" cy="57275"/>
            </p14:xfrm>
          </p:contentPart>
        </mc:Choice>
        <mc:Fallback xmlns="">
          <p:pic>
            <p:nvPicPr>
              <p:cNvPr id="13" name="Ink 12"/>
            </p:nvPicPr>
            <p:blipFill>
              <a:blip/>
            </p:blipFill>
            <p:spPr>
              <a:xfrm>
                <a:off x="9783743" y="3347608"/>
                <a:ext cx="33151" cy="5727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9798814" y="3329521"/>
              <a:ext cx="33151" cy="40696"/>
            </p14:xfrm>
          </p:contentPart>
        </mc:Choice>
        <mc:Fallback xmlns="">
          <p:pic>
            <p:nvPicPr>
              <p:cNvPr id="14" name="Ink 13"/>
            </p:nvPicPr>
            <p:blipFill>
              <a:blip/>
            </p:blipFill>
            <p:spPr>
              <a:xfrm>
                <a:off x="9798814" y="3329521"/>
                <a:ext cx="33151" cy="4069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9910333" y="3326506"/>
              <a:ext cx="66309" cy="131602"/>
            </p14:xfrm>
          </p:contentPart>
        </mc:Choice>
        <mc:Fallback xmlns="">
          <p:pic>
            <p:nvPicPr>
              <p:cNvPr id="15" name="Ink 14"/>
            </p:nvPicPr>
            <p:blipFill>
              <a:blip/>
            </p:blipFill>
            <p:spPr>
              <a:xfrm>
                <a:off x="9910333" y="3326506"/>
                <a:ext cx="66309" cy="13160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9994730" y="3346101"/>
              <a:ext cx="75352" cy="96464"/>
            </p14:xfrm>
          </p:contentPart>
        </mc:Choice>
        <mc:Fallback xmlns="">
          <p:pic>
            <p:nvPicPr>
              <p:cNvPr id="16" name="Ink 15"/>
            </p:nvPicPr>
            <p:blipFill>
              <a:blip/>
            </p:blipFill>
            <p:spPr>
              <a:xfrm>
                <a:off x="9994730" y="3346101"/>
                <a:ext cx="75352" cy="9646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10073092" y="3365695"/>
              <a:ext cx="48228" cy="57275"/>
            </p14:xfrm>
          </p:contentPart>
        </mc:Choice>
        <mc:Fallback xmlns="">
          <p:pic>
            <p:nvPicPr>
              <p:cNvPr id="17" name="Ink 16"/>
            </p:nvPicPr>
            <p:blipFill>
              <a:blip/>
            </p:blipFill>
            <p:spPr>
              <a:xfrm>
                <a:off x="10073092" y="3365695"/>
                <a:ext cx="48228" cy="5727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10160505" y="3285810"/>
              <a:ext cx="39177" cy="148465"/>
            </p14:xfrm>
          </p:contentPart>
        </mc:Choice>
        <mc:Fallback xmlns="">
          <p:pic>
            <p:nvPicPr>
              <p:cNvPr id="18" name="Ink 17"/>
            </p:nvPicPr>
            <p:blipFill>
              <a:blip/>
            </p:blipFill>
            <p:spPr>
              <a:xfrm>
                <a:off x="10160505" y="3285810"/>
                <a:ext cx="39177" cy="14846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10232840" y="3346101"/>
              <a:ext cx="57265" cy="82899"/>
            </p14:xfrm>
          </p:contentPart>
        </mc:Choice>
        <mc:Fallback xmlns="">
          <p:pic>
            <p:nvPicPr>
              <p:cNvPr id="19" name="Ink 18"/>
            </p:nvPicPr>
            <p:blipFill>
              <a:blip/>
            </p:blipFill>
            <p:spPr>
              <a:xfrm>
                <a:off x="10232840" y="3346101"/>
                <a:ext cx="57265" cy="8289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10323263" y="3348362"/>
              <a:ext cx="63299" cy="68579"/>
            </p14:xfrm>
          </p:contentPart>
        </mc:Choice>
        <mc:Fallback xmlns="">
          <p:pic>
            <p:nvPicPr>
              <p:cNvPr id="20" name="Ink 19"/>
            </p:nvPicPr>
            <p:blipFill>
              <a:blip/>
            </p:blipFill>
            <p:spPr>
              <a:xfrm>
                <a:off x="10323263" y="3348362"/>
                <a:ext cx="63299" cy="6857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10413686" y="3341578"/>
              <a:ext cx="55189" cy="7537"/>
            </p14:xfrm>
          </p:contentPart>
        </mc:Choice>
        <mc:Fallback xmlns="">
          <p:pic>
            <p:nvPicPr>
              <p:cNvPr id="21" name="Ink 20"/>
            </p:nvPicPr>
            <p:blipFill>
              <a:blip/>
            </p:blipFill>
            <p:spPr>
              <a:xfrm>
                <a:off x="10413686" y="3341578"/>
                <a:ext cx="55189" cy="753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10419705" y="3280158"/>
              <a:ext cx="24121" cy="139798"/>
            </p14:xfrm>
          </p:contentPart>
        </mc:Choice>
        <mc:Fallback xmlns="">
          <p:pic>
            <p:nvPicPr>
              <p:cNvPr id="22" name="Ink 21"/>
            </p:nvPicPr>
            <p:blipFill>
              <a:blip/>
            </p:blipFill>
            <p:spPr>
              <a:xfrm>
                <a:off x="10419705" y="3280158"/>
                <a:ext cx="24121" cy="13979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10531233" y="3356651"/>
              <a:ext cx="51245" cy="60290"/>
            </p14:xfrm>
          </p:contentPart>
        </mc:Choice>
        <mc:Fallback xmlns="">
          <p:pic>
            <p:nvPicPr>
              <p:cNvPr id="23" name="Ink 22"/>
            </p:nvPicPr>
            <p:blipFill>
              <a:blip/>
            </p:blipFill>
            <p:spPr>
              <a:xfrm>
                <a:off x="10531233" y="3356651"/>
                <a:ext cx="51245" cy="6029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10624672" y="3306912"/>
              <a:ext cx="27124" cy="147711"/>
            </p14:xfrm>
          </p:contentPart>
        </mc:Choice>
        <mc:Fallback xmlns="">
          <p:pic>
            <p:nvPicPr>
              <p:cNvPr id="24" name="Ink 23"/>
            </p:nvPicPr>
            <p:blipFill>
              <a:blip/>
            </p:blipFill>
            <p:spPr>
              <a:xfrm>
                <a:off x="10624672" y="3306912"/>
                <a:ext cx="27124" cy="14771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10653304" y="3374738"/>
              <a:ext cx="22606" cy="19595"/>
            </p14:xfrm>
          </p:contentPart>
        </mc:Choice>
        <mc:Fallback xmlns="">
          <p:pic>
            <p:nvPicPr>
              <p:cNvPr id="25" name="Ink 24"/>
            </p:nvPicPr>
            <p:blipFill>
              <a:blip/>
            </p:blipFill>
            <p:spPr>
              <a:xfrm>
                <a:off x="10653304" y="3374738"/>
                <a:ext cx="22606" cy="1959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10790447" y="3356651"/>
              <a:ext cx="58773" cy="72349"/>
            </p14:xfrm>
          </p:contentPart>
        </mc:Choice>
        <mc:Fallback xmlns="">
          <p:pic>
            <p:nvPicPr>
              <p:cNvPr id="26" name="Ink 25"/>
            </p:nvPicPr>
            <p:blipFill>
              <a:blip/>
            </p:blipFill>
            <p:spPr>
              <a:xfrm>
                <a:off x="10790447" y="3356651"/>
                <a:ext cx="58773" cy="7234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10886896" y="3337057"/>
              <a:ext cx="65175" cy="108993"/>
            </p14:xfrm>
          </p:contentPart>
        </mc:Choice>
        <mc:Fallback xmlns="">
          <p:pic>
            <p:nvPicPr>
              <p:cNvPr id="28" name="Ink 27"/>
            </p:nvPicPr>
            <p:blipFill>
              <a:blip/>
            </p:blipFill>
            <p:spPr>
              <a:xfrm>
                <a:off x="10886896" y="3337057"/>
                <a:ext cx="65175" cy="10899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10965266" y="3354673"/>
              <a:ext cx="42194" cy="107486"/>
            </p14:xfrm>
          </p:contentPart>
        </mc:Choice>
        <mc:Fallback xmlns="">
          <p:pic>
            <p:nvPicPr>
              <p:cNvPr id="29" name="Ink 28"/>
            </p:nvPicPr>
            <p:blipFill>
              <a:blip/>
            </p:blipFill>
            <p:spPr>
              <a:xfrm>
                <a:off x="10965266" y="3354673"/>
                <a:ext cx="42194" cy="10748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10992390" y="3350622"/>
              <a:ext cx="39185" cy="54261"/>
            </p14:xfrm>
          </p:contentPart>
        </mc:Choice>
        <mc:Fallback xmlns="">
          <p:pic>
            <p:nvPicPr>
              <p:cNvPr id="30" name="Ink 29"/>
            </p:nvPicPr>
            <p:blipFill>
              <a:blip/>
            </p:blipFill>
            <p:spPr>
              <a:xfrm>
                <a:off x="10992390" y="3350622"/>
                <a:ext cx="39185" cy="5426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11052664" y="3365695"/>
              <a:ext cx="84403" cy="63305"/>
            </p14:xfrm>
          </p:contentPart>
        </mc:Choice>
        <mc:Fallback xmlns="">
          <p:pic>
            <p:nvPicPr>
              <p:cNvPr id="31" name="Ink 30"/>
            </p:nvPicPr>
            <p:blipFill>
              <a:blip/>
            </p:blipFill>
            <p:spPr>
              <a:xfrm>
                <a:off x="11052664" y="3365695"/>
                <a:ext cx="84403" cy="6330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Ink 31"/>
              <p14:cNvContentPartPr/>
              <p14:nvPr/>
            </p14:nvContentPartPr>
            <p14:xfrm>
              <a:off x="11164191" y="3347608"/>
              <a:ext cx="52188" cy="12058"/>
            </p14:xfrm>
          </p:contentPart>
        </mc:Choice>
        <mc:Fallback xmlns="">
          <p:pic>
            <p:nvPicPr>
              <p:cNvPr id="32" name="Ink 31"/>
            </p:nvPicPr>
            <p:blipFill>
              <a:blip/>
            </p:blipFill>
            <p:spPr>
              <a:xfrm>
                <a:off x="11164191" y="3347608"/>
                <a:ext cx="52188" cy="1205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Ink 32"/>
              <p14:cNvContentPartPr/>
              <p14:nvPr/>
            </p14:nvContentPartPr>
            <p14:xfrm>
              <a:off x="11182279" y="3301260"/>
              <a:ext cx="6026" cy="103623"/>
            </p14:xfrm>
          </p:contentPart>
        </mc:Choice>
        <mc:Fallback xmlns="">
          <p:pic>
            <p:nvPicPr>
              <p:cNvPr id="33" name="Ink 32"/>
            </p:nvPicPr>
            <p:blipFill>
              <a:blip/>
            </p:blipFill>
            <p:spPr>
              <a:xfrm>
                <a:off x="11182279" y="3301260"/>
                <a:ext cx="6026" cy="10362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Ink 33"/>
              <p14:cNvContentPartPr/>
              <p14:nvPr/>
            </p14:nvContentPartPr>
            <p14:xfrm>
              <a:off x="11257632" y="3326506"/>
              <a:ext cx="360" cy="67826"/>
            </p14:xfrm>
          </p:contentPart>
        </mc:Choice>
        <mc:Fallback xmlns="">
          <p:pic>
            <p:nvPicPr>
              <p:cNvPr id="34" name="Ink 33"/>
            </p:nvPicPr>
            <p:blipFill>
              <a:blip/>
            </p:blipFill>
            <p:spPr>
              <a:xfrm>
                <a:off x="11257632" y="3326506"/>
                <a:ext cx="360" cy="6782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Ink 34"/>
              <p14:cNvContentPartPr/>
              <p14:nvPr/>
            </p14:nvContentPartPr>
            <p14:xfrm>
              <a:off x="11263651" y="3277521"/>
              <a:ext cx="3025" cy="15826"/>
            </p14:xfrm>
          </p:contentPart>
        </mc:Choice>
        <mc:Fallback xmlns="">
          <p:pic>
            <p:nvPicPr>
              <p:cNvPr id="35" name="Ink 34"/>
            </p:nvPicPr>
            <p:blipFill>
              <a:blip/>
            </p:blipFill>
            <p:spPr>
              <a:xfrm>
                <a:off x="11263651" y="3277521"/>
                <a:ext cx="3025" cy="1582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Ink 35"/>
              <p14:cNvContentPartPr/>
              <p14:nvPr/>
            </p14:nvContentPartPr>
            <p14:xfrm>
              <a:off x="11311886" y="3305405"/>
              <a:ext cx="72335" cy="91189"/>
            </p14:xfrm>
          </p:contentPart>
        </mc:Choice>
        <mc:Fallback xmlns="">
          <p:pic>
            <p:nvPicPr>
              <p:cNvPr id="36" name="Ink 35"/>
            </p:nvPicPr>
            <p:blipFill>
              <a:blip/>
            </p:blipFill>
            <p:spPr>
              <a:xfrm>
                <a:off x="11311886" y="3305405"/>
                <a:ext cx="72335" cy="9118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Ink 36"/>
              <p14:cNvContentPartPr/>
              <p14:nvPr/>
            </p14:nvContentPartPr>
            <p14:xfrm>
              <a:off x="11420389" y="3318970"/>
              <a:ext cx="24114" cy="60290"/>
            </p14:xfrm>
          </p:contentPart>
        </mc:Choice>
        <mc:Fallback xmlns="">
          <p:pic>
            <p:nvPicPr>
              <p:cNvPr id="37" name="Ink 36"/>
            </p:nvPicPr>
            <p:blipFill>
              <a:blip/>
            </p:blipFill>
            <p:spPr>
              <a:xfrm>
                <a:off x="11420389" y="3318970"/>
                <a:ext cx="24114" cy="6029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Ink 37"/>
              <p14:cNvContentPartPr/>
              <p14:nvPr/>
            </p14:nvContentPartPr>
            <p14:xfrm>
              <a:off x="11426423" y="3296361"/>
              <a:ext cx="36167" cy="46725"/>
            </p14:xfrm>
          </p:contentPart>
        </mc:Choice>
        <mc:Fallback xmlns="">
          <p:pic>
            <p:nvPicPr>
              <p:cNvPr id="38" name="Ink 37"/>
            </p:nvPicPr>
            <p:blipFill>
              <a:blip/>
            </p:blipFill>
            <p:spPr>
              <a:xfrm>
                <a:off x="11426423" y="3296361"/>
                <a:ext cx="36167" cy="4672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Ink 38"/>
              <p14:cNvContentPartPr/>
              <p14:nvPr/>
            </p14:nvContentPartPr>
            <p14:xfrm>
              <a:off x="11516846" y="3368710"/>
              <a:ext cx="18080" cy="40695"/>
            </p14:xfrm>
          </p:contentPart>
        </mc:Choice>
        <mc:Fallback xmlns="">
          <p:pic>
            <p:nvPicPr>
              <p:cNvPr id="39" name="Ink 38"/>
            </p:nvPicPr>
            <p:blipFill>
              <a:blip/>
            </p:blipFill>
            <p:spPr>
              <a:xfrm>
                <a:off x="11516846" y="3368710"/>
                <a:ext cx="18080" cy="4069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2" name="Ink 41"/>
              <p14:cNvContentPartPr/>
              <p14:nvPr/>
            </p14:nvContentPartPr>
            <p14:xfrm>
              <a:off x="11622339" y="3302390"/>
              <a:ext cx="96457" cy="115682"/>
            </p14:xfrm>
          </p:contentPart>
        </mc:Choice>
        <mc:Fallback xmlns="">
          <p:pic>
            <p:nvPicPr>
              <p:cNvPr id="42" name="Ink 41"/>
            </p:nvPicPr>
            <p:blipFill>
              <a:blip/>
            </p:blipFill>
            <p:spPr>
              <a:xfrm>
                <a:off x="11622339" y="3302390"/>
                <a:ext cx="96457" cy="11568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3" name="Ink 42"/>
              <p14:cNvContentPartPr/>
              <p14:nvPr/>
            </p14:nvContentPartPr>
            <p14:xfrm>
              <a:off x="11724816" y="3374738"/>
              <a:ext cx="63299" cy="72348"/>
            </p14:xfrm>
          </p:contentPart>
        </mc:Choice>
        <mc:Fallback xmlns="">
          <p:pic>
            <p:nvPicPr>
              <p:cNvPr id="43" name="Ink 42"/>
            </p:nvPicPr>
            <p:blipFill>
              <a:blip/>
            </p:blipFill>
            <p:spPr>
              <a:xfrm>
                <a:off x="11724816" y="3374738"/>
                <a:ext cx="63299" cy="7234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4" name="Ink 43"/>
              <p14:cNvContentPartPr/>
              <p14:nvPr/>
            </p14:nvContentPartPr>
            <p14:xfrm>
              <a:off x="9461230" y="3522449"/>
              <a:ext cx="99466" cy="95711"/>
            </p14:xfrm>
          </p:contentPart>
        </mc:Choice>
        <mc:Fallback xmlns="">
          <p:pic>
            <p:nvPicPr>
              <p:cNvPr id="44" name="Ink 43"/>
            </p:nvPicPr>
            <p:blipFill>
              <a:blip/>
            </p:blipFill>
            <p:spPr>
              <a:xfrm>
                <a:off x="9461230" y="3522449"/>
                <a:ext cx="99466" cy="9571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5" name="Ink 44"/>
              <p14:cNvContentPartPr/>
              <p14:nvPr/>
            </p14:nvContentPartPr>
            <p14:xfrm>
              <a:off x="9581794" y="3534507"/>
              <a:ext cx="49737" cy="73479"/>
            </p14:xfrm>
          </p:contentPart>
        </mc:Choice>
        <mc:Fallback xmlns="">
          <p:pic>
            <p:nvPicPr>
              <p:cNvPr id="45" name="Ink 44"/>
            </p:nvPicPr>
            <p:blipFill>
              <a:blip/>
            </p:blipFill>
            <p:spPr>
              <a:xfrm>
                <a:off x="9581794" y="3534507"/>
                <a:ext cx="49737" cy="7347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6" name="Ink 45"/>
              <p14:cNvContentPartPr/>
              <p14:nvPr/>
            </p14:nvContentPartPr>
            <p14:xfrm>
              <a:off x="9663180" y="3549580"/>
              <a:ext cx="66308" cy="3014"/>
            </p14:xfrm>
          </p:contentPart>
        </mc:Choice>
        <mc:Fallback xmlns="">
          <p:pic>
            <p:nvPicPr>
              <p:cNvPr id="46" name="Ink 45"/>
            </p:nvPicPr>
            <p:blipFill>
              <a:blip/>
            </p:blipFill>
            <p:spPr>
              <a:xfrm>
                <a:off x="9663180" y="3549580"/>
                <a:ext cx="66308" cy="301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7" name="Ink 46"/>
              <p14:cNvContentPartPr/>
              <p14:nvPr/>
            </p14:nvContentPartPr>
            <p14:xfrm>
              <a:off x="9690304" y="3516420"/>
              <a:ext cx="18087" cy="82899"/>
            </p14:xfrm>
          </p:contentPart>
        </mc:Choice>
        <mc:Fallback xmlns="">
          <p:pic>
            <p:nvPicPr>
              <p:cNvPr id="47" name="Ink 46"/>
            </p:nvPicPr>
            <p:blipFill>
              <a:blip/>
            </p:blipFill>
            <p:spPr>
              <a:xfrm>
                <a:off x="9690304" y="3516420"/>
                <a:ext cx="18087" cy="8289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8" name="Ink 47"/>
              <p14:cNvContentPartPr/>
              <p14:nvPr/>
            </p14:nvContentPartPr>
            <p14:xfrm>
              <a:off x="9756605" y="3540536"/>
              <a:ext cx="3031" cy="63305"/>
            </p14:xfrm>
          </p:contentPart>
        </mc:Choice>
        <mc:Fallback xmlns="">
          <p:pic>
            <p:nvPicPr>
              <p:cNvPr id="48" name="Ink 47"/>
            </p:nvPicPr>
            <p:blipFill>
              <a:blip/>
            </p:blipFill>
            <p:spPr>
              <a:xfrm>
                <a:off x="9756605" y="3540536"/>
                <a:ext cx="3031" cy="6330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9" name="Ink 48"/>
              <p14:cNvContentPartPr/>
              <p14:nvPr/>
            </p14:nvContentPartPr>
            <p14:xfrm>
              <a:off x="9758121" y="3501348"/>
              <a:ext cx="1509" cy="12058"/>
            </p14:xfrm>
          </p:contentPart>
        </mc:Choice>
        <mc:Fallback xmlns="">
          <p:pic>
            <p:nvPicPr>
              <p:cNvPr id="49" name="Ink 48"/>
            </p:nvPicPr>
            <p:blipFill>
              <a:blip/>
            </p:blipFill>
            <p:spPr>
              <a:xfrm>
                <a:off x="9758121" y="3501348"/>
                <a:ext cx="1509" cy="1205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0" name="Ink 49"/>
              <p14:cNvContentPartPr/>
              <p14:nvPr/>
            </p14:nvContentPartPr>
            <p14:xfrm>
              <a:off x="9792780" y="3532623"/>
              <a:ext cx="55763" cy="75740"/>
            </p14:xfrm>
          </p:contentPart>
        </mc:Choice>
        <mc:Fallback xmlns="">
          <p:pic>
            <p:nvPicPr>
              <p:cNvPr id="50" name="Ink 49"/>
            </p:nvPicPr>
            <p:blipFill>
              <a:blip/>
            </p:blipFill>
            <p:spPr>
              <a:xfrm>
                <a:off x="9792780" y="3532623"/>
                <a:ext cx="55763" cy="7574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1" name="Ink 50"/>
              <p14:cNvContentPartPr/>
              <p14:nvPr/>
            </p14:nvContentPartPr>
            <p14:xfrm>
              <a:off x="9883203" y="3543551"/>
              <a:ext cx="9044" cy="52754"/>
            </p14:xfrm>
          </p:contentPart>
        </mc:Choice>
        <mc:Fallback xmlns="">
          <p:pic>
            <p:nvPicPr>
              <p:cNvPr id="51" name="Ink 50"/>
            </p:nvPicPr>
            <p:blipFill>
              <a:blip/>
            </p:blipFill>
            <p:spPr>
              <a:xfrm>
                <a:off x="9883203" y="3543551"/>
                <a:ext cx="9044" cy="5275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2" name="Ink 51"/>
              <p14:cNvContentPartPr/>
              <p14:nvPr/>
            </p14:nvContentPartPr>
            <p14:xfrm>
              <a:off x="9892248" y="3510391"/>
              <a:ext cx="360" cy="6029"/>
            </p14:xfrm>
          </p:contentPart>
        </mc:Choice>
        <mc:Fallback xmlns="">
          <p:pic>
            <p:nvPicPr>
              <p:cNvPr id="52" name="Ink 51"/>
            </p:nvPicPr>
            <p:blipFill>
              <a:blip/>
            </p:blipFill>
            <p:spPr>
              <a:xfrm>
                <a:off x="9892248" y="3510391"/>
                <a:ext cx="360" cy="602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3" name="Ink 52"/>
              <p14:cNvContentPartPr/>
              <p14:nvPr/>
            </p14:nvContentPartPr>
            <p14:xfrm>
              <a:off x="9946501" y="3540536"/>
              <a:ext cx="51238" cy="52754"/>
            </p14:xfrm>
          </p:contentPart>
        </mc:Choice>
        <mc:Fallback xmlns="">
          <p:pic>
            <p:nvPicPr>
              <p:cNvPr id="53" name="Ink 52"/>
            </p:nvPicPr>
            <p:blipFill>
              <a:blip/>
            </p:blipFill>
            <p:spPr>
              <a:xfrm>
                <a:off x="9946501" y="3540536"/>
                <a:ext cx="51238" cy="5275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4" name="Ink 53"/>
              <p14:cNvContentPartPr/>
              <p14:nvPr/>
            </p14:nvContentPartPr>
            <p14:xfrm>
              <a:off x="10009800" y="3523674"/>
              <a:ext cx="51246" cy="137442"/>
            </p14:xfrm>
          </p:contentPart>
        </mc:Choice>
        <mc:Fallback xmlns="">
          <p:pic>
            <p:nvPicPr>
              <p:cNvPr id="54" name="Ink 53"/>
            </p:nvPicPr>
            <p:blipFill>
              <a:blip/>
            </p:blipFill>
            <p:spPr>
              <a:xfrm>
                <a:off x="10009800" y="3523674"/>
                <a:ext cx="51246" cy="13744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5" name="Ink 54"/>
              <p14:cNvContentPartPr/>
              <p14:nvPr/>
            </p14:nvContentPartPr>
            <p14:xfrm>
              <a:off x="10015827" y="3537522"/>
              <a:ext cx="21097" cy="48232"/>
            </p14:xfrm>
          </p:contentPart>
        </mc:Choice>
        <mc:Fallback xmlns="">
          <p:pic>
            <p:nvPicPr>
              <p:cNvPr id="55" name="Ink 54"/>
            </p:nvPicPr>
            <p:blipFill>
              <a:blip/>
            </p:blipFill>
            <p:spPr>
              <a:xfrm>
                <a:off x="10015827" y="3537522"/>
                <a:ext cx="21097" cy="4823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6" name="Ink 55"/>
              <p14:cNvContentPartPr/>
              <p14:nvPr/>
            </p14:nvContentPartPr>
            <p14:xfrm>
              <a:off x="10142417" y="3549580"/>
              <a:ext cx="120564" cy="60290"/>
            </p14:xfrm>
          </p:contentPart>
        </mc:Choice>
        <mc:Fallback xmlns="">
          <p:pic>
            <p:nvPicPr>
              <p:cNvPr id="56" name="Ink 55"/>
            </p:nvPicPr>
            <p:blipFill>
              <a:blip/>
            </p:blipFill>
            <p:spPr>
              <a:xfrm>
                <a:off x="10142417" y="3549580"/>
                <a:ext cx="120564" cy="6029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7" name="Ink 56"/>
              <p14:cNvContentPartPr/>
              <p14:nvPr/>
            </p14:nvContentPartPr>
            <p14:xfrm>
              <a:off x="10281069" y="3543551"/>
              <a:ext cx="90423" cy="70841"/>
            </p14:xfrm>
          </p:contentPart>
        </mc:Choice>
        <mc:Fallback xmlns="">
          <p:pic>
            <p:nvPicPr>
              <p:cNvPr id="57" name="Ink 56"/>
            </p:nvPicPr>
            <p:blipFill>
              <a:blip/>
            </p:blipFill>
            <p:spPr>
              <a:xfrm>
                <a:off x="10281069" y="3543551"/>
                <a:ext cx="90423" cy="70841"/>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8" name="Ink 57"/>
              <p14:cNvContentPartPr/>
              <p14:nvPr/>
            </p14:nvContentPartPr>
            <p14:xfrm>
              <a:off x="10395598" y="3532529"/>
              <a:ext cx="48229" cy="123689"/>
            </p14:xfrm>
          </p:contentPart>
        </mc:Choice>
        <mc:Fallback xmlns="">
          <p:pic>
            <p:nvPicPr>
              <p:cNvPr id="58" name="Ink 57"/>
            </p:nvPicPr>
            <p:blipFill>
              <a:blip/>
            </p:blipFill>
            <p:spPr>
              <a:xfrm>
                <a:off x="10395598" y="3532529"/>
                <a:ext cx="48229" cy="12368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9" name="Ink 58"/>
              <p14:cNvContentPartPr/>
              <p14:nvPr/>
            </p14:nvContentPartPr>
            <p14:xfrm>
              <a:off x="10467941" y="3558623"/>
              <a:ext cx="45219" cy="54261"/>
            </p14:xfrm>
          </p:contentPart>
        </mc:Choice>
        <mc:Fallback xmlns="">
          <p:pic>
            <p:nvPicPr>
              <p:cNvPr id="59" name="Ink 58"/>
            </p:nvPicPr>
            <p:blipFill>
              <a:blip/>
            </p:blipFill>
            <p:spPr>
              <a:xfrm>
                <a:off x="10467941" y="3558623"/>
                <a:ext cx="45219" cy="5426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60" name="Ink 59"/>
              <p14:cNvContentPartPr/>
              <p14:nvPr/>
            </p14:nvContentPartPr>
            <p14:xfrm>
              <a:off x="10528223" y="3540536"/>
              <a:ext cx="51237" cy="82899"/>
            </p14:xfrm>
          </p:contentPart>
        </mc:Choice>
        <mc:Fallback xmlns="">
          <p:pic>
            <p:nvPicPr>
              <p:cNvPr id="60" name="Ink 59"/>
            </p:nvPicPr>
            <p:blipFill>
              <a:blip/>
            </p:blipFill>
            <p:spPr>
              <a:xfrm>
                <a:off x="10528223" y="3540536"/>
                <a:ext cx="51237" cy="8289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1" name="Ink 60"/>
              <p14:cNvContentPartPr/>
              <p14:nvPr/>
            </p14:nvContentPartPr>
            <p14:xfrm>
              <a:off x="10624672" y="3494188"/>
              <a:ext cx="33158" cy="139798"/>
            </p14:xfrm>
          </p:contentPart>
        </mc:Choice>
        <mc:Fallback xmlns="">
          <p:pic>
            <p:nvPicPr>
              <p:cNvPr id="61" name="Ink 60"/>
            </p:nvPicPr>
            <p:blipFill>
              <a:blip/>
            </p:blipFill>
            <p:spPr>
              <a:xfrm>
                <a:off x="10624672" y="3494188"/>
                <a:ext cx="33158" cy="13979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2" name="Ink 61"/>
              <p14:cNvContentPartPr/>
              <p14:nvPr/>
            </p14:nvContentPartPr>
            <p14:xfrm>
              <a:off x="10751255" y="3573696"/>
              <a:ext cx="6034" cy="54261"/>
            </p14:xfrm>
          </p:contentPart>
        </mc:Choice>
        <mc:Fallback xmlns="">
          <p:pic>
            <p:nvPicPr>
              <p:cNvPr id="62" name="Ink 61"/>
            </p:nvPicPr>
            <p:blipFill>
              <a:blip/>
            </p:blipFill>
            <p:spPr>
              <a:xfrm>
                <a:off x="10751255" y="3573696"/>
                <a:ext cx="6034" cy="5426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3" name="Ink 62"/>
              <p14:cNvContentPartPr/>
              <p14:nvPr/>
            </p14:nvContentPartPr>
            <p14:xfrm>
              <a:off x="10754279" y="3526971"/>
              <a:ext cx="3010" cy="7536"/>
            </p14:xfrm>
          </p:contentPart>
        </mc:Choice>
        <mc:Fallback xmlns="">
          <p:pic>
            <p:nvPicPr>
              <p:cNvPr id="63" name="Ink 62"/>
            </p:nvPicPr>
            <p:blipFill>
              <a:blip/>
            </p:blipFill>
            <p:spPr>
              <a:xfrm>
                <a:off x="10754279" y="3526971"/>
                <a:ext cx="3010" cy="753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4" name="Ink 63"/>
              <p14:cNvContentPartPr/>
              <p14:nvPr/>
            </p14:nvContentPartPr>
            <p14:xfrm>
              <a:off x="10793464" y="3549580"/>
              <a:ext cx="61784" cy="81391"/>
            </p14:xfrm>
          </p:contentPart>
        </mc:Choice>
        <mc:Fallback xmlns="">
          <p:pic>
            <p:nvPicPr>
              <p:cNvPr id="64" name="Ink 63"/>
            </p:nvPicPr>
            <p:blipFill>
              <a:blip/>
            </p:blipFill>
            <p:spPr>
              <a:xfrm>
                <a:off x="10793464" y="3549580"/>
                <a:ext cx="61784" cy="8139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5" name="Ink 64"/>
              <p14:cNvContentPartPr/>
              <p14:nvPr/>
            </p14:nvContentPartPr>
            <p14:xfrm>
              <a:off x="10956223" y="3562768"/>
              <a:ext cx="102475" cy="84783"/>
            </p14:xfrm>
          </p:contentPart>
        </mc:Choice>
        <mc:Fallback xmlns="">
          <p:pic>
            <p:nvPicPr>
              <p:cNvPr id="65" name="Ink 64"/>
            </p:nvPicPr>
            <p:blipFill>
              <a:blip/>
            </p:blipFill>
            <p:spPr>
              <a:xfrm>
                <a:off x="10956223" y="3562768"/>
                <a:ext cx="102475" cy="8478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6" name="Ink 65"/>
              <p14:cNvContentPartPr/>
              <p14:nvPr/>
            </p14:nvContentPartPr>
            <p14:xfrm>
              <a:off x="11085830" y="3543551"/>
              <a:ext cx="55755" cy="87420"/>
            </p14:xfrm>
          </p:contentPart>
        </mc:Choice>
        <mc:Fallback xmlns="">
          <p:pic>
            <p:nvPicPr>
              <p:cNvPr id="66" name="Ink 65"/>
            </p:nvPicPr>
            <p:blipFill>
              <a:blip/>
            </p:blipFill>
            <p:spPr>
              <a:xfrm>
                <a:off x="11085830" y="3543551"/>
                <a:ext cx="55755" cy="8742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7" name="Ink 66"/>
              <p14:cNvContentPartPr/>
              <p14:nvPr/>
            </p14:nvContentPartPr>
            <p14:xfrm>
              <a:off x="11170225" y="3533000"/>
              <a:ext cx="21098" cy="90435"/>
            </p14:xfrm>
          </p:contentPart>
        </mc:Choice>
        <mc:Fallback xmlns="">
          <p:pic>
            <p:nvPicPr>
              <p:cNvPr id="67" name="Ink 66"/>
            </p:nvPicPr>
            <p:blipFill>
              <a:blip/>
            </p:blipFill>
            <p:spPr>
              <a:xfrm>
                <a:off x="11170225" y="3533000"/>
                <a:ext cx="21098" cy="9043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8" name="Ink 67"/>
              <p14:cNvContentPartPr/>
              <p14:nvPr/>
            </p14:nvContentPartPr>
            <p14:xfrm>
              <a:off x="11233509" y="3546565"/>
              <a:ext cx="45219" cy="84406"/>
            </p14:xfrm>
          </p:contentPart>
        </mc:Choice>
        <mc:Fallback xmlns="">
          <p:pic>
            <p:nvPicPr>
              <p:cNvPr id="68" name="Ink 67"/>
            </p:nvPicPr>
            <p:blipFill>
              <a:blip/>
            </p:blipFill>
            <p:spPr>
              <a:xfrm>
                <a:off x="11233509" y="3546565"/>
                <a:ext cx="45219" cy="8440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9" name="Ink 68"/>
              <p14:cNvContentPartPr/>
              <p14:nvPr/>
            </p14:nvContentPartPr>
            <p14:xfrm>
              <a:off x="11269684" y="3537522"/>
              <a:ext cx="24114" cy="46724"/>
            </p14:xfrm>
          </p:contentPart>
        </mc:Choice>
        <mc:Fallback xmlns="">
          <p:pic>
            <p:nvPicPr>
              <p:cNvPr id="69" name="Ink 68"/>
            </p:nvPicPr>
            <p:blipFill>
              <a:blip/>
            </p:blipFill>
            <p:spPr>
              <a:xfrm>
                <a:off x="11269684" y="3537522"/>
                <a:ext cx="24114" cy="4672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70" name="Ink 69"/>
              <p14:cNvContentPartPr/>
              <p14:nvPr/>
            </p14:nvContentPartPr>
            <p14:xfrm>
              <a:off x="11320930" y="3484768"/>
              <a:ext cx="6026" cy="134145"/>
            </p14:xfrm>
          </p:contentPart>
        </mc:Choice>
        <mc:Fallback xmlns="">
          <p:pic>
            <p:nvPicPr>
              <p:cNvPr id="70" name="Ink 69"/>
            </p:nvPicPr>
            <p:blipFill>
              <a:blip/>
            </p:blipFill>
            <p:spPr>
              <a:xfrm>
                <a:off x="11320930" y="3484768"/>
                <a:ext cx="6026" cy="13414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1" name="Ink 70"/>
              <p14:cNvContentPartPr/>
              <p14:nvPr/>
            </p14:nvContentPartPr>
            <p14:xfrm>
              <a:off x="11360107" y="3540536"/>
              <a:ext cx="52748" cy="75363"/>
            </p14:xfrm>
          </p:contentPart>
        </mc:Choice>
        <mc:Fallback xmlns="">
          <p:pic>
            <p:nvPicPr>
              <p:cNvPr id="71" name="Ink 70"/>
            </p:nvPicPr>
            <p:blipFill>
              <a:blip/>
            </p:blipFill>
            <p:spPr>
              <a:xfrm>
                <a:off x="11360107" y="3540536"/>
                <a:ext cx="52748" cy="7536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2" name="Ink 71"/>
              <p14:cNvContentPartPr/>
              <p14:nvPr/>
            </p14:nvContentPartPr>
            <p14:xfrm>
              <a:off x="11378195" y="3537522"/>
              <a:ext cx="36168" cy="39188"/>
            </p14:xfrm>
          </p:contentPart>
        </mc:Choice>
        <mc:Fallback xmlns="">
          <p:pic>
            <p:nvPicPr>
              <p:cNvPr id="72" name="Ink 71"/>
            </p:nvPicPr>
            <p:blipFill>
              <a:blip/>
            </p:blipFill>
            <p:spPr>
              <a:xfrm>
                <a:off x="11378195" y="3537522"/>
                <a:ext cx="36168" cy="3918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3" name="Ink 72"/>
              <p14:cNvContentPartPr/>
              <p14:nvPr/>
            </p14:nvContentPartPr>
            <p14:xfrm>
              <a:off x="11507802" y="3540536"/>
              <a:ext cx="63292" cy="75363"/>
            </p14:xfrm>
          </p:contentPart>
        </mc:Choice>
        <mc:Fallback xmlns="">
          <p:pic>
            <p:nvPicPr>
              <p:cNvPr id="73" name="Ink 72"/>
            </p:nvPicPr>
            <p:blipFill>
              <a:blip/>
            </p:blipFill>
            <p:spPr>
              <a:xfrm>
                <a:off x="11507802" y="3540536"/>
                <a:ext cx="63292" cy="7536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4" name="Ink 73"/>
              <p14:cNvContentPartPr/>
              <p14:nvPr/>
            </p14:nvContentPartPr>
            <p14:xfrm>
              <a:off x="11580130" y="3543551"/>
              <a:ext cx="27139" cy="69333"/>
            </p14:xfrm>
          </p:contentPart>
        </mc:Choice>
        <mc:Fallback xmlns="">
          <p:pic>
            <p:nvPicPr>
              <p:cNvPr id="74" name="Ink 73"/>
            </p:nvPicPr>
            <p:blipFill>
              <a:blip/>
            </p:blipFill>
            <p:spPr>
              <a:xfrm>
                <a:off x="11580130" y="3543551"/>
                <a:ext cx="27139" cy="6933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5" name="Ink 74"/>
              <p14:cNvContentPartPr/>
              <p14:nvPr/>
            </p14:nvContentPartPr>
            <p14:xfrm>
              <a:off x="11595207" y="3528478"/>
              <a:ext cx="39186" cy="45218"/>
            </p14:xfrm>
          </p:contentPart>
        </mc:Choice>
        <mc:Fallback xmlns="">
          <p:pic>
            <p:nvPicPr>
              <p:cNvPr id="75" name="Ink 74"/>
            </p:nvPicPr>
            <p:blipFill>
              <a:blip/>
            </p:blipFill>
            <p:spPr>
              <a:xfrm>
                <a:off x="11595207" y="3528478"/>
                <a:ext cx="39186" cy="4521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6" name="Ink 75"/>
              <p14:cNvContentPartPr/>
              <p14:nvPr/>
            </p14:nvContentPartPr>
            <p14:xfrm>
              <a:off x="11658506" y="3493340"/>
              <a:ext cx="18081" cy="110501"/>
            </p14:xfrm>
          </p:contentPart>
        </mc:Choice>
        <mc:Fallback xmlns="">
          <p:pic>
            <p:nvPicPr>
              <p:cNvPr id="76" name="Ink 75"/>
            </p:nvPicPr>
            <p:blipFill>
              <a:blip/>
            </p:blipFill>
            <p:spPr>
              <a:xfrm>
                <a:off x="11658506" y="3493340"/>
                <a:ext cx="18081" cy="11050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7" name="Ink 76"/>
              <p14:cNvContentPartPr/>
              <p14:nvPr/>
            </p14:nvContentPartPr>
            <p14:xfrm>
              <a:off x="11691658" y="3488159"/>
              <a:ext cx="12069" cy="115682"/>
            </p14:xfrm>
          </p:contentPart>
        </mc:Choice>
        <mc:Fallback xmlns="">
          <p:pic>
            <p:nvPicPr>
              <p:cNvPr id="77" name="Ink 76"/>
            </p:nvPicPr>
            <p:blipFill>
              <a:blip/>
            </p:blipFill>
            <p:spPr>
              <a:xfrm>
                <a:off x="11691658" y="3488159"/>
                <a:ext cx="12069" cy="11568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8" name="Ink 77"/>
              <p14:cNvContentPartPr/>
              <p14:nvPr/>
            </p14:nvContentPartPr>
            <p14:xfrm>
              <a:off x="11748929" y="3507377"/>
              <a:ext cx="42195" cy="122087"/>
            </p14:xfrm>
          </p:contentPart>
        </mc:Choice>
        <mc:Fallback xmlns="">
          <p:pic>
            <p:nvPicPr>
              <p:cNvPr id="78" name="Ink 77"/>
            </p:nvPicPr>
            <p:blipFill>
              <a:blip/>
            </p:blipFill>
            <p:spPr>
              <a:xfrm>
                <a:off x="11748929" y="3507377"/>
                <a:ext cx="42195" cy="12208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9" name="Ink 78"/>
              <p14:cNvContentPartPr/>
              <p14:nvPr/>
            </p14:nvContentPartPr>
            <p14:xfrm>
              <a:off x="9611934" y="3715377"/>
              <a:ext cx="51246" cy="19595"/>
            </p14:xfrm>
          </p:contentPart>
        </mc:Choice>
        <mc:Fallback xmlns="">
          <p:pic>
            <p:nvPicPr>
              <p:cNvPr id="79" name="Ink 78"/>
            </p:nvPicPr>
            <p:blipFill>
              <a:blip/>
            </p:blipFill>
            <p:spPr>
              <a:xfrm>
                <a:off x="9611934" y="3715377"/>
                <a:ext cx="51246" cy="1959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80" name="Ink 79"/>
              <p14:cNvContentPartPr/>
              <p14:nvPr/>
            </p14:nvContentPartPr>
            <p14:xfrm>
              <a:off x="9630022" y="3685233"/>
              <a:ext cx="6027" cy="88927"/>
            </p14:xfrm>
          </p:contentPart>
        </mc:Choice>
        <mc:Fallback xmlns="">
          <p:pic>
            <p:nvPicPr>
              <p:cNvPr id="80" name="Ink 79"/>
            </p:nvPicPr>
            <p:blipFill>
              <a:blip/>
            </p:blipFill>
            <p:spPr>
              <a:xfrm>
                <a:off x="9630022" y="3685233"/>
                <a:ext cx="6027" cy="8892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81" name="Ink 80"/>
              <p14:cNvContentPartPr/>
              <p14:nvPr/>
            </p14:nvContentPartPr>
            <p14:xfrm>
              <a:off x="9666190" y="3669218"/>
              <a:ext cx="85904" cy="116624"/>
            </p14:xfrm>
          </p:contentPart>
        </mc:Choice>
        <mc:Fallback xmlns="">
          <p:pic>
            <p:nvPicPr>
              <p:cNvPr id="81" name="Ink 80"/>
            </p:nvPicPr>
            <p:blipFill>
              <a:blip/>
            </p:blipFill>
            <p:spPr>
              <a:xfrm>
                <a:off x="9666190" y="3669218"/>
                <a:ext cx="85904" cy="11662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2" name="Ink 81"/>
              <p14:cNvContentPartPr/>
              <p14:nvPr/>
            </p14:nvContentPartPr>
            <p14:xfrm>
              <a:off x="9762639" y="3715377"/>
              <a:ext cx="72343" cy="60290"/>
            </p14:xfrm>
          </p:contentPart>
        </mc:Choice>
        <mc:Fallback xmlns="">
          <p:pic>
            <p:nvPicPr>
              <p:cNvPr id="82" name="Ink 81"/>
            </p:nvPicPr>
            <p:blipFill>
              <a:blip/>
            </p:blipFill>
            <p:spPr>
              <a:xfrm>
                <a:off x="9762639" y="3715377"/>
                <a:ext cx="72343" cy="6029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3" name="Ink 82"/>
              <p14:cNvContentPartPr/>
              <p14:nvPr/>
            </p14:nvContentPartPr>
            <p14:xfrm>
              <a:off x="9853061" y="3721406"/>
              <a:ext cx="39185" cy="6030"/>
            </p14:xfrm>
          </p:contentPart>
        </mc:Choice>
        <mc:Fallback xmlns="">
          <p:pic>
            <p:nvPicPr>
              <p:cNvPr id="83" name="Ink 82"/>
            </p:nvPicPr>
            <p:blipFill>
              <a:blip/>
            </p:blipFill>
            <p:spPr>
              <a:xfrm>
                <a:off x="9853061" y="3721406"/>
                <a:ext cx="39185" cy="603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4" name="Ink 83"/>
              <p14:cNvContentPartPr/>
              <p14:nvPr/>
            </p14:nvContentPartPr>
            <p14:xfrm>
              <a:off x="9860126" y="3676189"/>
              <a:ext cx="18558" cy="96464"/>
            </p14:xfrm>
          </p:contentPart>
        </mc:Choice>
        <mc:Fallback xmlns="">
          <p:pic>
            <p:nvPicPr>
              <p:cNvPr id="84" name="Ink 83"/>
            </p:nvPicPr>
            <p:blipFill>
              <a:blip/>
            </p:blipFill>
            <p:spPr>
              <a:xfrm>
                <a:off x="9860126" y="3676189"/>
                <a:ext cx="18558" cy="9646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5" name="Ink 84"/>
              <p14:cNvContentPartPr/>
              <p14:nvPr/>
            </p14:nvContentPartPr>
            <p14:xfrm>
              <a:off x="10002265" y="3711233"/>
              <a:ext cx="31642" cy="106638"/>
            </p14:xfrm>
          </p:contentPart>
        </mc:Choice>
        <mc:Fallback xmlns="">
          <p:pic>
            <p:nvPicPr>
              <p:cNvPr id="85" name="Ink 84"/>
            </p:nvPicPr>
            <p:blipFill>
              <a:blip/>
            </p:blipFill>
            <p:spPr>
              <a:xfrm>
                <a:off x="10002265" y="3711233"/>
                <a:ext cx="31642" cy="10663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6" name="Ink 85"/>
              <p14:cNvContentPartPr/>
              <p14:nvPr/>
            </p14:nvContentPartPr>
            <p14:xfrm>
              <a:off x="10003766" y="3716508"/>
              <a:ext cx="72343" cy="66696"/>
            </p14:xfrm>
          </p:contentPart>
        </mc:Choice>
        <mc:Fallback xmlns="">
          <p:pic>
            <p:nvPicPr>
              <p:cNvPr id="86" name="Ink 85"/>
            </p:nvPicPr>
            <p:blipFill>
              <a:blip/>
            </p:blipFill>
            <p:spPr>
              <a:xfrm>
                <a:off x="10003766" y="3716508"/>
                <a:ext cx="72343" cy="6669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7" name="Ink 86"/>
              <p14:cNvContentPartPr/>
              <p14:nvPr/>
            </p14:nvContentPartPr>
            <p14:xfrm>
              <a:off x="10077618" y="3682218"/>
              <a:ext cx="1501" cy="6029"/>
            </p14:xfrm>
          </p:contentPart>
        </mc:Choice>
        <mc:Fallback xmlns="">
          <p:pic>
            <p:nvPicPr>
              <p:cNvPr id="87" name="Ink 86"/>
            </p:nvPicPr>
            <p:blipFill>
              <a:blip/>
            </p:blipFill>
            <p:spPr>
              <a:xfrm>
                <a:off x="10077618" y="3682218"/>
                <a:ext cx="1501" cy="602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8" name="Ink 87"/>
              <p14:cNvContentPartPr/>
              <p14:nvPr/>
            </p14:nvContentPartPr>
            <p14:xfrm>
              <a:off x="10122828" y="3724421"/>
              <a:ext cx="28640" cy="63305"/>
            </p14:xfrm>
          </p:contentPart>
        </mc:Choice>
        <mc:Fallback xmlns="">
          <p:pic>
            <p:nvPicPr>
              <p:cNvPr id="88" name="Ink 87"/>
            </p:nvPicPr>
            <p:blipFill>
              <a:blip/>
            </p:blipFill>
            <p:spPr>
              <a:xfrm>
                <a:off x="10122828" y="3724421"/>
                <a:ext cx="28640" cy="6330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9" name="Ink 88"/>
              <p14:cNvContentPartPr/>
              <p14:nvPr/>
            </p14:nvContentPartPr>
            <p14:xfrm>
              <a:off x="10172558" y="3727436"/>
              <a:ext cx="42195" cy="57275"/>
            </p14:xfrm>
          </p:contentPart>
        </mc:Choice>
        <mc:Fallback xmlns="">
          <p:pic>
            <p:nvPicPr>
              <p:cNvPr id="89" name="Ink 88"/>
            </p:nvPicPr>
            <p:blipFill>
              <a:blip/>
            </p:blipFill>
            <p:spPr>
              <a:xfrm>
                <a:off x="10172558" y="3727436"/>
                <a:ext cx="42195" cy="5727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90" name="Ink 89"/>
              <p14:cNvContentPartPr/>
              <p14:nvPr/>
            </p14:nvContentPartPr>
            <p14:xfrm>
              <a:off x="10187629" y="3706334"/>
              <a:ext cx="24121" cy="42203"/>
            </p14:xfrm>
          </p:contentPart>
        </mc:Choice>
        <mc:Fallback xmlns="">
          <p:pic>
            <p:nvPicPr>
              <p:cNvPr id="90" name="Ink 89"/>
            </p:nvPicPr>
            <p:blipFill>
              <a:blip/>
            </p:blipFill>
            <p:spPr>
              <a:xfrm>
                <a:off x="10187629" y="3706334"/>
                <a:ext cx="24121" cy="4220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1" name="Ink 90"/>
              <p14:cNvContentPartPr/>
              <p14:nvPr/>
            </p14:nvContentPartPr>
            <p14:xfrm>
              <a:off x="10344360" y="3722443"/>
              <a:ext cx="93440" cy="75456"/>
            </p14:xfrm>
          </p:contentPart>
        </mc:Choice>
        <mc:Fallback xmlns="">
          <p:pic>
            <p:nvPicPr>
              <p:cNvPr id="91" name="Ink 90"/>
            </p:nvPicPr>
            <p:blipFill>
              <a:blip/>
            </p:blipFill>
            <p:spPr>
              <a:xfrm>
                <a:off x="10344360" y="3722443"/>
                <a:ext cx="93440" cy="7545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2" name="Ink 91"/>
              <p14:cNvContentPartPr/>
              <p14:nvPr/>
            </p14:nvContentPartPr>
            <p14:xfrm>
              <a:off x="10466153" y="3730450"/>
              <a:ext cx="53026" cy="66319"/>
            </p14:xfrm>
          </p:contentPart>
        </mc:Choice>
        <mc:Fallback xmlns="">
          <p:pic>
            <p:nvPicPr>
              <p:cNvPr id="92" name="Ink 91"/>
            </p:nvPicPr>
            <p:blipFill>
              <a:blip/>
            </p:blipFill>
            <p:spPr>
              <a:xfrm>
                <a:off x="10466153" y="3730450"/>
                <a:ext cx="53026" cy="6631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3" name="Ink 92"/>
              <p14:cNvContentPartPr/>
              <p14:nvPr/>
            </p14:nvContentPartPr>
            <p14:xfrm>
              <a:off x="10568158" y="3716602"/>
              <a:ext cx="29390" cy="86196"/>
            </p14:xfrm>
          </p:contentPart>
        </mc:Choice>
        <mc:Fallback xmlns="">
          <p:pic>
            <p:nvPicPr>
              <p:cNvPr id="93" name="Ink 92"/>
            </p:nvPicPr>
            <p:blipFill>
              <a:blip/>
            </p:blipFill>
            <p:spPr>
              <a:xfrm>
                <a:off x="10568158" y="3716602"/>
                <a:ext cx="29390" cy="86196"/>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4" name="Ink 93"/>
              <p14:cNvContentPartPr/>
              <p14:nvPr/>
            </p14:nvContentPartPr>
            <p14:xfrm>
              <a:off x="10633716" y="3724044"/>
              <a:ext cx="45211" cy="60667"/>
            </p14:xfrm>
          </p:contentPart>
        </mc:Choice>
        <mc:Fallback xmlns="">
          <p:pic>
            <p:nvPicPr>
              <p:cNvPr id="94" name="Ink 93"/>
            </p:nvPicPr>
            <p:blipFill>
              <a:blip/>
            </p:blipFill>
            <p:spPr>
              <a:xfrm>
                <a:off x="10633716" y="3724044"/>
                <a:ext cx="45211" cy="6066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5" name="Ink 94"/>
              <p14:cNvContentPartPr/>
              <p14:nvPr/>
            </p14:nvContentPartPr>
            <p14:xfrm>
              <a:off x="10715095" y="3692769"/>
              <a:ext cx="6026" cy="99479"/>
            </p14:xfrm>
          </p:contentPart>
        </mc:Choice>
        <mc:Fallback xmlns="">
          <p:pic>
            <p:nvPicPr>
              <p:cNvPr id="95" name="Ink 94"/>
            </p:nvPicPr>
            <p:blipFill>
              <a:blip/>
            </p:blipFill>
            <p:spPr>
              <a:xfrm>
                <a:off x="10715095" y="3692769"/>
                <a:ext cx="6026" cy="9947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6" name="Ink 95"/>
              <p14:cNvContentPartPr/>
              <p14:nvPr/>
            </p14:nvContentPartPr>
            <p14:xfrm>
              <a:off x="10766325" y="3721406"/>
              <a:ext cx="24122" cy="72349"/>
            </p14:xfrm>
          </p:contentPart>
        </mc:Choice>
        <mc:Fallback xmlns="">
          <p:pic>
            <p:nvPicPr>
              <p:cNvPr id="96" name="Ink 95"/>
            </p:nvPicPr>
            <p:blipFill>
              <a:blip/>
            </p:blipFill>
            <p:spPr>
              <a:xfrm>
                <a:off x="10766325" y="3721406"/>
                <a:ext cx="24122" cy="7234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7" name="Ink 96"/>
              <p14:cNvContentPartPr/>
              <p14:nvPr/>
            </p14:nvContentPartPr>
            <p14:xfrm>
              <a:off x="10769350" y="3709349"/>
              <a:ext cx="24114" cy="39188"/>
            </p14:xfrm>
          </p:contentPart>
        </mc:Choice>
        <mc:Fallback xmlns="">
          <p:pic>
            <p:nvPicPr>
              <p:cNvPr id="97" name="Ink 96"/>
            </p:nvPicPr>
            <p:blipFill>
              <a:blip/>
            </p:blipFill>
            <p:spPr>
              <a:xfrm>
                <a:off x="10769350" y="3709349"/>
                <a:ext cx="24114" cy="3918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8" name="Ink 97"/>
              <p14:cNvContentPartPr/>
              <p14:nvPr/>
            </p14:nvContentPartPr>
            <p14:xfrm>
              <a:off x="10871818" y="3727436"/>
              <a:ext cx="21105" cy="64811"/>
            </p14:xfrm>
          </p:contentPart>
        </mc:Choice>
        <mc:Fallback xmlns="">
          <p:pic>
            <p:nvPicPr>
              <p:cNvPr id="98" name="Ink 97"/>
            </p:nvPicPr>
            <p:blipFill>
              <a:blip/>
            </p:blipFill>
            <p:spPr>
              <a:xfrm>
                <a:off x="10871818" y="3727436"/>
                <a:ext cx="21105" cy="6481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9" name="Ink 98"/>
              <p14:cNvContentPartPr/>
              <p14:nvPr/>
            </p14:nvContentPartPr>
            <p14:xfrm>
              <a:off x="10880870" y="3713399"/>
              <a:ext cx="27124" cy="44182"/>
            </p14:xfrm>
          </p:contentPart>
        </mc:Choice>
        <mc:Fallback xmlns="">
          <p:pic>
            <p:nvPicPr>
              <p:cNvPr id="99" name="Ink 98"/>
            </p:nvPicPr>
            <p:blipFill>
              <a:blip/>
            </p:blipFill>
            <p:spPr>
              <a:xfrm>
                <a:off x="10880870" y="3713399"/>
                <a:ext cx="27124" cy="44182"/>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00" name="Ink 99"/>
              <p14:cNvContentPartPr/>
              <p14:nvPr/>
            </p14:nvContentPartPr>
            <p14:xfrm>
              <a:off x="10929099" y="3721406"/>
              <a:ext cx="67817" cy="58030"/>
            </p14:xfrm>
          </p:contentPart>
        </mc:Choice>
        <mc:Fallback xmlns="">
          <p:pic>
            <p:nvPicPr>
              <p:cNvPr id="100" name="Ink 99"/>
            </p:nvPicPr>
            <p:blipFill>
              <a:blip/>
            </p:blipFill>
            <p:spPr>
              <a:xfrm>
                <a:off x="10929099" y="3721406"/>
                <a:ext cx="67817" cy="5803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1" name="Ink 100"/>
              <p14:cNvContentPartPr/>
              <p14:nvPr/>
            </p14:nvContentPartPr>
            <p14:xfrm>
              <a:off x="11016504" y="3718015"/>
              <a:ext cx="24114" cy="59160"/>
            </p14:xfrm>
          </p:contentPart>
        </mc:Choice>
        <mc:Fallback xmlns="">
          <p:pic>
            <p:nvPicPr>
              <p:cNvPr id="101" name="Ink 100"/>
            </p:nvPicPr>
            <p:blipFill>
              <a:blip/>
            </p:blipFill>
            <p:spPr>
              <a:xfrm>
                <a:off x="11016504" y="3718015"/>
                <a:ext cx="24114" cy="5916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2" name="Ink 101"/>
              <p14:cNvContentPartPr/>
              <p14:nvPr/>
            </p14:nvContentPartPr>
            <p14:xfrm>
              <a:off x="11019520" y="3703320"/>
              <a:ext cx="33151" cy="43710"/>
            </p14:xfrm>
          </p:contentPart>
        </mc:Choice>
        <mc:Fallback xmlns="">
          <p:pic>
            <p:nvPicPr>
              <p:cNvPr id="102" name="Ink 101"/>
            </p:nvPicPr>
            <p:blipFill>
              <a:blip/>
            </p:blipFill>
            <p:spPr>
              <a:xfrm>
                <a:off x="11019520" y="3703320"/>
                <a:ext cx="33151" cy="4371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3" name="Ink 102"/>
              <p14:cNvContentPartPr/>
              <p14:nvPr/>
            </p14:nvContentPartPr>
            <p14:xfrm>
              <a:off x="11070759" y="3704827"/>
              <a:ext cx="66310" cy="54732"/>
            </p14:xfrm>
          </p:contentPart>
        </mc:Choice>
        <mc:Fallback xmlns="">
          <p:pic>
            <p:nvPicPr>
              <p:cNvPr id="103" name="Ink 102"/>
            </p:nvPicPr>
            <p:blipFill>
              <a:blip/>
            </p:blipFill>
            <p:spPr>
              <a:xfrm>
                <a:off x="11070759" y="3704827"/>
                <a:ext cx="66310" cy="5473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4" name="Ink 103"/>
              <p14:cNvContentPartPr/>
              <p14:nvPr/>
            </p14:nvContentPartPr>
            <p14:xfrm>
              <a:off x="11146111" y="3667146"/>
              <a:ext cx="63292" cy="120580"/>
            </p14:xfrm>
          </p:contentPart>
        </mc:Choice>
        <mc:Fallback xmlns="">
          <p:pic>
            <p:nvPicPr>
              <p:cNvPr id="104" name="Ink 103"/>
            </p:nvPicPr>
            <p:blipFill>
              <a:blip/>
            </p:blipFill>
            <p:spPr>
              <a:xfrm>
                <a:off x="11146111" y="3667146"/>
                <a:ext cx="63292" cy="12058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5" name="Ink 104"/>
              <p14:cNvContentPartPr/>
              <p14:nvPr/>
            </p14:nvContentPartPr>
            <p14:xfrm>
              <a:off x="11158157" y="3667146"/>
              <a:ext cx="33166" cy="57275"/>
            </p14:xfrm>
          </p:contentPart>
        </mc:Choice>
        <mc:Fallback xmlns="">
          <p:pic>
            <p:nvPicPr>
              <p:cNvPr id="105" name="Ink 104"/>
            </p:nvPicPr>
            <p:blipFill>
              <a:blip/>
            </p:blipFill>
            <p:spPr>
              <a:xfrm>
                <a:off x="11158157" y="3667146"/>
                <a:ext cx="33166" cy="5727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6" name="Ink 105"/>
              <p14:cNvContentPartPr/>
              <p14:nvPr/>
            </p14:nvContentPartPr>
            <p14:xfrm>
              <a:off x="11236534" y="3658102"/>
              <a:ext cx="60289" cy="143189"/>
            </p14:xfrm>
          </p:contentPart>
        </mc:Choice>
        <mc:Fallback xmlns="">
          <p:pic>
            <p:nvPicPr>
              <p:cNvPr id="106" name="Ink 105"/>
            </p:nvPicPr>
            <p:blipFill>
              <a:blip/>
            </p:blipFill>
            <p:spPr>
              <a:xfrm>
                <a:off x="11236534" y="3658102"/>
                <a:ext cx="60289" cy="14318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7" name="Ink 106"/>
              <p14:cNvContentPartPr/>
              <p14:nvPr/>
            </p14:nvContentPartPr>
            <p14:xfrm>
              <a:off x="7627131" y="5853386"/>
              <a:ext cx="171764" cy="16361"/>
            </p14:xfrm>
          </p:contentPart>
        </mc:Choice>
        <mc:Fallback xmlns="">
          <p:pic>
            <p:nvPicPr>
              <p:cNvPr id="107" name="Ink 106"/>
            </p:nvPicPr>
            <p:blipFill>
              <a:blip/>
            </p:blipFill>
            <p:spPr>
              <a:xfrm>
                <a:off x="7627131" y="5853386"/>
                <a:ext cx="171764" cy="16361"/>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8" name="Ink 107"/>
              <p14:cNvContentPartPr/>
              <p14:nvPr/>
            </p14:nvContentPartPr>
            <p14:xfrm>
              <a:off x="7782536" y="5802259"/>
              <a:ext cx="98151" cy="100209"/>
            </p14:xfrm>
          </p:contentPart>
        </mc:Choice>
        <mc:Fallback xmlns="">
          <p:pic>
            <p:nvPicPr>
              <p:cNvPr id="108" name="Ink 107"/>
            </p:nvPicPr>
            <p:blipFill>
              <a:blip/>
            </p:blipFill>
            <p:spPr>
              <a:xfrm>
                <a:off x="7782536" y="5802259"/>
                <a:ext cx="98151" cy="10020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9" name="Ink 108"/>
              <p14:cNvContentPartPr/>
              <p14:nvPr/>
            </p14:nvContentPartPr>
            <p14:xfrm>
              <a:off x="7962479" y="5828845"/>
              <a:ext cx="75658" cy="102254"/>
            </p14:xfrm>
          </p:contentPart>
        </mc:Choice>
        <mc:Fallback xmlns="">
          <p:pic>
            <p:nvPicPr>
              <p:cNvPr id="109" name="Ink 108"/>
            </p:nvPicPr>
            <p:blipFill>
              <a:blip/>
            </p:blipFill>
            <p:spPr>
              <a:xfrm>
                <a:off x="7962479" y="5828845"/>
                <a:ext cx="75658" cy="10225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10" name="Ink 109"/>
              <p14:cNvContentPartPr/>
              <p14:nvPr/>
            </p14:nvContentPartPr>
            <p14:xfrm>
              <a:off x="8052451" y="5845206"/>
              <a:ext cx="83837" cy="96119"/>
            </p14:xfrm>
          </p:contentPart>
        </mc:Choice>
        <mc:Fallback xmlns="">
          <p:pic>
            <p:nvPicPr>
              <p:cNvPr id="110" name="Ink 109"/>
            </p:nvPicPr>
            <p:blipFill>
              <a:blip/>
            </p:blipFill>
            <p:spPr>
              <a:xfrm>
                <a:off x="8052451" y="5845206"/>
                <a:ext cx="83837" cy="9611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1" name="Ink 110"/>
              <p14:cNvContentPartPr/>
              <p14:nvPr/>
            </p14:nvContentPartPr>
            <p14:xfrm>
              <a:off x="8171049" y="5755222"/>
              <a:ext cx="8180" cy="198373"/>
            </p14:xfrm>
          </p:contentPart>
        </mc:Choice>
        <mc:Fallback xmlns="">
          <p:pic>
            <p:nvPicPr>
              <p:cNvPr id="111" name="Ink 110"/>
            </p:nvPicPr>
            <p:blipFill>
              <a:blip/>
            </p:blipFill>
            <p:spPr>
              <a:xfrm>
                <a:off x="8171049" y="5755222"/>
                <a:ext cx="8180" cy="198373"/>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2" name="Ink 111"/>
              <p14:cNvContentPartPr/>
              <p14:nvPr/>
            </p14:nvContentPartPr>
            <p14:xfrm>
              <a:off x="8207856" y="5775672"/>
              <a:ext cx="24537" cy="171788"/>
            </p14:xfrm>
          </p:contentPart>
        </mc:Choice>
        <mc:Fallback xmlns="">
          <p:pic>
            <p:nvPicPr>
              <p:cNvPr id="112" name="Ink 111"/>
            </p:nvPicPr>
            <p:blipFill>
              <a:blip/>
            </p:blipFill>
            <p:spPr>
              <a:xfrm>
                <a:off x="8207856" y="5775672"/>
                <a:ext cx="24537" cy="17178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3" name="Ink 112"/>
              <p14:cNvContentPartPr/>
              <p14:nvPr/>
            </p14:nvContentPartPr>
            <p14:xfrm>
              <a:off x="8265111" y="5857476"/>
              <a:ext cx="42941" cy="98164"/>
            </p14:xfrm>
          </p:contentPart>
        </mc:Choice>
        <mc:Fallback xmlns="">
          <p:pic>
            <p:nvPicPr>
              <p:cNvPr id="113" name="Ink 112"/>
            </p:nvPicPr>
            <p:blipFill>
              <a:blip/>
            </p:blipFill>
            <p:spPr>
              <a:xfrm>
                <a:off x="8265111" y="5857476"/>
                <a:ext cx="42941" cy="98164"/>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4" name="Ink 113"/>
              <p14:cNvContentPartPr/>
              <p14:nvPr/>
            </p14:nvContentPartPr>
            <p14:xfrm>
              <a:off x="8295783" y="5832935"/>
              <a:ext cx="30672" cy="79758"/>
            </p14:xfrm>
          </p:contentPart>
        </mc:Choice>
        <mc:Fallback xmlns="">
          <p:pic>
            <p:nvPicPr>
              <p:cNvPr id="114" name="Ink 113"/>
            </p:nvPicPr>
            <p:blipFill>
              <a:blip/>
            </p:blipFill>
            <p:spPr>
              <a:xfrm>
                <a:off x="8295783" y="5832935"/>
                <a:ext cx="30672" cy="7975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5" name="Ink 114"/>
              <p14:cNvContentPartPr/>
              <p14:nvPr/>
            </p14:nvContentPartPr>
            <p14:xfrm>
              <a:off x="8346903" y="5742951"/>
              <a:ext cx="40896" cy="224960"/>
            </p14:xfrm>
          </p:contentPart>
        </mc:Choice>
        <mc:Fallback xmlns="">
          <p:pic>
            <p:nvPicPr>
              <p:cNvPr id="115" name="Ink 114"/>
            </p:nvPicPr>
            <p:blipFill>
              <a:blip/>
            </p:blipFill>
            <p:spPr>
              <a:xfrm>
                <a:off x="8346903" y="5742951"/>
                <a:ext cx="40896" cy="22496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6" name="Ink 115"/>
              <p14:cNvContentPartPr/>
              <p14:nvPr/>
            </p14:nvContentPartPr>
            <p14:xfrm>
              <a:off x="8514577" y="5882018"/>
              <a:ext cx="61344" cy="94074"/>
            </p14:xfrm>
          </p:contentPart>
        </mc:Choice>
        <mc:Fallback xmlns="">
          <p:pic>
            <p:nvPicPr>
              <p:cNvPr id="116" name="Ink 115"/>
            </p:nvPicPr>
            <p:blipFill>
              <a:blip/>
            </p:blipFill>
            <p:spPr>
              <a:xfrm>
                <a:off x="8514577" y="5882018"/>
                <a:ext cx="61344" cy="9407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7" name="Ink 116"/>
              <p14:cNvContentPartPr/>
              <p14:nvPr/>
            </p14:nvContentPartPr>
            <p14:xfrm>
              <a:off x="8575921" y="5857476"/>
              <a:ext cx="96106" cy="126796"/>
            </p14:xfrm>
          </p:contentPart>
        </mc:Choice>
        <mc:Fallback xmlns="">
          <p:pic>
            <p:nvPicPr>
              <p:cNvPr id="117" name="Ink 116"/>
            </p:nvPicPr>
            <p:blipFill>
              <a:blip/>
            </p:blipFill>
            <p:spPr>
              <a:xfrm>
                <a:off x="8575921" y="5857476"/>
                <a:ext cx="96106" cy="12679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8" name="Ink 117"/>
              <p14:cNvContentPartPr/>
              <p14:nvPr/>
            </p14:nvContentPartPr>
            <p14:xfrm>
              <a:off x="8690430" y="5779763"/>
              <a:ext cx="10224" cy="204509"/>
            </p14:xfrm>
          </p:contentPart>
        </mc:Choice>
        <mc:Fallback xmlns="">
          <p:pic>
            <p:nvPicPr>
              <p:cNvPr id="118" name="Ink 117"/>
            </p:nvPicPr>
            <p:blipFill>
              <a:blip/>
            </p:blipFill>
            <p:spPr>
              <a:xfrm>
                <a:off x="8690430" y="5779763"/>
                <a:ext cx="10224" cy="20450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9" name="Ink 118"/>
              <p14:cNvContentPartPr/>
              <p14:nvPr/>
            </p14:nvContentPartPr>
            <p14:xfrm>
              <a:off x="8731326" y="5869747"/>
              <a:ext cx="71569" cy="85893"/>
            </p14:xfrm>
          </p:contentPart>
        </mc:Choice>
        <mc:Fallback xmlns="">
          <p:pic>
            <p:nvPicPr>
              <p:cNvPr id="119" name="Ink 118"/>
            </p:nvPicPr>
            <p:blipFill>
              <a:blip/>
            </p:blipFill>
            <p:spPr>
              <a:xfrm>
                <a:off x="8731326" y="5869747"/>
                <a:ext cx="71569" cy="8589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20" name="Ink 119"/>
              <p14:cNvContentPartPr/>
              <p14:nvPr/>
            </p14:nvContentPartPr>
            <p14:xfrm>
              <a:off x="8841746" y="5865656"/>
              <a:ext cx="4090" cy="96120"/>
            </p14:xfrm>
          </p:contentPart>
        </mc:Choice>
        <mc:Fallback xmlns="">
          <p:pic>
            <p:nvPicPr>
              <p:cNvPr id="120" name="Ink 119"/>
            </p:nvPicPr>
            <p:blipFill>
              <a:blip/>
            </p:blipFill>
            <p:spPr>
              <a:xfrm>
                <a:off x="8841746" y="5865656"/>
                <a:ext cx="4090" cy="9612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1" name="Ink 120"/>
              <p14:cNvContentPartPr/>
              <p14:nvPr/>
            </p14:nvContentPartPr>
            <p14:xfrm>
              <a:off x="8841746" y="5820664"/>
              <a:ext cx="4090" cy="12271"/>
            </p14:xfrm>
          </p:contentPart>
        </mc:Choice>
        <mc:Fallback xmlns="">
          <p:pic>
            <p:nvPicPr>
              <p:cNvPr id="121" name="Ink 120"/>
            </p:nvPicPr>
            <p:blipFill>
              <a:blip/>
            </p:blipFill>
            <p:spPr>
              <a:xfrm>
                <a:off x="8841746" y="5820664"/>
                <a:ext cx="4090" cy="1227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2" name="Ink 121"/>
              <p14:cNvContentPartPr/>
              <p14:nvPr/>
            </p14:nvContentPartPr>
            <p14:xfrm>
              <a:off x="8886732" y="5824755"/>
              <a:ext cx="73613" cy="139066"/>
            </p14:xfrm>
          </p:contentPart>
        </mc:Choice>
        <mc:Fallback xmlns="">
          <p:pic>
            <p:nvPicPr>
              <p:cNvPr id="122" name="Ink 121"/>
            </p:nvPicPr>
            <p:blipFill>
              <a:blip/>
            </p:blipFill>
            <p:spPr>
              <a:xfrm>
                <a:off x="8886732" y="5824755"/>
                <a:ext cx="73613" cy="13906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3" name="Ink 122"/>
              <p14:cNvContentPartPr/>
              <p14:nvPr/>
            </p14:nvContentPartPr>
            <p14:xfrm>
              <a:off x="9005331" y="5853386"/>
              <a:ext cx="8179" cy="102254"/>
            </p14:xfrm>
          </p:contentPart>
        </mc:Choice>
        <mc:Fallback xmlns="">
          <p:pic>
            <p:nvPicPr>
              <p:cNvPr id="123" name="Ink 122"/>
            </p:nvPicPr>
            <p:blipFill>
              <a:blip/>
            </p:blipFill>
            <p:spPr>
              <a:xfrm>
                <a:off x="9005331" y="5853386"/>
                <a:ext cx="8179" cy="10225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4" name="Ink 123"/>
              <p14:cNvContentPartPr/>
              <p14:nvPr/>
            </p14:nvContentPartPr>
            <p14:xfrm>
              <a:off x="9021689" y="5802259"/>
              <a:ext cx="4089" cy="6135"/>
            </p14:xfrm>
          </p:contentPart>
        </mc:Choice>
        <mc:Fallback xmlns="">
          <p:pic>
            <p:nvPicPr>
              <p:cNvPr id="124" name="Ink 123"/>
            </p:nvPicPr>
            <p:blipFill>
              <a:blip/>
            </p:blipFill>
            <p:spPr>
              <a:xfrm>
                <a:off x="9021689" y="5802259"/>
                <a:ext cx="4089" cy="6135"/>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5" name="Ink 124"/>
              <p14:cNvContentPartPr/>
              <p14:nvPr/>
            </p14:nvContentPartPr>
            <p14:xfrm>
              <a:off x="9058496" y="5828845"/>
              <a:ext cx="98151" cy="28631"/>
            </p14:xfrm>
          </p:contentPart>
        </mc:Choice>
        <mc:Fallback xmlns="">
          <p:pic>
            <p:nvPicPr>
              <p:cNvPr id="125" name="Ink 124"/>
            </p:nvPicPr>
            <p:blipFill>
              <a:blip/>
            </p:blipFill>
            <p:spPr>
              <a:xfrm>
                <a:off x="9058496" y="5828845"/>
                <a:ext cx="98151" cy="28631"/>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6" name="Ink 125"/>
              <p14:cNvContentPartPr/>
              <p14:nvPr/>
            </p14:nvContentPartPr>
            <p14:xfrm>
              <a:off x="9072809" y="5771583"/>
              <a:ext cx="30673" cy="188148"/>
            </p14:xfrm>
          </p:contentPart>
        </mc:Choice>
        <mc:Fallback xmlns="">
          <p:pic>
            <p:nvPicPr>
              <p:cNvPr id="126" name="Ink 125"/>
            </p:nvPicPr>
            <p:blipFill>
              <a:blip/>
            </p:blipFill>
            <p:spPr>
              <a:xfrm>
                <a:off x="9072809" y="5771583"/>
                <a:ext cx="30673" cy="18814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7" name="Ink 126"/>
              <p14:cNvContentPartPr/>
              <p14:nvPr/>
            </p14:nvContentPartPr>
            <p14:xfrm>
              <a:off x="9128019" y="5843160"/>
              <a:ext cx="65434" cy="100209"/>
            </p14:xfrm>
          </p:contentPart>
        </mc:Choice>
        <mc:Fallback xmlns="">
          <p:pic>
            <p:nvPicPr>
              <p:cNvPr id="127" name="Ink 126"/>
            </p:nvPicPr>
            <p:blipFill>
              <a:blip/>
            </p:blipFill>
            <p:spPr>
              <a:xfrm>
                <a:off x="9128019" y="5843160"/>
                <a:ext cx="65434" cy="10020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8" name="Ink 127"/>
              <p14:cNvContentPartPr/>
              <p14:nvPr/>
            </p14:nvContentPartPr>
            <p14:xfrm>
              <a:off x="9226170" y="5742951"/>
              <a:ext cx="4090" cy="220870"/>
            </p14:xfrm>
          </p:contentPart>
        </mc:Choice>
        <mc:Fallback xmlns="">
          <p:pic>
            <p:nvPicPr>
              <p:cNvPr id="128" name="Ink 127"/>
            </p:nvPicPr>
            <p:blipFill>
              <a:blip/>
            </p:blipFill>
            <p:spPr>
              <a:xfrm>
                <a:off x="9226170" y="5742951"/>
                <a:ext cx="4090" cy="22087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30" name="Ink 129"/>
              <p14:cNvContentPartPr/>
              <p14:nvPr/>
            </p14:nvContentPartPr>
            <p14:xfrm>
              <a:off x="593050" y="1644381"/>
              <a:ext cx="112962" cy="91794"/>
            </p14:xfrm>
          </p:contentPart>
        </mc:Choice>
        <mc:Fallback xmlns="">
          <p:pic>
            <p:nvPicPr>
              <p:cNvPr id="130" name="Ink 129"/>
            </p:nvPicPr>
            <p:blipFill>
              <a:blip/>
            </p:blipFill>
            <p:spPr>
              <a:xfrm>
                <a:off x="593050" y="1644381"/>
                <a:ext cx="112962" cy="91794"/>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31" name="Ink 130"/>
              <p14:cNvContentPartPr/>
              <p14:nvPr/>
            </p14:nvContentPartPr>
            <p14:xfrm>
              <a:off x="578930" y="2131597"/>
              <a:ext cx="232984" cy="127099"/>
            </p14:xfrm>
          </p:contentPart>
        </mc:Choice>
        <mc:Fallback xmlns="">
          <p:pic>
            <p:nvPicPr>
              <p:cNvPr id="131" name="Ink 130"/>
            </p:nvPicPr>
            <p:blipFill>
              <a:blip/>
            </p:blipFill>
            <p:spPr>
              <a:xfrm>
                <a:off x="578930" y="2131597"/>
                <a:ext cx="232984" cy="12709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2" name="Ink 131"/>
              <p14:cNvContentPartPr/>
              <p14:nvPr/>
            </p14:nvContentPartPr>
            <p14:xfrm>
              <a:off x="854275" y="2534079"/>
              <a:ext cx="63541" cy="120038"/>
            </p14:xfrm>
          </p:contentPart>
        </mc:Choice>
        <mc:Fallback xmlns="">
          <p:pic>
            <p:nvPicPr>
              <p:cNvPr id="132" name="Ink 131"/>
            </p:nvPicPr>
            <p:blipFill>
              <a:blip/>
            </p:blipFill>
            <p:spPr>
              <a:xfrm>
                <a:off x="854275" y="2534079"/>
                <a:ext cx="63541" cy="12003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3" name="Ink 132"/>
              <p14:cNvContentPartPr/>
              <p14:nvPr/>
            </p14:nvContentPartPr>
            <p14:xfrm>
              <a:off x="578930" y="3091905"/>
              <a:ext cx="134142" cy="141222"/>
            </p14:xfrm>
          </p:contentPart>
        </mc:Choice>
        <mc:Fallback xmlns="">
          <p:pic>
            <p:nvPicPr>
              <p:cNvPr id="133" name="Ink 132"/>
            </p:nvPicPr>
            <p:blipFill>
              <a:blip/>
            </p:blipFill>
            <p:spPr>
              <a:xfrm>
                <a:off x="578930" y="3091905"/>
                <a:ext cx="134142" cy="14122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4" name="Ink 133"/>
              <p14:cNvContentPartPr/>
              <p14:nvPr/>
            </p14:nvContentPartPr>
            <p14:xfrm>
              <a:off x="578930" y="3981603"/>
              <a:ext cx="155323" cy="176528"/>
            </p14:xfrm>
          </p:contentPart>
        </mc:Choice>
        <mc:Fallback xmlns="">
          <p:pic>
            <p:nvPicPr>
              <p:cNvPr id="134" name="Ink 133"/>
            </p:nvPicPr>
            <p:blipFill>
              <a:blip/>
            </p:blipFill>
            <p:spPr>
              <a:xfrm>
                <a:off x="578930" y="3981603"/>
                <a:ext cx="155323" cy="17652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5" name="Ink 134"/>
              <p14:cNvContentPartPr/>
              <p14:nvPr/>
            </p14:nvContentPartPr>
            <p14:xfrm>
              <a:off x="571870" y="4934851"/>
              <a:ext cx="176503" cy="197711"/>
            </p14:xfrm>
          </p:contentPart>
        </mc:Choice>
        <mc:Fallback xmlns="">
          <p:pic>
            <p:nvPicPr>
              <p:cNvPr id="135" name="Ink 134"/>
            </p:nvPicPr>
            <p:blipFill>
              <a:blip/>
            </p:blipFill>
            <p:spPr>
              <a:xfrm>
                <a:off x="571870" y="4934851"/>
                <a:ext cx="176503" cy="19771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6" name="Ink 135"/>
              <p14:cNvContentPartPr/>
              <p14:nvPr/>
            </p14:nvContentPartPr>
            <p14:xfrm>
              <a:off x="543629" y="5838671"/>
              <a:ext cx="148263" cy="155345"/>
            </p14:xfrm>
          </p:contentPart>
        </mc:Choice>
        <mc:Fallback xmlns="">
          <p:pic>
            <p:nvPicPr>
              <p:cNvPr id="136" name="Ink 135"/>
            </p:nvPicPr>
            <p:blipFill>
              <a:blip/>
            </p:blipFill>
            <p:spPr>
              <a:xfrm>
                <a:off x="543629" y="5838671"/>
                <a:ext cx="148263" cy="15534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7" name="Ink 136"/>
              <p14:cNvContentPartPr/>
              <p14:nvPr/>
            </p14:nvContentPartPr>
            <p14:xfrm>
              <a:off x="5690460" y="4843057"/>
              <a:ext cx="2125098" cy="208302"/>
            </p14:xfrm>
          </p:contentPart>
        </mc:Choice>
        <mc:Fallback xmlns="">
          <p:pic>
            <p:nvPicPr>
              <p:cNvPr id="137" name="Ink 136"/>
            </p:nvPicPr>
            <p:blipFill>
              <a:blip/>
            </p:blipFill>
            <p:spPr>
              <a:xfrm>
                <a:off x="5690460" y="4843057"/>
                <a:ext cx="2125098" cy="20830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8" name="Ink 137"/>
              <p14:cNvContentPartPr/>
              <p14:nvPr/>
            </p14:nvContentPartPr>
            <p14:xfrm>
              <a:off x="5725761" y="5167867"/>
              <a:ext cx="1948594" cy="218895"/>
            </p14:xfrm>
          </p:contentPart>
        </mc:Choice>
        <mc:Fallback xmlns="">
          <p:pic>
            <p:nvPicPr>
              <p:cNvPr id="138" name="Ink 137"/>
            </p:nvPicPr>
            <p:blipFill>
              <a:blip/>
            </p:blipFill>
            <p:spPr>
              <a:xfrm>
                <a:off x="5725761" y="5167867"/>
                <a:ext cx="1948594" cy="218895"/>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27" name="Ink 26"/>
              <p14:cNvContentPartPr/>
              <p14:nvPr/>
            </p14:nvContentPartPr>
            <p14:xfrm>
              <a:off x="923562" y="1768509"/>
              <a:ext cx="942284" cy="31201"/>
            </p14:xfrm>
          </p:contentPart>
        </mc:Choice>
        <mc:Fallback xmlns="">
          <p:pic>
            <p:nvPicPr>
              <p:cNvPr id="27" name="Ink 26"/>
            </p:nvPicPr>
            <p:blipFill>
              <a:blip/>
            </p:blipFill>
            <p:spPr>
              <a:xfrm>
                <a:off x="923562" y="1768509"/>
                <a:ext cx="942284" cy="3120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40" name="Ink 39"/>
              <p14:cNvContentPartPr/>
              <p14:nvPr/>
            </p14:nvContentPartPr>
            <p14:xfrm>
              <a:off x="4056188" y="1749788"/>
              <a:ext cx="1154453" cy="62403"/>
            </p14:xfrm>
          </p:contentPart>
        </mc:Choice>
        <mc:Fallback xmlns="">
          <p:pic>
            <p:nvPicPr>
              <p:cNvPr id="40" name="Ink 39"/>
            </p:nvPicPr>
            <p:blipFill>
              <a:blip/>
            </p:blipFill>
            <p:spPr>
              <a:xfrm>
                <a:off x="4056188" y="1749788"/>
                <a:ext cx="1154453" cy="62403"/>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41" name="Ink 40"/>
              <p14:cNvContentPartPr/>
              <p14:nvPr/>
            </p14:nvContentPartPr>
            <p14:xfrm>
              <a:off x="5117037" y="1288006"/>
              <a:ext cx="1104531" cy="574107"/>
            </p14:xfrm>
          </p:contentPart>
        </mc:Choice>
        <mc:Fallback xmlns="">
          <p:pic>
            <p:nvPicPr>
              <p:cNvPr id="41" name="Ink 40"/>
            </p:nvPicPr>
            <p:blipFill>
              <a:blip/>
            </p:blipFill>
            <p:spPr>
              <a:xfrm>
                <a:off x="5117037" y="1288006"/>
                <a:ext cx="1104531" cy="57410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29" name="Ink 128"/>
              <p14:cNvContentPartPr/>
              <p14:nvPr/>
            </p14:nvContentPartPr>
            <p14:xfrm>
              <a:off x="2529096" y="2283172"/>
              <a:ext cx="1192827" cy="101919"/>
            </p14:xfrm>
          </p:contentPart>
        </mc:Choice>
        <mc:Fallback xmlns="">
          <p:pic>
            <p:nvPicPr>
              <p:cNvPr id="129" name="Ink 128"/>
            </p:nvPicPr>
            <p:blipFill>
              <a:blip/>
            </p:blipFill>
            <p:spPr>
              <a:xfrm>
                <a:off x="2529096" y="2283172"/>
                <a:ext cx="1192827" cy="10191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9" name="Ink 138"/>
              <p14:cNvContentPartPr/>
              <p14:nvPr/>
            </p14:nvContentPartPr>
            <p14:xfrm>
              <a:off x="4235292" y="2298271"/>
              <a:ext cx="2502672" cy="109469"/>
            </p14:xfrm>
          </p:contentPart>
        </mc:Choice>
        <mc:Fallback xmlns="">
          <p:pic>
            <p:nvPicPr>
              <p:cNvPr id="139" name="Ink 138"/>
            </p:nvPicPr>
            <p:blipFill>
              <a:blip/>
            </p:blipFill>
            <p:spPr>
              <a:xfrm>
                <a:off x="4235292" y="2298271"/>
                <a:ext cx="2502672" cy="10946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0" name="Ink 139"/>
              <p14:cNvContentPartPr/>
              <p14:nvPr/>
            </p14:nvContentPartPr>
            <p14:xfrm>
              <a:off x="2846176" y="2698397"/>
              <a:ext cx="1147530" cy="60396"/>
            </p14:xfrm>
          </p:contentPart>
        </mc:Choice>
        <mc:Fallback xmlns="">
          <p:pic>
            <p:nvPicPr>
              <p:cNvPr id="140" name="Ink 139"/>
            </p:nvPicPr>
            <p:blipFill>
              <a:blip/>
            </p:blipFill>
            <p:spPr>
              <a:xfrm>
                <a:off x="2846176" y="2698397"/>
                <a:ext cx="1147530" cy="6039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1" name="Ink 140"/>
              <p14:cNvContentPartPr/>
              <p14:nvPr/>
            </p14:nvContentPartPr>
            <p14:xfrm>
              <a:off x="4454228" y="2675748"/>
              <a:ext cx="2891474" cy="90595"/>
            </p14:xfrm>
          </p:contentPart>
        </mc:Choice>
        <mc:Fallback xmlns="">
          <p:pic>
            <p:nvPicPr>
              <p:cNvPr id="141" name="Ink 140"/>
            </p:nvPicPr>
            <p:blipFill>
              <a:blip/>
            </p:blipFill>
            <p:spPr>
              <a:xfrm>
                <a:off x="4454228" y="2675748"/>
                <a:ext cx="2891474" cy="9059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2" name="Ink 141"/>
              <p14:cNvContentPartPr/>
              <p14:nvPr/>
            </p14:nvContentPartPr>
            <p14:xfrm>
              <a:off x="8123305" y="2656875"/>
              <a:ext cx="2053475" cy="86819"/>
            </p14:xfrm>
          </p:contentPart>
        </mc:Choice>
        <mc:Fallback xmlns="">
          <p:pic>
            <p:nvPicPr>
              <p:cNvPr id="142" name="Ink 141"/>
            </p:nvPicPr>
            <p:blipFill>
              <a:blip/>
            </p:blipFill>
            <p:spPr>
              <a:xfrm>
                <a:off x="8123305" y="2656875"/>
                <a:ext cx="2053475" cy="8681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3" name="Ink 142"/>
              <p14:cNvContentPartPr/>
              <p14:nvPr/>
            </p14:nvContentPartPr>
            <p14:xfrm>
              <a:off x="1061018" y="2544560"/>
              <a:ext cx="9056851" cy="76394"/>
            </p14:xfrm>
          </p:contentPart>
        </mc:Choice>
        <mc:Fallback xmlns="">
          <p:pic>
            <p:nvPicPr>
              <p:cNvPr id="143" name="Ink 142"/>
            </p:nvPicPr>
            <p:blipFill>
              <a:blip/>
            </p:blipFill>
            <p:spPr>
              <a:xfrm>
                <a:off x="1061018" y="2544560"/>
                <a:ext cx="9056851" cy="76394"/>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4" name="Ink 143"/>
              <p14:cNvContentPartPr/>
              <p14:nvPr/>
            </p14:nvContentPartPr>
            <p14:xfrm>
              <a:off x="821989" y="3066709"/>
              <a:ext cx="1051739" cy="56130"/>
            </p14:xfrm>
          </p:contentPart>
        </mc:Choice>
        <mc:Fallback xmlns="">
          <p:pic>
            <p:nvPicPr>
              <p:cNvPr id="144" name="Ink 143"/>
            </p:nvPicPr>
            <p:blipFill>
              <a:blip/>
            </p:blipFill>
            <p:spPr>
              <a:xfrm>
                <a:off x="821989" y="3066709"/>
                <a:ext cx="1051739" cy="5613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5" name="Ink 144"/>
              <p14:cNvContentPartPr/>
              <p14:nvPr/>
            </p14:nvContentPartPr>
            <p14:xfrm>
              <a:off x="7454070" y="3097325"/>
              <a:ext cx="622874" cy="45925"/>
            </p14:xfrm>
          </p:contentPart>
        </mc:Choice>
        <mc:Fallback xmlns="">
          <p:pic>
            <p:nvPicPr>
              <p:cNvPr id="145" name="Ink 144"/>
            </p:nvPicPr>
            <p:blipFill>
              <a:blip/>
            </p:blipFill>
            <p:spPr>
              <a:xfrm>
                <a:off x="7454070" y="3097325"/>
                <a:ext cx="622874" cy="4592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6" name="Ink 145"/>
              <p14:cNvContentPartPr/>
              <p14:nvPr/>
            </p14:nvContentPartPr>
            <p14:xfrm>
              <a:off x="806673" y="3459616"/>
              <a:ext cx="3706613" cy="112259"/>
            </p14:xfrm>
          </p:contentPart>
        </mc:Choice>
        <mc:Fallback xmlns="">
          <p:pic>
            <p:nvPicPr>
              <p:cNvPr id="146" name="Ink 145"/>
            </p:nvPicPr>
            <p:blipFill>
              <a:blip/>
            </p:blipFill>
            <p:spPr>
              <a:xfrm>
                <a:off x="806673" y="3459616"/>
                <a:ext cx="3706613" cy="11225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7" name="Ink 146"/>
              <p14:cNvContentPartPr/>
              <p14:nvPr/>
            </p14:nvContentPartPr>
            <p14:xfrm>
              <a:off x="821989" y="3959678"/>
              <a:ext cx="3487076" cy="135221"/>
            </p14:xfrm>
          </p:contentPart>
        </mc:Choice>
        <mc:Fallback xmlns="">
          <p:pic>
            <p:nvPicPr>
              <p:cNvPr id="147" name="Ink 146"/>
            </p:nvPicPr>
            <p:blipFill>
              <a:blip/>
            </p:blipFill>
            <p:spPr>
              <a:xfrm>
                <a:off x="821989" y="3959678"/>
                <a:ext cx="3487076" cy="135221"/>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8" name="Ink 147"/>
              <p14:cNvContentPartPr/>
              <p14:nvPr/>
            </p14:nvContentPartPr>
            <p14:xfrm>
              <a:off x="8071839" y="4061732"/>
              <a:ext cx="735196" cy="35718"/>
            </p14:xfrm>
          </p:contentPart>
        </mc:Choice>
        <mc:Fallback xmlns="">
          <p:pic>
            <p:nvPicPr>
              <p:cNvPr id="148" name="Ink 147"/>
            </p:nvPicPr>
            <p:blipFill>
              <a:blip/>
            </p:blipFill>
            <p:spPr>
              <a:xfrm>
                <a:off x="8071839" y="4061732"/>
                <a:ext cx="735196" cy="35718"/>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9" name="Ink 148"/>
              <p14:cNvContentPartPr/>
              <p14:nvPr/>
            </p14:nvContentPartPr>
            <p14:xfrm>
              <a:off x="9991517" y="4071937"/>
              <a:ext cx="1100242" cy="35719"/>
            </p14:xfrm>
          </p:contentPart>
        </mc:Choice>
        <mc:Fallback xmlns="">
          <p:pic>
            <p:nvPicPr>
              <p:cNvPr id="149" name="Ink 148"/>
            </p:nvPicPr>
            <p:blipFill>
              <a:blip/>
            </p:blipFill>
            <p:spPr>
              <a:xfrm>
                <a:off x="9991517" y="4071937"/>
                <a:ext cx="1100242" cy="35719"/>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1688951" y="0"/>
            <a:ext cx="6153374" cy="3593054"/>
          </a:xfrm>
          <a:prstGeom prst="rect">
            <a:avLst/>
          </a:prstGeom>
        </p:spPr>
      </p:pic>
      <p:pic>
        <p:nvPicPr>
          <p:cNvPr id="7" name="Picture 6"/>
          <p:cNvPicPr>
            <a:picLocks noChangeAspect="1"/>
          </p:cNvPicPr>
          <p:nvPr/>
        </p:nvPicPr>
        <p:blipFill>
          <a:blip r:embed="rId2"/>
          <a:stretch>
            <a:fillRect/>
          </a:stretch>
        </p:blipFill>
        <p:spPr>
          <a:xfrm>
            <a:off x="3027017" y="3679115"/>
            <a:ext cx="5303250" cy="2889361"/>
          </a:xfrm>
          <a:prstGeom prst="rect">
            <a:avLst/>
          </a:prstGeom>
        </p:spPr>
      </p:pic>
      <p:sp>
        <p:nvSpPr>
          <p:cNvPr id="4" name="TextBox 3"/>
          <p:cNvSpPr txBox="1"/>
          <p:nvPr/>
        </p:nvSpPr>
        <p:spPr>
          <a:xfrm>
            <a:off x="279699" y="1312433"/>
            <a:ext cx="1409252" cy="1477328"/>
          </a:xfrm>
          <a:prstGeom prst="rect">
            <a:avLst/>
          </a:prstGeom>
          <a:noFill/>
        </p:spPr>
        <p:txBody>
          <a:bodyPr wrap="square" rtlCol="0">
            <a:spAutoFit/>
          </a:bodyPr>
          <a:lstStyle/>
          <a:p>
            <a:r>
              <a:rPr lang="en-US"/>
              <a:t>Kidney as a 2</a:t>
            </a:r>
            <a:r>
              <a:rPr lang="en-US" baseline="30000"/>
              <a:t>o</a:t>
            </a:r>
            <a:r>
              <a:rPr lang="en-US"/>
              <a:t> Endocrine gland </a:t>
            </a:r>
            <a:endParaRPr lang="en-US"/>
          </a:p>
          <a:p>
            <a:endParaRPr lang="en-US"/>
          </a:p>
        </p:txBody>
      </p:sp>
      <mc:AlternateContent xmlns:mc="http://schemas.openxmlformats.org/markup-compatibility/2006" xmlns:p14="http://schemas.microsoft.com/office/powerpoint/2010/main">
        <mc:Choice Requires="p14">
          <p:contentPart r:id="rId3" p14:bwMode="auto">
            <p14:nvContentPartPr>
              <p14:cNvPr id="2" name="Ink 1"/>
              <p14:cNvContentPartPr/>
              <p14:nvPr/>
            </p14:nvContentPartPr>
            <p14:xfrm>
              <a:off x="380399" y="2058441"/>
              <a:ext cx="1092893" cy="42272"/>
            </p14:xfrm>
          </p:contentPart>
        </mc:Choice>
        <mc:Fallback xmlns="">
          <p:pic>
            <p:nvPicPr>
              <p:cNvPr id="2" name="Ink 1"/>
            </p:nvPicPr>
            <p:blipFill>
              <a:blip/>
            </p:blipFill>
            <p:spPr>
              <a:xfrm>
                <a:off x="380399" y="2058441"/>
                <a:ext cx="1092893" cy="4227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Ink 2"/>
              <p14:cNvContentPartPr/>
              <p14:nvPr/>
            </p14:nvContentPartPr>
            <p14:xfrm>
              <a:off x="416627" y="2263764"/>
              <a:ext cx="700418" cy="48311"/>
            </p14:xfrm>
          </p:contentPart>
        </mc:Choice>
        <mc:Fallback xmlns="">
          <p:pic>
            <p:nvPicPr>
              <p:cNvPr id="3" name="Ink 2"/>
            </p:nvPicPr>
            <p:blipFill>
              <a:blip/>
            </p:blipFill>
            <p:spPr>
              <a:xfrm>
                <a:off x="416627" y="2263764"/>
                <a:ext cx="700418" cy="4831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2" name="Ink 11"/>
              <p14:cNvContentPartPr/>
              <p14:nvPr/>
            </p14:nvContentPartPr>
            <p14:xfrm>
              <a:off x="6712747" y="914400"/>
              <a:ext cx="341050" cy="114300"/>
            </p14:xfrm>
          </p:contentPart>
        </mc:Choice>
        <mc:Fallback xmlns="">
          <p:pic>
            <p:nvPicPr>
              <p:cNvPr id="12" name="Ink 11"/>
            </p:nvPicPr>
            <p:blipFill>
              <a:blip/>
            </p:blipFill>
            <p:spPr>
              <a:xfrm>
                <a:off x="6712747" y="914400"/>
                <a:ext cx="341050" cy="11430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3" name="Ink 12"/>
              <p14:cNvContentPartPr/>
              <p14:nvPr/>
            </p14:nvContentPartPr>
            <p14:xfrm>
              <a:off x="5852976" y="1098096"/>
              <a:ext cx="547313" cy="15308"/>
            </p14:xfrm>
          </p:contentPart>
        </mc:Choice>
        <mc:Fallback xmlns="">
          <p:pic>
            <p:nvPicPr>
              <p:cNvPr id="13" name="Ink 12"/>
            </p:nvPicPr>
            <p:blipFill>
              <a:blip/>
            </p:blipFill>
            <p:spPr>
              <a:xfrm>
                <a:off x="5852976" y="1098096"/>
                <a:ext cx="547313" cy="1530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4" name="Ink 13"/>
              <p14:cNvContentPartPr/>
              <p14:nvPr/>
            </p14:nvContentPartPr>
            <p14:xfrm>
              <a:off x="6298178" y="1200150"/>
              <a:ext cx="496258" cy="24492"/>
            </p14:xfrm>
          </p:contentPart>
        </mc:Choice>
        <mc:Fallback xmlns="">
          <p:pic>
            <p:nvPicPr>
              <p:cNvPr id="14" name="Ink 13"/>
            </p:nvPicPr>
            <p:blipFill>
              <a:blip/>
            </p:blipFill>
            <p:spPr>
              <a:xfrm>
                <a:off x="6298178" y="1200150"/>
                <a:ext cx="496258" cy="2449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5" name="Ink 14"/>
              <p14:cNvContentPartPr/>
              <p14:nvPr/>
            </p14:nvContentPartPr>
            <p14:xfrm>
              <a:off x="6202195" y="1004207"/>
              <a:ext cx="230769" cy="11226"/>
            </p14:xfrm>
          </p:contentPart>
        </mc:Choice>
        <mc:Fallback xmlns="">
          <p:pic>
            <p:nvPicPr>
              <p:cNvPr id="15" name="Ink 14"/>
            </p:nvPicPr>
            <p:blipFill>
              <a:blip/>
            </p:blipFill>
            <p:spPr>
              <a:xfrm>
                <a:off x="6202195" y="1004207"/>
                <a:ext cx="230769" cy="1122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6" name="Ink 15"/>
              <p14:cNvContentPartPr/>
              <p14:nvPr/>
            </p14:nvContentPartPr>
            <p14:xfrm>
              <a:off x="6355360" y="1606323"/>
              <a:ext cx="345134" cy="10205"/>
            </p14:xfrm>
          </p:contentPart>
        </mc:Choice>
        <mc:Fallback xmlns="">
          <p:pic>
            <p:nvPicPr>
              <p:cNvPr id="16" name="Ink 15"/>
            </p:nvPicPr>
            <p:blipFill>
              <a:blip/>
            </p:blipFill>
            <p:spPr>
              <a:xfrm>
                <a:off x="6355360" y="1606323"/>
                <a:ext cx="345134" cy="1020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7" name="Ink 16"/>
              <p14:cNvContentPartPr/>
              <p14:nvPr/>
            </p14:nvContentPartPr>
            <p14:xfrm>
              <a:off x="5832554" y="1694089"/>
              <a:ext cx="479920" cy="14287"/>
            </p14:xfrm>
          </p:contentPart>
        </mc:Choice>
        <mc:Fallback xmlns="">
          <p:pic>
            <p:nvPicPr>
              <p:cNvPr id="17" name="Ink 16"/>
            </p:nvPicPr>
            <p:blipFill>
              <a:blip/>
            </p:blipFill>
            <p:spPr>
              <a:xfrm>
                <a:off x="5832554" y="1694089"/>
                <a:ext cx="479920" cy="1428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8" name="Ink 17"/>
              <p14:cNvContentPartPr/>
              <p14:nvPr/>
            </p14:nvContentPartPr>
            <p14:xfrm>
              <a:off x="6441133" y="1796142"/>
              <a:ext cx="490131" cy="24493"/>
            </p14:xfrm>
          </p:contentPart>
        </mc:Choice>
        <mc:Fallback xmlns="">
          <p:pic>
            <p:nvPicPr>
              <p:cNvPr id="18" name="Ink 17"/>
            </p:nvPicPr>
            <p:blipFill>
              <a:blip/>
            </p:blipFill>
            <p:spPr>
              <a:xfrm>
                <a:off x="6441133" y="1796142"/>
                <a:ext cx="490131" cy="2449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9" name="Ink 18"/>
              <p14:cNvContentPartPr/>
              <p14:nvPr/>
            </p14:nvContentPartPr>
            <p14:xfrm>
              <a:off x="5830512" y="2302328"/>
              <a:ext cx="459497" cy="19390"/>
            </p14:xfrm>
          </p:contentPart>
        </mc:Choice>
        <mc:Fallback xmlns="">
          <p:pic>
            <p:nvPicPr>
              <p:cNvPr id="19" name="Ink 18"/>
            </p:nvPicPr>
            <p:blipFill>
              <a:blip/>
            </p:blipFill>
            <p:spPr>
              <a:xfrm>
                <a:off x="5830512" y="2302328"/>
                <a:ext cx="459497" cy="1939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Ink 19"/>
              <p14:cNvContentPartPr/>
              <p14:nvPr/>
            </p14:nvContentPartPr>
            <p14:xfrm>
              <a:off x="6247123" y="2902403"/>
              <a:ext cx="112322" cy="13267"/>
            </p14:xfrm>
          </p:contentPart>
        </mc:Choice>
        <mc:Fallback xmlns="">
          <p:pic>
            <p:nvPicPr>
              <p:cNvPr id="20" name="Ink 19"/>
            </p:nvPicPr>
            <p:blipFill>
              <a:blip/>
            </p:blipFill>
            <p:spPr>
              <a:xfrm>
                <a:off x="6247123" y="2902403"/>
                <a:ext cx="112322" cy="1326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1" name="Ink 20"/>
              <p14:cNvContentPartPr/>
              <p14:nvPr/>
            </p14:nvContentPartPr>
            <p14:xfrm>
              <a:off x="6236912" y="2892198"/>
              <a:ext cx="306332" cy="30616"/>
            </p14:xfrm>
          </p:contentPart>
        </mc:Choice>
        <mc:Fallback xmlns="">
          <p:pic>
            <p:nvPicPr>
              <p:cNvPr id="21" name="Ink 20"/>
            </p:nvPicPr>
            <p:blipFill>
              <a:blip/>
            </p:blipFill>
            <p:spPr>
              <a:xfrm>
                <a:off x="6236912" y="2892198"/>
                <a:ext cx="306332" cy="3061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2" name="Ink 21"/>
              <p14:cNvContentPartPr/>
              <p14:nvPr/>
            </p14:nvContentPartPr>
            <p14:xfrm>
              <a:off x="3130746" y="3833868"/>
              <a:ext cx="353617" cy="31515"/>
            </p14:xfrm>
          </p:contentPart>
        </mc:Choice>
        <mc:Fallback xmlns="">
          <p:pic>
            <p:nvPicPr>
              <p:cNvPr id="22" name="Ink 21"/>
            </p:nvPicPr>
            <p:blipFill>
              <a:blip/>
            </p:blipFill>
            <p:spPr>
              <a:xfrm>
                <a:off x="3130746" y="3833868"/>
                <a:ext cx="353617" cy="3151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3" name="Ink 22"/>
              <p14:cNvContentPartPr/>
              <p14:nvPr/>
            </p14:nvContentPartPr>
            <p14:xfrm>
              <a:off x="3315438" y="3703305"/>
              <a:ext cx="72074" cy="54026"/>
            </p14:xfrm>
          </p:contentPart>
        </mc:Choice>
        <mc:Fallback xmlns="">
          <p:pic>
            <p:nvPicPr>
              <p:cNvPr id="23" name="Ink 22"/>
            </p:nvPicPr>
            <p:blipFill>
              <a:blip/>
            </p:blipFill>
            <p:spPr>
              <a:xfrm>
                <a:off x="3315438" y="3703305"/>
                <a:ext cx="72074" cy="5402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4" name="Ink 23"/>
              <p14:cNvContentPartPr/>
              <p14:nvPr/>
            </p14:nvContentPartPr>
            <p14:xfrm>
              <a:off x="3270391" y="3684171"/>
              <a:ext cx="49552" cy="66407"/>
            </p14:xfrm>
          </p:contentPart>
        </mc:Choice>
        <mc:Fallback xmlns="">
          <p:pic>
            <p:nvPicPr>
              <p:cNvPr id="24" name="Ink 23"/>
            </p:nvPicPr>
            <p:blipFill>
              <a:blip/>
            </p:blipFill>
            <p:spPr>
              <a:xfrm>
                <a:off x="3270391" y="3684171"/>
                <a:ext cx="49552" cy="6640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5" name="Ink 24"/>
              <p14:cNvContentPartPr/>
              <p14:nvPr/>
            </p14:nvContentPartPr>
            <p14:xfrm>
              <a:off x="2858214" y="3605383"/>
              <a:ext cx="181313" cy="190217"/>
            </p14:xfrm>
          </p:contentPart>
        </mc:Choice>
        <mc:Fallback xmlns="">
          <p:pic>
            <p:nvPicPr>
              <p:cNvPr id="25" name="Ink 24"/>
            </p:nvPicPr>
            <p:blipFill>
              <a:blip/>
            </p:blipFill>
            <p:spPr>
              <a:xfrm>
                <a:off x="2858214" y="3605383"/>
                <a:ext cx="181313" cy="19021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6" name="Ink 25"/>
              <p14:cNvContentPartPr/>
              <p14:nvPr/>
            </p14:nvContentPartPr>
            <p14:xfrm>
              <a:off x="3049662" y="3541228"/>
              <a:ext cx="101355" cy="132813"/>
            </p14:xfrm>
          </p:contentPart>
        </mc:Choice>
        <mc:Fallback xmlns="">
          <p:pic>
            <p:nvPicPr>
              <p:cNvPr id="26" name="Ink 25"/>
            </p:nvPicPr>
            <p:blipFill>
              <a:blip/>
            </p:blipFill>
            <p:spPr>
              <a:xfrm>
                <a:off x="3049662" y="3541228"/>
                <a:ext cx="101355" cy="13281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7" name="Ink 26"/>
              <p14:cNvContentPartPr/>
              <p14:nvPr/>
            </p14:nvContentPartPr>
            <p14:xfrm>
              <a:off x="3142008" y="3482699"/>
              <a:ext cx="87841" cy="76537"/>
            </p14:xfrm>
          </p:contentPart>
        </mc:Choice>
        <mc:Fallback xmlns="">
          <p:pic>
            <p:nvPicPr>
              <p:cNvPr id="27" name="Ink 26"/>
            </p:nvPicPr>
            <p:blipFill>
              <a:blip/>
            </p:blipFill>
            <p:spPr>
              <a:xfrm>
                <a:off x="3142008" y="3482699"/>
                <a:ext cx="87841" cy="7653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8" name="Ink 27"/>
              <p14:cNvContentPartPr/>
              <p14:nvPr/>
            </p14:nvContentPartPr>
            <p14:xfrm>
              <a:off x="3056419" y="3732569"/>
              <a:ext cx="46173" cy="56277"/>
            </p14:xfrm>
          </p:contentPart>
        </mc:Choice>
        <mc:Fallback xmlns="">
          <p:pic>
            <p:nvPicPr>
              <p:cNvPr id="28" name="Ink 27"/>
            </p:nvPicPr>
            <p:blipFill>
              <a:blip/>
            </p:blipFill>
            <p:spPr>
              <a:xfrm>
                <a:off x="3056419" y="3732569"/>
                <a:ext cx="46173" cy="5627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9" name="Ink 28"/>
              <p14:cNvContentPartPr/>
              <p14:nvPr/>
            </p14:nvContentPartPr>
            <p14:xfrm>
              <a:off x="3096961" y="3725816"/>
              <a:ext cx="31533" cy="29264"/>
            </p14:xfrm>
          </p:contentPart>
        </mc:Choice>
        <mc:Fallback xmlns="">
          <p:pic>
            <p:nvPicPr>
              <p:cNvPr id="29" name="Ink 28"/>
            </p:nvPicPr>
            <p:blipFill>
              <a:blip/>
            </p:blipFill>
            <p:spPr>
              <a:xfrm>
                <a:off x="3096961" y="3725816"/>
                <a:ext cx="31533" cy="2926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30" name="Ink 29"/>
              <p14:cNvContentPartPr/>
              <p14:nvPr/>
            </p14:nvContentPartPr>
            <p14:xfrm>
              <a:off x="3130746" y="3696552"/>
              <a:ext cx="28154" cy="38269"/>
            </p14:xfrm>
          </p:contentPart>
        </mc:Choice>
        <mc:Fallback xmlns="">
          <p:pic>
            <p:nvPicPr>
              <p:cNvPr id="30" name="Ink 29"/>
            </p:nvPicPr>
            <p:blipFill>
              <a:blip/>
            </p:blipFill>
            <p:spPr>
              <a:xfrm>
                <a:off x="3130746" y="3696552"/>
                <a:ext cx="28154" cy="3826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1" name="Ink 30"/>
              <p14:cNvContentPartPr/>
              <p14:nvPr/>
            </p14:nvContentPartPr>
            <p14:xfrm>
              <a:off x="3126242" y="3669539"/>
              <a:ext cx="6757" cy="4502"/>
            </p14:xfrm>
          </p:contentPart>
        </mc:Choice>
        <mc:Fallback xmlns="">
          <p:pic>
            <p:nvPicPr>
              <p:cNvPr id="31" name="Ink 30"/>
            </p:nvPicPr>
            <p:blipFill>
              <a:blip/>
            </p:blipFill>
            <p:spPr>
              <a:xfrm>
                <a:off x="3126242" y="3669539"/>
                <a:ext cx="6757" cy="450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2" name="Ink 31"/>
              <p14:cNvContentPartPr/>
              <p14:nvPr/>
            </p14:nvContentPartPr>
            <p14:xfrm>
              <a:off x="3155522" y="3656033"/>
              <a:ext cx="47299" cy="69783"/>
            </p14:xfrm>
          </p:contentPart>
        </mc:Choice>
        <mc:Fallback xmlns="">
          <p:pic>
            <p:nvPicPr>
              <p:cNvPr id="32" name="Ink 31"/>
            </p:nvPicPr>
            <p:blipFill>
              <a:blip/>
            </p:blipFill>
            <p:spPr>
              <a:xfrm>
                <a:off x="3155522" y="3656033"/>
                <a:ext cx="47299" cy="6978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3" name="Ink 32"/>
              <p14:cNvContentPartPr/>
              <p14:nvPr/>
            </p14:nvContentPartPr>
            <p14:xfrm>
              <a:off x="3191559" y="3631271"/>
              <a:ext cx="48426" cy="58528"/>
            </p14:xfrm>
          </p:contentPart>
        </mc:Choice>
        <mc:Fallback xmlns="">
          <p:pic>
            <p:nvPicPr>
              <p:cNvPr id="33" name="Ink 32"/>
            </p:nvPicPr>
            <p:blipFill>
              <a:blip/>
            </p:blipFill>
            <p:spPr>
              <a:xfrm>
                <a:off x="3191559" y="3631271"/>
                <a:ext cx="48426" cy="5852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4" name="Ink 33"/>
              <p14:cNvContentPartPr/>
              <p14:nvPr/>
            </p14:nvContentPartPr>
            <p14:xfrm>
              <a:off x="3236606" y="3606509"/>
              <a:ext cx="41668" cy="36017"/>
            </p14:xfrm>
          </p:contentPart>
        </mc:Choice>
        <mc:Fallback xmlns="">
          <p:pic>
            <p:nvPicPr>
              <p:cNvPr id="34" name="Ink 33"/>
            </p:nvPicPr>
            <p:blipFill>
              <a:blip/>
            </p:blipFill>
            <p:spPr>
              <a:xfrm>
                <a:off x="3236606" y="3606509"/>
                <a:ext cx="41668" cy="3601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5" name="Ink 34"/>
              <p14:cNvContentPartPr/>
              <p14:nvPr/>
            </p14:nvContentPartPr>
            <p14:xfrm>
              <a:off x="3241111" y="3590751"/>
              <a:ext cx="20271" cy="34892"/>
            </p14:xfrm>
          </p:contentPart>
        </mc:Choice>
        <mc:Fallback xmlns="">
          <p:pic>
            <p:nvPicPr>
              <p:cNvPr id="35" name="Ink 34"/>
            </p:nvPicPr>
            <p:blipFill>
              <a:blip/>
            </p:blipFill>
            <p:spPr>
              <a:xfrm>
                <a:off x="3241111" y="3590751"/>
                <a:ext cx="20271" cy="3489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6" name="Ink 35"/>
              <p14:cNvContentPartPr/>
              <p14:nvPr/>
            </p14:nvContentPartPr>
            <p14:xfrm>
              <a:off x="3265886" y="3543479"/>
              <a:ext cx="54056" cy="105800"/>
            </p14:xfrm>
          </p:contentPart>
        </mc:Choice>
        <mc:Fallback xmlns="">
          <p:pic>
            <p:nvPicPr>
              <p:cNvPr id="36" name="Ink 35"/>
            </p:nvPicPr>
            <p:blipFill>
              <a:blip/>
            </p:blipFill>
            <p:spPr>
              <a:xfrm>
                <a:off x="3265886" y="3543479"/>
                <a:ext cx="54056" cy="10580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7" name="Ink 36"/>
              <p14:cNvContentPartPr/>
              <p14:nvPr/>
            </p14:nvContentPartPr>
            <p14:xfrm>
              <a:off x="3353728" y="3505210"/>
              <a:ext cx="51803" cy="96797"/>
            </p14:xfrm>
          </p:contentPart>
        </mc:Choice>
        <mc:Fallback xmlns="">
          <p:pic>
            <p:nvPicPr>
              <p:cNvPr id="37" name="Ink 36"/>
            </p:nvPicPr>
            <p:blipFill>
              <a:blip/>
            </p:blipFill>
            <p:spPr>
              <a:xfrm>
                <a:off x="3353728" y="3505210"/>
                <a:ext cx="51803" cy="9679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8" name="Ink 37"/>
              <p14:cNvContentPartPr/>
              <p14:nvPr/>
            </p14:nvContentPartPr>
            <p14:xfrm>
              <a:off x="3410036" y="3504085"/>
              <a:ext cx="42794" cy="66407"/>
            </p14:xfrm>
          </p:contentPart>
        </mc:Choice>
        <mc:Fallback xmlns="">
          <p:pic>
            <p:nvPicPr>
              <p:cNvPr id="38" name="Ink 37"/>
            </p:nvPicPr>
            <p:blipFill>
              <a:blip/>
            </p:blipFill>
            <p:spPr>
              <a:xfrm>
                <a:off x="3410036" y="3504085"/>
                <a:ext cx="42794" cy="6640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9" name="Ink 38"/>
              <p14:cNvContentPartPr/>
              <p14:nvPr/>
            </p14:nvContentPartPr>
            <p14:xfrm>
              <a:off x="3470849" y="3500708"/>
              <a:ext cx="24776" cy="38269"/>
            </p14:xfrm>
          </p:contentPart>
        </mc:Choice>
        <mc:Fallback xmlns="">
          <p:pic>
            <p:nvPicPr>
              <p:cNvPr id="39" name="Ink 38"/>
            </p:nvPicPr>
            <p:blipFill>
              <a:blip/>
            </p:blipFill>
            <p:spPr>
              <a:xfrm>
                <a:off x="3470849" y="3500708"/>
                <a:ext cx="24776" cy="3826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40" name="Ink 39"/>
              <p14:cNvContentPartPr/>
              <p14:nvPr/>
            </p14:nvContentPartPr>
            <p14:xfrm>
              <a:off x="3486615" y="3437678"/>
              <a:ext cx="45047" cy="87792"/>
            </p14:xfrm>
          </p:contentPart>
        </mc:Choice>
        <mc:Fallback xmlns="">
          <p:pic>
            <p:nvPicPr>
              <p:cNvPr id="40" name="Ink 39"/>
            </p:nvPicPr>
            <p:blipFill>
              <a:blip/>
            </p:blipFill>
            <p:spPr>
              <a:xfrm>
                <a:off x="3486615" y="3437678"/>
                <a:ext cx="45047" cy="8779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1" name="Ink 40"/>
              <p14:cNvContentPartPr/>
              <p14:nvPr/>
            </p14:nvContentPartPr>
            <p14:xfrm>
              <a:off x="3522653" y="3437678"/>
              <a:ext cx="51803" cy="56277"/>
            </p14:xfrm>
          </p:contentPart>
        </mc:Choice>
        <mc:Fallback xmlns="">
          <p:pic>
            <p:nvPicPr>
              <p:cNvPr id="41" name="Ink 40"/>
            </p:nvPicPr>
            <p:blipFill>
              <a:blip/>
            </p:blipFill>
            <p:spPr>
              <a:xfrm>
                <a:off x="3522653" y="3437678"/>
                <a:ext cx="51803" cy="5627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2" name="Ink 41"/>
              <p14:cNvContentPartPr/>
              <p14:nvPr/>
            </p14:nvContentPartPr>
            <p14:xfrm>
              <a:off x="3581213" y="3412916"/>
              <a:ext cx="32659" cy="51775"/>
            </p14:xfrm>
          </p:contentPart>
        </mc:Choice>
        <mc:Fallback xmlns="">
          <p:pic>
            <p:nvPicPr>
              <p:cNvPr id="42" name="Ink 41"/>
            </p:nvPicPr>
            <p:blipFill>
              <a:blip/>
            </p:blipFill>
            <p:spPr>
              <a:xfrm>
                <a:off x="3581213" y="3412916"/>
                <a:ext cx="32659" cy="5177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3" name="Ink 42"/>
              <p14:cNvContentPartPr/>
              <p14:nvPr/>
            </p14:nvContentPartPr>
            <p14:xfrm>
              <a:off x="3619503" y="3399410"/>
              <a:ext cx="55183" cy="36017"/>
            </p14:xfrm>
          </p:contentPart>
        </mc:Choice>
        <mc:Fallback xmlns="">
          <p:pic>
            <p:nvPicPr>
              <p:cNvPr id="43" name="Ink 42"/>
            </p:nvPicPr>
            <p:blipFill>
              <a:blip/>
            </p:blipFill>
            <p:spPr>
              <a:xfrm>
                <a:off x="3619503" y="3399410"/>
                <a:ext cx="55183" cy="3601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4" name="Ink 43"/>
              <p14:cNvContentPartPr/>
              <p14:nvPr/>
            </p14:nvContentPartPr>
            <p14:xfrm>
              <a:off x="3627386" y="3387029"/>
              <a:ext cx="3379" cy="10130"/>
            </p14:xfrm>
          </p:contentPart>
        </mc:Choice>
        <mc:Fallback xmlns="">
          <p:pic>
            <p:nvPicPr>
              <p:cNvPr id="44" name="Ink 43"/>
            </p:nvPicPr>
            <p:blipFill>
              <a:blip/>
            </p:blipFill>
            <p:spPr>
              <a:xfrm>
                <a:off x="3627386" y="3387029"/>
                <a:ext cx="3379" cy="1013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5" name="Ink 44"/>
              <p14:cNvContentPartPr/>
              <p14:nvPr/>
            </p14:nvContentPartPr>
            <p14:xfrm>
              <a:off x="3630765" y="3381401"/>
              <a:ext cx="27028" cy="25888"/>
            </p14:xfrm>
          </p:contentPart>
        </mc:Choice>
        <mc:Fallback xmlns="">
          <p:pic>
            <p:nvPicPr>
              <p:cNvPr id="45" name="Ink 44"/>
            </p:nvPicPr>
            <p:blipFill>
              <a:blip/>
            </p:blipFill>
            <p:spPr>
              <a:xfrm>
                <a:off x="3630765" y="3381401"/>
                <a:ext cx="27028" cy="2588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6" name="Ink 45"/>
              <p14:cNvContentPartPr/>
              <p14:nvPr/>
            </p14:nvContentPartPr>
            <p14:xfrm>
              <a:off x="3883026" y="3661660"/>
              <a:ext cx="145276" cy="86667"/>
            </p14:xfrm>
          </p:contentPart>
        </mc:Choice>
        <mc:Fallback xmlns="">
          <p:pic>
            <p:nvPicPr>
              <p:cNvPr id="46" name="Ink 45"/>
            </p:nvPicPr>
            <p:blipFill>
              <a:blip/>
            </p:blipFill>
            <p:spPr>
              <a:xfrm>
                <a:off x="3883026" y="3661660"/>
                <a:ext cx="145276" cy="8666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7" name="Ink 46"/>
              <p14:cNvContentPartPr/>
              <p14:nvPr/>
            </p14:nvContentPartPr>
            <p14:xfrm>
              <a:off x="4015914" y="3615513"/>
              <a:ext cx="78832" cy="76537"/>
            </p14:xfrm>
          </p:contentPart>
        </mc:Choice>
        <mc:Fallback xmlns="">
          <p:pic>
            <p:nvPicPr>
              <p:cNvPr id="47" name="Ink 46"/>
            </p:nvPicPr>
            <p:blipFill>
              <a:blip/>
            </p:blipFill>
            <p:spPr>
              <a:xfrm>
                <a:off x="4015914" y="3615513"/>
                <a:ext cx="78832" cy="7653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8" name="Ink 47"/>
              <p14:cNvContentPartPr/>
              <p14:nvPr/>
            </p14:nvContentPartPr>
            <p14:xfrm>
              <a:off x="4108260" y="3541228"/>
              <a:ext cx="73201" cy="101298"/>
            </p14:xfrm>
          </p:contentPart>
        </mc:Choice>
        <mc:Fallback xmlns="">
          <p:pic>
            <p:nvPicPr>
              <p:cNvPr id="48" name="Ink 47"/>
            </p:nvPicPr>
            <p:blipFill>
              <a:blip/>
            </p:blipFill>
            <p:spPr>
              <a:xfrm>
                <a:off x="4108260" y="3541228"/>
                <a:ext cx="73201" cy="10129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9" name="Ink 48"/>
              <p14:cNvContentPartPr/>
              <p14:nvPr/>
            </p14:nvContentPartPr>
            <p14:xfrm>
              <a:off x="4182587" y="3577245"/>
              <a:ext cx="12388" cy="21385"/>
            </p14:xfrm>
          </p:contentPart>
        </mc:Choice>
        <mc:Fallback xmlns="">
          <p:pic>
            <p:nvPicPr>
              <p:cNvPr id="49" name="Ink 48"/>
            </p:nvPicPr>
            <p:blipFill>
              <a:blip/>
            </p:blipFill>
            <p:spPr>
              <a:xfrm>
                <a:off x="4182587" y="3577245"/>
                <a:ext cx="12388" cy="2138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50" name="Ink 49"/>
              <p14:cNvContentPartPr/>
              <p14:nvPr/>
            </p14:nvContentPartPr>
            <p14:xfrm>
              <a:off x="4178082" y="3532223"/>
              <a:ext cx="6758" cy="11256"/>
            </p14:xfrm>
          </p:contentPart>
        </mc:Choice>
        <mc:Fallback xmlns="">
          <p:pic>
            <p:nvPicPr>
              <p:cNvPr id="50" name="Ink 49"/>
            </p:nvPicPr>
            <p:blipFill>
              <a:blip/>
            </p:blipFill>
            <p:spPr>
              <a:xfrm>
                <a:off x="4178082" y="3532223"/>
                <a:ext cx="6758" cy="1125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1" name="Ink 50"/>
              <p14:cNvContentPartPr/>
              <p14:nvPr/>
            </p14:nvContentPartPr>
            <p14:xfrm>
              <a:off x="4198353" y="3523219"/>
              <a:ext cx="38290" cy="60779"/>
            </p14:xfrm>
          </p:contentPart>
        </mc:Choice>
        <mc:Fallback xmlns="">
          <p:pic>
            <p:nvPicPr>
              <p:cNvPr id="51" name="Ink 50"/>
            </p:nvPicPr>
            <p:blipFill>
              <a:blip/>
            </p:blipFill>
            <p:spPr>
              <a:xfrm>
                <a:off x="4198353" y="3523219"/>
                <a:ext cx="38290" cy="6077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2" name="Ink 51"/>
              <p14:cNvContentPartPr/>
              <p14:nvPr/>
            </p14:nvContentPartPr>
            <p14:xfrm>
              <a:off x="4238895" y="3525470"/>
              <a:ext cx="48426" cy="31515"/>
            </p14:xfrm>
          </p:contentPart>
        </mc:Choice>
        <mc:Fallback xmlns="">
          <p:pic>
            <p:nvPicPr>
              <p:cNvPr id="52" name="Ink 51"/>
            </p:nvPicPr>
            <p:blipFill>
              <a:blip/>
            </p:blipFill>
            <p:spPr>
              <a:xfrm>
                <a:off x="4238895" y="3525470"/>
                <a:ext cx="48426" cy="3151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3" name="Ink 52"/>
              <p14:cNvContentPartPr/>
              <p14:nvPr/>
            </p14:nvContentPartPr>
            <p14:xfrm>
              <a:off x="4238895" y="3443306"/>
              <a:ext cx="74327" cy="93419"/>
            </p14:xfrm>
          </p:contentPart>
        </mc:Choice>
        <mc:Fallback xmlns="">
          <p:pic>
            <p:nvPicPr>
              <p:cNvPr id="53" name="Ink 52"/>
            </p:nvPicPr>
            <p:blipFill>
              <a:blip/>
            </p:blipFill>
            <p:spPr>
              <a:xfrm>
                <a:off x="4238895" y="3443306"/>
                <a:ext cx="74327" cy="9341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4" name="Ink 53"/>
              <p14:cNvContentPartPr/>
              <p14:nvPr/>
            </p14:nvContentPartPr>
            <p14:xfrm>
              <a:off x="3250120" y="4018456"/>
              <a:ext cx="265776" cy="13507"/>
            </p14:xfrm>
          </p:contentPart>
        </mc:Choice>
        <mc:Fallback xmlns="">
          <p:pic>
            <p:nvPicPr>
              <p:cNvPr id="54" name="Ink 53"/>
            </p:nvPicPr>
            <p:blipFill>
              <a:blip/>
            </p:blipFill>
            <p:spPr>
              <a:xfrm>
                <a:off x="3250120" y="4018456"/>
                <a:ext cx="265776" cy="1350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5" name="Ink 54"/>
              <p14:cNvContentPartPr/>
              <p14:nvPr/>
            </p14:nvContentPartPr>
            <p14:xfrm>
              <a:off x="3633017" y="4013954"/>
              <a:ext cx="718495" cy="13507"/>
            </p14:xfrm>
          </p:contentPart>
        </mc:Choice>
        <mc:Fallback xmlns="">
          <p:pic>
            <p:nvPicPr>
              <p:cNvPr id="55" name="Ink 54"/>
            </p:nvPicPr>
            <p:blipFill>
              <a:blip/>
            </p:blipFill>
            <p:spPr>
              <a:xfrm>
                <a:off x="3633017" y="4013954"/>
                <a:ext cx="718495" cy="1350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6" name="Ink 55"/>
              <p14:cNvContentPartPr/>
              <p14:nvPr/>
            </p14:nvContentPartPr>
            <p14:xfrm>
              <a:off x="3306428" y="4131010"/>
              <a:ext cx="171178" cy="20260"/>
            </p14:xfrm>
          </p:contentPart>
        </mc:Choice>
        <mc:Fallback xmlns="">
          <p:pic>
            <p:nvPicPr>
              <p:cNvPr id="56" name="Ink 55"/>
            </p:nvPicPr>
            <p:blipFill>
              <a:blip/>
            </p:blipFill>
            <p:spPr>
              <a:xfrm>
                <a:off x="3306428" y="4131010"/>
                <a:ext cx="171178" cy="202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7" name="Ink 56"/>
              <p14:cNvContentPartPr/>
              <p14:nvPr/>
            </p14:nvContentPartPr>
            <p14:xfrm>
              <a:off x="3603737" y="4007201"/>
              <a:ext cx="274785" cy="146320"/>
            </p14:xfrm>
          </p:contentPart>
        </mc:Choice>
        <mc:Fallback xmlns="">
          <p:pic>
            <p:nvPicPr>
              <p:cNvPr id="57" name="Ink 56"/>
            </p:nvPicPr>
            <p:blipFill>
              <a:blip/>
            </p:blipFill>
            <p:spPr>
              <a:xfrm>
                <a:off x="3603737" y="4007201"/>
                <a:ext cx="274785" cy="14632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8" name="Ink 57"/>
              <p14:cNvContentPartPr/>
              <p14:nvPr/>
            </p14:nvContentPartPr>
            <p14:xfrm>
              <a:off x="3799690" y="4115253"/>
              <a:ext cx="463981" cy="47273"/>
            </p14:xfrm>
          </p:contentPart>
        </mc:Choice>
        <mc:Fallback xmlns="">
          <p:pic>
            <p:nvPicPr>
              <p:cNvPr id="58" name="Ink 57"/>
            </p:nvPicPr>
            <p:blipFill>
              <a:blip/>
            </p:blipFill>
            <p:spPr>
              <a:xfrm>
                <a:off x="3799690" y="4115253"/>
                <a:ext cx="463981" cy="4727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9" name="Ink 58"/>
              <p14:cNvContentPartPr/>
              <p14:nvPr/>
            </p14:nvContentPartPr>
            <p14:xfrm>
              <a:off x="4024923" y="4441659"/>
              <a:ext cx="346860" cy="166580"/>
            </p14:xfrm>
          </p:contentPart>
        </mc:Choice>
        <mc:Fallback xmlns="">
          <p:pic>
            <p:nvPicPr>
              <p:cNvPr id="59" name="Ink 58"/>
            </p:nvPicPr>
            <p:blipFill>
              <a:blip/>
            </p:blipFill>
            <p:spPr>
              <a:xfrm>
                <a:off x="4024923" y="4441659"/>
                <a:ext cx="346860" cy="16658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60" name="Ink 59"/>
              <p14:cNvContentPartPr/>
              <p14:nvPr/>
            </p14:nvContentPartPr>
            <p14:xfrm>
              <a:off x="5218661" y="4081486"/>
              <a:ext cx="213972" cy="33767"/>
            </p14:xfrm>
          </p:contentPart>
        </mc:Choice>
        <mc:Fallback xmlns="">
          <p:pic>
            <p:nvPicPr>
              <p:cNvPr id="60" name="Ink 59"/>
            </p:nvPicPr>
            <p:blipFill>
              <a:blip/>
            </p:blipFill>
            <p:spPr>
              <a:xfrm>
                <a:off x="5218661" y="4081486"/>
                <a:ext cx="213972" cy="3376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61" name="Ink 60"/>
              <p14:cNvContentPartPr/>
              <p14:nvPr/>
            </p14:nvContentPartPr>
            <p14:xfrm>
              <a:off x="6142119" y="4504690"/>
              <a:ext cx="41668" cy="360"/>
            </p14:xfrm>
          </p:contentPart>
        </mc:Choice>
        <mc:Fallback xmlns="">
          <p:pic>
            <p:nvPicPr>
              <p:cNvPr id="61" name="Ink 60"/>
            </p:nvPicPr>
            <p:blipFill>
              <a:blip/>
            </p:blipFill>
            <p:spPr>
              <a:xfrm>
                <a:off x="6142119" y="4504690"/>
                <a:ext cx="41668" cy="36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2" name="Ink 61"/>
              <p14:cNvContentPartPr/>
              <p14:nvPr/>
            </p14:nvContentPartPr>
            <p14:xfrm>
              <a:off x="5705937" y="4935310"/>
              <a:ext cx="104153" cy="4083"/>
            </p14:xfrm>
          </p:contentPart>
        </mc:Choice>
        <mc:Fallback xmlns="">
          <p:pic>
            <p:nvPicPr>
              <p:cNvPr id="62" name="Ink 61"/>
            </p:nvPicPr>
            <p:blipFill>
              <a:blip/>
            </p:blipFill>
            <p:spPr>
              <a:xfrm>
                <a:off x="5705937" y="4935310"/>
                <a:ext cx="104153" cy="408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3" name="Ink 62"/>
              <p14:cNvContentPartPr/>
              <p14:nvPr/>
            </p14:nvContentPartPr>
            <p14:xfrm>
              <a:off x="5859103" y="4945516"/>
              <a:ext cx="118448" cy="6123"/>
            </p14:xfrm>
          </p:contentPart>
        </mc:Choice>
        <mc:Fallback xmlns="">
          <p:pic>
            <p:nvPicPr>
              <p:cNvPr id="63" name="Ink 62"/>
            </p:nvPicPr>
            <p:blipFill>
              <a:blip/>
            </p:blipFill>
            <p:spPr>
              <a:xfrm>
                <a:off x="5859103" y="4945516"/>
                <a:ext cx="118448" cy="612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4" name="Ink 63"/>
              <p14:cNvContentPartPr/>
              <p14:nvPr/>
            </p14:nvContentPartPr>
            <p14:xfrm>
              <a:off x="6017374" y="4939392"/>
              <a:ext cx="5106" cy="360"/>
            </p14:xfrm>
          </p:contentPart>
        </mc:Choice>
        <mc:Fallback xmlns="">
          <p:pic>
            <p:nvPicPr>
              <p:cNvPr id="64" name="Ink 63"/>
            </p:nvPicPr>
            <p:blipFill>
              <a:blip/>
            </p:blipFill>
            <p:spPr>
              <a:xfrm>
                <a:off x="6017374" y="4939392"/>
                <a:ext cx="5106" cy="36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5" name="Ink 64"/>
              <p14:cNvContentPartPr/>
              <p14:nvPr/>
            </p14:nvContentPartPr>
            <p14:xfrm>
              <a:off x="6016354" y="4935310"/>
              <a:ext cx="256297" cy="4083"/>
            </p14:xfrm>
          </p:contentPart>
        </mc:Choice>
        <mc:Fallback xmlns="">
          <p:pic>
            <p:nvPicPr>
              <p:cNvPr id="65" name="Ink 64"/>
            </p:nvPicPr>
            <p:blipFill>
              <a:blip/>
            </p:blipFill>
            <p:spPr>
              <a:xfrm>
                <a:off x="6016354" y="4935310"/>
                <a:ext cx="256297" cy="4083"/>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6" name="Ink 65"/>
              <p14:cNvContentPartPr/>
              <p14:nvPr/>
            </p14:nvContentPartPr>
            <p14:xfrm>
              <a:off x="6285925" y="4853667"/>
              <a:ext cx="98027" cy="83684"/>
            </p14:xfrm>
          </p:contentPart>
        </mc:Choice>
        <mc:Fallback xmlns="">
          <p:pic>
            <p:nvPicPr>
              <p:cNvPr id="66" name="Ink 65"/>
            </p:nvPicPr>
            <p:blipFill>
              <a:blip/>
            </p:blipFill>
            <p:spPr>
              <a:xfrm>
                <a:off x="6285925" y="4853667"/>
                <a:ext cx="98027" cy="8368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7" name="Ink 66"/>
              <p14:cNvContentPartPr/>
              <p14:nvPr/>
            </p14:nvContentPartPr>
            <p14:xfrm>
              <a:off x="4933981" y="5188403"/>
              <a:ext cx="452350" cy="32657"/>
            </p14:xfrm>
          </p:contentPart>
        </mc:Choice>
        <mc:Fallback xmlns="">
          <p:pic>
            <p:nvPicPr>
              <p:cNvPr id="67" name="Ink 66"/>
            </p:nvPicPr>
            <p:blipFill>
              <a:blip/>
            </p:blipFill>
            <p:spPr>
              <a:xfrm>
                <a:off x="4933981" y="5188403"/>
                <a:ext cx="452350" cy="3265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8" name="Ink 67"/>
              <p14:cNvContentPartPr/>
              <p14:nvPr/>
            </p14:nvContentPartPr>
            <p14:xfrm>
              <a:off x="4072168" y="5292498"/>
              <a:ext cx="332881" cy="35718"/>
            </p14:xfrm>
          </p:contentPart>
        </mc:Choice>
        <mc:Fallback xmlns="">
          <p:pic>
            <p:nvPicPr>
              <p:cNvPr id="68" name="Ink 67"/>
            </p:nvPicPr>
            <p:blipFill>
              <a:blip/>
            </p:blipFill>
            <p:spPr>
              <a:xfrm>
                <a:off x="4072168" y="5292498"/>
                <a:ext cx="332881" cy="3571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9" name="Ink 68"/>
              <p14:cNvContentPartPr/>
              <p14:nvPr/>
            </p14:nvContentPartPr>
            <p14:xfrm>
              <a:off x="5710022" y="5765006"/>
              <a:ext cx="615727" cy="39801"/>
            </p14:xfrm>
          </p:contentPart>
        </mc:Choice>
        <mc:Fallback xmlns="">
          <p:pic>
            <p:nvPicPr>
              <p:cNvPr id="69" name="Ink 68"/>
            </p:nvPicPr>
            <p:blipFill>
              <a:blip/>
            </p:blipFill>
            <p:spPr>
              <a:xfrm>
                <a:off x="5710022" y="5765006"/>
                <a:ext cx="615727" cy="3980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70" name="Ink 69"/>
              <p14:cNvContentPartPr/>
              <p14:nvPr/>
            </p14:nvContentPartPr>
            <p14:xfrm>
              <a:off x="4057873" y="6313034"/>
              <a:ext cx="680056" cy="18369"/>
            </p14:xfrm>
          </p:contentPart>
        </mc:Choice>
        <mc:Fallback xmlns="">
          <p:pic>
            <p:nvPicPr>
              <p:cNvPr id="70" name="Ink 69"/>
            </p:nvPicPr>
            <p:blipFill>
              <a:blip/>
            </p:blipFill>
            <p:spPr>
              <a:xfrm>
                <a:off x="4057873" y="6313034"/>
                <a:ext cx="680056" cy="1836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71" name="Ink 70"/>
              <p14:cNvContentPartPr/>
              <p14:nvPr/>
            </p14:nvContentPartPr>
            <p14:xfrm>
              <a:off x="7311115" y="6319157"/>
              <a:ext cx="441117" cy="8164"/>
            </p14:xfrm>
          </p:contentPart>
        </mc:Choice>
        <mc:Fallback xmlns="">
          <p:pic>
            <p:nvPicPr>
              <p:cNvPr id="71" name="Ink 70"/>
            </p:nvPicPr>
            <p:blipFill>
              <a:blip/>
            </p:blipFill>
            <p:spPr>
              <a:xfrm>
                <a:off x="7311115" y="6319157"/>
                <a:ext cx="441117" cy="816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2" name="Ink 71"/>
              <p14:cNvContentPartPr/>
              <p14:nvPr/>
            </p14:nvContentPartPr>
            <p14:xfrm>
              <a:off x="7874765" y="6221185"/>
              <a:ext cx="151124" cy="108177"/>
            </p14:xfrm>
          </p:contentPart>
        </mc:Choice>
        <mc:Fallback xmlns="">
          <p:pic>
            <p:nvPicPr>
              <p:cNvPr id="72" name="Ink 71"/>
            </p:nvPicPr>
            <p:blipFill>
              <a:blip/>
            </p:blipFill>
            <p:spPr>
              <a:xfrm>
                <a:off x="7874765" y="6221185"/>
                <a:ext cx="151124" cy="10817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3" name="Ink 72"/>
              <p14:cNvContentPartPr/>
              <p14:nvPr/>
            </p14:nvContentPartPr>
            <p14:xfrm>
              <a:off x="6645354" y="6439580"/>
              <a:ext cx="524848" cy="26534"/>
            </p14:xfrm>
          </p:contentPart>
        </mc:Choice>
        <mc:Fallback xmlns="">
          <p:pic>
            <p:nvPicPr>
              <p:cNvPr id="73" name="Ink 72"/>
            </p:nvPicPr>
            <p:blipFill>
              <a:blip/>
            </p:blipFill>
            <p:spPr>
              <a:xfrm>
                <a:off x="6645354" y="6439580"/>
                <a:ext cx="524848" cy="2653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4" name="Ink 73"/>
              <p14:cNvContentPartPr/>
              <p14:nvPr/>
            </p14:nvContentPartPr>
            <p14:xfrm>
              <a:off x="7441817" y="6415087"/>
              <a:ext cx="228728" cy="23472"/>
            </p14:xfrm>
          </p:contentPart>
        </mc:Choice>
        <mc:Fallback xmlns="">
          <p:pic>
            <p:nvPicPr>
              <p:cNvPr id="74" name="Ink 73"/>
            </p:nvPicPr>
            <p:blipFill>
              <a:blip/>
            </p:blipFill>
            <p:spPr>
              <a:xfrm>
                <a:off x="7441817" y="6415087"/>
                <a:ext cx="228728" cy="2347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5" name="Ink 74"/>
              <p14:cNvContentPartPr/>
              <p14:nvPr/>
            </p14:nvContentPartPr>
            <p14:xfrm>
              <a:off x="7319284" y="4720998"/>
              <a:ext cx="645339" cy="19390"/>
            </p14:xfrm>
          </p:contentPart>
        </mc:Choice>
        <mc:Fallback xmlns="">
          <p:pic>
            <p:nvPicPr>
              <p:cNvPr id="75" name="Ink 74"/>
            </p:nvPicPr>
            <p:blipFill>
              <a:blip/>
            </p:blipFill>
            <p:spPr>
              <a:xfrm>
                <a:off x="7319284" y="4720998"/>
                <a:ext cx="645339" cy="1939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6" name="Ink 75"/>
              <p14:cNvContentPartPr/>
              <p14:nvPr/>
            </p14:nvContentPartPr>
            <p14:xfrm>
              <a:off x="7656248" y="4500562"/>
              <a:ext cx="243024" cy="135731"/>
            </p14:xfrm>
          </p:contentPart>
        </mc:Choice>
        <mc:Fallback xmlns="">
          <p:pic>
            <p:nvPicPr>
              <p:cNvPr id="76" name="Ink 75"/>
            </p:nvPicPr>
            <p:blipFill>
              <a:blip/>
            </p:blipFill>
            <p:spPr>
              <a:xfrm>
                <a:off x="7656248" y="4500562"/>
                <a:ext cx="243024" cy="13573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7" name="Ink 76"/>
              <p14:cNvContentPartPr/>
              <p14:nvPr/>
            </p14:nvContentPartPr>
            <p14:xfrm>
              <a:off x="6765845" y="4725080"/>
              <a:ext cx="294078" cy="26534"/>
            </p14:xfrm>
          </p:contentPart>
        </mc:Choice>
        <mc:Fallback xmlns="">
          <p:pic>
            <p:nvPicPr>
              <p:cNvPr id="77" name="Ink 76"/>
            </p:nvPicPr>
            <p:blipFill>
              <a:blip/>
            </p:blipFill>
            <p:spPr>
              <a:xfrm>
                <a:off x="6765845" y="4725080"/>
                <a:ext cx="294078" cy="2653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8" name="Ink 77"/>
              <p14:cNvContentPartPr/>
              <p14:nvPr/>
            </p14:nvContentPartPr>
            <p14:xfrm>
              <a:off x="7360128" y="4823051"/>
              <a:ext cx="522806" cy="12247"/>
            </p14:xfrm>
          </p:contentPart>
        </mc:Choice>
        <mc:Fallback xmlns="">
          <p:pic>
            <p:nvPicPr>
              <p:cNvPr id="78" name="Ink 77"/>
            </p:nvPicPr>
            <p:blipFill>
              <a:blip/>
            </p:blipFill>
            <p:spPr>
              <a:xfrm>
                <a:off x="7360128" y="4823051"/>
                <a:ext cx="522806" cy="1224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9" name="Ink 78"/>
              <p14:cNvContentPartPr/>
              <p14:nvPr/>
            </p14:nvContentPartPr>
            <p14:xfrm>
              <a:off x="7362170" y="4827133"/>
              <a:ext cx="792378" cy="12247"/>
            </p14:xfrm>
          </p:contentPart>
        </mc:Choice>
        <mc:Fallback xmlns="">
          <p:pic>
            <p:nvPicPr>
              <p:cNvPr id="79" name="Ink 78"/>
            </p:nvPicPr>
            <p:blipFill>
              <a:blip/>
            </p:blipFill>
            <p:spPr>
              <a:xfrm>
                <a:off x="7362170" y="4827133"/>
                <a:ext cx="792378" cy="1224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80" name="Ink 79"/>
              <p14:cNvContentPartPr/>
              <p14:nvPr/>
            </p14:nvContentPartPr>
            <p14:xfrm>
              <a:off x="6812815" y="4947557"/>
              <a:ext cx="492173" cy="20411"/>
            </p14:xfrm>
          </p:contentPart>
        </mc:Choice>
        <mc:Fallback xmlns="">
          <p:pic>
            <p:nvPicPr>
              <p:cNvPr id="80" name="Ink 79"/>
            </p:nvPicPr>
            <p:blipFill>
              <a:blip/>
            </p:blipFill>
            <p:spPr>
              <a:xfrm>
                <a:off x="6812815" y="4947557"/>
                <a:ext cx="492173" cy="20411"/>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5" name="Ink 4"/>
              <p14:cNvContentPartPr/>
              <p14:nvPr/>
            </p14:nvContentPartPr>
            <p14:xfrm>
              <a:off x="6781243" y="4581810"/>
              <a:ext cx="580377" cy="16355"/>
            </p14:xfrm>
          </p:contentPart>
        </mc:Choice>
        <mc:Fallback xmlns="">
          <p:pic>
            <p:nvPicPr>
              <p:cNvPr id="5" name="Ink 4"/>
            </p:nvPicPr>
            <p:blipFill>
              <a:blip/>
            </p:blipFill>
            <p:spPr>
              <a:xfrm>
                <a:off x="6781243" y="4581810"/>
                <a:ext cx="580377" cy="16355"/>
              </a:xfrm>
              <a:prstGeom prst="rect"/>
            </p:spPr>
          </p:pic>
        </mc:Fallback>
      </mc:AlternateContent>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0</Words>
  <Application/>
  <PresentationFormat>Widescreen</PresentationFormat>
  <Paragraphs>489</Paragraphs>
  <Slides>0</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69</vt:i4>
      </vt:variant>
    </vt:vector>
  </HeadingPairs>
  <TitlesOfParts>
    <vt:vector size="80" baseType="lpstr">
      <vt:lpstr>Arial</vt:lpstr>
      <vt:lpstr>SimSun</vt:lpstr>
      <vt:lpstr>Wingdings</vt:lpstr>
      <vt:lpstr>Rockwell Extra Bold</vt:lpstr>
      <vt:lpstr>Calibri</vt:lpstr>
      <vt:lpstr>Times</vt:lpstr>
      <vt:lpstr>WarnockPro</vt:lpstr>
      <vt:lpstr>GiovanniStd</vt:lpstr>
      <vt:lpstr>Rockwell</vt:lpstr>
      <vt:lpstr>Rockwell Condensed</vt:lpstr>
      <vt:lpstr>Wood Type</vt:lpstr>
      <vt:lpstr>KIDNEY disease </vt:lpstr>
      <vt:lpstr>From last class</vt:lpstr>
      <vt:lpstr>PowerPoint 演示文稿</vt:lpstr>
      <vt:lpstr>2nd question TLC calculations</vt:lpstr>
      <vt:lpstr>INTRODUCTION</vt:lpstr>
      <vt:lpstr>INTRODUCTION</vt:lpstr>
      <vt:lpstr>INTRODUCTION</vt:lpstr>
      <vt:lpstr>Kidney function</vt:lpstr>
      <vt:lpstr>PowerPoint 演示文稿</vt:lpstr>
      <vt:lpstr> The Nephrotic Syndrome  </vt:lpstr>
      <vt:lpstr>The Nephrotic Syndrome</vt:lpstr>
      <vt:lpstr>Consequences of the Nephrotic Syndrome  </vt:lpstr>
      <vt:lpstr>PowerPoint 演示文稿</vt:lpstr>
      <vt:lpstr>Treatment of the Nephrotic Syndrome  </vt:lpstr>
      <vt:lpstr>mnt</vt:lpstr>
      <vt:lpstr>mnt</vt:lpstr>
      <vt:lpstr>Low-Sodium Diet  </vt:lpstr>
      <vt:lpstr>Acute Kidney Injury  </vt:lpstr>
      <vt:lpstr>Causes</vt:lpstr>
      <vt:lpstr>PowerPoint 演示文稿</vt:lpstr>
      <vt:lpstr>Consequences of Acute Kidney Injury  </vt:lpstr>
      <vt:lpstr>consequences OF aki</vt:lpstr>
      <vt:lpstr>Treatment of aki </vt:lpstr>
      <vt:lpstr>MNT</vt:lpstr>
      <vt:lpstr>MNT</vt:lpstr>
      <vt:lpstr>mnt</vt:lpstr>
      <vt:lpstr>mnt</vt:lpstr>
      <vt:lpstr>Chronic Kidney Disease  </vt:lpstr>
      <vt:lpstr>Consequences of Chronic Kidney Disease  </vt:lpstr>
      <vt:lpstr>PowerPoint 演示文稿</vt:lpstr>
      <vt:lpstr>GFR</vt:lpstr>
      <vt:lpstr>Dialysis </vt:lpstr>
      <vt:lpstr>Hemodialysis  </vt:lpstr>
      <vt:lpstr>Peritoneal dialysis (PD)  </vt:lpstr>
      <vt:lpstr>PowerPoint 演示文稿</vt:lpstr>
      <vt:lpstr>PowerPoint 演示文稿</vt:lpstr>
      <vt:lpstr>Consequences OF ckd </vt:lpstr>
      <vt:lpstr>Clinical Effects  </vt:lpstr>
      <vt:lpstr>Laboratory Values  </vt:lpstr>
      <vt:lpstr>CKD Treatment  </vt:lpstr>
      <vt:lpstr>MNT  </vt:lpstr>
      <vt:lpstr>PowerPoint 演示文稿</vt:lpstr>
      <vt:lpstr>Nutrition Intervention  </vt:lpstr>
      <vt:lpstr>MNT</vt:lpstr>
      <vt:lpstr>MNT</vt:lpstr>
      <vt:lpstr>KDOQI Clinical Practice Guidelines for Nutrition in Chronic Renal Failure (Guideline 12)  </vt:lpstr>
      <vt:lpstr>mnt</vt:lpstr>
      <vt:lpstr>PowerPoint 演示文稿</vt:lpstr>
      <vt:lpstr>Sodium Restriction in CKD  </vt:lpstr>
      <vt:lpstr>PowerPoint 演示文稿</vt:lpstr>
      <vt:lpstr>Potassium </vt:lpstr>
      <vt:lpstr>PowerPoint 演示文稿</vt:lpstr>
      <vt:lpstr>Phosphorus </vt:lpstr>
      <vt:lpstr>Phosphorus</vt:lpstr>
      <vt:lpstr>PowerPoint 演示文稿</vt:lpstr>
      <vt:lpstr>PowerPoint 演示文稿</vt:lpstr>
      <vt:lpstr>PowerPoint 演示文稿</vt:lpstr>
      <vt:lpstr>Dietary Compliance  </vt:lpstr>
      <vt:lpstr>PowerPoint 演示文稿</vt:lpstr>
      <vt:lpstr>Kidney Stones  </vt:lpstr>
      <vt:lpstr>Formation  </vt:lpstr>
      <vt:lpstr>Types  </vt:lpstr>
      <vt:lpstr>Calcium Oxalate Stones  </vt:lpstr>
      <vt:lpstr>Calcium Oxalate Stones  </vt:lpstr>
      <vt:lpstr>Calcium Oxalate Stones  </vt:lpstr>
      <vt:lpstr>Uric Acid Stones  </vt:lpstr>
      <vt:lpstr>PowerPoint 演示文稿</vt:lpstr>
      <vt:lpstr>Medical Treatment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dISEASE </dc:title>
  <dc:creator>Hind Eliyan</dc:creator>
  <cp:lastModifiedBy>Ebaa’s iPad</cp:lastModifiedBy>
  <cp:revision>94</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36D0EACBA72517A772059D62FD9FE0F2</vt:lpwstr>
  </property>
  <property fmtid="{D5CDD505-2E9C-101B-9397-08002B2CF9AE}" pid="3" name="KSOProductBuildVer">
    <vt:lpwstr>3081-11.20.3</vt:lpwstr>
  </property>
</Properties>
</file>