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32" r:id="rId1"/>
  </p:sldMasterIdLst>
  <p:notesMasterIdLst>
    <p:notesMasterId r:id="rId27"/>
  </p:notesMasterIdLst>
  <p:handoutMasterIdLst>
    <p:handoutMasterId r:id="rId28"/>
  </p:handoutMasterIdLst>
  <p:sldIdLst>
    <p:sldId id="256" r:id="rId2"/>
    <p:sldId id="257" r:id="rId3"/>
    <p:sldId id="262" r:id="rId4"/>
    <p:sldId id="258" r:id="rId5"/>
    <p:sldId id="269" r:id="rId6"/>
    <p:sldId id="270" r:id="rId7"/>
    <p:sldId id="271" r:id="rId8"/>
    <p:sldId id="259" r:id="rId9"/>
    <p:sldId id="260" r:id="rId10"/>
    <p:sldId id="261" r:id="rId11"/>
    <p:sldId id="263" r:id="rId12"/>
    <p:sldId id="264" r:id="rId13"/>
    <p:sldId id="266" r:id="rId14"/>
    <p:sldId id="265" r:id="rId15"/>
    <p:sldId id="267" r:id="rId16"/>
    <p:sldId id="268" r:id="rId17"/>
    <p:sldId id="272" r:id="rId18"/>
    <p:sldId id="273" r:id="rId19"/>
    <p:sldId id="274" r:id="rId20"/>
    <p:sldId id="275" r:id="rId21"/>
    <p:sldId id="276" r:id="rId22"/>
    <p:sldId id="277" r:id="rId23"/>
    <p:sldId id="279" r:id="rId24"/>
    <p:sldId id="278"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FFF"/>
    <a:srgbClr val="FEFAF8"/>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38649B-833B-458D-AEDE-A7B070BB2C5C}" type="datetimeFigureOut">
              <a:rPr lang="en-US" smtClean="0"/>
              <a:t>12/11/2021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60D79C-E84F-4E59-AF44-3910A4CD85D4}" type="slidenum">
              <a:rPr lang="en-US" smtClean="0"/>
              <a:t>‹#›</a:t>
            </a:fld>
            <a:endParaRPr lang="en-US"/>
          </a:p>
        </p:txBody>
      </p:sp>
    </p:spTree>
    <p:extLst>
      <p:ext uri="{BB962C8B-B14F-4D97-AF65-F5344CB8AC3E}">
        <p14:creationId xmlns:p14="http://schemas.microsoft.com/office/powerpoint/2010/main" val="13182087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D4DF8-33FF-4B54-A935-74E2825D6548}"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BF41A-058E-44C0-B3FC-2D2EFE95B753}" type="slidenum">
              <a:rPr lang="en-US" smtClean="0"/>
              <a:t>‹#›</a:t>
            </a:fld>
            <a:endParaRPr lang="en-US"/>
          </a:p>
        </p:txBody>
      </p:sp>
    </p:spTree>
    <p:extLst>
      <p:ext uri="{BB962C8B-B14F-4D97-AF65-F5344CB8AC3E}">
        <p14:creationId xmlns:p14="http://schemas.microsoft.com/office/powerpoint/2010/main" val="282015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374CD4-A531-48D8-AEEB-72D0C527818B}" type="datetime1">
              <a:rPr lang="en-US" smtClean="0"/>
              <a:t>12/11/2021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699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0F09A-8ED2-461A-B371-DAEEC0E5C2C6}" type="datetime1">
              <a:rPr lang="en-US" smtClean="0"/>
              <a:t>12/11/2021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305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0512F-FDE9-48AA-BD2E-F0B53B918802}" type="datetime1">
              <a:rPr lang="en-US" smtClean="0"/>
              <a:t>12/11/2021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262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BA5491-10A9-4978-9787-2D436226E8F4}" type="datetime1">
              <a:rPr lang="en-US" smtClean="0"/>
              <a:t>12/11/2021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80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4DA0F-3594-43F4-8BC9-DAE7423A2C99}" type="datetime1">
              <a:rPr lang="en-US" smtClean="0"/>
              <a:t>12/11/2021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1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D9B3F-78C1-4BBC-AFF4-75DA652A6F65}" type="datetime1">
              <a:rPr lang="en-US" smtClean="0"/>
              <a:t>12/11/2021</a:t>
            </a:fld>
            <a:endParaRPr lang="en-US" dirty="0"/>
          </a:p>
        </p:txBody>
      </p:sp>
      <p:sp>
        <p:nvSpPr>
          <p:cNvPr id="6" name="Footer Placeholder 5"/>
          <p:cNvSpPr>
            <a:spLocks noGrp="1"/>
          </p:cNvSpPr>
          <p:nvPr>
            <p:ph type="ftr" sz="quarter" idx="11"/>
          </p:nvPr>
        </p:nvSpPr>
        <p:spPr/>
        <p:txBody>
          <a:bodyPr/>
          <a:lstStyle/>
          <a:p>
            <a:r>
              <a:rPr lang="en-US"/>
              <a:t>Mechatronics System Design - Chapter 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60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5DB35-5480-400E-9303-C2D8620E88C0}" type="datetime1">
              <a:rPr lang="en-US" smtClean="0"/>
              <a:t>12/11/2021</a:t>
            </a:fld>
            <a:endParaRPr lang="en-US" dirty="0"/>
          </a:p>
        </p:txBody>
      </p:sp>
      <p:sp>
        <p:nvSpPr>
          <p:cNvPr id="8" name="Footer Placeholder 7"/>
          <p:cNvSpPr>
            <a:spLocks noGrp="1"/>
          </p:cNvSpPr>
          <p:nvPr>
            <p:ph type="ftr" sz="quarter" idx="11"/>
          </p:nvPr>
        </p:nvSpPr>
        <p:spPr/>
        <p:txBody>
          <a:bodyPr/>
          <a:lstStyle/>
          <a:p>
            <a:r>
              <a:rPr lang="en-US"/>
              <a:t>Mechatronics System Design - Chapter 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584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79283-D0DD-41DF-BB8E-2CEF04A2D196}" type="datetime1">
              <a:rPr lang="en-US" smtClean="0"/>
              <a:t>12/11/2021</a:t>
            </a:fld>
            <a:endParaRPr lang="en-US" dirty="0"/>
          </a:p>
        </p:txBody>
      </p:sp>
      <p:sp>
        <p:nvSpPr>
          <p:cNvPr id="4" name="Footer Placeholder 3"/>
          <p:cNvSpPr>
            <a:spLocks noGrp="1"/>
          </p:cNvSpPr>
          <p:nvPr>
            <p:ph type="ftr" sz="quarter" idx="11"/>
          </p:nvPr>
        </p:nvSpPr>
        <p:spPr/>
        <p:txBody>
          <a:bodyPr/>
          <a:lstStyle/>
          <a:p>
            <a:r>
              <a:rPr lang="en-US"/>
              <a:t>Mechatronics System Design - Chapter 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4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B3DB41-7EE7-4F2A-939A-BB6CA66C71A0}" type="datetime1">
              <a:rPr lang="en-US" smtClean="0"/>
              <a:t>12/11/2021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Mechatronics System Design - Chapter 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6979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3CD5A6-1FA9-4DBE-BD48-DE8BC1087C1A}" type="datetime1">
              <a:rPr lang="en-US" smtClean="0"/>
              <a:t>12/11/2021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Mechatronics System Design - Chapter 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753608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5286D8-9A1D-4078-9F49-A91E6B6D88D3}" type="datetime1">
              <a:rPr lang="en-US" smtClean="0"/>
              <a:t>12/11/2021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64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2DBF6C-0946-481A-A81D-B8AEB31C86C6}" type="datetime1">
              <a:rPr lang="en-US" smtClean="0"/>
              <a:t>12/11/2021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Mechatronics System Design - Chapter 1</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30366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7698" y="1635994"/>
            <a:ext cx="9816860" cy="2387600"/>
          </a:xfrm>
        </p:spPr>
        <p:txBody>
          <a:bodyPr>
            <a:noAutofit/>
          </a:bodyPr>
          <a:lstStyle/>
          <a:p>
            <a:pPr lvl="0" algn="ctr"/>
            <a:r>
              <a:rPr lang="en-US" sz="4000" b="1" dirty="0">
                <a:solidFill>
                  <a:srgbClr val="002060"/>
                </a:solidFill>
                <a:latin typeface="DejaVu Serif"/>
                <a:cs typeface="+mn-cs"/>
              </a:rPr>
              <a:t>Mechatronics System Design</a:t>
            </a:r>
            <a:br>
              <a:rPr lang="en-US" sz="4000" b="1" dirty="0">
                <a:solidFill>
                  <a:srgbClr val="002060"/>
                </a:solidFill>
                <a:latin typeface="DejaVu Serif"/>
                <a:cs typeface="+mn-cs"/>
              </a:rPr>
            </a:br>
            <a:br>
              <a:rPr lang="en-US" sz="4000" b="1" dirty="0">
                <a:solidFill>
                  <a:srgbClr val="002060"/>
                </a:solidFill>
                <a:latin typeface="DejaVu Serif"/>
                <a:cs typeface="+mn-cs"/>
              </a:rPr>
            </a:br>
            <a:r>
              <a:rPr lang="en-US" sz="4000" b="1" spc="-114" dirty="0">
                <a:solidFill>
                  <a:srgbClr val="002060"/>
                </a:solidFill>
                <a:latin typeface="DejaVu Serif"/>
                <a:cs typeface="+mn-cs"/>
              </a:rPr>
              <a:t>Chapter 6:</a:t>
            </a:r>
            <a:r>
              <a:rPr lang="ar-SA" sz="4000" b="1" spc="-114" dirty="0">
                <a:solidFill>
                  <a:srgbClr val="002060"/>
                </a:solidFill>
                <a:latin typeface="DejaVu Serif"/>
                <a:cs typeface="+mn-cs"/>
              </a:rPr>
              <a:t> </a:t>
            </a:r>
            <a:r>
              <a:rPr lang="en-US" sz="4000" b="1" spc="-114" dirty="0">
                <a:solidFill>
                  <a:srgbClr val="002060"/>
                </a:solidFill>
                <a:latin typeface="DejaVu Serif"/>
                <a:cs typeface="+mn-cs"/>
              </a:rPr>
              <a:t>Control Algorithms and Physical Controllers Design</a:t>
            </a:r>
            <a:r>
              <a:rPr lang="en-US" sz="4000" b="1" dirty="0">
                <a:solidFill>
                  <a:srgbClr val="002060"/>
                </a:solidFill>
                <a:latin typeface="DejaVu Serif"/>
              </a:rPr>
              <a:t>.</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5" name="TextBox 4"/>
          <p:cNvSpPr txBox="1"/>
          <p:nvPr/>
        </p:nvSpPr>
        <p:spPr>
          <a:xfrm>
            <a:off x="2050211" y="4824341"/>
            <a:ext cx="9775454" cy="1384995"/>
          </a:xfrm>
          <a:prstGeom prst="rect">
            <a:avLst/>
          </a:prstGeom>
          <a:noFill/>
        </p:spPr>
        <p:txBody>
          <a:bodyPr wrap="square" rtlCol="0">
            <a:spAutoFit/>
          </a:bodyPr>
          <a:lstStyle/>
          <a:p>
            <a:pPr algn="ctr"/>
            <a:r>
              <a:rPr lang="en-US" sz="2800" b="1" dirty="0">
                <a:solidFill>
                  <a:srgbClr val="002060"/>
                </a:solidFill>
              </a:rPr>
              <a:t>Instructor: Dr. Ahmad Al-Balasie</a:t>
            </a:r>
          </a:p>
          <a:p>
            <a:pPr algn="ctr"/>
            <a:endParaRPr lang="en-US" sz="2800" b="1" dirty="0">
              <a:solidFill>
                <a:srgbClr val="002060"/>
              </a:solidFill>
            </a:endParaRPr>
          </a:p>
          <a:p>
            <a:pPr algn="ctr"/>
            <a:r>
              <a:rPr lang="en-US" sz="2800" b="1" dirty="0">
                <a:solidFill>
                  <a:srgbClr val="002060"/>
                </a:solidFill>
              </a:rPr>
              <a:t>First Semester - 2021/2022</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966263" y="111491"/>
            <a:ext cx="2724150" cy="1133475"/>
          </a:xfrm>
          <a:prstGeom prst="rect">
            <a:avLst/>
          </a:prstGeom>
        </p:spPr>
      </p:pic>
    </p:spTree>
    <p:extLst>
      <p:ext uri="{BB962C8B-B14F-4D97-AF65-F5344CB8AC3E}">
        <p14:creationId xmlns:p14="http://schemas.microsoft.com/office/powerpoint/2010/main" val="214692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Rectangle 2"/>
          <p:cNvSpPr/>
          <p:nvPr/>
        </p:nvSpPr>
        <p:spPr>
          <a:xfrm>
            <a:off x="179293" y="1102369"/>
            <a:ext cx="11178987" cy="5078313"/>
          </a:xfrm>
          <a:prstGeom prst="rect">
            <a:avLst/>
          </a:prstGeom>
        </p:spPr>
        <p:txBody>
          <a:bodyPr wrap="square">
            <a:spAutoFit/>
          </a:bodyPr>
          <a:lstStyle/>
          <a:p>
            <a:pPr marL="727075" marR="5715" indent="-342900" algn="just">
              <a:lnSpc>
                <a:spcPct val="124500"/>
              </a:lnSpc>
              <a:buFont typeface="Arial" panose="020B0604020202020204" pitchFamily="34" charset="0"/>
              <a:buChar char="•"/>
            </a:pPr>
            <a:r>
              <a:rPr lang="en-US" sz="2400" spc="-140" dirty="0">
                <a:solidFill>
                  <a:srgbClr val="002060"/>
                </a:solidFill>
                <a:latin typeface="DejaVu Serif"/>
                <a:cs typeface="DejaVu Serif"/>
              </a:rPr>
              <a:t>Modern </a:t>
            </a:r>
            <a:r>
              <a:rPr lang="en-US" sz="2400" spc="-80" dirty="0">
                <a:solidFill>
                  <a:srgbClr val="002060"/>
                </a:solidFill>
                <a:latin typeface="DejaVu Serif"/>
                <a:cs typeface="DejaVu Serif"/>
              </a:rPr>
              <a:t>PLCs </a:t>
            </a:r>
            <a:r>
              <a:rPr lang="en-US" sz="2400" spc="-150" dirty="0">
                <a:solidFill>
                  <a:srgbClr val="002060"/>
                </a:solidFill>
                <a:latin typeface="DejaVu Serif"/>
                <a:cs typeface="DejaVu Serif"/>
              </a:rPr>
              <a:t>are </a:t>
            </a:r>
            <a:r>
              <a:rPr lang="en-US" sz="2400" spc="-120" dirty="0">
                <a:solidFill>
                  <a:srgbClr val="002060"/>
                </a:solidFill>
                <a:latin typeface="DejaVu Serif"/>
                <a:cs typeface="DejaVu Serif"/>
              </a:rPr>
              <a:t>very modular </a:t>
            </a:r>
            <a:r>
              <a:rPr lang="en-US" sz="2400" spc="-95" dirty="0">
                <a:solidFill>
                  <a:srgbClr val="002060"/>
                </a:solidFill>
                <a:latin typeface="DejaVu Serif"/>
                <a:cs typeface="DejaVu Serif"/>
              </a:rPr>
              <a:t>in </a:t>
            </a:r>
            <a:r>
              <a:rPr lang="en-US" sz="2400" spc="-140" dirty="0">
                <a:solidFill>
                  <a:srgbClr val="002060"/>
                </a:solidFill>
                <a:latin typeface="DejaVu Serif"/>
                <a:cs typeface="DejaVu Serif"/>
              </a:rPr>
              <a:t>design </a:t>
            </a:r>
            <a:r>
              <a:rPr lang="en-US" sz="2400" spc="-125" dirty="0">
                <a:solidFill>
                  <a:srgbClr val="002060"/>
                </a:solidFill>
                <a:latin typeface="DejaVu Serif"/>
                <a:cs typeface="DejaVu Serif"/>
              </a:rPr>
              <a:t>and </a:t>
            </a:r>
            <a:r>
              <a:rPr lang="en-US" sz="2400" spc="-120" dirty="0">
                <a:solidFill>
                  <a:srgbClr val="002060"/>
                </a:solidFill>
                <a:latin typeface="DejaVu Serif"/>
                <a:cs typeface="DejaVu Serif"/>
              </a:rPr>
              <a:t>thus </a:t>
            </a:r>
            <a:r>
              <a:rPr lang="en-US" sz="2400" spc="-125" dirty="0">
                <a:solidFill>
                  <a:srgbClr val="002060"/>
                </a:solidFill>
                <a:latin typeface="DejaVu Serif"/>
                <a:cs typeface="DejaVu Serif"/>
              </a:rPr>
              <a:t>allow </a:t>
            </a:r>
            <a:r>
              <a:rPr lang="en-US" sz="2400" spc="-114" dirty="0">
                <a:solidFill>
                  <a:srgbClr val="002060"/>
                </a:solidFill>
                <a:latin typeface="DejaVu Serif"/>
                <a:cs typeface="DejaVu Serif"/>
              </a:rPr>
              <a:t>future </a:t>
            </a:r>
            <a:r>
              <a:rPr lang="en-US" sz="2400" spc="-125" dirty="0">
                <a:solidFill>
                  <a:srgbClr val="002060"/>
                </a:solidFill>
                <a:latin typeface="DejaVu Serif"/>
                <a:cs typeface="DejaVu Serif"/>
              </a:rPr>
              <a:t>expansion and also  allow </a:t>
            </a:r>
            <a:r>
              <a:rPr lang="en-US" sz="2400" spc="-114" dirty="0">
                <a:solidFill>
                  <a:srgbClr val="002060"/>
                </a:solidFill>
                <a:latin typeface="DejaVu Serif"/>
                <a:cs typeface="DejaVu Serif"/>
              </a:rPr>
              <a:t>the </a:t>
            </a:r>
            <a:r>
              <a:rPr lang="en-US" sz="2400" spc="-145" dirty="0">
                <a:solidFill>
                  <a:srgbClr val="002060"/>
                </a:solidFill>
                <a:latin typeface="DejaVu Serif"/>
                <a:cs typeface="DejaVu Serif"/>
              </a:rPr>
              <a:t>designer </a:t>
            </a:r>
            <a:r>
              <a:rPr lang="en-US" sz="2400" spc="-85" dirty="0">
                <a:solidFill>
                  <a:srgbClr val="002060"/>
                </a:solidFill>
                <a:latin typeface="DejaVu Serif"/>
                <a:cs typeface="DejaVu Serif"/>
              </a:rPr>
              <a:t>to </a:t>
            </a:r>
            <a:r>
              <a:rPr lang="en-US" sz="2400" spc="-130" dirty="0">
                <a:solidFill>
                  <a:srgbClr val="002060"/>
                </a:solidFill>
                <a:latin typeface="DejaVu Serif"/>
                <a:cs typeface="DejaVu Serif"/>
              </a:rPr>
              <a:t>select </a:t>
            </a:r>
            <a:r>
              <a:rPr lang="en-US" sz="2400" spc="-100" dirty="0">
                <a:solidFill>
                  <a:srgbClr val="002060"/>
                </a:solidFill>
                <a:latin typeface="DejaVu Serif"/>
                <a:cs typeface="DejaVu Serif"/>
              </a:rPr>
              <a:t>additional </a:t>
            </a:r>
            <a:r>
              <a:rPr lang="en-US" sz="2400" spc="-125" dirty="0">
                <a:solidFill>
                  <a:srgbClr val="002060"/>
                </a:solidFill>
                <a:latin typeface="DejaVu Serif"/>
                <a:cs typeface="DejaVu Serif"/>
              </a:rPr>
              <a:t>features. </a:t>
            </a:r>
            <a:r>
              <a:rPr lang="en-US" sz="2400" spc="-140" dirty="0">
                <a:solidFill>
                  <a:srgbClr val="002060"/>
                </a:solidFill>
                <a:latin typeface="DejaVu Serif"/>
                <a:cs typeface="DejaVu Serif"/>
              </a:rPr>
              <a:t>Modern </a:t>
            </a:r>
            <a:r>
              <a:rPr lang="en-US" sz="2400" spc="-55" dirty="0">
                <a:solidFill>
                  <a:srgbClr val="002060"/>
                </a:solidFill>
                <a:latin typeface="DejaVu Serif"/>
                <a:cs typeface="DejaVu Serif"/>
              </a:rPr>
              <a:t>PLC </a:t>
            </a:r>
            <a:r>
              <a:rPr lang="en-US" sz="2400" spc="-145" dirty="0">
                <a:solidFill>
                  <a:srgbClr val="002060"/>
                </a:solidFill>
                <a:latin typeface="DejaVu Serif"/>
                <a:cs typeface="DejaVu Serif"/>
              </a:rPr>
              <a:t>have </a:t>
            </a:r>
            <a:r>
              <a:rPr lang="en-US" sz="2400" spc="-95" dirty="0">
                <a:solidFill>
                  <a:srgbClr val="002060"/>
                </a:solidFill>
                <a:latin typeface="DejaVu Serif"/>
                <a:cs typeface="DejaVu Serif"/>
              </a:rPr>
              <a:t>digital </a:t>
            </a:r>
            <a:r>
              <a:rPr lang="en-US" sz="2400" spc="-145" dirty="0">
                <a:solidFill>
                  <a:srgbClr val="002060"/>
                </a:solidFill>
                <a:latin typeface="DejaVu Serif"/>
                <a:cs typeface="DejaVu Serif"/>
              </a:rPr>
              <a:t>as </a:t>
            </a:r>
            <a:r>
              <a:rPr lang="en-US" sz="2400" spc="-135" dirty="0">
                <a:solidFill>
                  <a:srgbClr val="002060"/>
                </a:solidFill>
                <a:latin typeface="DejaVu Serif"/>
                <a:cs typeface="DejaVu Serif"/>
              </a:rPr>
              <a:t>well </a:t>
            </a:r>
            <a:r>
              <a:rPr lang="en-US" sz="2400" spc="-145" dirty="0">
                <a:solidFill>
                  <a:srgbClr val="002060"/>
                </a:solidFill>
                <a:latin typeface="DejaVu Serif"/>
                <a:cs typeface="DejaVu Serif"/>
              </a:rPr>
              <a:t>as  </a:t>
            </a:r>
            <a:r>
              <a:rPr lang="en-US" sz="2400" spc="-135" dirty="0">
                <a:solidFill>
                  <a:srgbClr val="002060"/>
                </a:solidFill>
                <a:latin typeface="DejaVu Serif"/>
                <a:cs typeface="DejaVu Serif"/>
              </a:rPr>
              <a:t>analogue </a:t>
            </a:r>
            <a:r>
              <a:rPr lang="en-US" sz="2400" spc="-105" dirty="0">
                <a:solidFill>
                  <a:srgbClr val="002060"/>
                </a:solidFill>
                <a:latin typeface="DejaVu Serif"/>
                <a:cs typeface="DejaVu Serif"/>
              </a:rPr>
              <a:t>inputs </a:t>
            </a:r>
            <a:r>
              <a:rPr lang="en-US" sz="2400" spc="-125" dirty="0">
                <a:solidFill>
                  <a:srgbClr val="002060"/>
                </a:solidFill>
                <a:latin typeface="DejaVu Serif"/>
                <a:cs typeface="DejaVu Serif"/>
              </a:rPr>
              <a:t>and </a:t>
            </a:r>
            <a:r>
              <a:rPr lang="en-US" sz="2400" spc="-105" dirty="0">
                <a:solidFill>
                  <a:srgbClr val="002060"/>
                </a:solidFill>
                <a:latin typeface="DejaVu Serif"/>
                <a:cs typeface="DejaVu Serif"/>
              </a:rPr>
              <a:t>outputs </a:t>
            </a:r>
            <a:r>
              <a:rPr lang="en-US" sz="2400" spc="-80" dirty="0">
                <a:solidFill>
                  <a:srgbClr val="002060"/>
                </a:solidFill>
                <a:latin typeface="DejaVu Serif"/>
                <a:cs typeface="DejaVu Serif"/>
              </a:rPr>
              <a:t>that </a:t>
            </a:r>
            <a:r>
              <a:rPr lang="en-US" sz="2400" spc="-150" dirty="0">
                <a:solidFill>
                  <a:srgbClr val="002060"/>
                </a:solidFill>
                <a:latin typeface="DejaVu Serif"/>
                <a:cs typeface="DejaVu Serif"/>
              </a:rPr>
              <a:t>are </a:t>
            </a:r>
            <a:r>
              <a:rPr lang="en-US" sz="2400" spc="-120" dirty="0">
                <a:solidFill>
                  <a:srgbClr val="002060"/>
                </a:solidFill>
                <a:latin typeface="DejaVu Serif"/>
                <a:cs typeface="DejaVu Serif"/>
              </a:rPr>
              <a:t>very </a:t>
            </a:r>
            <a:r>
              <a:rPr lang="en-US" sz="2400" spc="-135" dirty="0">
                <a:solidFill>
                  <a:srgbClr val="002060"/>
                </a:solidFill>
                <a:latin typeface="DejaVu Serif"/>
                <a:cs typeface="DejaVu Serif"/>
              </a:rPr>
              <a:t>well developed </a:t>
            </a:r>
            <a:r>
              <a:rPr lang="en-US" sz="2400" spc="-125" dirty="0">
                <a:solidFill>
                  <a:srgbClr val="002060"/>
                </a:solidFill>
                <a:latin typeface="DejaVu Serif"/>
                <a:cs typeface="DejaVu Serif"/>
              </a:rPr>
              <a:t>and </a:t>
            </a:r>
            <a:r>
              <a:rPr lang="en-US" sz="2400" spc="-130" dirty="0">
                <a:solidFill>
                  <a:srgbClr val="002060"/>
                </a:solidFill>
                <a:latin typeface="DejaVu Serif"/>
                <a:cs typeface="DejaVu Serif"/>
              </a:rPr>
              <a:t>advanced. </a:t>
            </a:r>
            <a:r>
              <a:rPr lang="en-US" sz="2400" spc="-120" dirty="0">
                <a:solidFill>
                  <a:srgbClr val="002060"/>
                </a:solidFill>
                <a:latin typeface="DejaVu Serif"/>
                <a:cs typeface="DejaVu Serif"/>
              </a:rPr>
              <a:t>Cards </a:t>
            </a:r>
            <a:r>
              <a:rPr lang="en-US" sz="2400" spc="-140" dirty="0">
                <a:solidFill>
                  <a:srgbClr val="002060"/>
                </a:solidFill>
                <a:latin typeface="DejaVu Serif"/>
                <a:cs typeface="DejaVu Serif"/>
              </a:rPr>
              <a:t>can be  added </a:t>
            </a:r>
            <a:r>
              <a:rPr lang="en-US" sz="2400" spc="-80" dirty="0">
                <a:solidFill>
                  <a:srgbClr val="002060"/>
                </a:solidFill>
                <a:latin typeface="DejaVu Serif"/>
                <a:cs typeface="DejaVu Serif"/>
              </a:rPr>
              <a:t>that </a:t>
            </a:r>
            <a:r>
              <a:rPr lang="en-US" sz="2400" spc="-120" dirty="0">
                <a:solidFill>
                  <a:srgbClr val="002060"/>
                </a:solidFill>
                <a:latin typeface="DejaVu Serif"/>
                <a:cs typeface="DejaVu Serif"/>
              </a:rPr>
              <a:t>include </a:t>
            </a:r>
            <a:r>
              <a:rPr lang="en-US" sz="2400" spc="-125" dirty="0">
                <a:solidFill>
                  <a:srgbClr val="002060"/>
                </a:solidFill>
                <a:latin typeface="DejaVu Serif"/>
                <a:cs typeface="DejaVu Serif"/>
              </a:rPr>
              <a:t>high </a:t>
            </a:r>
            <a:r>
              <a:rPr lang="en-US" sz="2400" spc="-150" dirty="0">
                <a:solidFill>
                  <a:srgbClr val="002060"/>
                </a:solidFill>
                <a:latin typeface="DejaVu Serif"/>
                <a:cs typeface="DejaVu Serif"/>
              </a:rPr>
              <a:t>speed </a:t>
            </a:r>
            <a:r>
              <a:rPr lang="en-US" sz="2400" spc="-125" dirty="0">
                <a:solidFill>
                  <a:srgbClr val="002060"/>
                </a:solidFill>
                <a:latin typeface="DejaVu Serif"/>
                <a:cs typeface="DejaVu Serif"/>
              </a:rPr>
              <a:t>counters, </a:t>
            </a:r>
            <a:r>
              <a:rPr lang="en-US" sz="2400" spc="-45" dirty="0">
                <a:solidFill>
                  <a:srgbClr val="002060"/>
                </a:solidFill>
                <a:latin typeface="DejaVu Serif"/>
                <a:cs typeface="DejaVu Serif"/>
              </a:rPr>
              <a:t>PID </a:t>
            </a:r>
            <a:r>
              <a:rPr lang="en-US" sz="2400" spc="-125" dirty="0">
                <a:solidFill>
                  <a:srgbClr val="002060"/>
                </a:solidFill>
                <a:latin typeface="DejaVu Serif"/>
                <a:cs typeface="DejaVu Serif"/>
              </a:rPr>
              <a:t>controllers and various </a:t>
            </a:r>
            <a:r>
              <a:rPr lang="en-US" sz="2400" spc="-155" dirty="0">
                <a:solidFill>
                  <a:srgbClr val="002060"/>
                </a:solidFill>
                <a:latin typeface="DejaVu Serif"/>
                <a:cs typeface="DejaVu Serif"/>
              </a:rPr>
              <a:t>means </a:t>
            </a:r>
            <a:r>
              <a:rPr lang="en-US" sz="2400" spc="-114" dirty="0">
                <a:solidFill>
                  <a:srgbClr val="002060"/>
                </a:solidFill>
                <a:latin typeface="DejaVu Serif"/>
                <a:cs typeface="DejaVu Serif"/>
              </a:rPr>
              <a:t>of </a:t>
            </a:r>
            <a:r>
              <a:rPr lang="en-US" sz="2400" spc="-135" dirty="0">
                <a:solidFill>
                  <a:srgbClr val="002060"/>
                </a:solidFill>
                <a:latin typeface="DejaVu Serif"/>
                <a:cs typeface="DejaVu Serif"/>
              </a:rPr>
              <a:t>commu</a:t>
            </a:r>
            <a:r>
              <a:rPr lang="en-US" sz="2400" spc="-105" dirty="0">
                <a:solidFill>
                  <a:srgbClr val="002060"/>
                </a:solidFill>
                <a:latin typeface="DejaVu Serif"/>
                <a:cs typeface="DejaVu Serif"/>
              </a:rPr>
              <a:t>nication </a:t>
            </a:r>
            <a:r>
              <a:rPr lang="en-US" sz="2400" spc="-95" dirty="0">
                <a:solidFill>
                  <a:srgbClr val="002060"/>
                </a:solidFill>
                <a:latin typeface="DejaVu Serif"/>
                <a:cs typeface="DejaVu Serif"/>
              </a:rPr>
              <a:t>(e.g., </a:t>
            </a:r>
            <a:r>
              <a:rPr lang="en-US" sz="2400" spc="-105" dirty="0">
                <a:solidFill>
                  <a:srgbClr val="002060"/>
                </a:solidFill>
                <a:latin typeface="DejaVu Serif"/>
                <a:cs typeface="DejaVu Serif"/>
              </a:rPr>
              <a:t>Ethernet, </a:t>
            </a:r>
            <a:r>
              <a:rPr lang="en-US" sz="2400" spc="-120" dirty="0">
                <a:solidFill>
                  <a:srgbClr val="002060"/>
                </a:solidFill>
                <a:latin typeface="DejaVu Serif"/>
                <a:cs typeface="DejaVu Serif"/>
              </a:rPr>
              <a:t>serial </a:t>
            </a:r>
            <a:r>
              <a:rPr lang="en-US" sz="2400" spc="-20" dirty="0">
                <a:solidFill>
                  <a:srgbClr val="002060"/>
                </a:solidFill>
                <a:latin typeface="DejaVu Serif"/>
                <a:cs typeface="DejaVu Serif"/>
              </a:rPr>
              <a:t>i/o). </a:t>
            </a:r>
            <a:r>
              <a:rPr lang="en-US" sz="2400" spc="-105" dirty="0">
                <a:solidFill>
                  <a:srgbClr val="002060"/>
                </a:solidFill>
                <a:latin typeface="DejaVu Serif"/>
                <a:cs typeface="DejaVu Serif"/>
              </a:rPr>
              <a:t>Inputs </a:t>
            </a:r>
            <a:r>
              <a:rPr lang="en-US" sz="2400" spc="-125" dirty="0">
                <a:solidFill>
                  <a:srgbClr val="002060"/>
                </a:solidFill>
                <a:latin typeface="DejaVu Serif"/>
                <a:cs typeface="DejaVu Serif"/>
              </a:rPr>
              <a:t>and </a:t>
            </a:r>
            <a:r>
              <a:rPr lang="en-US" sz="2400" spc="-105" dirty="0">
                <a:solidFill>
                  <a:srgbClr val="002060"/>
                </a:solidFill>
                <a:latin typeface="DejaVu Serif"/>
                <a:cs typeface="DejaVu Serif"/>
              </a:rPr>
              <a:t>outputs </a:t>
            </a:r>
            <a:r>
              <a:rPr lang="en-US" sz="2400" spc="-140" dirty="0">
                <a:solidFill>
                  <a:srgbClr val="002060"/>
                </a:solidFill>
                <a:latin typeface="DejaVu Serif"/>
                <a:cs typeface="DejaVu Serif"/>
              </a:rPr>
              <a:t>can </a:t>
            </a:r>
            <a:r>
              <a:rPr lang="en-US" sz="2400" spc="-125" dirty="0">
                <a:solidFill>
                  <a:srgbClr val="002060"/>
                </a:solidFill>
                <a:latin typeface="DejaVu Serif"/>
                <a:cs typeface="DejaVu Serif"/>
              </a:rPr>
              <a:t>also </a:t>
            </a:r>
            <a:r>
              <a:rPr lang="en-US" sz="2400" spc="-140" dirty="0">
                <a:solidFill>
                  <a:srgbClr val="002060"/>
                </a:solidFill>
                <a:latin typeface="DejaVu Serif"/>
                <a:cs typeface="DejaVu Serif"/>
              </a:rPr>
              <a:t>be </a:t>
            </a:r>
            <a:r>
              <a:rPr lang="en-US" sz="2400" spc="-125" dirty="0">
                <a:solidFill>
                  <a:srgbClr val="002060"/>
                </a:solidFill>
                <a:latin typeface="DejaVu Serif"/>
                <a:cs typeface="DejaVu Serif"/>
              </a:rPr>
              <a:t>protected </a:t>
            </a:r>
            <a:r>
              <a:rPr lang="en-US" sz="2400" spc="-120" dirty="0">
                <a:solidFill>
                  <a:srgbClr val="002060"/>
                </a:solidFill>
                <a:latin typeface="DejaVu Serif"/>
                <a:cs typeface="DejaVu Serif"/>
              </a:rPr>
              <a:t>against  </a:t>
            </a:r>
            <a:r>
              <a:rPr lang="en-US" sz="2400" spc="-114" dirty="0">
                <a:solidFill>
                  <a:srgbClr val="002060"/>
                </a:solidFill>
                <a:latin typeface="DejaVu Serif"/>
                <a:cs typeface="DejaVu Serif"/>
              </a:rPr>
              <a:t>short </a:t>
            </a:r>
            <a:r>
              <a:rPr lang="en-US" sz="2400" spc="-100" dirty="0">
                <a:solidFill>
                  <a:srgbClr val="002060"/>
                </a:solidFill>
                <a:latin typeface="DejaVu Serif"/>
                <a:cs typeface="DejaVu Serif"/>
              </a:rPr>
              <a:t>circuit </a:t>
            </a:r>
            <a:r>
              <a:rPr lang="en-US" sz="2400" spc="-125" dirty="0">
                <a:solidFill>
                  <a:srgbClr val="002060"/>
                </a:solidFill>
                <a:latin typeface="DejaVu Serif"/>
                <a:cs typeface="DejaVu Serif"/>
              </a:rPr>
              <a:t>and </a:t>
            </a:r>
            <a:r>
              <a:rPr lang="en-US" sz="2400" spc="-140" dirty="0">
                <a:solidFill>
                  <a:srgbClr val="002060"/>
                </a:solidFill>
                <a:latin typeface="DejaVu Serif"/>
                <a:cs typeface="DejaVu Serif"/>
              </a:rPr>
              <a:t>can </a:t>
            </a:r>
            <a:r>
              <a:rPr lang="en-US" sz="2400" spc="-125" dirty="0">
                <a:solidFill>
                  <a:srgbClr val="002060"/>
                </a:solidFill>
                <a:latin typeface="DejaVu Serif"/>
                <a:cs typeface="DejaVu Serif"/>
              </a:rPr>
              <a:t>also </a:t>
            </a:r>
            <a:r>
              <a:rPr lang="en-US" sz="2400" spc="-140" dirty="0">
                <a:solidFill>
                  <a:srgbClr val="002060"/>
                </a:solidFill>
                <a:latin typeface="DejaVu Serif"/>
                <a:cs typeface="DejaVu Serif"/>
              </a:rPr>
              <a:t>be </a:t>
            </a:r>
            <a:r>
              <a:rPr lang="en-US" sz="2400" spc="-100" dirty="0" err="1">
                <a:solidFill>
                  <a:srgbClr val="002060"/>
                </a:solidFill>
                <a:latin typeface="DejaVu Serif"/>
                <a:cs typeface="DejaVu Serif"/>
              </a:rPr>
              <a:t>opto</a:t>
            </a:r>
            <a:r>
              <a:rPr lang="en-US" sz="2400" spc="-100" dirty="0">
                <a:solidFill>
                  <a:srgbClr val="002060"/>
                </a:solidFill>
                <a:latin typeface="DejaVu Serif"/>
                <a:cs typeface="DejaVu Serif"/>
              </a:rPr>
              <a:t>-isolated. </a:t>
            </a:r>
            <a:r>
              <a:rPr lang="en-US" sz="2400" spc="-80" dirty="0">
                <a:solidFill>
                  <a:srgbClr val="002060"/>
                </a:solidFill>
                <a:latin typeface="DejaVu Serif"/>
                <a:cs typeface="DejaVu Serif"/>
              </a:rPr>
              <a:t>PLCs </a:t>
            </a:r>
            <a:r>
              <a:rPr lang="en-US" sz="2400" spc="-95" dirty="0">
                <a:solidFill>
                  <a:srgbClr val="002060"/>
                </a:solidFill>
                <a:latin typeface="DejaVu Serif"/>
                <a:cs typeface="DejaVu Serif"/>
              </a:rPr>
              <a:t>in </a:t>
            </a:r>
            <a:r>
              <a:rPr lang="en-US" sz="2400" spc="-145" dirty="0">
                <a:solidFill>
                  <a:srgbClr val="002060"/>
                </a:solidFill>
                <a:latin typeface="DejaVu Serif"/>
                <a:cs typeface="DejaVu Serif"/>
              </a:rPr>
              <a:t>general </a:t>
            </a:r>
            <a:r>
              <a:rPr lang="en-US" sz="2400" spc="-150" dirty="0">
                <a:solidFill>
                  <a:srgbClr val="002060"/>
                </a:solidFill>
                <a:latin typeface="DejaVu Serif"/>
                <a:cs typeface="DejaVu Serif"/>
              </a:rPr>
              <a:t>are </a:t>
            </a:r>
            <a:r>
              <a:rPr lang="en-US" sz="2400" spc="-120" dirty="0">
                <a:solidFill>
                  <a:srgbClr val="002060"/>
                </a:solidFill>
                <a:latin typeface="DejaVu Serif"/>
                <a:cs typeface="DejaVu Serif"/>
              </a:rPr>
              <a:t>very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for </a:t>
            </a:r>
            <a:r>
              <a:rPr lang="en-US" sz="2400" spc="-120" dirty="0">
                <a:solidFill>
                  <a:srgbClr val="002060"/>
                </a:solidFill>
                <a:latin typeface="DejaVu Serif"/>
                <a:cs typeface="DejaVu Serif"/>
              </a:rPr>
              <a:t>tough  </a:t>
            </a:r>
            <a:r>
              <a:rPr lang="en-US" sz="2400" spc="-100" dirty="0">
                <a:solidFill>
                  <a:srgbClr val="002060"/>
                </a:solidFill>
                <a:latin typeface="DejaVu Serif"/>
                <a:cs typeface="DejaVu Serif"/>
              </a:rPr>
              <a:t>industrial</a:t>
            </a:r>
            <a:r>
              <a:rPr lang="en-US" sz="2400" dirty="0">
                <a:solidFill>
                  <a:srgbClr val="002060"/>
                </a:solidFill>
                <a:latin typeface="DejaVu Serif"/>
                <a:cs typeface="DejaVu Serif"/>
              </a:rPr>
              <a:t> </a:t>
            </a:r>
            <a:r>
              <a:rPr lang="en-US" sz="2400" spc="-125" dirty="0">
                <a:solidFill>
                  <a:srgbClr val="002060"/>
                </a:solidFill>
                <a:latin typeface="DejaVu Serif"/>
                <a:cs typeface="DejaVu Serif"/>
              </a:rPr>
              <a:t>environments.</a:t>
            </a:r>
          </a:p>
          <a:p>
            <a:pPr marL="727075" marR="5080" indent="-342900" algn="just">
              <a:lnSpc>
                <a:spcPct val="124500"/>
              </a:lnSpc>
              <a:buFont typeface="Arial" panose="020B0604020202020204" pitchFamily="34" charset="0"/>
              <a:buChar char="•"/>
            </a:pPr>
            <a:endParaRPr lang="en-US" sz="2400" spc="-95" dirty="0">
              <a:solidFill>
                <a:srgbClr val="002060"/>
              </a:solidFill>
              <a:latin typeface="DejaVu Serif"/>
              <a:cs typeface="DejaVu Serif"/>
            </a:endParaRPr>
          </a:p>
          <a:p>
            <a:pPr marL="727075" marR="5080"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55" dirty="0">
                <a:solidFill>
                  <a:srgbClr val="002060"/>
                </a:solidFill>
                <a:latin typeface="DejaVu Serif"/>
                <a:cs typeface="DejaVu Serif"/>
              </a:rPr>
              <a:t>PLC </a:t>
            </a:r>
            <a:r>
              <a:rPr lang="en-US" sz="2400" spc="-110" dirty="0">
                <a:solidFill>
                  <a:srgbClr val="002060"/>
                </a:solidFill>
                <a:latin typeface="DejaVu Serif"/>
                <a:cs typeface="DejaVu Serif"/>
              </a:rPr>
              <a:t>is </a:t>
            </a:r>
            <a:r>
              <a:rPr lang="en-US" sz="2400" spc="-100" dirty="0">
                <a:solidFill>
                  <a:srgbClr val="002060"/>
                </a:solidFill>
                <a:latin typeface="DejaVu Serif"/>
                <a:cs typeface="DejaVu Serif"/>
              </a:rPr>
              <a:t>not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for </a:t>
            </a:r>
            <a:r>
              <a:rPr lang="en-US" sz="2400" spc="-120" dirty="0">
                <a:solidFill>
                  <a:srgbClr val="002060"/>
                </a:solidFill>
                <a:latin typeface="DejaVu Serif"/>
                <a:cs typeface="DejaVu Serif"/>
              </a:rPr>
              <a:t>any signal </a:t>
            </a:r>
            <a:r>
              <a:rPr lang="en-US" sz="2400" spc="-130" dirty="0">
                <a:solidFill>
                  <a:srgbClr val="002060"/>
                </a:solidFill>
                <a:latin typeface="DejaVu Serif"/>
                <a:cs typeface="DejaVu Serif"/>
              </a:rPr>
              <a:t>processing, </a:t>
            </a:r>
            <a:r>
              <a:rPr lang="en-US" sz="2400" spc="-125" dirty="0">
                <a:solidFill>
                  <a:srgbClr val="002060"/>
                </a:solidFill>
                <a:latin typeface="DejaVu Serif"/>
                <a:cs typeface="DejaVu Serif"/>
              </a:rPr>
              <a:t>and </a:t>
            </a:r>
            <a:r>
              <a:rPr lang="en-US" sz="2400" spc="-120" dirty="0">
                <a:solidFill>
                  <a:srgbClr val="002060"/>
                </a:solidFill>
                <a:latin typeface="DejaVu Serif"/>
                <a:cs typeface="DejaVu Serif"/>
              </a:rPr>
              <a:t>thus </a:t>
            </a:r>
            <a:r>
              <a:rPr lang="en-US" sz="2400" spc="-114" dirty="0">
                <a:solidFill>
                  <a:srgbClr val="002060"/>
                </a:solidFill>
                <a:latin typeface="DejaVu Serif"/>
                <a:cs typeface="DejaVu Serif"/>
              </a:rPr>
              <a:t>the </a:t>
            </a:r>
            <a:r>
              <a:rPr lang="en-US" sz="2400" spc="-55" dirty="0">
                <a:solidFill>
                  <a:srgbClr val="002060"/>
                </a:solidFill>
                <a:latin typeface="DejaVu Serif"/>
                <a:cs typeface="DejaVu Serif"/>
              </a:rPr>
              <a:t>PLC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usually </a:t>
            </a:r>
            <a:r>
              <a:rPr lang="en-US" sz="2400" spc="-100" dirty="0">
                <a:solidFill>
                  <a:srgbClr val="002060"/>
                </a:solidFill>
                <a:latin typeface="DejaVu Serif"/>
                <a:cs typeface="DejaVu Serif"/>
              </a:rPr>
              <a:t>only  </a:t>
            </a:r>
            <a:r>
              <a:rPr lang="en-US" sz="2400" spc="-150" dirty="0">
                <a:solidFill>
                  <a:srgbClr val="002060"/>
                </a:solidFill>
                <a:latin typeface="DejaVu Serif"/>
                <a:cs typeface="DejaVu Serif"/>
              </a:rPr>
              <a:t>used </a:t>
            </a:r>
            <a:r>
              <a:rPr lang="en-US" sz="2400" spc="-114" dirty="0">
                <a:solidFill>
                  <a:srgbClr val="002060"/>
                </a:solidFill>
                <a:latin typeface="DejaVu Serif"/>
                <a:cs typeface="DejaVu Serif"/>
              </a:rPr>
              <a:t>for </a:t>
            </a:r>
            <a:r>
              <a:rPr lang="en-US" sz="2400" spc="-125" dirty="0">
                <a:solidFill>
                  <a:srgbClr val="002060"/>
                </a:solidFill>
                <a:latin typeface="DejaVu Serif"/>
                <a:cs typeface="DejaVu Serif"/>
              </a:rPr>
              <a:t>simple </a:t>
            </a:r>
            <a:r>
              <a:rPr lang="en-US" sz="2400" spc="-120" dirty="0">
                <a:solidFill>
                  <a:srgbClr val="002060"/>
                </a:solidFill>
                <a:latin typeface="DejaVu Serif"/>
                <a:cs typeface="DejaVu Serif"/>
              </a:rPr>
              <a:t>logic </a:t>
            </a:r>
            <a:r>
              <a:rPr lang="en-US" sz="2400" spc="-140" dirty="0">
                <a:solidFill>
                  <a:srgbClr val="002060"/>
                </a:solidFill>
                <a:latin typeface="DejaVu Serif"/>
                <a:cs typeface="DejaVu Serif"/>
              </a:rPr>
              <a:t>processing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replace </a:t>
            </a:r>
            <a:r>
              <a:rPr lang="en-US" sz="2400" spc="-110" dirty="0">
                <a:solidFill>
                  <a:srgbClr val="002060"/>
                </a:solidFill>
                <a:latin typeface="DejaVu Serif"/>
                <a:cs typeface="DejaVu Serif"/>
              </a:rPr>
              <a:t>old </a:t>
            </a:r>
            <a:r>
              <a:rPr lang="en-US" sz="2400" spc="-120" dirty="0">
                <a:solidFill>
                  <a:srgbClr val="002060"/>
                </a:solidFill>
                <a:latin typeface="DejaVu Serif"/>
                <a:cs typeface="DejaVu Serif"/>
              </a:rPr>
              <a:t>relay</a:t>
            </a:r>
            <a:r>
              <a:rPr lang="en-US" sz="2400" spc="70" dirty="0">
                <a:solidFill>
                  <a:srgbClr val="002060"/>
                </a:solidFill>
                <a:latin typeface="DejaVu Serif"/>
                <a:cs typeface="DejaVu Serif"/>
              </a:rPr>
              <a:t> </a:t>
            </a:r>
            <a:r>
              <a:rPr lang="en-US" sz="2400" spc="-125" dirty="0">
                <a:solidFill>
                  <a:srgbClr val="002060"/>
                </a:solidFill>
                <a:latin typeface="DejaVu Serif"/>
                <a:cs typeface="DejaVu Serif"/>
              </a:rPr>
              <a:t>systems.</a:t>
            </a:r>
          </a:p>
          <a:p>
            <a:pPr marL="727075" marR="5715" indent="-342900" algn="just">
              <a:lnSpc>
                <a:spcPct val="124500"/>
              </a:lnSpc>
              <a:buFont typeface="Arial" panose="020B0604020202020204" pitchFamily="34" charset="0"/>
              <a:buChar char="•"/>
            </a:pPr>
            <a:endParaRPr lang="en-US" sz="2400" dirty="0">
              <a:latin typeface="DejaVu Serif"/>
              <a:cs typeface="DejaVu Serif"/>
            </a:endParaRPr>
          </a:p>
          <a:p>
            <a:pPr marL="536575" lvl="2" indent="-342900" algn="just">
              <a:lnSpc>
                <a:spcPct val="100000"/>
              </a:lnSpc>
              <a:buFont typeface="Arial" panose="020B0604020202020204" pitchFamily="34" charset="0"/>
              <a:buChar char="•"/>
              <a:tabLst>
                <a:tab pos="384810" algn="l"/>
              </a:tabLst>
            </a:pPr>
            <a:endParaRPr lang="en-US" sz="2400" dirty="0">
              <a:latin typeface="DejaVu Serif"/>
              <a:cs typeface="DejaVu Serif"/>
            </a:endParaRPr>
          </a:p>
        </p:txBody>
      </p:sp>
      <p:sp>
        <p:nvSpPr>
          <p:cNvPr id="4" name="Title 1"/>
          <p:cNvSpPr txBox="1">
            <a:spLocks/>
          </p:cNvSpPr>
          <p:nvPr/>
        </p:nvSpPr>
        <p:spPr>
          <a:xfrm>
            <a:off x="0" y="0"/>
            <a:ext cx="10058400" cy="79813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44967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Rectangle 2"/>
          <p:cNvSpPr/>
          <p:nvPr/>
        </p:nvSpPr>
        <p:spPr>
          <a:xfrm>
            <a:off x="337898" y="1238634"/>
            <a:ext cx="11178988" cy="3751476"/>
          </a:xfrm>
          <a:prstGeom prst="rect">
            <a:avLst/>
          </a:prstGeom>
        </p:spPr>
        <p:txBody>
          <a:bodyPr wrap="square">
            <a:spAutoFit/>
          </a:bodyPr>
          <a:lstStyle/>
          <a:p>
            <a:pPr marL="727075" marR="5715" indent="-342900" algn="just">
              <a:lnSpc>
                <a:spcPct val="124500"/>
              </a:lnSpc>
              <a:buFont typeface="Arial" panose="020B0604020202020204" pitchFamily="34" charset="0"/>
              <a:buChar char="•"/>
            </a:pPr>
            <a:r>
              <a:rPr lang="en-US" sz="2400" spc="-75" dirty="0">
                <a:solidFill>
                  <a:srgbClr val="002060"/>
                </a:solidFill>
                <a:latin typeface="DejaVu Serif"/>
                <a:cs typeface="DejaVu Serif"/>
              </a:rPr>
              <a:t>As </a:t>
            </a:r>
            <a:r>
              <a:rPr lang="en-US" sz="2400" spc="-140" dirty="0">
                <a:solidFill>
                  <a:srgbClr val="002060"/>
                </a:solidFill>
                <a:latin typeface="DejaVu Serif"/>
                <a:cs typeface="DejaVu Serif"/>
              </a:rPr>
              <a:t>opposed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microprocessors </a:t>
            </a:r>
            <a:r>
              <a:rPr lang="en-US" sz="2400" spc="-125" dirty="0">
                <a:solidFill>
                  <a:srgbClr val="002060"/>
                </a:solidFill>
                <a:latin typeface="DejaVu Serif"/>
                <a:cs typeface="DejaVu Serif"/>
              </a:rPr>
              <a:t>and </a:t>
            </a:r>
            <a:r>
              <a:rPr lang="en-US" sz="2400" spc="-120" dirty="0">
                <a:solidFill>
                  <a:srgbClr val="002060"/>
                </a:solidFill>
                <a:latin typeface="DejaVu Serif"/>
                <a:cs typeface="DejaVu Serif"/>
              </a:rPr>
              <a:t>microcontrollers, </a:t>
            </a:r>
            <a:r>
              <a:rPr lang="en-US" sz="2400" spc="-80" dirty="0">
                <a:solidFill>
                  <a:srgbClr val="002060"/>
                </a:solidFill>
                <a:latin typeface="DejaVu Serif"/>
                <a:cs typeface="DejaVu Serif"/>
              </a:rPr>
              <a:t>PLCs </a:t>
            </a:r>
            <a:r>
              <a:rPr lang="en-US" sz="2400" spc="-145" dirty="0">
                <a:solidFill>
                  <a:srgbClr val="002060"/>
                </a:solidFill>
                <a:latin typeface="DejaVu Serif"/>
                <a:cs typeface="DejaVu Serif"/>
              </a:rPr>
              <a:t>have </a:t>
            </a:r>
            <a:r>
              <a:rPr lang="en-US" sz="2400" spc="-125" dirty="0">
                <a:solidFill>
                  <a:srgbClr val="002060"/>
                </a:solidFill>
                <a:latin typeface="DejaVu Serif"/>
                <a:cs typeface="DejaVu Serif"/>
              </a:rPr>
              <a:t>ready </a:t>
            </a:r>
            <a:r>
              <a:rPr lang="en-US" sz="2400" spc="-145" dirty="0">
                <a:solidFill>
                  <a:srgbClr val="002060"/>
                </a:solidFill>
                <a:latin typeface="DejaVu Serif"/>
                <a:cs typeface="DejaVu Serif"/>
              </a:rPr>
              <a:t>designed </a:t>
            </a:r>
            <a:r>
              <a:rPr lang="en-US" sz="2400" spc="-95" dirty="0">
                <a:solidFill>
                  <a:srgbClr val="002060"/>
                </a:solidFill>
                <a:latin typeface="DejaVu Serif"/>
                <a:cs typeface="DejaVu Serif"/>
              </a:rPr>
              <a:t>input  </a:t>
            </a:r>
            <a:r>
              <a:rPr lang="en-US" sz="2400" spc="-125" dirty="0">
                <a:solidFill>
                  <a:srgbClr val="002060"/>
                </a:solidFill>
                <a:latin typeface="DejaVu Serif"/>
                <a:cs typeface="DejaVu Serif"/>
              </a:rPr>
              <a:t>and </a:t>
            </a:r>
            <a:r>
              <a:rPr lang="en-US" sz="2400" spc="-95" dirty="0">
                <a:solidFill>
                  <a:srgbClr val="002060"/>
                </a:solidFill>
                <a:latin typeface="DejaVu Serif"/>
                <a:cs typeface="DejaVu Serif"/>
              </a:rPr>
              <a:t>output </a:t>
            </a:r>
            <a:r>
              <a:rPr lang="en-US" sz="2400" spc="-125" dirty="0">
                <a:solidFill>
                  <a:srgbClr val="002060"/>
                </a:solidFill>
                <a:latin typeface="DejaVu Serif"/>
                <a:cs typeface="DejaVu Serif"/>
              </a:rPr>
              <a:t>interfaces. </a:t>
            </a:r>
            <a:r>
              <a:rPr lang="en-US" sz="2400" spc="-90" dirty="0">
                <a:solidFill>
                  <a:srgbClr val="002060"/>
                </a:solidFill>
                <a:latin typeface="DejaVu Serif"/>
                <a:cs typeface="DejaVu Serif"/>
              </a:rPr>
              <a:t>Their inputs and outputs are more resilient to electromagnetic interference (and in many cases protected against misuse or human error). PLCs are also more robust than microcontrollers and microprocessors and much easier to program.</a:t>
            </a:r>
          </a:p>
          <a:p>
            <a:pPr marL="727075" marR="5715" indent="-342900" algn="just">
              <a:lnSpc>
                <a:spcPct val="124500"/>
              </a:lnSpc>
              <a:buFont typeface="Arial" panose="020B0604020202020204" pitchFamily="34" charset="0"/>
              <a:buChar char="•"/>
            </a:pPr>
            <a:endParaRPr lang="en-US" sz="2400" spc="-9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130" dirty="0">
                <a:solidFill>
                  <a:srgbClr val="002060"/>
                </a:solidFill>
                <a:latin typeface="DejaVu Serif"/>
                <a:cs typeface="DejaVu Serif"/>
              </a:rPr>
              <a:t>disadvantages </a:t>
            </a:r>
            <a:r>
              <a:rPr lang="en-US" sz="2400" spc="-114" dirty="0">
                <a:solidFill>
                  <a:srgbClr val="002060"/>
                </a:solidFill>
                <a:latin typeface="DejaVu Serif"/>
                <a:cs typeface="DejaVu Serif"/>
              </a:rPr>
              <a:t>of </a:t>
            </a:r>
            <a:r>
              <a:rPr lang="en-US" sz="2400" spc="-80" dirty="0">
                <a:solidFill>
                  <a:srgbClr val="002060"/>
                </a:solidFill>
                <a:latin typeface="DejaVu Serif"/>
                <a:cs typeface="DejaVu Serif"/>
              </a:rPr>
              <a:t>PLCs </a:t>
            </a:r>
            <a:r>
              <a:rPr lang="en-US" sz="2400" spc="-150" dirty="0">
                <a:solidFill>
                  <a:srgbClr val="002060"/>
                </a:solidFill>
                <a:latin typeface="DejaVu Serif"/>
                <a:cs typeface="DejaVu Serif"/>
              </a:rPr>
              <a:t>are </a:t>
            </a:r>
            <a:r>
              <a:rPr lang="en-US" sz="2400" spc="-80" dirty="0">
                <a:solidFill>
                  <a:srgbClr val="002060"/>
                </a:solidFill>
                <a:latin typeface="DejaVu Serif"/>
                <a:cs typeface="DejaVu Serif"/>
              </a:rPr>
              <a:t>that </a:t>
            </a:r>
            <a:r>
              <a:rPr lang="en-US" sz="2400" spc="-105" dirty="0">
                <a:solidFill>
                  <a:srgbClr val="002060"/>
                </a:solidFill>
                <a:latin typeface="DejaVu Serif"/>
                <a:cs typeface="DejaVu Serif"/>
              </a:rPr>
              <a:t>they </a:t>
            </a:r>
            <a:r>
              <a:rPr lang="en-US" sz="2400" spc="-150" dirty="0">
                <a:solidFill>
                  <a:srgbClr val="002060"/>
                </a:solidFill>
                <a:latin typeface="DejaVu Serif"/>
                <a:cs typeface="DejaVu Serif"/>
              </a:rPr>
              <a:t>are </a:t>
            </a:r>
            <a:r>
              <a:rPr lang="en-US" sz="2400" spc="-100" dirty="0">
                <a:solidFill>
                  <a:srgbClr val="002060"/>
                </a:solidFill>
                <a:latin typeface="DejaVu Serif"/>
                <a:cs typeface="DejaVu Serif"/>
              </a:rPr>
              <a:t>relatively </a:t>
            </a:r>
            <a:r>
              <a:rPr lang="en-US" sz="2400" spc="-145" dirty="0">
                <a:solidFill>
                  <a:srgbClr val="002060"/>
                </a:solidFill>
                <a:latin typeface="DejaVu Serif"/>
                <a:cs typeface="DejaVu Serif"/>
              </a:rPr>
              <a:t>slow </a:t>
            </a:r>
            <a:r>
              <a:rPr lang="en-US" sz="2400" spc="-130" dirty="0">
                <a:solidFill>
                  <a:srgbClr val="002060"/>
                </a:solidFill>
                <a:latin typeface="DejaVu Serif"/>
                <a:cs typeface="DejaVu Serif"/>
              </a:rPr>
              <a:t>(compared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Microcontrollers/Microprocessors,</a:t>
            </a:r>
            <a:r>
              <a:rPr lang="en-US" sz="2400" spc="5" dirty="0">
                <a:solidFill>
                  <a:srgbClr val="002060"/>
                </a:solidFill>
                <a:latin typeface="DejaVu Serif"/>
                <a:cs typeface="DejaVu Serif"/>
              </a:rPr>
              <a:t> </a:t>
            </a:r>
            <a:r>
              <a:rPr lang="en-US" sz="2400" spc="-105" dirty="0">
                <a:solidFill>
                  <a:srgbClr val="002060"/>
                </a:solidFill>
                <a:latin typeface="DejaVu Serif"/>
                <a:cs typeface="DejaVu Serif"/>
              </a:rPr>
              <a:t>they</a:t>
            </a:r>
            <a:r>
              <a:rPr lang="en-US" sz="2400" spc="15" dirty="0">
                <a:solidFill>
                  <a:srgbClr val="002060"/>
                </a:solidFill>
                <a:latin typeface="DejaVu Serif"/>
                <a:cs typeface="DejaVu Serif"/>
              </a:rPr>
              <a:t> </a:t>
            </a:r>
            <a:r>
              <a:rPr lang="en-US" sz="2400" spc="-125" dirty="0">
                <a:solidFill>
                  <a:srgbClr val="002060"/>
                </a:solidFill>
                <a:latin typeface="DejaVu Serif"/>
                <a:cs typeface="DejaVu Serif"/>
              </a:rPr>
              <a:t>take</a:t>
            </a:r>
            <a:r>
              <a:rPr lang="en-US" sz="2400" spc="10" dirty="0">
                <a:solidFill>
                  <a:srgbClr val="002060"/>
                </a:solidFill>
                <a:latin typeface="DejaVu Serif"/>
                <a:cs typeface="DejaVu Serif"/>
              </a:rPr>
              <a:t> </a:t>
            </a:r>
            <a:r>
              <a:rPr lang="en-US" sz="2400" spc="-125" dirty="0">
                <a:solidFill>
                  <a:srgbClr val="002060"/>
                </a:solidFill>
                <a:latin typeface="DejaVu Serif"/>
                <a:cs typeface="DejaVu Serif"/>
              </a:rPr>
              <a:t>up</a:t>
            </a:r>
            <a:r>
              <a:rPr lang="en-US" sz="2400" spc="10" dirty="0">
                <a:solidFill>
                  <a:srgbClr val="002060"/>
                </a:solidFill>
                <a:latin typeface="DejaVu Serif"/>
                <a:cs typeface="DejaVu Serif"/>
              </a:rPr>
              <a:t> </a:t>
            </a:r>
            <a:r>
              <a:rPr lang="en-US" sz="2400" spc="-155" dirty="0">
                <a:solidFill>
                  <a:srgbClr val="002060"/>
                </a:solidFill>
                <a:latin typeface="DejaVu Serif"/>
                <a:cs typeface="DejaVu Serif"/>
              </a:rPr>
              <a:t>more</a:t>
            </a:r>
            <a:r>
              <a:rPr lang="en-US" sz="2400" spc="10" dirty="0">
                <a:solidFill>
                  <a:srgbClr val="002060"/>
                </a:solidFill>
                <a:latin typeface="DejaVu Serif"/>
                <a:cs typeface="DejaVu Serif"/>
              </a:rPr>
              <a:t> </a:t>
            </a:r>
            <a:r>
              <a:rPr lang="en-US" sz="2400" spc="-150" dirty="0">
                <a:solidFill>
                  <a:srgbClr val="002060"/>
                </a:solidFill>
                <a:latin typeface="DejaVu Serif"/>
                <a:cs typeface="DejaVu Serif"/>
              </a:rPr>
              <a:t>space</a:t>
            </a:r>
            <a:r>
              <a:rPr lang="en-US" sz="2400" spc="10" dirty="0">
                <a:solidFill>
                  <a:srgbClr val="002060"/>
                </a:solidFill>
                <a:latin typeface="DejaVu Serif"/>
                <a:cs typeface="DejaVu Serif"/>
              </a:rPr>
              <a:t> </a:t>
            </a:r>
            <a:r>
              <a:rPr lang="en-US" sz="2400" spc="-125" dirty="0">
                <a:solidFill>
                  <a:srgbClr val="002060"/>
                </a:solidFill>
                <a:latin typeface="DejaVu Serif"/>
                <a:cs typeface="DejaVu Serif"/>
              </a:rPr>
              <a:t>and</a:t>
            </a:r>
            <a:r>
              <a:rPr lang="en-US" sz="2400" spc="10" dirty="0">
                <a:solidFill>
                  <a:srgbClr val="002060"/>
                </a:solidFill>
                <a:latin typeface="DejaVu Serif"/>
                <a:cs typeface="DejaVu Serif"/>
              </a:rPr>
              <a:t> </a:t>
            </a:r>
            <a:r>
              <a:rPr lang="en-US" sz="2400" spc="-145" dirty="0">
                <a:solidFill>
                  <a:srgbClr val="002060"/>
                </a:solidFill>
                <a:latin typeface="DejaVu Serif"/>
                <a:cs typeface="DejaVu Serif"/>
              </a:rPr>
              <a:t>have</a:t>
            </a:r>
            <a:r>
              <a:rPr lang="en-US" sz="2400" spc="10" dirty="0">
                <a:solidFill>
                  <a:srgbClr val="002060"/>
                </a:solidFill>
                <a:latin typeface="DejaVu Serif"/>
                <a:cs typeface="DejaVu Serif"/>
              </a:rPr>
              <a:t> </a:t>
            </a:r>
            <a:r>
              <a:rPr lang="en-US" sz="2400" spc="-135" dirty="0">
                <a:solidFill>
                  <a:srgbClr val="002060"/>
                </a:solidFill>
                <a:latin typeface="DejaVu Serif"/>
                <a:cs typeface="DejaVu Serif"/>
              </a:rPr>
              <a:t>a</a:t>
            </a:r>
            <a:r>
              <a:rPr lang="en-US" sz="2400" spc="10" dirty="0">
                <a:solidFill>
                  <a:srgbClr val="002060"/>
                </a:solidFill>
                <a:latin typeface="DejaVu Serif"/>
                <a:cs typeface="DejaVu Serif"/>
              </a:rPr>
              <a:t> </a:t>
            </a:r>
            <a:r>
              <a:rPr lang="en-US" sz="2400" spc="-100" dirty="0">
                <a:solidFill>
                  <a:srgbClr val="002060"/>
                </a:solidFill>
                <a:latin typeface="DejaVu Serif"/>
                <a:cs typeface="DejaVu Serif"/>
              </a:rPr>
              <a:t>relatively</a:t>
            </a:r>
            <a:r>
              <a:rPr lang="en-US" sz="2400" spc="10" dirty="0">
                <a:solidFill>
                  <a:srgbClr val="002060"/>
                </a:solidFill>
                <a:latin typeface="DejaVu Serif"/>
                <a:cs typeface="DejaVu Serif"/>
              </a:rPr>
              <a:t> </a:t>
            </a:r>
            <a:r>
              <a:rPr lang="en-US" sz="2400" spc="-125" dirty="0">
                <a:solidFill>
                  <a:srgbClr val="002060"/>
                </a:solidFill>
                <a:latin typeface="DejaVu Serif"/>
                <a:cs typeface="DejaVu Serif"/>
              </a:rPr>
              <a:t>high</a:t>
            </a:r>
            <a:r>
              <a:rPr lang="en-US" sz="2400" spc="10" dirty="0">
                <a:solidFill>
                  <a:srgbClr val="002060"/>
                </a:solidFill>
                <a:latin typeface="DejaVu Serif"/>
                <a:cs typeface="DejaVu Serif"/>
              </a:rPr>
              <a:t> </a:t>
            </a:r>
            <a:r>
              <a:rPr lang="en-US" sz="2400" spc="-110" dirty="0">
                <a:solidFill>
                  <a:srgbClr val="002060"/>
                </a:solidFill>
                <a:latin typeface="DejaVu Serif"/>
                <a:cs typeface="DejaVu Serif"/>
              </a:rPr>
              <a:t>cost. </a:t>
            </a: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endParaRPr lang="en-US" sz="2400" spc="-90" dirty="0">
              <a:latin typeface="DejaVu Serif"/>
              <a:cs typeface="DejaVu Serif"/>
            </a:endParaRPr>
          </a:p>
        </p:txBody>
      </p:sp>
      <p:sp>
        <p:nvSpPr>
          <p:cNvPr id="4" name="Rectangle 3"/>
          <p:cNvSpPr/>
          <p:nvPr/>
        </p:nvSpPr>
        <p:spPr>
          <a:xfrm>
            <a:off x="337898" y="115507"/>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100873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12</a:t>
            </a:fld>
            <a:endParaRPr lang="en-US" dirty="0"/>
          </a:p>
        </p:txBody>
      </p:sp>
      <p:sp>
        <p:nvSpPr>
          <p:cNvPr id="3" name="Rectangle 2"/>
          <p:cNvSpPr/>
          <p:nvPr/>
        </p:nvSpPr>
        <p:spPr>
          <a:xfrm>
            <a:off x="161365" y="883759"/>
            <a:ext cx="10936941" cy="4767139"/>
          </a:xfrm>
          <a:prstGeom prst="rect">
            <a:avLst/>
          </a:prstGeom>
        </p:spPr>
        <p:txBody>
          <a:bodyPr wrap="square">
            <a:spAutoFit/>
          </a:bodyPr>
          <a:lstStyle/>
          <a:p>
            <a:pPr marL="194310" algn="just">
              <a:lnSpc>
                <a:spcPct val="100000"/>
              </a:lnSpc>
            </a:pPr>
            <a:r>
              <a:rPr lang="en-US" sz="2400" b="1" spc="-120" dirty="0">
                <a:latin typeface="DejaVu Serif"/>
                <a:cs typeface="DejaVu Serif"/>
              </a:rPr>
              <a:t>4. </a:t>
            </a:r>
            <a:r>
              <a:rPr lang="en-US" sz="2400" b="1" spc="15" dirty="0">
                <a:solidFill>
                  <a:srgbClr val="002060"/>
                </a:solidFill>
                <a:latin typeface="DejaVu Serif"/>
                <a:cs typeface="DejaVu Serif"/>
              </a:rPr>
              <a:t>PC</a:t>
            </a:r>
            <a:r>
              <a:rPr lang="en-US" sz="2400" b="1" spc="85" dirty="0">
                <a:solidFill>
                  <a:srgbClr val="002060"/>
                </a:solidFill>
                <a:latin typeface="DejaVu Serif"/>
                <a:cs typeface="DejaVu Serif"/>
              </a:rPr>
              <a:t> </a:t>
            </a:r>
            <a:r>
              <a:rPr lang="en-US" sz="2400" b="1" spc="-80" dirty="0">
                <a:solidFill>
                  <a:srgbClr val="002060"/>
                </a:solidFill>
                <a:latin typeface="DejaVu Serif"/>
                <a:cs typeface="DejaVu Serif"/>
              </a:rPr>
              <a:t>desktop/laptop:</a:t>
            </a: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b="1" spc="-80" dirty="0">
              <a:solidFill>
                <a:srgbClr val="002060"/>
              </a:solidFill>
              <a:latin typeface="DejaVu Serif"/>
              <a:cs typeface="DejaVu Serif"/>
            </a:endParaRPr>
          </a:p>
          <a:p>
            <a:pPr marL="194310" algn="just">
              <a:lnSpc>
                <a:spcPct val="100000"/>
              </a:lnSpc>
            </a:pPr>
            <a:endParaRPr lang="en-US" sz="2400" dirty="0">
              <a:solidFill>
                <a:srgbClr val="002060"/>
              </a:solidFill>
              <a:latin typeface="DejaVu Serif"/>
              <a:cs typeface="DejaVu Serif"/>
            </a:endParaRPr>
          </a:p>
          <a:p>
            <a:pPr marL="727075" marR="5080"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In </a:t>
            </a:r>
            <a:r>
              <a:rPr lang="en-US" sz="2400" spc="-120" dirty="0">
                <a:solidFill>
                  <a:srgbClr val="002060"/>
                </a:solidFill>
                <a:latin typeface="DejaVu Serif"/>
                <a:cs typeface="DejaVu Serif"/>
              </a:rPr>
              <a:t>certain </a:t>
            </a:r>
            <a:r>
              <a:rPr lang="en-US" sz="2400" spc="-100" dirty="0">
                <a:solidFill>
                  <a:srgbClr val="002060"/>
                </a:solidFill>
                <a:latin typeface="DejaVu Serif"/>
                <a:cs typeface="DejaVu Serif"/>
              </a:rPr>
              <a:t>situations, </a:t>
            </a:r>
            <a:r>
              <a:rPr lang="en-US" sz="2400" spc="-135" dirty="0">
                <a:solidFill>
                  <a:srgbClr val="002060"/>
                </a:solidFill>
                <a:latin typeface="DejaVu Serif"/>
                <a:cs typeface="DejaVu Serif"/>
              </a:rPr>
              <a:t>a </a:t>
            </a:r>
            <a:r>
              <a:rPr lang="en-US" sz="2400" spc="-125" dirty="0">
                <a:solidFill>
                  <a:srgbClr val="002060"/>
                </a:solidFill>
                <a:latin typeface="DejaVu Serif"/>
                <a:cs typeface="DejaVu Serif"/>
              </a:rPr>
              <a:t>desktop </a:t>
            </a:r>
            <a:r>
              <a:rPr lang="en-US" sz="2400" spc="-130" dirty="0">
                <a:solidFill>
                  <a:srgbClr val="002060"/>
                </a:solidFill>
                <a:latin typeface="DejaVu Serif"/>
                <a:cs typeface="DejaVu Serif"/>
              </a:rPr>
              <a:t>or </a:t>
            </a:r>
            <a:r>
              <a:rPr lang="en-US" sz="2400" spc="-135" dirty="0">
                <a:solidFill>
                  <a:srgbClr val="002060"/>
                </a:solidFill>
                <a:latin typeface="DejaVu Serif"/>
                <a:cs typeface="DejaVu Serif"/>
              </a:rPr>
              <a:t>a </a:t>
            </a:r>
            <a:r>
              <a:rPr lang="en-US" sz="2400" spc="-100" dirty="0">
                <a:solidFill>
                  <a:srgbClr val="002060"/>
                </a:solidFill>
                <a:latin typeface="DejaVu Serif"/>
                <a:cs typeface="DejaVu Serif"/>
              </a:rPr>
              <a:t>laptop </a:t>
            </a:r>
            <a:r>
              <a:rPr lang="en-US" sz="2400" spc="-110" dirty="0">
                <a:solidFill>
                  <a:srgbClr val="002060"/>
                </a:solidFill>
                <a:latin typeface="DejaVu Serif"/>
                <a:cs typeface="DejaVu Serif"/>
              </a:rPr>
              <a:t>is </a:t>
            </a:r>
            <a:r>
              <a:rPr lang="en-US" sz="2400" spc="-150" dirty="0">
                <a:solidFill>
                  <a:srgbClr val="002060"/>
                </a:solidFill>
                <a:latin typeface="DejaVu Serif"/>
                <a:cs typeface="DejaVu Serif"/>
              </a:rPr>
              <a:t>used </a:t>
            </a:r>
            <a:r>
              <a:rPr lang="en-US" sz="2400" spc="-145" dirty="0">
                <a:solidFill>
                  <a:srgbClr val="002060"/>
                </a:solidFill>
                <a:latin typeface="DejaVu Serif"/>
                <a:cs typeface="DejaVu Serif"/>
              </a:rPr>
              <a:t>as </a:t>
            </a:r>
            <a:r>
              <a:rPr lang="en-US" sz="2400" spc="-135" dirty="0">
                <a:solidFill>
                  <a:srgbClr val="002060"/>
                </a:solidFill>
                <a:latin typeface="DejaVu Serif"/>
                <a:cs typeface="DejaVu Serif"/>
              </a:rPr>
              <a:t>a </a:t>
            </a:r>
            <a:r>
              <a:rPr lang="en-US" sz="2400" spc="-114" dirty="0">
                <a:solidFill>
                  <a:srgbClr val="002060"/>
                </a:solidFill>
                <a:latin typeface="DejaVu Serif"/>
                <a:cs typeface="DejaVu Serif"/>
              </a:rPr>
              <a:t>controller. </a:t>
            </a:r>
            <a:r>
              <a:rPr lang="en-US" sz="2400" spc="-75" dirty="0">
                <a:solidFill>
                  <a:srgbClr val="002060"/>
                </a:solidFill>
                <a:latin typeface="DejaVu Serif"/>
                <a:cs typeface="DejaVu Serif"/>
              </a:rPr>
              <a:t>This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usually  </a:t>
            </a:r>
            <a:r>
              <a:rPr lang="en-US" sz="2400" spc="-145" dirty="0">
                <a:solidFill>
                  <a:srgbClr val="002060"/>
                </a:solidFill>
                <a:latin typeface="DejaVu Serif"/>
                <a:cs typeface="DejaVu Serif"/>
              </a:rPr>
              <a:t>done </a:t>
            </a:r>
            <a:r>
              <a:rPr lang="en-US" sz="2400" spc="-95" dirty="0">
                <a:solidFill>
                  <a:srgbClr val="002060"/>
                </a:solidFill>
                <a:latin typeface="DejaVu Serif"/>
                <a:cs typeface="DejaVu Serif"/>
              </a:rPr>
              <a:t>in </a:t>
            </a:r>
            <a:r>
              <a:rPr lang="en-US" sz="2400" spc="-105" dirty="0">
                <a:solidFill>
                  <a:srgbClr val="002060"/>
                </a:solidFill>
                <a:latin typeface="DejaVu Serif"/>
                <a:cs typeface="DejaVu Serif"/>
              </a:rPr>
              <a:t>situations </a:t>
            </a:r>
            <a:r>
              <a:rPr lang="en-US" sz="2400" spc="-165" dirty="0">
                <a:solidFill>
                  <a:srgbClr val="002060"/>
                </a:solidFill>
                <a:latin typeface="DejaVu Serif"/>
                <a:cs typeface="DejaVu Serif"/>
              </a:rPr>
              <a:t>where </a:t>
            </a:r>
            <a:r>
              <a:rPr lang="en-US" sz="2400" spc="-125" dirty="0">
                <a:solidFill>
                  <a:srgbClr val="002060"/>
                </a:solidFill>
                <a:latin typeface="DejaVu Serif"/>
                <a:cs typeface="DejaVu Serif"/>
              </a:rPr>
              <a:t>extensive </a:t>
            </a:r>
            <a:r>
              <a:rPr lang="en-US" sz="2400" spc="-120" dirty="0">
                <a:solidFill>
                  <a:srgbClr val="002060"/>
                </a:solidFill>
                <a:latin typeface="DejaVu Serif"/>
                <a:cs typeface="DejaVu Serif"/>
              </a:rPr>
              <a:t>signal </a:t>
            </a:r>
            <a:r>
              <a:rPr lang="en-US" sz="2400" spc="-140" dirty="0">
                <a:solidFill>
                  <a:srgbClr val="002060"/>
                </a:solidFill>
                <a:latin typeface="DejaVu Serif"/>
                <a:cs typeface="DejaVu Serif"/>
              </a:rPr>
              <a:t>processing </a:t>
            </a:r>
            <a:r>
              <a:rPr lang="en-US" sz="2400" spc="-125" dirty="0">
                <a:solidFill>
                  <a:srgbClr val="002060"/>
                </a:solidFill>
                <a:latin typeface="DejaVu Serif"/>
                <a:cs typeface="DejaVu Serif"/>
              </a:rPr>
              <a:t>and </a:t>
            </a:r>
            <a:r>
              <a:rPr lang="en-US" sz="2400" spc="-110" dirty="0">
                <a:solidFill>
                  <a:srgbClr val="002060"/>
                </a:solidFill>
                <a:latin typeface="DejaVu Serif"/>
                <a:cs typeface="DejaVu Serif"/>
              </a:rPr>
              <a:t>analysis </a:t>
            </a:r>
            <a:r>
              <a:rPr lang="en-US" sz="2400" spc="-150" dirty="0">
                <a:solidFill>
                  <a:srgbClr val="002060"/>
                </a:solidFill>
                <a:latin typeface="DejaVu Serif"/>
                <a:cs typeface="DejaVu Serif"/>
              </a:rPr>
              <a:t>are </a:t>
            </a:r>
            <a:r>
              <a:rPr lang="en-US" sz="2400" spc="-130" dirty="0">
                <a:solidFill>
                  <a:srgbClr val="002060"/>
                </a:solidFill>
                <a:latin typeface="DejaVu Serif"/>
                <a:cs typeface="DejaVu Serif"/>
              </a:rPr>
              <a:t>required. </a:t>
            </a:r>
            <a:r>
              <a:rPr lang="en-US" sz="2400" spc="-125" dirty="0">
                <a:solidFill>
                  <a:srgbClr val="002060"/>
                </a:solidFill>
                <a:latin typeface="DejaVu Serif"/>
                <a:cs typeface="DejaVu Serif"/>
              </a:rPr>
              <a:t>Special  </a:t>
            </a:r>
            <a:r>
              <a:rPr lang="en-US" sz="2400" spc="-120" dirty="0">
                <a:solidFill>
                  <a:srgbClr val="002060"/>
                </a:solidFill>
                <a:latin typeface="DejaVu Serif"/>
                <a:cs typeface="DejaVu Serif"/>
              </a:rPr>
              <a:t>interfacing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usually </a:t>
            </a:r>
            <a:r>
              <a:rPr lang="en-US" sz="2400" spc="-130" dirty="0">
                <a:solidFill>
                  <a:srgbClr val="002060"/>
                </a:solidFill>
                <a:latin typeface="DejaVu Serif"/>
                <a:cs typeface="DejaVu Serif"/>
              </a:rPr>
              <a:t>carried </a:t>
            </a:r>
            <a:r>
              <a:rPr lang="en-US" sz="2400" spc="-100" dirty="0">
                <a:solidFill>
                  <a:srgbClr val="002060"/>
                </a:solidFill>
                <a:latin typeface="DejaVu Serif"/>
                <a:cs typeface="DejaVu Serif"/>
              </a:rPr>
              <a:t>out </a:t>
            </a:r>
            <a:r>
              <a:rPr lang="en-US" sz="2400" spc="-110" dirty="0">
                <a:solidFill>
                  <a:srgbClr val="002060"/>
                </a:solidFill>
                <a:latin typeface="DejaVu Serif"/>
                <a:cs typeface="DejaVu Serif"/>
              </a:rPr>
              <a:t>by </a:t>
            </a:r>
            <a:r>
              <a:rPr lang="en-US" sz="2400" spc="-114" dirty="0">
                <a:solidFill>
                  <a:srgbClr val="002060"/>
                </a:solidFill>
                <a:latin typeface="DejaVu Serif"/>
                <a:cs typeface="DejaVu Serif"/>
              </a:rPr>
              <a:t>the </a:t>
            </a:r>
            <a:r>
              <a:rPr lang="en-US" sz="2400" spc="-160" dirty="0">
                <a:solidFill>
                  <a:srgbClr val="002060"/>
                </a:solidFill>
                <a:latin typeface="DejaVu Serif"/>
                <a:cs typeface="DejaVu Serif"/>
              </a:rPr>
              <a:t>use </a:t>
            </a:r>
            <a:r>
              <a:rPr lang="en-US" sz="2400" spc="-114" dirty="0">
                <a:solidFill>
                  <a:srgbClr val="002060"/>
                </a:solidFill>
                <a:latin typeface="DejaVu Serif"/>
                <a:cs typeface="DejaVu Serif"/>
              </a:rPr>
              <a:t>of </a:t>
            </a:r>
            <a:r>
              <a:rPr lang="en-US" sz="2400" spc="-125" dirty="0">
                <a:solidFill>
                  <a:srgbClr val="002060"/>
                </a:solidFill>
                <a:latin typeface="DejaVu Serif"/>
                <a:cs typeface="DejaVu Serif"/>
              </a:rPr>
              <a:t>interface </a:t>
            </a:r>
            <a:r>
              <a:rPr lang="en-US" sz="2400" spc="15" dirty="0">
                <a:solidFill>
                  <a:srgbClr val="002060"/>
                </a:solidFill>
                <a:latin typeface="DejaVu Serif"/>
                <a:cs typeface="DejaVu Serif"/>
              </a:rPr>
              <a:t>I/O </a:t>
            </a:r>
            <a:r>
              <a:rPr lang="en-US" sz="2400" spc="-125" dirty="0">
                <a:solidFill>
                  <a:srgbClr val="002060"/>
                </a:solidFill>
                <a:latin typeface="DejaVu Serif"/>
                <a:cs typeface="DejaVu Serif"/>
              </a:rPr>
              <a:t>cards. </a:t>
            </a:r>
            <a:r>
              <a:rPr lang="en-US" sz="2400" spc="-90" dirty="0">
                <a:solidFill>
                  <a:srgbClr val="002060"/>
                </a:solidFill>
                <a:latin typeface="DejaVu Serif"/>
                <a:cs typeface="DejaVu Serif"/>
              </a:rPr>
              <a:t>The </a:t>
            </a:r>
            <a:r>
              <a:rPr lang="en-US" sz="2400" spc="-120" dirty="0">
                <a:solidFill>
                  <a:srgbClr val="002060"/>
                </a:solidFill>
                <a:latin typeface="DejaVu Serif"/>
                <a:cs typeface="DejaVu Serif"/>
              </a:rPr>
              <a:t>cost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usually  </a:t>
            </a:r>
            <a:r>
              <a:rPr lang="en-US" sz="2400" spc="-135" dirty="0">
                <a:solidFill>
                  <a:srgbClr val="002060"/>
                </a:solidFill>
                <a:latin typeface="DejaVu Serif"/>
                <a:cs typeface="DejaVu Serif"/>
              </a:rPr>
              <a:t>higher </a:t>
            </a:r>
            <a:r>
              <a:rPr lang="en-US" sz="2400" spc="-105" dirty="0">
                <a:solidFill>
                  <a:srgbClr val="002060"/>
                </a:solidFill>
                <a:latin typeface="DejaVu Serif"/>
                <a:cs typeface="DejaVu Serif"/>
              </a:rPr>
              <a:t>than </a:t>
            </a:r>
            <a:r>
              <a:rPr lang="en-US" sz="2400" spc="-114" dirty="0">
                <a:solidFill>
                  <a:srgbClr val="002060"/>
                </a:solidFill>
                <a:latin typeface="DejaVu Serif"/>
                <a:cs typeface="DejaVu Serif"/>
              </a:rPr>
              <a:t>the</a:t>
            </a:r>
            <a:r>
              <a:rPr lang="en-US" sz="2400" spc="-265" dirty="0">
                <a:solidFill>
                  <a:srgbClr val="002060"/>
                </a:solidFill>
                <a:latin typeface="DejaVu Serif"/>
                <a:cs typeface="DejaVu Serif"/>
              </a:rPr>
              <a:t> </a:t>
            </a:r>
            <a:r>
              <a:rPr lang="en-US" sz="2400" spc="-55" dirty="0">
                <a:solidFill>
                  <a:srgbClr val="002060"/>
                </a:solidFill>
                <a:latin typeface="DejaVu Serif"/>
                <a:cs typeface="DejaVu Serif"/>
              </a:rPr>
              <a:t>PLC.</a:t>
            </a:r>
            <a:endParaRPr lang="en-US" sz="2400" dirty="0">
              <a:solidFill>
                <a:srgbClr val="002060"/>
              </a:solidFill>
              <a:latin typeface="DejaVu Serif"/>
              <a:cs typeface="DejaVu Serif"/>
            </a:endParaRPr>
          </a:p>
        </p:txBody>
      </p:sp>
      <p:sp>
        <p:nvSpPr>
          <p:cNvPr id="4" name="Rectangle 3"/>
          <p:cNvSpPr/>
          <p:nvPr/>
        </p:nvSpPr>
        <p:spPr>
          <a:xfrm>
            <a:off x="337898" y="115507"/>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84" y="1361048"/>
            <a:ext cx="4720251" cy="27284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835" y="1361048"/>
            <a:ext cx="5642754" cy="2728446"/>
          </a:xfrm>
          <a:prstGeom prst="rect">
            <a:avLst/>
          </a:prstGeom>
        </p:spPr>
      </p:pic>
    </p:spTree>
    <p:extLst>
      <p:ext uri="{BB962C8B-B14F-4D97-AF65-F5344CB8AC3E}">
        <p14:creationId xmlns:p14="http://schemas.microsoft.com/office/powerpoint/2010/main" val="238692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13</a:t>
            </a:fld>
            <a:endParaRPr lang="en-US" dirty="0"/>
          </a:p>
        </p:txBody>
      </p:sp>
      <p:sp>
        <p:nvSpPr>
          <p:cNvPr id="3" name="Rectangle 2"/>
          <p:cNvSpPr/>
          <p:nvPr/>
        </p:nvSpPr>
        <p:spPr>
          <a:xfrm>
            <a:off x="607235" y="950124"/>
            <a:ext cx="10912412" cy="3990836"/>
          </a:xfrm>
          <a:prstGeom prst="rect">
            <a:avLst/>
          </a:prstGeom>
        </p:spPr>
        <p:txBody>
          <a:bodyPr wrap="square">
            <a:spAutoFit/>
          </a:bodyPr>
          <a:lstStyle/>
          <a:p>
            <a:pPr marL="727075" indent="-342900" algn="just">
              <a:lnSpc>
                <a:spcPct val="100000"/>
              </a:lnSpc>
              <a:spcBef>
                <a:spcPts val="350"/>
              </a:spcBef>
              <a:buFont typeface="Arial" panose="020B0604020202020204" pitchFamily="34" charset="0"/>
              <a:buChar char="•"/>
            </a:pPr>
            <a:r>
              <a:rPr lang="en-US" sz="2400" spc="-90" dirty="0">
                <a:solidFill>
                  <a:srgbClr val="002060"/>
                </a:solidFill>
                <a:latin typeface="DejaVu Serif"/>
                <a:cs typeface="DejaVu Serif"/>
              </a:rPr>
              <a:t>The </a:t>
            </a:r>
            <a:r>
              <a:rPr lang="en-US" sz="2400" spc="-135" dirty="0">
                <a:solidFill>
                  <a:srgbClr val="002060"/>
                </a:solidFill>
                <a:latin typeface="DejaVu Serif"/>
                <a:cs typeface="DejaVu Serif"/>
              </a:rPr>
              <a:t>advantage </a:t>
            </a:r>
            <a:r>
              <a:rPr lang="en-US" sz="2400" spc="-114" dirty="0">
                <a:solidFill>
                  <a:srgbClr val="002060"/>
                </a:solidFill>
                <a:latin typeface="DejaVu Serif"/>
                <a:cs typeface="DejaVu Serif"/>
              </a:rPr>
              <a:t>of using of </a:t>
            </a:r>
            <a:r>
              <a:rPr lang="en-US" sz="2400" spc="-135" dirty="0">
                <a:solidFill>
                  <a:srgbClr val="002060"/>
                </a:solidFill>
                <a:latin typeface="DejaVu Serif"/>
                <a:cs typeface="DejaVu Serif"/>
              </a:rPr>
              <a:t>a </a:t>
            </a:r>
            <a:r>
              <a:rPr lang="en-US" sz="2400" spc="-125" dirty="0">
                <a:solidFill>
                  <a:srgbClr val="002060"/>
                </a:solidFill>
                <a:latin typeface="DejaVu Serif"/>
                <a:cs typeface="DejaVu Serif"/>
              </a:rPr>
              <a:t>desktop </a:t>
            </a:r>
            <a:r>
              <a:rPr lang="en-US" sz="2400" spc="-130" dirty="0">
                <a:solidFill>
                  <a:srgbClr val="002060"/>
                </a:solidFill>
                <a:latin typeface="DejaVu Serif"/>
                <a:cs typeface="DejaVu Serif"/>
              </a:rPr>
              <a:t>or </a:t>
            </a:r>
            <a:r>
              <a:rPr lang="en-US" sz="2400" spc="-135" dirty="0">
                <a:solidFill>
                  <a:srgbClr val="002060"/>
                </a:solidFill>
                <a:latin typeface="DejaVu Serif"/>
                <a:cs typeface="DejaVu Serif"/>
              </a:rPr>
              <a:t>a </a:t>
            </a:r>
            <a:r>
              <a:rPr lang="en-US" sz="2400" spc="-100" dirty="0">
                <a:solidFill>
                  <a:srgbClr val="002060"/>
                </a:solidFill>
                <a:latin typeface="DejaVu Serif"/>
                <a:cs typeface="DejaVu Serif"/>
              </a:rPr>
              <a:t>laptop </a:t>
            </a:r>
            <a:r>
              <a:rPr lang="en-US" sz="2400" spc="-110" dirty="0">
                <a:solidFill>
                  <a:srgbClr val="002060"/>
                </a:solidFill>
                <a:latin typeface="DejaVu Serif"/>
                <a:cs typeface="DejaVu Serif"/>
              </a:rPr>
              <a:t>is </a:t>
            </a:r>
            <a:r>
              <a:rPr lang="en-US" sz="2400" spc="-80" dirty="0">
                <a:solidFill>
                  <a:srgbClr val="002060"/>
                </a:solidFill>
                <a:latin typeface="DejaVu Serif"/>
                <a:cs typeface="DejaVu Serif"/>
              </a:rPr>
              <a:t>that </a:t>
            </a:r>
            <a:r>
              <a:rPr lang="en-US" sz="2400" spc="-45" dirty="0">
                <a:solidFill>
                  <a:srgbClr val="002060"/>
                </a:solidFill>
                <a:latin typeface="DejaVu Serif"/>
                <a:cs typeface="DejaVu Serif"/>
              </a:rPr>
              <a:t>it </a:t>
            </a:r>
            <a:r>
              <a:rPr lang="en-US" sz="2400" spc="-135" dirty="0">
                <a:solidFill>
                  <a:srgbClr val="002060"/>
                </a:solidFill>
                <a:latin typeface="DejaVu Serif"/>
                <a:cs typeface="DejaVu Serif"/>
              </a:rPr>
              <a:t>offers </a:t>
            </a:r>
            <a:r>
              <a:rPr lang="en-US" sz="2400" spc="-130" dirty="0">
                <a:solidFill>
                  <a:srgbClr val="002060"/>
                </a:solidFill>
                <a:latin typeface="DejaVu Serif"/>
                <a:cs typeface="DejaVu Serif"/>
              </a:rPr>
              <a:t>an </a:t>
            </a:r>
            <a:r>
              <a:rPr lang="en-US" sz="2400" spc="-125" dirty="0">
                <a:solidFill>
                  <a:srgbClr val="002060"/>
                </a:solidFill>
                <a:latin typeface="DejaVu Serif"/>
                <a:cs typeface="DejaVu Serif"/>
              </a:rPr>
              <a:t>excellent</a:t>
            </a:r>
            <a:r>
              <a:rPr lang="en-US" sz="2400" spc="105" dirty="0">
                <a:solidFill>
                  <a:srgbClr val="002060"/>
                </a:solidFill>
                <a:latin typeface="DejaVu Serif"/>
                <a:cs typeface="DejaVu Serif"/>
              </a:rPr>
              <a:t> </a:t>
            </a:r>
            <a:r>
              <a:rPr lang="en-US" sz="2400" spc="-150" dirty="0">
                <a:solidFill>
                  <a:srgbClr val="002060"/>
                </a:solidFill>
                <a:latin typeface="DejaVu Serif"/>
                <a:cs typeface="DejaVu Serif"/>
              </a:rPr>
              <a:t>user </a:t>
            </a:r>
            <a:r>
              <a:rPr lang="en-US" sz="2400" spc="-120" dirty="0">
                <a:solidFill>
                  <a:srgbClr val="002060"/>
                </a:solidFill>
                <a:latin typeface="DejaVu Serif"/>
                <a:cs typeface="DejaVu Serif"/>
              </a:rPr>
              <a:t>interface, </a:t>
            </a:r>
            <a:r>
              <a:rPr lang="en-US" sz="2400" spc="-95" dirty="0">
                <a:solidFill>
                  <a:srgbClr val="002060"/>
                </a:solidFill>
                <a:latin typeface="DejaVu Serif"/>
                <a:cs typeface="DejaVu Serif"/>
              </a:rPr>
              <a:t>but </a:t>
            </a:r>
            <a:r>
              <a:rPr lang="en-US" sz="2400" spc="-45"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00" dirty="0">
                <a:solidFill>
                  <a:srgbClr val="002060"/>
                </a:solidFill>
                <a:latin typeface="DejaVu Serif"/>
                <a:cs typeface="DejaVu Serif"/>
              </a:rPr>
              <a:t>not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for </a:t>
            </a:r>
            <a:r>
              <a:rPr lang="en-US" sz="2400" spc="-100" dirty="0">
                <a:solidFill>
                  <a:srgbClr val="002060"/>
                </a:solidFill>
                <a:latin typeface="DejaVu Serif"/>
                <a:cs typeface="DejaVu Serif"/>
              </a:rPr>
              <a:t>industrial </a:t>
            </a:r>
            <a:r>
              <a:rPr lang="en-US" sz="2400" spc="-130" dirty="0">
                <a:solidFill>
                  <a:srgbClr val="002060"/>
                </a:solidFill>
                <a:latin typeface="DejaVu Serif"/>
                <a:cs typeface="DejaVu Serif"/>
              </a:rPr>
              <a:t>environments </a:t>
            </a:r>
            <a:r>
              <a:rPr lang="en-US" sz="2400" spc="-80" dirty="0">
                <a:solidFill>
                  <a:srgbClr val="002060"/>
                </a:solidFill>
                <a:latin typeface="DejaVu Serif"/>
                <a:cs typeface="DejaVu Serif"/>
              </a:rPr>
              <a:t>that </a:t>
            </a:r>
            <a:r>
              <a:rPr lang="en-US" sz="2400" spc="-145" dirty="0">
                <a:solidFill>
                  <a:srgbClr val="002060"/>
                </a:solidFill>
                <a:latin typeface="DejaVu Serif"/>
                <a:cs typeface="DejaVu Serif"/>
              </a:rPr>
              <a:t>have </a:t>
            </a:r>
            <a:r>
              <a:rPr lang="en-US" sz="2400" spc="-100" dirty="0">
                <a:solidFill>
                  <a:srgbClr val="002060"/>
                </a:solidFill>
                <a:latin typeface="DejaVu Serif"/>
                <a:cs typeface="DejaVu Serif"/>
              </a:rPr>
              <a:t>dust, </a:t>
            </a:r>
            <a:r>
              <a:rPr lang="en-US" sz="2400" spc="-165" dirty="0">
                <a:solidFill>
                  <a:srgbClr val="002060"/>
                </a:solidFill>
                <a:latin typeface="DejaVu Serif"/>
                <a:cs typeface="DejaVu Serif"/>
              </a:rPr>
              <a:t>grease </a:t>
            </a:r>
            <a:r>
              <a:rPr lang="en-US" sz="2400" spc="-125" dirty="0">
                <a:solidFill>
                  <a:srgbClr val="002060"/>
                </a:solidFill>
                <a:latin typeface="DejaVu Serif"/>
                <a:cs typeface="DejaVu Serif"/>
              </a:rPr>
              <a:t>and  </a:t>
            </a:r>
            <a:r>
              <a:rPr lang="en-US" sz="2400" spc="-100" dirty="0">
                <a:solidFill>
                  <a:srgbClr val="002060"/>
                </a:solidFill>
                <a:latin typeface="DejaVu Serif"/>
                <a:cs typeface="DejaVu Serif"/>
              </a:rPr>
              <a:t>liquids. </a:t>
            </a:r>
          </a:p>
          <a:p>
            <a:pPr marL="727075" indent="-342900" algn="just">
              <a:lnSpc>
                <a:spcPct val="100000"/>
              </a:lnSpc>
              <a:spcBef>
                <a:spcPts val="350"/>
              </a:spcBef>
              <a:buFont typeface="Arial" panose="020B0604020202020204" pitchFamily="34" charset="0"/>
              <a:buChar char="•"/>
            </a:pPr>
            <a:endParaRPr lang="en-US" sz="2400" spc="-100" dirty="0">
              <a:solidFill>
                <a:srgbClr val="002060"/>
              </a:solidFill>
              <a:latin typeface="DejaVu Serif"/>
              <a:cs typeface="DejaVu Serif"/>
            </a:endParaRPr>
          </a:p>
          <a:p>
            <a:pPr marL="727075" indent="-342900" algn="just">
              <a:lnSpc>
                <a:spcPct val="100000"/>
              </a:lnSpc>
              <a:spcBef>
                <a:spcPts val="350"/>
              </a:spcBef>
              <a:buFont typeface="Arial" panose="020B0604020202020204" pitchFamily="34" charset="0"/>
              <a:buChar char="•"/>
            </a:pPr>
            <a:r>
              <a:rPr lang="en-US" sz="2400" spc="-40"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25" dirty="0">
                <a:solidFill>
                  <a:srgbClr val="002060"/>
                </a:solidFill>
                <a:latin typeface="DejaVu Serif"/>
                <a:cs typeface="DejaVu Serif"/>
              </a:rPr>
              <a:t>also </a:t>
            </a:r>
            <a:r>
              <a:rPr lang="en-US" sz="2400" spc="-100" dirty="0">
                <a:solidFill>
                  <a:srgbClr val="002060"/>
                </a:solidFill>
                <a:latin typeface="DejaVu Serif"/>
                <a:cs typeface="DejaVu Serif"/>
              </a:rPr>
              <a:t>not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for </a:t>
            </a:r>
            <a:r>
              <a:rPr lang="en-US" sz="2400" spc="-110" dirty="0">
                <a:solidFill>
                  <a:srgbClr val="002060"/>
                </a:solidFill>
                <a:latin typeface="DejaVu Serif"/>
                <a:cs typeface="DejaVu Serif"/>
              </a:rPr>
              <a:t>applications </a:t>
            </a:r>
            <a:r>
              <a:rPr lang="en-US" sz="2400" spc="-80" dirty="0">
                <a:solidFill>
                  <a:srgbClr val="002060"/>
                </a:solidFill>
                <a:latin typeface="DejaVu Serif"/>
                <a:cs typeface="DejaVu Serif"/>
              </a:rPr>
              <a:t>that </a:t>
            </a:r>
            <a:r>
              <a:rPr lang="en-US" sz="2400" spc="-145" dirty="0">
                <a:solidFill>
                  <a:srgbClr val="002060"/>
                </a:solidFill>
                <a:latin typeface="DejaVu Serif"/>
                <a:cs typeface="DejaVu Serif"/>
              </a:rPr>
              <a:t>have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 </a:t>
            </a:r>
            <a:r>
              <a:rPr lang="en-US" sz="2400" spc="-100" dirty="0">
                <a:solidFill>
                  <a:srgbClr val="002060"/>
                </a:solidFill>
                <a:latin typeface="DejaVu Serif"/>
                <a:cs typeface="DejaVu Serif"/>
              </a:rPr>
              <a:t>units </a:t>
            </a:r>
            <a:r>
              <a:rPr lang="en-US" sz="2400" spc="-145" dirty="0">
                <a:solidFill>
                  <a:srgbClr val="002060"/>
                </a:solidFill>
                <a:latin typeface="DejaVu Serif"/>
                <a:cs typeface="DejaVu Serif"/>
              </a:rPr>
              <a:t>due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high </a:t>
            </a:r>
            <a:r>
              <a:rPr lang="en-US" sz="2400" spc="-120" dirty="0">
                <a:solidFill>
                  <a:srgbClr val="002060"/>
                </a:solidFill>
                <a:latin typeface="DejaVu Serif"/>
                <a:cs typeface="DejaVu Serif"/>
              </a:rPr>
              <a:t>cost </a:t>
            </a:r>
            <a:r>
              <a:rPr lang="en-US" sz="2400" spc="-125" dirty="0">
                <a:solidFill>
                  <a:srgbClr val="002060"/>
                </a:solidFill>
                <a:latin typeface="DejaVu Serif"/>
                <a:cs typeface="DejaVu Serif"/>
              </a:rPr>
              <a:t>and </a:t>
            </a:r>
            <a:r>
              <a:rPr lang="en-US" sz="2400" spc="-160" dirty="0">
                <a:solidFill>
                  <a:srgbClr val="002060"/>
                </a:solidFill>
                <a:latin typeface="DejaVu Serif"/>
                <a:cs typeface="DejaVu Serif"/>
              </a:rPr>
              <a:t>hence </a:t>
            </a:r>
            <a:r>
              <a:rPr lang="en-US" sz="2400" spc="-95" dirty="0">
                <a:solidFill>
                  <a:srgbClr val="002060"/>
                </a:solidFill>
                <a:latin typeface="DejaVu Serif"/>
                <a:cs typeface="DejaVu Serif"/>
              </a:rPr>
              <a:t>this </a:t>
            </a:r>
            <a:r>
              <a:rPr lang="en-US" sz="2400" spc="-110" dirty="0">
                <a:solidFill>
                  <a:srgbClr val="002060"/>
                </a:solidFill>
                <a:latin typeface="DejaVu Serif"/>
                <a:cs typeface="DejaVu Serif"/>
              </a:rPr>
              <a:t>is </a:t>
            </a:r>
            <a:r>
              <a:rPr lang="en-US" sz="2400" spc="-100" dirty="0">
                <a:solidFill>
                  <a:srgbClr val="002060"/>
                </a:solidFill>
                <a:latin typeface="DejaVu Serif"/>
                <a:cs typeface="DejaVu Serif"/>
              </a:rPr>
              <a:t>only </a:t>
            </a:r>
            <a:r>
              <a:rPr lang="en-US" sz="2400" spc="-150" dirty="0">
                <a:solidFill>
                  <a:srgbClr val="002060"/>
                </a:solidFill>
                <a:latin typeface="DejaVu Serif"/>
                <a:cs typeface="DejaVu Serif"/>
              </a:rPr>
              <a:t>used </a:t>
            </a:r>
            <a:r>
              <a:rPr lang="en-US" sz="2400" spc="-114" dirty="0">
                <a:solidFill>
                  <a:srgbClr val="002060"/>
                </a:solidFill>
                <a:latin typeface="DejaVu Serif"/>
                <a:cs typeface="DejaVu Serif"/>
              </a:rPr>
              <a:t>for </a:t>
            </a:r>
            <a:r>
              <a:rPr lang="en-US" sz="2400" spc="-155" dirty="0">
                <a:solidFill>
                  <a:srgbClr val="002060"/>
                </a:solidFill>
                <a:latin typeface="DejaVu Serif"/>
                <a:cs typeface="DejaVu Serif"/>
              </a:rPr>
              <a:t>one </a:t>
            </a:r>
            <a:r>
              <a:rPr lang="en-US" sz="2400" spc="-114" dirty="0">
                <a:solidFill>
                  <a:srgbClr val="002060"/>
                </a:solidFill>
                <a:latin typeface="DejaVu Serif"/>
                <a:cs typeface="DejaVu Serif"/>
              </a:rPr>
              <a:t>off </a:t>
            </a:r>
            <a:r>
              <a:rPr lang="en-US" sz="2400" spc="-125" dirty="0">
                <a:solidFill>
                  <a:srgbClr val="002060"/>
                </a:solidFill>
                <a:latin typeface="DejaVu Serif"/>
                <a:cs typeface="DejaVu Serif"/>
              </a:rPr>
              <a:t>systems. </a:t>
            </a:r>
            <a:r>
              <a:rPr lang="en-US" sz="2400" spc="-40"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30" dirty="0">
                <a:solidFill>
                  <a:srgbClr val="002060"/>
                </a:solidFill>
                <a:latin typeface="DejaVu Serif"/>
                <a:cs typeface="DejaVu Serif"/>
              </a:rPr>
              <a:t>good </a:t>
            </a:r>
            <a:r>
              <a:rPr lang="en-US" sz="2400" spc="-114" dirty="0">
                <a:solidFill>
                  <a:srgbClr val="002060"/>
                </a:solidFill>
                <a:latin typeface="DejaVu Serif"/>
                <a:cs typeface="DejaVu Serif"/>
              </a:rPr>
              <a:t>for </a:t>
            </a:r>
            <a:r>
              <a:rPr lang="en-US" sz="2400" spc="-105" dirty="0">
                <a:solidFill>
                  <a:srgbClr val="002060"/>
                </a:solidFill>
                <a:latin typeface="DejaVu Serif"/>
                <a:cs typeface="DejaVu Serif"/>
              </a:rPr>
              <a:t>prototyping  </a:t>
            </a:r>
            <a:r>
              <a:rPr lang="en-US" sz="2400" spc="-125" dirty="0">
                <a:solidFill>
                  <a:srgbClr val="002060"/>
                </a:solidFill>
                <a:latin typeface="DejaVu Serif"/>
                <a:cs typeface="DejaVu Serif"/>
              </a:rPr>
              <a:t>and</a:t>
            </a:r>
            <a:r>
              <a:rPr lang="en-US" sz="2400" spc="5" dirty="0">
                <a:solidFill>
                  <a:srgbClr val="002060"/>
                </a:solidFill>
                <a:latin typeface="DejaVu Serif"/>
                <a:cs typeface="DejaVu Serif"/>
              </a:rPr>
              <a:t> </a:t>
            </a:r>
            <a:r>
              <a:rPr lang="en-US" sz="2400" spc="-130" dirty="0">
                <a:solidFill>
                  <a:srgbClr val="002060"/>
                </a:solidFill>
                <a:latin typeface="DejaVu Serif"/>
                <a:cs typeface="DejaVu Serif"/>
              </a:rPr>
              <a:t>developing</a:t>
            </a:r>
            <a:r>
              <a:rPr lang="en-US" sz="2400" spc="5" dirty="0">
                <a:solidFill>
                  <a:srgbClr val="002060"/>
                </a:solidFill>
                <a:latin typeface="DejaVu Serif"/>
                <a:cs typeface="DejaVu Serif"/>
              </a:rPr>
              <a:t> </a:t>
            </a:r>
            <a:r>
              <a:rPr lang="en-US" sz="2400" spc="-170" dirty="0">
                <a:solidFill>
                  <a:srgbClr val="002060"/>
                </a:solidFill>
                <a:latin typeface="DejaVu Serif"/>
                <a:cs typeface="DejaVu Serif"/>
              </a:rPr>
              <a:t>new</a:t>
            </a:r>
            <a:r>
              <a:rPr lang="en-US" sz="2400" spc="15" dirty="0">
                <a:solidFill>
                  <a:srgbClr val="002060"/>
                </a:solidFill>
                <a:latin typeface="DejaVu Serif"/>
                <a:cs typeface="DejaVu Serif"/>
              </a:rPr>
              <a:t> </a:t>
            </a:r>
            <a:r>
              <a:rPr lang="en-US" sz="2400" spc="-125" dirty="0">
                <a:solidFill>
                  <a:srgbClr val="002060"/>
                </a:solidFill>
                <a:latin typeface="DejaVu Serif"/>
                <a:cs typeface="DejaVu Serif"/>
              </a:rPr>
              <a:t>systems,</a:t>
            </a:r>
            <a:r>
              <a:rPr lang="en-US" sz="2400" spc="5" dirty="0">
                <a:solidFill>
                  <a:srgbClr val="002060"/>
                </a:solidFill>
                <a:latin typeface="DejaVu Serif"/>
                <a:cs typeface="DejaVu Serif"/>
              </a:rPr>
              <a:t> </a:t>
            </a:r>
            <a:r>
              <a:rPr lang="en-US" sz="2400" spc="-110" dirty="0">
                <a:solidFill>
                  <a:srgbClr val="002060"/>
                </a:solidFill>
                <a:latin typeface="DejaVu Serif"/>
                <a:cs typeface="DejaVu Serif"/>
              </a:rPr>
              <a:t>is</a:t>
            </a:r>
            <a:r>
              <a:rPr lang="en-US" sz="2400" spc="10" dirty="0">
                <a:solidFill>
                  <a:srgbClr val="002060"/>
                </a:solidFill>
                <a:latin typeface="DejaVu Serif"/>
                <a:cs typeface="DejaVu Serif"/>
              </a:rPr>
              <a:t> </a:t>
            </a:r>
            <a:r>
              <a:rPr lang="en-US" sz="2400" spc="-100" dirty="0">
                <a:solidFill>
                  <a:srgbClr val="002060"/>
                </a:solidFill>
                <a:latin typeface="DejaVu Serif"/>
                <a:cs typeface="DejaVu Serif"/>
              </a:rPr>
              <a:t>fast</a:t>
            </a:r>
            <a:r>
              <a:rPr lang="en-US" sz="2400" spc="5" dirty="0">
                <a:solidFill>
                  <a:srgbClr val="002060"/>
                </a:solidFill>
                <a:latin typeface="DejaVu Serif"/>
                <a:cs typeface="DejaVu Serif"/>
              </a:rPr>
              <a:t> </a:t>
            </a:r>
            <a:r>
              <a:rPr lang="en-US" sz="2400" spc="-125" dirty="0">
                <a:solidFill>
                  <a:srgbClr val="002060"/>
                </a:solidFill>
                <a:latin typeface="DejaVu Serif"/>
                <a:cs typeface="DejaVu Serif"/>
              </a:rPr>
              <a:t>and</a:t>
            </a:r>
            <a:r>
              <a:rPr lang="en-US" sz="2400" spc="10" dirty="0">
                <a:solidFill>
                  <a:srgbClr val="002060"/>
                </a:solidFill>
                <a:latin typeface="DejaVu Serif"/>
                <a:cs typeface="DejaVu Serif"/>
              </a:rPr>
              <a:t> </a:t>
            </a:r>
            <a:r>
              <a:rPr lang="en-US" sz="2400" spc="-140" dirty="0">
                <a:solidFill>
                  <a:srgbClr val="002060"/>
                </a:solidFill>
                <a:latin typeface="DejaVu Serif"/>
                <a:cs typeface="DejaVu Serif"/>
              </a:rPr>
              <a:t>has</a:t>
            </a:r>
            <a:r>
              <a:rPr lang="en-US" sz="2400" spc="5" dirty="0">
                <a:solidFill>
                  <a:srgbClr val="002060"/>
                </a:solidFill>
                <a:latin typeface="DejaVu Serif"/>
                <a:cs typeface="DejaVu Serif"/>
              </a:rPr>
              <a:t> </a:t>
            </a:r>
            <a:r>
              <a:rPr lang="en-US" sz="2400" spc="-130" dirty="0">
                <a:solidFill>
                  <a:srgbClr val="002060"/>
                </a:solidFill>
                <a:latin typeface="DejaVu Serif"/>
                <a:cs typeface="DejaVu Serif"/>
              </a:rPr>
              <a:t>an</a:t>
            </a:r>
            <a:r>
              <a:rPr lang="en-US" sz="2400" spc="15" dirty="0">
                <a:solidFill>
                  <a:srgbClr val="002060"/>
                </a:solidFill>
                <a:latin typeface="DejaVu Serif"/>
                <a:cs typeface="DejaVu Serif"/>
              </a:rPr>
              <a:t> </a:t>
            </a:r>
            <a:r>
              <a:rPr lang="en-US" sz="2400" spc="-125" dirty="0">
                <a:solidFill>
                  <a:srgbClr val="002060"/>
                </a:solidFill>
                <a:latin typeface="DejaVu Serif"/>
                <a:cs typeface="DejaVu Serif"/>
              </a:rPr>
              <a:t>excellent</a:t>
            </a:r>
            <a:r>
              <a:rPr lang="en-US" sz="2400" spc="10" dirty="0">
                <a:solidFill>
                  <a:srgbClr val="002060"/>
                </a:solidFill>
                <a:latin typeface="DejaVu Serif"/>
                <a:cs typeface="DejaVu Serif"/>
              </a:rPr>
              <a:t> </a:t>
            </a:r>
            <a:r>
              <a:rPr lang="en-US" sz="2400" spc="-150" dirty="0">
                <a:solidFill>
                  <a:srgbClr val="002060"/>
                </a:solidFill>
                <a:latin typeface="DejaVu Serif"/>
                <a:cs typeface="DejaVu Serif"/>
              </a:rPr>
              <a:t>user</a:t>
            </a:r>
            <a:r>
              <a:rPr lang="en-US" sz="2400" spc="10" dirty="0">
                <a:solidFill>
                  <a:srgbClr val="002060"/>
                </a:solidFill>
                <a:latin typeface="DejaVu Serif"/>
                <a:cs typeface="DejaVu Serif"/>
              </a:rPr>
              <a:t> </a:t>
            </a:r>
            <a:r>
              <a:rPr lang="en-US" sz="2400" spc="-120" dirty="0">
                <a:solidFill>
                  <a:srgbClr val="002060"/>
                </a:solidFill>
                <a:latin typeface="DejaVu Serif"/>
                <a:cs typeface="DejaVu Serif"/>
              </a:rPr>
              <a:t>interface.</a:t>
            </a:r>
          </a:p>
          <a:p>
            <a:pPr marL="727075" indent="-342900" algn="just">
              <a:lnSpc>
                <a:spcPct val="100000"/>
              </a:lnSpc>
              <a:spcBef>
                <a:spcPts val="350"/>
              </a:spcBef>
              <a:buFont typeface="Arial" panose="020B0604020202020204" pitchFamily="34" charset="0"/>
              <a:buChar char="•"/>
            </a:pPr>
            <a:endParaRPr lang="en-US" sz="2400" spc="-120" dirty="0">
              <a:solidFill>
                <a:srgbClr val="002060"/>
              </a:solidFill>
              <a:latin typeface="DejaVu Serif"/>
              <a:cs typeface="DejaVu Serif"/>
            </a:endParaRPr>
          </a:p>
          <a:p>
            <a:pPr marL="727075" indent="-342900" algn="just">
              <a:lnSpc>
                <a:spcPct val="100000"/>
              </a:lnSpc>
              <a:spcBef>
                <a:spcPts val="350"/>
              </a:spcBef>
              <a:buFont typeface="Arial" panose="020B0604020202020204" pitchFamily="34" charset="0"/>
              <a:buChar char="•"/>
            </a:pPr>
            <a:r>
              <a:rPr lang="en-US" sz="2400" spc="-90" dirty="0">
                <a:solidFill>
                  <a:srgbClr val="002060"/>
                </a:solidFill>
                <a:latin typeface="DejaVu Serif"/>
                <a:cs typeface="DejaVu Serif"/>
              </a:rPr>
              <a:t>The </a:t>
            </a:r>
            <a:r>
              <a:rPr lang="en-US" sz="2400" spc="-120" dirty="0">
                <a:solidFill>
                  <a:srgbClr val="002060"/>
                </a:solidFill>
                <a:latin typeface="DejaVu Serif"/>
                <a:cs typeface="DejaVu Serif"/>
              </a:rPr>
              <a:t>operating </a:t>
            </a:r>
            <a:r>
              <a:rPr lang="en-US" sz="2400" spc="-135" dirty="0">
                <a:solidFill>
                  <a:srgbClr val="002060"/>
                </a:solidFill>
                <a:latin typeface="DejaVu Serif"/>
                <a:cs typeface="DejaVu Serif"/>
              </a:rPr>
              <a:t>systems for desktop/PC </a:t>
            </a:r>
            <a:r>
              <a:rPr lang="en-US" sz="2400" spc="-150" dirty="0">
                <a:solidFill>
                  <a:srgbClr val="002060"/>
                </a:solidFill>
                <a:latin typeface="DejaVu Serif"/>
                <a:cs typeface="DejaVu Serif"/>
              </a:rPr>
              <a:t>is </a:t>
            </a:r>
            <a:r>
              <a:rPr lang="en-US" sz="2400" spc="-114" dirty="0">
                <a:solidFill>
                  <a:srgbClr val="002060"/>
                </a:solidFill>
                <a:latin typeface="DejaVu Serif"/>
                <a:cs typeface="DejaVu Serif"/>
              </a:rPr>
              <a:t>unsuitable for </a:t>
            </a:r>
            <a:r>
              <a:rPr lang="en-US" sz="2400" spc="-125" dirty="0">
                <a:solidFill>
                  <a:srgbClr val="002060"/>
                </a:solidFill>
                <a:latin typeface="DejaVu Serif"/>
                <a:cs typeface="DejaVu Serif"/>
              </a:rPr>
              <a:t>real </a:t>
            </a:r>
            <a:r>
              <a:rPr lang="en-US" sz="2400" spc="-114" dirty="0">
                <a:solidFill>
                  <a:srgbClr val="002060"/>
                </a:solidFill>
                <a:latin typeface="DejaVu Serif"/>
                <a:cs typeface="DejaVu Serif"/>
              </a:rPr>
              <a:t>time control  </a:t>
            </a:r>
            <a:r>
              <a:rPr lang="en-US" sz="2400" spc="-125" dirty="0">
                <a:solidFill>
                  <a:srgbClr val="002060"/>
                </a:solidFill>
                <a:latin typeface="DejaVu Serif"/>
                <a:cs typeface="DejaVu Serif"/>
              </a:rPr>
              <a:t>and </a:t>
            </a:r>
            <a:r>
              <a:rPr lang="en-US" sz="2400" spc="-135" dirty="0">
                <a:solidFill>
                  <a:srgbClr val="002060"/>
                </a:solidFill>
                <a:latin typeface="DejaVu Serif"/>
                <a:cs typeface="DejaVu Serif"/>
              </a:rPr>
              <a:t>suffer </a:t>
            </a:r>
            <a:r>
              <a:rPr lang="en-US" sz="2400" spc="-130" dirty="0">
                <a:solidFill>
                  <a:srgbClr val="002060"/>
                </a:solidFill>
                <a:latin typeface="DejaVu Serif"/>
                <a:cs typeface="DejaVu Serif"/>
              </a:rPr>
              <a:t>from </a:t>
            </a:r>
            <a:r>
              <a:rPr lang="en-US" sz="2400" spc="-114" dirty="0">
                <a:solidFill>
                  <a:srgbClr val="002060"/>
                </a:solidFill>
                <a:latin typeface="DejaVu Serif"/>
                <a:cs typeface="DejaVu Serif"/>
              </a:rPr>
              <a:t>the risk of </a:t>
            </a:r>
            <a:r>
              <a:rPr lang="en-US" sz="2400" spc="-135" dirty="0">
                <a:solidFill>
                  <a:srgbClr val="002060"/>
                </a:solidFill>
                <a:latin typeface="DejaVu Serif"/>
                <a:cs typeface="DejaVu Serif"/>
              </a:rPr>
              <a:t>crashing </a:t>
            </a:r>
            <a:r>
              <a:rPr lang="en-US" sz="2400" spc="-125" dirty="0">
                <a:solidFill>
                  <a:srgbClr val="002060"/>
                </a:solidFill>
                <a:latin typeface="DejaVu Serif"/>
                <a:cs typeface="DejaVu Serif"/>
              </a:rPr>
              <a:t>and </a:t>
            </a:r>
            <a:r>
              <a:rPr lang="en-US" sz="2400" spc="-130" dirty="0">
                <a:solidFill>
                  <a:srgbClr val="002060"/>
                </a:solidFill>
                <a:latin typeface="DejaVu Serif"/>
                <a:cs typeface="DejaVu Serif"/>
              </a:rPr>
              <a:t>bugs. </a:t>
            </a:r>
            <a:r>
              <a:rPr lang="en-US" sz="2400" spc="-85" dirty="0">
                <a:solidFill>
                  <a:srgbClr val="002060"/>
                </a:solidFill>
                <a:latin typeface="DejaVu Serif"/>
                <a:cs typeface="DejaVu Serif"/>
              </a:rPr>
              <a:t>They </a:t>
            </a:r>
            <a:r>
              <a:rPr lang="en-US" sz="2400" spc="-125" dirty="0">
                <a:solidFill>
                  <a:srgbClr val="002060"/>
                </a:solidFill>
                <a:latin typeface="DejaVu Serif"/>
                <a:cs typeface="DejaVu Serif"/>
              </a:rPr>
              <a:t>also </a:t>
            </a:r>
            <a:r>
              <a:rPr lang="en-US" sz="2400" spc="-140" dirty="0">
                <a:solidFill>
                  <a:srgbClr val="002060"/>
                </a:solidFill>
                <a:latin typeface="DejaVu Serif"/>
                <a:cs typeface="DejaVu Serif"/>
              </a:rPr>
              <a:t>require </a:t>
            </a:r>
            <a:r>
              <a:rPr lang="en-US" sz="2400" spc="-100" dirty="0">
                <a:solidFill>
                  <a:srgbClr val="002060"/>
                </a:solidFill>
                <a:latin typeface="DejaVu Serif"/>
                <a:cs typeface="DejaVu Serif"/>
              </a:rPr>
              <a:t>additional </a:t>
            </a:r>
            <a:r>
              <a:rPr lang="en-US" sz="2400" spc="-10" dirty="0">
                <a:solidFill>
                  <a:srgbClr val="002060"/>
                </a:solidFill>
                <a:latin typeface="DejaVu Serif"/>
                <a:cs typeface="DejaVu Serif"/>
              </a:rPr>
              <a:t>I/O </a:t>
            </a:r>
            <a:r>
              <a:rPr lang="en-US" sz="2400" spc="-130" dirty="0">
                <a:solidFill>
                  <a:srgbClr val="002060"/>
                </a:solidFill>
                <a:latin typeface="DejaVu Serif"/>
                <a:cs typeface="DejaVu Serif"/>
              </a:rPr>
              <a:t>boards  </a:t>
            </a:r>
            <a:r>
              <a:rPr lang="en-US" sz="2400" spc="-114" dirty="0">
                <a:solidFill>
                  <a:srgbClr val="002060"/>
                </a:solidFill>
                <a:latin typeface="DejaVu Serif"/>
                <a:cs typeface="DejaVu Serif"/>
              </a:rPr>
              <a:t>for </a:t>
            </a:r>
            <a:r>
              <a:rPr lang="en-US" sz="2400" spc="-120" dirty="0">
                <a:solidFill>
                  <a:srgbClr val="002060"/>
                </a:solidFill>
                <a:latin typeface="DejaVu Serif"/>
                <a:cs typeface="DejaVu Serif"/>
              </a:rPr>
              <a:t>interfacing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real </a:t>
            </a:r>
            <a:r>
              <a:rPr lang="en-US" sz="2400" spc="-120" dirty="0">
                <a:solidFill>
                  <a:srgbClr val="002060"/>
                </a:solidFill>
                <a:latin typeface="DejaVu Serif"/>
                <a:cs typeface="DejaVu Serif"/>
              </a:rPr>
              <a:t>world. </a:t>
            </a:r>
            <a:endParaRPr lang="en-US" sz="2400" dirty="0">
              <a:solidFill>
                <a:srgbClr val="002060"/>
              </a:solidFill>
              <a:latin typeface="DejaVu Serif"/>
              <a:cs typeface="DejaVu Serif"/>
            </a:endParaRPr>
          </a:p>
        </p:txBody>
      </p:sp>
      <p:sp>
        <p:nvSpPr>
          <p:cNvPr id="4" name="Rectangle 3"/>
          <p:cNvSpPr/>
          <p:nvPr/>
        </p:nvSpPr>
        <p:spPr>
          <a:xfrm>
            <a:off x="337898" y="115507"/>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407579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Rectangle 2"/>
          <p:cNvSpPr/>
          <p:nvPr/>
        </p:nvSpPr>
        <p:spPr>
          <a:xfrm>
            <a:off x="197223" y="714650"/>
            <a:ext cx="11187954" cy="5632311"/>
          </a:xfrm>
          <a:prstGeom prst="rect">
            <a:avLst/>
          </a:prstGeom>
        </p:spPr>
        <p:txBody>
          <a:bodyPr wrap="square">
            <a:spAutoFit/>
          </a:bodyPr>
          <a:lstStyle/>
          <a:p>
            <a:pPr marL="193675" algn="just">
              <a:lnSpc>
                <a:spcPct val="100000"/>
              </a:lnSpc>
              <a:tabLst>
                <a:tab pos="384810" algn="l"/>
              </a:tabLst>
            </a:pPr>
            <a:r>
              <a:rPr lang="en-US" sz="2400" b="1" spc="-85" dirty="0">
                <a:solidFill>
                  <a:srgbClr val="002060"/>
                </a:solidFill>
                <a:latin typeface="DejaVu Serif"/>
                <a:cs typeface="DejaVu Serif"/>
              </a:rPr>
              <a:t>5. Digital </a:t>
            </a:r>
            <a:r>
              <a:rPr lang="en-US" sz="2400" b="1" spc="-120" dirty="0">
                <a:solidFill>
                  <a:srgbClr val="002060"/>
                </a:solidFill>
                <a:latin typeface="DejaVu Serif"/>
                <a:cs typeface="DejaVu Serif"/>
              </a:rPr>
              <a:t>Signal </a:t>
            </a:r>
            <a:r>
              <a:rPr lang="en-US" sz="2400" b="1" spc="-114" dirty="0">
                <a:solidFill>
                  <a:srgbClr val="002060"/>
                </a:solidFill>
                <a:latin typeface="DejaVu Serif"/>
                <a:cs typeface="DejaVu Serif"/>
              </a:rPr>
              <a:t>Processing </a:t>
            </a:r>
            <a:r>
              <a:rPr lang="en-US" sz="2400" b="1" spc="-45" dirty="0">
                <a:solidFill>
                  <a:srgbClr val="002060"/>
                </a:solidFill>
                <a:latin typeface="DejaVu Serif"/>
                <a:cs typeface="DejaVu Serif"/>
              </a:rPr>
              <a:t>(DSP) </a:t>
            </a:r>
            <a:r>
              <a:rPr lang="en-US" sz="2400" b="1" spc="-110" dirty="0">
                <a:solidFill>
                  <a:srgbClr val="002060"/>
                </a:solidFill>
                <a:latin typeface="DejaVu Serif"/>
                <a:cs typeface="DejaVu Serif"/>
              </a:rPr>
              <a:t>integrated</a:t>
            </a:r>
            <a:r>
              <a:rPr lang="en-US" sz="2400" b="1" spc="-85" dirty="0">
                <a:solidFill>
                  <a:srgbClr val="002060"/>
                </a:solidFill>
                <a:latin typeface="DejaVu Serif"/>
                <a:cs typeface="DejaVu Serif"/>
              </a:rPr>
              <a:t> </a:t>
            </a:r>
            <a:r>
              <a:rPr lang="en-US" sz="2400" b="1" spc="-100" dirty="0">
                <a:solidFill>
                  <a:srgbClr val="002060"/>
                </a:solidFill>
                <a:latin typeface="DejaVu Serif"/>
                <a:cs typeface="DejaVu Serif"/>
              </a:rPr>
              <a:t>circuits:</a:t>
            </a:r>
            <a:endParaRPr lang="ar-SA" sz="2400" b="1" spc="-1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727075" marR="5080" indent="-342900" algn="just">
              <a:lnSpc>
                <a:spcPct val="124500"/>
              </a:lnSpc>
              <a:buFont typeface="Arial" panose="020B0604020202020204" pitchFamily="34" charset="0"/>
              <a:buChar char="•"/>
            </a:pPr>
            <a:r>
              <a:rPr lang="en-US" sz="2400" spc="-125" dirty="0">
                <a:solidFill>
                  <a:srgbClr val="002060"/>
                </a:solidFill>
                <a:latin typeface="DejaVu Serif"/>
                <a:cs typeface="DejaVu Serif"/>
              </a:rPr>
              <a:t>DSP </a:t>
            </a:r>
            <a:r>
              <a:rPr lang="en-US" sz="2400" spc="-150" dirty="0">
                <a:solidFill>
                  <a:srgbClr val="002060"/>
                </a:solidFill>
                <a:latin typeface="DejaVu Serif"/>
                <a:cs typeface="DejaVu Serif"/>
              </a:rPr>
              <a:t>are </a:t>
            </a:r>
            <a:r>
              <a:rPr lang="en-US" sz="2400" spc="-135" dirty="0">
                <a:solidFill>
                  <a:srgbClr val="002060"/>
                </a:solidFill>
                <a:latin typeface="DejaVu Serif"/>
                <a:cs typeface="DejaVu Serif"/>
              </a:rPr>
              <a:t>powerful </a:t>
            </a:r>
            <a:r>
              <a:rPr lang="en-US" sz="2400" spc="-140" dirty="0">
                <a:solidFill>
                  <a:srgbClr val="002060"/>
                </a:solidFill>
                <a:latin typeface="DejaVu Serif"/>
                <a:cs typeface="DejaVu Serif"/>
              </a:rPr>
              <a:t>microprocessors </a:t>
            </a:r>
            <a:r>
              <a:rPr lang="en-US" sz="2400" spc="-80" dirty="0">
                <a:solidFill>
                  <a:srgbClr val="002060"/>
                </a:solidFill>
                <a:latin typeface="DejaVu Serif"/>
                <a:cs typeface="DejaVu Serif"/>
              </a:rPr>
              <a:t>that </a:t>
            </a:r>
            <a:r>
              <a:rPr lang="en-US" sz="2400" spc="-150" dirty="0">
                <a:solidFill>
                  <a:srgbClr val="002060"/>
                </a:solidFill>
                <a:latin typeface="DejaVu Serif"/>
                <a:cs typeface="DejaVu Serif"/>
              </a:rPr>
              <a:t>possess </a:t>
            </a:r>
            <a:r>
              <a:rPr lang="en-US" sz="2400" spc="-140" dirty="0">
                <a:solidFill>
                  <a:srgbClr val="002060"/>
                </a:solidFill>
                <a:latin typeface="DejaVu Serif"/>
                <a:cs typeface="DejaVu Serif"/>
              </a:rPr>
              <a:t>advanced </a:t>
            </a:r>
            <a:r>
              <a:rPr lang="en-US" sz="2400" spc="-120" dirty="0">
                <a:solidFill>
                  <a:srgbClr val="002060"/>
                </a:solidFill>
                <a:latin typeface="DejaVu Serif"/>
                <a:cs typeface="DejaVu Serif"/>
              </a:rPr>
              <a:t>signal </a:t>
            </a:r>
            <a:r>
              <a:rPr lang="en-US" sz="2400" spc="-140" dirty="0">
                <a:solidFill>
                  <a:srgbClr val="002060"/>
                </a:solidFill>
                <a:latin typeface="DejaVu Serif"/>
                <a:cs typeface="DejaVu Serif"/>
              </a:rPr>
              <a:t>processing </a:t>
            </a:r>
            <a:r>
              <a:rPr lang="en-US" sz="2400" spc="-110" dirty="0">
                <a:solidFill>
                  <a:srgbClr val="002060"/>
                </a:solidFill>
                <a:latin typeface="DejaVu Serif"/>
                <a:cs typeface="DejaVu Serif"/>
              </a:rPr>
              <a:t>capabilities  </a:t>
            </a:r>
            <a:r>
              <a:rPr lang="en-US" sz="2400" spc="-125" dirty="0">
                <a:solidFill>
                  <a:srgbClr val="002060"/>
                </a:solidFill>
                <a:latin typeface="DejaVu Serif"/>
                <a:cs typeface="DejaVu Serif"/>
              </a:rPr>
              <a:t>and </a:t>
            </a:r>
            <a:r>
              <a:rPr lang="en-US" sz="2400" spc="-150" dirty="0">
                <a:solidFill>
                  <a:srgbClr val="002060"/>
                </a:solidFill>
                <a:latin typeface="DejaVu Serif"/>
                <a:cs typeface="DejaVu Serif"/>
              </a:rPr>
              <a:t>are used </a:t>
            </a:r>
            <a:r>
              <a:rPr lang="en-US" sz="2400" spc="-165" dirty="0">
                <a:solidFill>
                  <a:srgbClr val="002060"/>
                </a:solidFill>
                <a:latin typeface="DejaVu Serif"/>
                <a:cs typeface="DejaVu Serif"/>
              </a:rPr>
              <a:t>where </a:t>
            </a:r>
            <a:r>
              <a:rPr lang="en-US" sz="2400" spc="-150" dirty="0">
                <a:solidFill>
                  <a:srgbClr val="002060"/>
                </a:solidFill>
                <a:latin typeface="DejaVu Serif"/>
                <a:cs typeface="DejaVu Serif"/>
              </a:rPr>
              <a:t>space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restricted. </a:t>
            </a:r>
            <a:r>
              <a:rPr lang="en-US" sz="2400" spc="-120" dirty="0">
                <a:solidFill>
                  <a:srgbClr val="002060"/>
                </a:solidFill>
                <a:latin typeface="DejaVu Serif"/>
                <a:cs typeface="DejaVu Serif"/>
              </a:rPr>
              <a:t>Texas instruments </a:t>
            </a:r>
            <a:r>
              <a:rPr lang="en-US" sz="2400" spc="-10" dirty="0">
                <a:solidFill>
                  <a:srgbClr val="002060"/>
                </a:solidFill>
                <a:latin typeface="DejaVu Serif"/>
                <a:cs typeface="DejaVu Serif"/>
              </a:rPr>
              <a:t>(TI) </a:t>
            </a:r>
            <a:r>
              <a:rPr lang="en-US" sz="2400" spc="-140" dirty="0">
                <a:solidFill>
                  <a:srgbClr val="002060"/>
                </a:solidFill>
                <a:latin typeface="DejaVu Serif"/>
                <a:cs typeface="DejaVu Serif"/>
              </a:rPr>
              <a:t>produces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range  </a:t>
            </a:r>
            <a:r>
              <a:rPr lang="en-US" sz="2400" spc="-114" dirty="0">
                <a:solidFill>
                  <a:srgbClr val="002060"/>
                </a:solidFill>
                <a:latin typeface="DejaVu Serif"/>
                <a:cs typeface="DejaVu Serif"/>
              </a:rPr>
              <a:t>of </a:t>
            </a:r>
            <a:r>
              <a:rPr lang="en-US" sz="2400" spc="-140" dirty="0">
                <a:solidFill>
                  <a:srgbClr val="002060"/>
                </a:solidFill>
                <a:latin typeface="DejaVu Serif"/>
                <a:cs typeface="DejaVu Serif"/>
              </a:rPr>
              <a:t>these </a:t>
            </a:r>
            <a:r>
              <a:rPr lang="en-US" sz="2400" spc="-135" dirty="0">
                <a:solidFill>
                  <a:srgbClr val="002060"/>
                </a:solidFill>
                <a:latin typeface="DejaVu Serif"/>
                <a:cs typeface="DejaVu Serif"/>
              </a:rPr>
              <a:t>devices </a:t>
            </a:r>
            <a:r>
              <a:rPr lang="en-US" sz="2400" spc="-165" dirty="0">
                <a:solidFill>
                  <a:srgbClr val="002060"/>
                </a:solidFill>
                <a:latin typeface="DejaVu Serif"/>
                <a:cs typeface="DejaVu Serif"/>
              </a:rPr>
              <a:t>some </a:t>
            </a:r>
            <a:r>
              <a:rPr lang="en-US" sz="2400" spc="-114" dirty="0">
                <a:solidFill>
                  <a:srgbClr val="002060"/>
                </a:solidFill>
                <a:latin typeface="DejaVu Serif"/>
                <a:cs typeface="DejaVu Serif"/>
              </a:rPr>
              <a:t>of </a:t>
            </a:r>
            <a:r>
              <a:rPr lang="en-US" sz="2400" spc="-140" dirty="0">
                <a:solidFill>
                  <a:srgbClr val="002060"/>
                </a:solidFill>
                <a:latin typeface="DejaVu Serif"/>
                <a:cs typeface="DejaVu Serif"/>
              </a:rPr>
              <a:t>which </a:t>
            </a:r>
            <a:r>
              <a:rPr lang="en-US" sz="2400" spc="-150" dirty="0">
                <a:solidFill>
                  <a:srgbClr val="002060"/>
                </a:solidFill>
                <a:latin typeface="DejaVu Serif"/>
                <a:cs typeface="DejaVu Serif"/>
              </a:rPr>
              <a:t>even </a:t>
            </a:r>
            <a:r>
              <a:rPr lang="en-US" sz="2400" spc="-120" dirty="0">
                <a:solidFill>
                  <a:srgbClr val="002060"/>
                </a:solidFill>
                <a:latin typeface="DejaVu Serif"/>
                <a:cs typeface="DejaVu Serif"/>
              </a:rPr>
              <a:t>include </a:t>
            </a:r>
            <a:r>
              <a:rPr lang="en-US" sz="2400" spc="-114" dirty="0">
                <a:solidFill>
                  <a:srgbClr val="002060"/>
                </a:solidFill>
                <a:latin typeface="DejaVu Serif"/>
                <a:cs typeface="DejaVu Serif"/>
              </a:rPr>
              <a:t>video </a:t>
            </a:r>
            <a:r>
              <a:rPr lang="en-US" sz="2400" spc="-135" dirty="0">
                <a:solidFill>
                  <a:srgbClr val="002060"/>
                </a:solidFill>
                <a:latin typeface="DejaVu Serif"/>
                <a:cs typeface="DejaVu Serif"/>
              </a:rPr>
              <a:t>processors. </a:t>
            </a:r>
            <a:r>
              <a:rPr lang="en-US" sz="2400" spc="-120" dirty="0">
                <a:solidFill>
                  <a:srgbClr val="002060"/>
                </a:solidFill>
                <a:latin typeface="DejaVu Serif"/>
                <a:cs typeface="DejaVu Serif"/>
              </a:rPr>
              <a:t>Texas Instruments </a:t>
            </a:r>
            <a:r>
              <a:rPr lang="en-US" sz="2400" spc="-110" dirty="0">
                <a:solidFill>
                  <a:srgbClr val="002060"/>
                </a:solidFill>
                <a:latin typeface="DejaVu Serif"/>
                <a:cs typeface="DejaVu Serif"/>
              </a:rPr>
              <a:t>is </a:t>
            </a:r>
            <a:r>
              <a:rPr lang="en-US" sz="2400" spc="-155" dirty="0">
                <a:solidFill>
                  <a:srgbClr val="002060"/>
                </a:solidFill>
                <a:latin typeface="DejaVu Serif"/>
                <a:cs typeface="DejaVu Serif"/>
              </a:rPr>
              <a:t>one  </a:t>
            </a:r>
            <a:r>
              <a:rPr lang="en-US" sz="2400" spc="-114" dirty="0">
                <a:solidFill>
                  <a:srgbClr val="002060"/>
                </a:solidFill>
                <a:latin typeface="DejaVu Serif"/>
                <a:cs typeface="DejaVu Serif"/>
              </a:rPr>
              <a:t>of the </a:t>
            </a:r>
            <a:r>
              <a:rPr lang="en-US" sz="2400" spc="-140" dirty="0">
                <a:solidFill>
                  <a:srgbClr val="002060"/>
                </a:solidFill>
                <a:latin typeface="DejaVu Serif"/>
                <a:cs typeface="DejaVu Serif"/>
              </a:rPr>
              <a:t>leaders </a:t>
            </a:r>
            <a:r>
              <a:rPr lang="en-US" sz="2400" spc="-95" dirty="0">
                <a:solidFill>
                  <a:srgbClr val="002060"/>
                </a:solidFill>
                <a:latin typeface="DejaVu Serif"/>
                <a:cs typeface="DejaVu Serif"/>
              </a:rPr>
              <a:t>in this</a:t>
            </a:r>
            <a:r>
              <a:rPr lang="en-US" sz="2400" spc="-30" dirty="0">
                <a:solidFill>
                  <a:srgbClr val="002060"/>
                </a:solidFill>
                <a:latin typeface="DejaVu Serif"/>
                <a:cs typeface="DejaVu Serif"/>
              </a:rPr>
              <a:t> </a:t>
            </a:r>
            <a:r>
              <a:rPr lang="en-US" sz="2400" spc="-105" dirty="0">
                <a:solidFill>
                  <a:srgbClr val="002060"/>
                </a:solidFill>
                <a:latin typeface="DejaVu Serif"/>
                <a:cs typeface="DejaVu Serif"/>
              </a:rPr>
              <a:t>field.</a:t>
            </a:r>
            <a:endParaRPr lang="en-US" sz="2400" dirty="0">
              <a:solidFill>
                <a:srgbClr val="002060"/>
              </a:solidFill>
              <a:latin typeface="DejaVu Serif"/>
              <a:cs typeface="DejaVu Serif"/>
            </a:endParaRPr>
          </a:p>
        </p:txBody>
      </p:sp>
      <p:sp>
        <p:nvSpPr>
          <p:cNvPr id="4" name="Rectangle 3"/>
          <p:cNvSpPr/>
          <p:nvPr/>
        </p:nvSpPr>
        <p:spPr>
          <a:xfrm>
            <a:off x="131710" y="0"/>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7" y="1286435"/>
            <a:ext cx="4043036" cy="2962836"/>
          </a:xfrm>
          <a:prstGeom prst="rect">
            <a:avLst/>
          </a:prstGeom>
        </p:spPr>
      </p:pic>
    </p:spTree>
    <p:extLst>
      <p:ext uri="{BB962C8B-B14F-4D97-AF65-F5344CB8AC3E}">
        <p14:creationId xmlns:p14="http://schemas.microsoft.com/office/powerpoint/2010/main" val="60184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15</a:t>
            </a:fld>
            <a:endParaRPr lang="en-US" dirty="0"/>
          </a:p>
        </p:txBody>
      </p:sp>
      <p:sp>
        <p:nvSpPr>
          <p:cNvPr id="3" name="Rectangle 2"/>
          <p:cNvSpPr/>
          <p:nvPr/>
        </p:nvSpPr>
        <p:spPr>
          <a:xfrm>
            <a:off x="0" y="932307"/>
            <a:ext cx="8337176" cy="3186257"/>
          </a:xfrm>
          <a:prstGeom prst="rect">
            <a:avLst/>
          </a:prstGeom>
        </p:spPr>
        <p:txBody>
          <a:bodyPr wrap="square">
            <a:spAutoFit/>
          </a:bodyPr>
          <a:lstStyle/>
          <a:p>
            <a:pPr marL="193675" algn="just">
              <a:lnSpc>
                <a:spcPct val="100000"/>
              </a:lnSpc>
              <a:tabLst>
                <a:tab pos="384810" algn="l"/>
              </a:tabLst>
            </a:pPr>
            <a:r>
              <a:rPr lang="en-US" sz="2400" b="1" spc="-80" dirty="0">
                <a:solidFill>
                  <a:srgbClr val="002060"/>
                </a:solidFill>
                <a:latin typeface="DejaVu Serif"/>
                <a:cs typeface="DejaVu Serif"/>
              </a:rPr>
              <a:t>6. Relay</a:t>
            </a:r>
            <a:r>
              <a:rPr lang="en-US" sz="2400" b="1" spc="-20" dirty="0">
                <a:solidFill>
                  <a:srgbClr val="002060"/>
                </a:solidFill>
                <a:latin typeface="DejaVu Serif"/>
                <a:cs typeface="DejaVu Serif"/>
              </a:rPr>
              <a:t> </a:t>
            </a:r>
            <a:r>
              <a:rPr lang="en-US" sz="2400" b="1" spc="-110" dirty="0">
                <a:solidFill>
                  <a:srgbClr val="002060"/>
                </a:solidFill>
                <a:latin typeface="DejaVu Serif"/>
                <a:cs typeface="DejaVu Serif"/>
              </a:rPr>
              <a:t>controllers:</a:t>
            </a:r>
            <a:endParaRPr lang="en-US" sz="2400" dirty="0">
              <a:solidFill>
                <a:srgbClr val="002060"/>
              </a:solidFill>
              <a:latin typeface="DejaVu Serif"/>
              <a:cs typeface="DejaVu Serif"/>
            </a:endParaRPr>
          </a:p>
          <a:p>
            <a:pPr marL="727075" marR="6985" indent="-342900" algn="just">
              <a:lnSpc>
                <a:spcPct val="124500"/>
              </a:lnSpc>
              <a:buFont typeface="Arial" panose="020B0604020202020204" pitchFamily="34" charset="0"/>
              <a:buChar char="•"/>
            </a:pPr>
            <a:r>
              <a:rPr lang="en-US" sz="2400" spc="-75" dirty="0">
                <a:solidFill>
                  <a:srgbClr val="002060"/>
                </a:solidFill>
                <a:latin typeface="DejaVu Serif"/>
                <a:cs typeface="DejaVu Serif"/>
              </a:rPr>
              <a:t>This </a:t>
            </a:r>
            <a:r>
              <a:rPr lang="en-US" sz="2400" spc="-125" dirty="0">
                <a:solidFill>
                  <a:srgbClr val="002060"/>
                </a:solidFill>
                <a:latin typeface="DejaVu Serif"/>
                <a:cs typeface="DejaVu Serif"/>
              </a:rPr>
              <a:t>method </a:t>
            </a:r>
            <a:r>
              <a:rPr lang="en-US" sz="2400" spc="-160" dirty="0">
                <a:solidFill>
                  <a:srgbClr val="002060"/>
                </a:solidFill>
                <a:latin typeface="DejaVu Serif"/>
                <a:cs typeface="DejaVu Serif"/>
              </a:rPr>
              <a:t>uses </a:t>
            </a:r>
            <a:r>
              <a:rPr lang="en-US" sz="2400" spc="-130" dirty="0">
                <a:solidFill>
                  <a:srgbClr val="002060"/>
                </a:solidFill>
                <a:latin typeface="DejaVu Serif"/>
                <a:cs typeface="DejaVu Serif"/>
              </a:rPr>
              <a:t>relays </a:t>
            </a:r>
            <a:r>
              <a:rPr lang="en-US" sz="2400" spc="-125" dirty="0">
                <a:solidFill>
                  <a:srgbClr val="002060"/>
                </a:solidFill>
                <a:latin typeface="DejaVu Serif"/>
                <a:cs typeface="DejaVu Serif"/>
              </a:rPr>
              <a:t>and </a:t>
            </a:r>
            <a:r>
              <a:rPr lang="en-US" sz="2400" spc="-105" dirty="0">
                <a:solidFill>
                  <a:srgbClr val="002060"/>
                </a:solidFill>
                <a:latin typeface="DejaVu Serif"/>
                <a:cs typeface="DejaVu Serif"/>
              </a:rPr>
              <a:t>their </a:t>
            </a:r>
            <a:r>
              <a:rPr lang="en-US" sz="2400" spc="-120" dirty="0">
                <a:solidFill>
                  <a:srgbClr val="002060"/>
                </a:solidFill>
                <a:latin typeface="DejaVu Serif"/>
                <a:cs typeface="DejaVu Serif"/>
              </a:rPr>
              <a:t>contacts </a:t>
            </a:r>
            <a:r>
              <a:rPr lang="en-US" sz="2400" spc="-100" dirty="0">
                <a:solidFill>
                  <a:srgbClr val="002060"/>
                </a:solidFill>
                <a:latin typeface="DejaVu Serif"/>
                <a:cs typeface="DejaVu Serif"/>
              </a:rPr>
              <a:t>(normally </a:t>
            </a:r>
            <a:r>
              <a:rPr lang="en-US" sz="2400" spc="-140" dirty="0">
                <a:solidFill>
                  <a:srgbClr val="002060"/>
                </a:solidFill>
                <a:latin typeface="DejaVu Serif"/>
                <a:cs typeface="DejaVu Serif"/>
              </a:rPr>
              <a:t>closed </a:t>
            </a:r>
            <a:r>
              <a:rPr lang="en-US" sz="2400" spc="-125" dirty="0">
                <a:solidFill>
                  <a:srgbClr val="002060"/>
                </a:solidFill>
                <a:latin typeface="DejaVu Serif"/>
                <a:cs typeface="DejaVu Serif"/>
              </a:rPr>
              <a:t>and </a:t>
            </a:r>
            <a:r>
              <a:rPr lang="en-US" sz="2400" spc="-110" dirty="0">
                <a:solidFill>
                  <a:srgbClr val="002060"/>
                </a:solidFill>
                <a:latin typeface="DejaVu Serif"/>
                <a:cs typeface="DejaVu Serif"/>
              </a:rPr>
              <a:t>normally </a:t>
            </a:r>
            <a:r>
              <a:rPr lang="en-US" sz="2400" spc="-140" dirty="0">
                <a:solidFill>
                  <a:srgbClr val="002060"/>
                </a:solidFill>
                <a:latin typeface="DejaVu Serif"/>
                <a:cs typeface="DejaVu Serif"/>
              </a:rPr>
              <a:t>open </a:t>
            </a:r>
            <a:r>
              <a:rPr lang="en-US" sz="2400" spc="-110" dirty="0">
                <a:solidFill>
                  <a:srgbClr val="002060"/>
                </a:solidFill>
                <a:latin typeface="DejaVu Serif"/>
                <a:cs typeface="DejaVu Serif"/>
              </a:rPr>
              <a:t>con</a:t>
            </a:r>
            <a:r>
              <a:rPr lang="en-US" sz="2400" spc="-100" dirty="0">
                <a:solidFill>
                  <a:srgbClr val="002060"/>
                </a:solidFill>
                <a:latin typeface="DejaVu Serif"/>
                <a:cs typeface="DejaVu Serif"/>
              </a:rPr>
              <a:t>tacts </a:t>
            </a:r>
            <a:r>
              <a:rPr lang="en-US" sz="2400" spc="-80" dirty="0">
                <a:solidFill>
                  <a:srgbClr val="002060"/>
                </a:solidFill>
                <a:latin typeface="DejaVu Serif"/>
                <a:cs typeface="DejaVu Serif"/>
              </a:rPr>
              <a:t>that </a:t>
            </a:r>
            <a:r>
              <a:rPr lang="en-US" sz="2400" spc="-150" dirty="0">
                <a:solidFill>
                  <a:srgbClr val="002060"/>
                </a:solidFill>
                <a:latin typeface="DejaVu Serif"/>
                <a:cs typeface="DejaVu Serif"/>
              </a:rPr>
              <a:t>are </a:t>
            </a:r>
            <a:r>
              <a:rPr lang="en-US" sz="2400" spc="-130" dirty="0">
                <a:solidFill>
                  <a:srgbClr val="002060"/>
                </a:solidFill>
                <a:latin typeface="DejaVu Serif"/>
                <a:cs typeface="DejaVu Serif"/>
              </a:rPr>
              <a:t>denoted </a:t>
            </a:r>
            <a:r>
              <a:rPr lang="en-US" sz="2400" spc="-145" dirty="0">
                <a:solidFill>
                  <a:srgbClr val="002060"/>
                </a:solidFill>
                <a:latin typeface="DejaVu Serif"/>
                <a:cs typeface="DejaVu Serif"/>
              </a:rPr>
              <a:t>as </a:t>
            </a:r>
            <a:r>
              <a:rPr lang="en-US" sz="2400" spc="-125" dirty="0">
                <a:solidFill>
                  <a:srgbClr val="002060"/>
                </a:solidFill>
                <a:latin typeface="DejaVu Serif"/>
                <a:cs typeface="DejaVu Serif"/>
              </a:rPr>
              <a:t>NC and NO </a:t>
            </a:r>
            <a:r>
              <a:rPr lang="en-US" sz="2400" spc="-110" dirty="0">
                <a:solidFill>
                  <a:srgbClr val="002060"/>
                </a:solidFill>
                <a:latin typeface="DejaVu Serif"/>
                <a:cs typeface="DejaVu Serif"/>
              </a:rPr>
              <a:t>respectively) </a:t>
            </a:r>
            <a:r>
              <a:rPr lang="en-US" sz="2400" spc="-85" dirty="0">
                <a:solidFill>
                  <a:srgbClr val="002060"/>
                </a:solidFill>
                <a:latin typeface="DejaVu Serif"/>
                <a:cs typeface="DejaVu Serif"/>
              </a:rPr>
              <a:t>to </a:t>
            </a:r>
            <a:r>
              <a:rPr lang="en-US" sz="2400" spc="-130" dirty="0">
                <a:solidFill>
                  <a:srgbClr val="002060"/>
                </a:solidFill>
                <a:latin typeface="DejaVu Serif"/>
                <a:cs typeface="DejaVu Serif"/>
              </a:rPr>
              <a:t>implement </a:t>
            </a:r>
            <a:r>
              <a:rPr lang="en-US" sz="2400" spc="-120" dirty="0">
                <a:solidFill>
                  <a:srgbClr val="002060"/>
                </a:solidFill>
                <a:latin typeface="DejaVu Serif"/>
                <a:cs typeface="DejaVu Serif"/>
              </a:rPr>
              <a:t>logic </a:t>
            </a:r>
            <a:r>
              <a:rPr lang="en-US" sz="2400" spc="-105" dirty="0">
                <a:solidFill>
                  <a:srgbClr val="002060"/>
                </a:solidFill>
                <a:latin typeface="DejaVu Serif"/>
                <a:cs typeface="DejaVu Serif"/>
              </a:rPr>
              <a:t>functions. </a:t>
            </a:r>
            <a:r>
              <a:rPr lang="en-US" sz="2400" spc="-85" dirty="0">
                <a:solidFill>
                  <a:srgbClr val="002060"/>
                </a:solidFill>
                <a:latin typeface="DejaVu Serif"/>
                <a:cs typeface="DejaVu Serif"/>
              </a:rPr>
              <a:t>They  </a:t>
            </a:r>
            <a:r>
              <a:rPr lang="en-US" sz="2400" spc="-150" dirty="0">
                <a:solidFill>
                  <a:srgbClr val="002060"/>
                </a:solidFill>
                <a:latin typeface="DejaVu Serif"/>
                <a:cs typeface="DejaVu Serif"/>
              </a:rPr>
              <a:t>are </a:t>
            </a:r>
            <a:r>
              <a:rPr lang="en-US" sz="2400" spc="-114" dirty="0">
                <a:solidFill>
                  <a:srgbClr val="002060"/>
                </a:solidFill>
                <a:latin typeface="DejaVu Serif"/>
                <a:cs typeface="DejaVu Serif"/>
              </a:rPr>
              <a:t>rarely </a:t>
            </a:r>
            <a:r>
              <a:rPr lang="en-US" sz="2400" spc="-150" dirty="0">
                <a:solidFill>
                  <a:srgbClr val="002060"/>
                </a:solidFill>
                <a:latin typeface="DejaVu Serif"/>
                <a:cs typeface="DejaVu Serif"/>
              </a:rPr>
              <a:t>used </a:t>
            </a:r>
            <a:r>
              <a:rPr lang="en-US" sz="2400" spc="-145" dirty="0">
                <a:solidFill>
                  <a:srgbClr val="002060"/>
                </a:solidFill>
                <a:latin typeface="DejaVu Serif"/>
                <a:cs typeface="DejaVu Serif"/>
              </a:rPr>
              <a:t>nowadays as </a:t>
            </a:r>
            <a:r>
              <a:rPr lang="en-US" sz="2400" spc="-105" dirty="0">
                <a:solidFill>
                  <a:srgbClr val="002060"/>
                </a:solidFill>
                <a:latin typeface="DejaVu Serif"/>
                <a:cs typeface="DejaVu Serif"/>
              </a:rPr>
              <a:t>they </a:t>
            </a:r>
            <a:r>
              <a:rPr lang="en-US" sz="2400" spc="-150" dirty="0">
                <a:solidFill>
                  <a:srgbClr val="002060"/>
                </a:solidFill>
                <a:latin typeface="DejaVu Serif"/>
                <a:cs typeface="DejaVu Serif"/>
              </a:rPr>
              <a:t>are </a:t>
            </a:r>
            <a:r>
              <a:rPr lang="en-US" sz="2400" spc="-95" dirty="0">
                <a:solidFill>
                  <a:srgbClr val="002060"/>
                </a:solidFill>
                <a:latin typeface="DejaVu Serif"/>
                <a:cs typeface="DejaVu Serif"/>
              </a:rPr>
              <a:t>bulky </a:t>
            </a:r>
            <a:r>
              <a:rPr lang="en-US" sz="2400" spc="-125" dirty="0">
                <a:solidFill>
                  <a:srgbClr val="002060"/>
                </a:solidFill>
                <a:latin typeface="DejaVu Serif"/>
                <a:cs typeface="DejaVu Serif"/>
              </a:rPr>
              <a:t>and </a:t>
            </a:r>
            <a:r>
              <a:rPr lang="en-US" sz="2400" spc="-150" dirty="0">
                <a:solidFill>
                  <a:srgbClr val="002060"/>
                </a:solidFill>
                <a:latin typeface="DejaVu Serif"/>
                <a:cs typeface="DejaVu Serif"/>
              </a:rPr>
              <a:t>consume </a:t>
            </a:r>
            <a:r>
              <a:rPr lang="en-US" sz="2400" spc="-135" dirty="0">
                <a:solidFill>
                  <a:srgbClr val="002060"/>
                </a:solidFill>
                <a:latin typeface="DejaVu Serif"/>
                <a:cs typeface="DejaVu Serif"/>
              </a:rPr>
              <a:t>a </a:t>
            </a:r>
            <a:r>
              <a:rPr lang="en-US" sz="2400" spc="-80" dirty="0">
                <a:solidFill>
                  <a:srgbClr val="002060"/>
                </a:solidFill>
                <a:latin typeface="DejaVu Serif"/>
                <a:cs typeface="DejaVu Serif"/>
              </a:rPr>
              <a:t>lot </a:t>
            </a:r>
            <a:r>
              <a:rPr lang="en-US" sz="2400" spc="-114" dirty="0">
                <a:solidFill>
                  <a:srgbClr val="002060"/>
                </a:solidFill>
                <a:latin typeface="DejaVu Serif"/>
                <a:cs typeface="DejaVu Serif"/>
              </a:rPr>
              <a:t>of </a:t>
            </a:r>
            <a:r>
              <a:rPr lang="en-US" sz="2400" spc="-145" dirty="0">
                <a:solidFill>
                  <a:srgbClr val="002060"/>
                </a:solidFill>
                <a:latin typeface="DejaVu Serif"/>
                <a:cs typeface="DejaVu Serif"/>
              </a:rPr>
              <a:t>energy </a:t>
            </a:r>
            <a:r>
              <a:rPr lang="en-US" sz="2400" spc="-125" dirty="0">
                <a:solidFill>
                  <a:srgbClr val="002060"/>
                </a:solidFill>
                <a:latin typeface="DejaVu Serif"/>
                <a:cs typeface="DejaVu Serif"/>
              </a:rPr>
              <a:t>and take up  </a:t>
            </a:r>
            <a:r>
              <a:rPr lang="en-US" sz="2400" spc="-135" dirty="0">
                <a:solidFill>
                  <a:srgbClr val="002060"/>
                </a:solidFill>
                <a:latin typeface="DejaVu Serif"/>
                <a:cs typeface="DejaVu Serif"/>
              </a:rPr>
              <a:t>a </a:t>
            </a:r>
            <a:r>
              <a:rPr lang="en-US" sz="2400" spc="-80" dirty="0">
                <a:solidFill>
                  <a:srgbClr val="002060"/>
                </a:solidFill>
                <a:latin typeface="DejaVu Serif"/>
                <a:cs typeface="DejaVu Serif"/>
              </a:rPr>
              <a:t>lot </a:t>
            </a:r>
            <a:r>
              <a:rPr lang="en-US" sz="2400" spc="-114" dirty="0">
                <a:solidFill>
                  <a:srgbClr val="002060"/>
                </a:solidFill>
                <a:latin typeface="DejaVu Serif"/>
                <a:cs typeface="DejaVu Serif"/>
              </a:rPr>
              <a:t>of </a:t>
            </a:r>
            <a:r>
              <a:rPr lang="en-US" sz="2400" spc="-135" dirty="0">
                <a:solidFill>
                  <a:srgbClr val="002060"/>
                </a:solidFill>
                <a:latin typeface="DejaVu Serif"/>
                <a:cs typeface="DejaVu Serif"/>
              </a:rPr>
              <a:t>space. </a:t>
            </a:r>
          </a:p>
          <a:p>
            <a:pPr marL="727075" marR="698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130" dirty="0">
                <a:solidFill>
                  <a:srgbClr val="002060"/>
                </a:solidFill>
                <a:latin typeface="DejaVu Serif"/>
                <a:cs typeface="DejaVu Serif"/>
              </a:rPr>
              <a:t>disadvantages </a:t>
            </a:r>
            <a:r>
              <a:rPr lang="en-US" sz="2400" spc="-114" dirty="0">
                <a:solidFill>
                  <a:srgbClr val="002060"/>
                </a:solidFill>
                <a:latin typeface="DejaVu Serif"/>
                <a:cs typeface="DejaVu Serif"/>
              </a:rPr>
              <a:t>of </a:t>
            </a:r>
            <a:r>
              <a:rPr lang="en-US" sz="2400" spc="-120" dirty="0">
                <a:solidFill>
                  <a:srgbClr val="002060"/>
                </a:solidFill>
                <a:latin typeface="DejaVu Serif"/>
                <a:cs typeface="DejaVu Serif"/>
              </a:rPr>
              <a:t>relay controllers</a:t>
            </a:r>
            <a:r>
              <a:rPr lang="en-US" sz="2400" spc="90" dirty="0">
                <a:solidFill>
                  <a:srgbClr val="002060"/>
                </a:solidFill>
                <a:latin typeface="DejaVu Serif"/>
                <a:cs typeface="DejaVu Serif"/>
              </a:rPr>
              <a:t> </a:t>
            </a:r>
            <a:r>
              <a:rPr lang="en-US" sz="2400" spc="-135" dirty="0">
                <a:solidFill>
                  <a:srgbClr val="002060"/>
                </a:solidFill>
                <a:latin typeface="DejaVu Serif"/>
                <a:cs typeface="DejaVu Serif"/>
              </a:rPr>
              <a:t>are:</a:t>
            </a:r>
            <a:endParaRPr lang="en-US" sz="2400" dirty="0">
              <a:solidFill>
                <a:srgbClr val="002060"/>
              </a:solidFill>
              <a:latin typeface="DejaVu Serif"/>
              <a:cs typeface="DejaVu Serif"/>
            </a:endParaRPr>
          </a:p>
        </p:txBody>
      </p:sp>
      <p:sp>
        <p:nvSpPr>
          <p:cNvPr id="4" name="Rectangle 3"/>
          <p:cNvSpPr/>
          <p:nvPr/>
        </p:nvSpPr>
        <p:spPr>
          <a:xfrm>
            <a:off x="0" y="0"/>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pic>
        <p:nvPicPr>
          <p:cNvPr id="7" name="Picture 6"/>
          <p:cNvPicPr>
            <a:picLocks noChangeAspect="1"/>
          </p:cNvPicPr>
          <p:nvPr/>
        </p:nvPicPr>
        <p:blipFill>
          <a:blip r:embed="rId2"/>
          <a:stretch>
            <a:fillRect/>
          </a:stretch>
        </p:blipFill>
        <p:spPr>
          <a:xfrm>
            <a:off x="8404972" y="2219447"/>
            <a:ext cx="3724275" cy="4067175"/>
          </a:xfrm>
          <a:prstGeom prst="rect">
            <a:avLst/>
          </a:prstGeom>
        </p:spPr>
      </p:pic>
      <p:sp>
        <p:nvSpPr>
          <p:cNvPr id="8" name="TextBox 7"/>
          <p:cNvSpPr txBox="1"/>
          <p:nvPr/>
        </p:nvSpPr>
        <p:spPr>
          <a:xfrm>
            <a:off x="122063" y="4253035"/>
            <a:ext cx="8282909" cy="2215991"/>
          </a:xfrm>
          <a:prstGeom prst="rect">
            <a:avLst/>
          </a:prstGeom>
          <a:noFill/>
        </p:spPr>
        <p:txBody>
          <a:bodyPr wrap="square" rtlCol="0">
            <a:spAutoFit/>
          </a:bodyPr>
          <a:lstStyle/>
          <a:p>
            <a:pPr marL="902970" lvl="1" indent="-342900">
              <a:lnSpc>
                <a:spcPct val="100000"/>
              </a:lnSpc>
              <a:buFont typeface="Wingdings" panose="05000000000000000000" pitchFamily="2" charset="2"/>
              <a:buChar char="v"/>
              <a:tabLst>
                <a:tab pos="711835" algn="l"/>
              </a:tabLst>
            </a:pPr>
            <a:r>
              <a:rPr lang="en-US" sz="2400" spc="-85" dirty="0">
                <a:solidFill>
                  <a:srgbClr val="002060"/>
                </a:solidFill>
                <a:latin typeface="DejaVu Serif"/>
                <a:cs typeface="DejaVu Serif"/>
              </a:rPr>
              <a:t>They </a:t>
            </a:r>
            <a:r>
              <a:rPr lang="en-US" sz="2400" spc="-125" dirty="0">
                <a:solidFill>
                  <a:srgbClr val="002060"/>
                </a:solidFill>
                <a:latin typeface="DejaVu Serif"/>
                <a:cs typeface="DejaVu Serif"/>
              </a:rPr>
              <a:t>take up </a:t>
            </a:r>
            <a:r>
              <a:rPr lang="en-US" sz="2400" spc="-95" dirty="0">
                <a:solidFill>
                  <a:srgbClr val="002060"/>
                </a:solidFill>
                <a:latin typeface="DejaVu Serif"/>
                <a:cs typeface="DejaVu Serif"/>
              </a:rPr>
              <a:t>too </a:t>
            </a:r>
            <a:r>
              <a:rPr lang="en-US" sz="2400" spc="-160" dirty="0">
                <a:solidFill>
                  <a:srgbClr val="002060"/>
                </a:solidFill>
                <a:latin typeface="DejaVu Serif"/>
                <a:cs typeface="DejaVu Serif"/>
              </a:rPr>
              <a:t>much</a:t>
            </a:r>
            <a:r>
              <a:rPr lang="en-US" sz="2400" spc="-60" dirty="0">
                <a:solidFill>
                  <a:srgbClr val="002060"/>
                </a:solidFill>
                <a:latin typeface="DejaVu Serif"/>
                <a:cs typeface="DejaVu Serif"/>
              </a:rPr>
              <a:t> </a:t>
            </a:r>
            <a:r>
              <a:rPr lang="en-US" sz="2400" spc="-135" dirty="0">
                <a:solidFill>
                  <a:srgbClr val="002060"/>
                </a:solidFill>
                <a:latin typeface="DejaVu Serif"/>
                <a:cs typeface="DejaVu Serif"/>
              </a:rPr>
              <a:t>space.</a:t>
            </a:r>
            <a:endParaRPr lang="en-US" sz="2400" dirty="0">
              <a:solidFill>
                <a:srgbClr val="002060"/>
              </a:solidFill>
              <a:latin typeface="DejaVu Serif"/>
              <a:cs typeface="DejaVu Serif"/>
            </a:endParaRPr>
          </a:p>
          <a:p>
            <a:pPr marL="902970" lvl="1" indent="-342900">
              <a:lnSpc>
                <a:spcPct val="100000"/>
              </a:lnSpc>
              <a:buFont typeface="Wingdings" panose="05000000000000000000" pitchFamily="2" charset="2"/>
              <a:buChar char="v"/>
              <a:tabLst>
                <a:tab pos="711835" algn="l"/>
              </a:tabLst>
            </a:pPr>
            <a:r>
              <a:rPr lang="en-US" sz="2400" spc="-85" dirty="0">
                <a:solidFill>
                  <a:srgbClr val="002060"/>
                </a:solidFill>
                <a:latin typeface="DejaVu Serif"/>
                <a:cs typeface="DejaVu Serif"/>
              </a:rPr>
              <a:t>They </a:t>
            </a:r>
            <a:r>
              <a:rPr lang="en-US" sz="2400" spc="-150" dirty="0">
                <a:solidFill>
                  <a:srgbClr val="002060"/>
                </a:solidFill>
                <a:latin typeface="DejaVu Serif"/>
                <a:cs typeface="DejaVu Serif"/>
              </a:rPr>
              <a:t>consume </a:t>
            </a:r>
            <a:r>
              <a:rPr lang="en-US" sz="2400" spc="-135" dirty="0">
                <a:solidFill>
                  <a:srgbClr val="002060"/>
                </a:solidFill>
                <a:latin typeface="DejaVu Serif"/>
                <a:cs typeface="DejaVu Serif"/>
              </a:rPr>
              <a:t>a </a:t>
            </a:r>
            <a:r>
              <a:rPr lang="en-US" sz="2400" spc="-80" dirty="0">
                <a:solidFill>
                  <a:srgbClr val="002060"/>
                </a:solidFill>
                <a:latin typeface="DejaVu Serif"/>
                <a:cs typeface="DejaVu Serif"/>
              </a:rPr>
              <a:t>lot </a:t>
            </a:r>
            <a:r>
              <a:rPr lang="en-US" sz="2400" spc="-114" dirty="0">
                <a:solidFill>
                  <a:srgbClr val="002060"/>
                </a:solidFill>
                <a:latin typeface="DejaVu Serif"/>
                <a:cs typeface="DejaVu Serif"/>
              </a:rPr>
              <a:t>of</a:t>
            </a:r>
            <a:r>
              <a:rPr lang="en-US" sz="2400" spc="-5" dirty="0">
                <a:solidFill>
                  <a:srgbClr val="002060"/>
                </a:solidFill>
                <a:latin typeface="DejaVu Serif"/>
                <a:cs typeface="DejaVu Serif"/>
              </a:rPr>
              <a:t> </a:t>
            </a:r>
            <a:r>
              <a:rPr lang="en-US" sz="2400" spc="-145" dirty="0">
                <a:solidFill>
                  <a:srgbClr val="002060"/>
                </a:solidFill>
                <a:latin typeface="DejaVu Serif"/>
                <a:cs typeface="DejaVu Serif"/>
              </a:rPr>
              <a:t>power.</a:t>
            </a:r>
            <a:endParaRPr lang="en-US" sz="2400" dirty="0">
              <a:solidFill>
                <a:srgbClr val="002060"/>
              </a:solidFill>
              <a:latin typeface="DejaVu Serif"/>
              <a:cs typeface="DejaVu Serif"/>
            </a:endParaRPr>
          </a:p>
          <a:p>
            <a:pPr marL="902970" lvl="1" indent="-342900" algn="just">
              <a:buFont typeface="Wingdings" panose="05000000000000000000" pitchFamily="2" charset="2"/>
              <a:buChar char="v"/>
              <a:tabLst>
                <a:tab pos="711835" algn="l"/>
              </a:tabLst>
            </a:pPr>
            <a:r>
              <a:rPr lang="en-US" sz="2400" spc="-85" dirty="0">
                <a:solidFill>
                  <a:srgbClr val="002060"/>
                </a:solidFill>
                <a:latin typeface="DejaVu Serif"/>
                <a:cs typeface="DejaVu Serif"/>
              </a:rPr>
              <a:t>They </a:t>
            </a:r>
            <a:r>
              <a:rPr lang="en-US" sz="2400" spc="-150" dirty="0">
                <a:solidFill>
                  <a:srgbClr val="002060"/>
                </a:solidFill>
                <a:latin typeface="DejaVu Serif"/>
                <a:cs typeface="DejaVu Serif"/>
              </a:rPr>
              <a:t>are </a:t>
            </a:r>
            <a:r>
              <a:rPr lang="en-US" sz="2400" spc="-120" dirty="0">
                <a:solidFill>
                  <a:srgbClr val="002060"/>
                </a:solidFill>
                <a:latin typeface="DejaVu Serif"/>
                <a:cs typeface="DejaVu Serif"/>
              </a:rPr>
              <a:t>unreliable </a:t>
            </a:r>
            <a:r>
              <a:rPr lang="en-US" sz="2400" spc="-145" dirty="0">
                <a:solidFill>
                  <a:srgbClr val="002060"/>
                </a:solidFill>
                <a:latin typeface="DejaVu Serif"/>
                <a:cs typeface="DejaVu Serif"/>
              </a:rPr>
              <a:t>due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110" dirty="0">
                <a:solidFill>
                  <a:srgbClr val="002060"/>
                </a:solidFill>
                <a:latin typeface="DejaVu Serif"/>
                <a:cs typeface="DejaVu Serif"/>
              </a:rPr>
              <a:t>failure </a:t>
            </a:r>
            <a:r>
              <a:rPr lang="en-US" sz="2400" spc="-114" dirty="0">
                <a:solidFill>
                  <a:srgbClr val="002060"/>
                </a:solidFill>
                <a:latin typeface="DejaVu Serif"/>
                <a:cs typeface="DejaVu Serif"/>
              </a:rPr>
              <a:t>of </a:t>
            </a:r>
            <a:r>
              <a:rPr lang="en-US" sz="2400" spc="-130" dirty="0">
                <a:solidFill>
                  <a:srgbClr val="002060"/>
                </a:solidFill>
                <a:latin typeface="DejaVu Serif"/>
                <a:cs typeface="DejaVu Serif"/>
              </a:rPr>
              <a:t>electromechanical</a:t>
            </a:r>
            <a:r>
              <a:rPr lang="en-US" sz="2400" spc="5" dirty="0">
                <a:solidFill>
                  <a:srgbClr val="002060"/>
                </a:solidFill>
                <a:latin typeface="DejaVu Serif"/>
                <a:cs typeface="DejaVu Serif"/>
              </a:rPr>
              <a:t> </a:t>
            </a:r>
            <a:r>
              <a:rPr lang="en-US" sz="2400" spc="-130" dirty="0">
                <a:solidFill>
                  <a:srgbClr val="002060"/>
                </a:solidFill>
                <a:latin typeface="DejaVu Serif"/>
                <a:cs typeface="DejaVu Serif"/>
              </a:rPr>
              <a:t>components.</a:t>
            </a:r>
            <a:endParaRPr lang="en-US" sz="2400" dirty="0">
              <a:solidFill>
                <a:srgbClr val="002060"/>
              </a:solidFill>
              <a:latin typeface="DejaVu Serif"/>
              <a:cs typeface="DejaVu Serif"/>
            </a:endParaRPr>
          </a:p>
          <a:p>
            <a:pPr marL="902970" lvl="1" indent="-342900" defTabSz="201613">
              <a:lnSpc>
                <a:spcPct val="100000"/>
              </a:lnSpc>
              <a:buFont typeface="Wingdings" panose="05000000000000000000" pitchFamily="2" charset="2"/>
              <a:buChar char="v"/>
              <a:tabLst>
                <a:tab pos="711835" algn="l"/>
              </a:tabLst>
            </a:pPr>
            <a:r>
              <a:rPr lang="en-US" sz="2400" spc="-85" dirty="0">
                <a:solidFill>
                  <a:srgbClr val="002060"/>
                </a:solidFill>
                <a:latin typeface="DejaVu Serif"/>
                <a:cs typeface="DejaVu Serif"/>
              </a:rPr>
              <a:t>They </a:t>
            </a:r>
            <a:r>
              <a:rPr lang="en-US" sz="2400" spc="-150" dirty="0">
                <a:solidFill>
                  <a:srgbClr val="002060"/>
                </a:solidFill>
                <a:latin typeface="DejaVu Serif"/>
                <a:cs typeface="DejaVu Serif"/>
              </a:rPr>
              <a:t>are </a:t>
            </a:r>
            <a:r>
              <a:rPr lang="en-US" sz="2400" spc="-145" dirty="0">
                <a:solidFill>
                  <a:srgbClr val="002060"/>
                </a:solidFill>
                <a:latin typeface="DejaVu Serif"/>
                <a:cs typeface="DejaVu Serif"/>
              </a:rPr>
              <a:t>slow </a:t>
            </a:r>
            <a:r>
              <a:rPr lang="en-US" sz="2400" spc="-95" dirty="0">
                <a:solidFill>
                  <a:srgbClr val="002060"/>
                </a:solidFill>
                <a:latin typeface="DejaVu Serif"/>
                <a:cs typeface="DejaVu Serif"/>
              </a:rPr>
              <a:t>in</a:t>
            </a:r>
            <a:r>
              <a:rPr lang="en-US" sz="2400" spc="-70" dirty="0">
                <a:solidFill>
                  <a:srgbClr val="002060"/>
                </a:solidFill>
                <a:latin typeface="DejaVu Serif"/>
                <a:cs typeface="DejaVu Serif"/>
              </a:rPr>
              <a:t> </a:t>
            </a:r>
            <a:r>
              <a:rPr lang="en-US" sz="2400" spc="-130" dirty="0">
                <a:solidFill>
                  <a:srgbClr val="002060"/>
                </a:solidFill>
                <a:latin typeface="DejaVu Serif"/>
                <a:cs typeface="DejaVu Serif"/>
              </a:rPr>
              <a:t>processing.</a:t>
            </a:r>
            <a:endParaRPr lang="en-US" sz="2400" dirty="0">
              <a:solidFill>
                <a:srgbClr val="002060"/>
              </a:solidFill>
              <a:latin typeface="DejaVu Serif"/>
              <a:cs typeface="DejaVu Serif"/>
            </a:endParaRPr>
          </a:p>
          <a:p>
            <a:endParaRPr lang="en-US" dirty="0"/>
          </a:p>
        </p:txBody>
      </p:sp>
    </p:spTree>
    <p:extLst>
      <p:ext uri="{BB962C8B-B14F-4D97-AF65-F5344CB8AC3E}">
        <p14:creationId xmlns:p14="http://schemas.microsoft.com/office/powerpoint/2010/main" val="2468191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Rectangle 2"/>
          <p:cNvSpPr/>
          <p:nvPr/>
        </p:nvSpPr>
        <p:spPr>
          <a:xfrm>
            <a:off x="322729" y="668643"/>
            <a:ext cx="11033189" cy="4921860"/>
          </a:xfrm>
          <a:prstGeom prst="rect">
            <a:avLst/>
          </a:prstGeom>
        </p:spPr>
        <p:txBody>
          <a:bodyPr wrap="square">
            <a:spAutoFit/>
          </a:bodyPr>
          <a:lstStyle/>
          <a:p>
            <a:pPr marL="193675" marR="5080" algn="just">
              <a:lnSpc>
                <a:spcPct val="124500"/>
              </a:lnSpc>
              <a:spcBef>
                <a:spcPts val="900"/>
              </a:spcBef>
              <a:tabLst>
                <a:tab pos="384810" algn="l"/>
              </a:tabLst>
            </a:pPr>
            <a:r>
              <a:rPr lang="en-US" sz="2400" b="1" dirty="0">
                <a:solidFill>
                  <a:srgbClr val="002060"/>
                </a:solidFill>
                <a:latin typeface="DejaVu Serif"/>
                <a:cs typeface="DejaVu Serif"/>
              </a:rPr>
              <a:t>7. </a:t>
            </a:r>
            <a:r>
              <a:rPr lang="en-US" sz="2400" b="1" spc="-110" dirty="0">
                <a:solidFill>
                  <a:srgbClr val="002060"/>
                </a:solidFill>
                <a:latin typeface="DejaVu Serif"/>
                <a:cs typeface="DejaVu Serif"/>
              </a:rPr>
              <a:t>Logic </a:t>
            </a:r>
            <a:r>
              <a:rPr lang="en-US" sz="2400" b="1" spc="-120" dirty="0">
                <a:solidFill>
                  <a:srgbClr val="002060"/>
                </a:solidFill>
                <a:latin typeface="DejaVu Serif"/>
                <a:cs typeface="DejaVu Serif"/>
              </a:rPr>
              <a:t>gates</a:t>
            </a:r>
            <a:r>
              <a:rPr lang="en-US" sz="2400" spc="-120" dirty="0">
                <a:solidFill>
                  <a:srgbClr val="002060"/>
                </a:solidFill>
                <a:latin typeface="DejaVu Serif"/>
                <a:cs typeface="DejaVu Serif"/>
              </a:rPr>
              <a:t>: </a:t>
            </a:r>
          </a:p>
          <a:p>
            <a:pPr marL="479425" marR="5080" indent="-285750" algn="just">
              <a:lnSpc>
                <a:spcPct val="124500"/>
              </a:lnSpc>
              <a:spcBef>
                <a:spcPts val="900"/>
              </a:spcBef>
              <a:buFont typeface="Arial" panose="020B0604020202020204" pitchFamily="34" charset="0"/>
              <a:buChar char="•"/>
              <a:tabLst>
                <a:tab pos="384810" algn="l"/>
              </a:tabLst>
            </a:pPr>
            <a:r>
              <a:rPr lang="en-US" sz="2400" spc="-120" dirty="0">
                <a:solidFill>
                  <a:srgbClr val="002060"/>
                </a:solidFill>
                <a:latin typeface="DejaVu Serif"/>
                <a:cs typeface="DejaVu Serif"/>
              </a:rPr>
              <a:t>Logic </a:t>
            </a:r>
            <a:r>
              <a:rPr lang="en-US" sz="2400" spc="-140" dirty="0">
                <a:solidFill>
                  <a:srgbClr val="002060"/>
                </a:solidFill>
                <a:latin typeface="DejaVu Serif"/>
                <a:cs typeface="DejaVu Serif"/>
              </a:rPr>
              <a:t>gates </a:t>
            </a:r>
            <a:r>
              <a:rPr lang="en-US" sz="2400" spc="-120" dirty="0">
                <a:solidFill>
                  <a:srgbClr val="002060"/>
                </a:solidFill>
                <a:latin typeface="DejaVu Serif"/>
                <a:cs typeface="DejaVu Serif"/>
              </a:rPr>
              <a:t>could </a:t>
            </a:r>
            <a:r>
              <a:rPr lang="en-US" sz="2400" spc="-140" dirty="0">
                <a:solidFill>
                  <a:srgbClr val="002060"/>
                </a:solidFill>
                <a:latin typeface="DejaVu Serif"/>
                <a:cs typeface="DejaVu Serif"/>
              </a:rPr>
              <a:t>be </a:t>
            </a:r>
            <a:r>
              <a:rPr lang="en-US" sz="2400" spc="-150" dirty="0">
                <a:solidFill>
                  <a:srgbClr val="002060"/>
                </a:solidFill>
                <a:latin typeface="DejaVu Serif"/>
                <a:cs typeface="DejaVu Serif"/>
              </a:rPr>
              <a:t>used </a:t>
            </a:r>
            <a:r>
              <a:rPr lang="en-US" sz="2400" spc="-85" dirty="0">
                <a:solidFill>
                  <a:srgbClr val="002060"/>
                </a:solidFill>
                <a:latin typeface="DejaVu Serif"/>
                <a:cs typeface="DejaVu Serif"/>
              </a:rPr>
              <a:t>to </a:t>
            </a:r>
            <a:r>
              <a:rPr lang="en-US" sz="2400" spc="-130" dirty="0">
                <a:solidFill>
                  <a:srgbClr val="002060"/>
                </a:solidFill>
                <a:latin typeface="DejaVu Serif"/>
                <a:cs typeface="DejaVu Serif"/>
              </a:rPr>
              <a:t>implement </a:t>
            </a:r>
            <a:r>
              <a:rPr lang="en-US" sz="2400" spc="-120" dirty="0">
                <a:solidFill>
                  <a:srgbClr val="002060"/>
                </a:solidFill>
                <a:latin typeface="DejaVu Serif"/>
                <a:cs typeface="DejaVu Serif"/>
              </a:rPr>
              <a:t>logic </a:t>
            </a:r>
            <a:r>
              <a:rPr lang="en-US" sz="2400" spc="-125" dirty="0">
                <a:solidFill>
                  <a:srgbClr val="002060"/>
                </a:solidFill>
                <a:latin typeface="DejaVu Serif"/>
                <a:cs typeface="DejaVu Serif"/>
              </a:rPr>
              <a:t>decisions. These </a:t>
            </a:r>
            <a:r>
              <a:rPr lang="en-US" sz="2400" spc="-120" dirty="0">
                <a:solidFill>
                  <a:srgbClr val="002060"/>
                </a:solidFill>
                <a:latin typeface="DejaVu Serif"/>
                <a:cs typeface="DejaVu Serif"/>
              </a:rPr>
              <a:t>could  </a:t>
            </a:r>
            <a:r>
              <a:rPr lang="en-US" sz="2400" spc="-140" dirty="0">
                <a:solidFill>
                  <a:srgbClr val="002060"/>
                </a:solidFill>
                <a:latin typeface="DejaVu Serif"/>
                <a:cs typeface="DejaVu Serif"/>
              </a:rPr>
              <a:t>be </a:t>
            </a:r>
            <a:r>
              <a:rPr lang="en-US" sz="2400" spc="-135" dirty="0">
                <a:solidFill>
                  <a:srgbClr val="002060"/>
                </a:solidFill>
                <a:latin typeface="DejaVu Serif"/>
                <a:cs typeface="DejaVu Serif"/>
              </a:rPr>
              <a:t>implemented </a:t>
            </a:r>
            <a:r>
              <a:rPr lang="en-US" sz="2400" spc="-95" dirty="0">
                <a:solidFill>
                  <a:srgbClr val="002060"/>
                </a:solidFill>
                <a:latin typeface="DejaVu Serif"/>
                <a:cs typeface="DejaVu Serif"/>
              </a:rPr>
              <a:t>in </a:t>
            </a:r>
            <a:r>
              <a:rPr lang="en-US" sz="2400" spc="-125" dirty="0">
                <a:solidFill>
                  <a:srgbClr val="002060"/>
                </a:solidFill>
                <a:latin typeface="DejaVu Serif"/>
                <a:cs typeface="DejaVu Serif"/>
              </a:rPr>
              <a:t>electronic </a:t>
            </a:r>
            <a:r>
              <a:rPr lang="en-US" sz="2400" spc="-105" dirty="0">
                <a:solidFill>
                  <a:srgbClr val="002060"/>
                </a:solidFill>
                <a:latin typeface="DejaVu Serif"/>
                <a:cs typeface="DejaVu Serif"/>
              </a:rPr>
              <a:t>format, </a:t>
            </a:r>
            <a:r>
              <a:rPr lang="en-US" sz="2400" spc="-150" dirty="0">
                <a:solidFill>
                  <a:srgbClr val="002060"/>
                </a:solidFill>
                <a:latin typeface="DejaVu Serif"/>
                <a:cs typeface="DejaVu Serif"/>
              </a:rPr>
              <a:t>such </a:t>
            </a:r>
            <a:r>
              <a:rPr lang="en-US" sz="2400" spc="-140" dirty="0">
                <a:solidFill>
                  <a:srgbClr val="002060"/>
                </a:solidFill>
                <a:latin typeface="DejaVu Serif"/>
                <a:cs typeface="DejaVu Serif"/>
              </a:rPr>
              <a:t>gates </a:t>
            </a:r>
            <a:r>
              <a:rPr lang="en-US" sz="2400" spc="-95" dirty="0">
                <a:solidFill>
                  <a:srgbClr val="002060"/>
                </a:solidFill>
                <a:latin typeface="DejaVu Serif"/>
                <a:cs typeface="DejaVu Serif"/>
              </a:rPr>
              <a:t>(CMOS, </a:t>
            </a:r>
            <a:r>
              <a:rPr lang="en-US" sz="2400" spc="-10" dirty="0">
                <a:solidFill>
                  <a:srgbClr val="002060"/>
                </a:solidFill>
                <a:latin typeface="DejaVu Serif"/>
                <a:cs typeface="DejaVu Serif"/>
              </a:rPr>
              <a:t>TTL), </a:t>
            </a:r>
            <a:r>
              <a:rPr lang="en-US" sz="2400" spc="-140" dirty="0">
                <a:solidFill>
                  <a:srgbClr val="002060"/>
                </a:solidFill>
                <a:latin typeface="DejaVu Serif"/>
                <a:cs typeface="DejaVu Serif"/>
              </a:rPr>
              <a:t>programmable </a:t>
            </a:r>
            <a:r>
              <a:rPr lang="en-US" sz="2400" spc="-120" dirty="0">
                <a:solidFill>
                  <a:srgbClr val="002060"/>
                </a:solidFill>
                <a:latin typeface="DejaVu Serif"/>
                <a:cs typeface="DejaVu Serif"/>
              </a:rPr>
              <a:t>logic  </a:t>
            </a:r>
            <a:r>
              <a:rPr lang="en-US" sz="2400" spc="-135" dirty="0">
                <a:solidFill>
                  <a:srgbClr val="002060"/>
                </a:solidFill>
                <a:latin typeface="DejaVu Serif"/>
                <a:cs typeface="DejaVu Serif"/>
              </a:rPr>
              <a:t>devices </a:t>
            </a:r>
            <a:r>
              <a:rPr lang="en-US" sz="2400" spc="-35" dirty="0">
                <a:solidFill>
                  <a:srgbClr val="002060"/>
                </a:solidFill>
                <a:latin typeface="DejaVu Serif"/>
                <a:cs typeface="DejaVu Serif"/>
              </a:rPr>
              <a:t>(PLD) </a:t>
            </a:r>
            <a:r>
              <a:rPr lang="en-US" sz="2400" spc="-125" dirty="0">
                <a:solidFill>
                  <a:srgbClr val="002060"/>
                </a:solidFill>
                <a:latin typeface="DejaVu Serif"/>
                <a:cs typeface="DejaVu Serif"/>
              </a:rPr>
              <a:t>and </a:t>
            </a:r>
            <a:r>
              <a:rPr lang="en-US" sz="2400" spc="-140" dirty="0">
                <a:solidFill>
                  <a:srgbClr val="002060"/>
                </a:solidFill>
                <a:latin typeface="DejaVu Serif"/>
                <a:cs typeface="DejaVu Serif"/>
              </a:rPr>
              <a:t>programmable </a:t>
            </a:r>
            <a:r>
              <a:rPr lang="en-US" sz="2400" spc="-120" dirty="0">
                <a:solidFill>
                  <a:srgbClr val="002060"/>
                </a:solidFill>
                <a:latin typeface="DejaVu Serif"/>
                <a:cs typeface="DejaVu Serif"/>
              </a:rPr>
              <a:t>logic </a:t>
            </a:r>
            <a:r>
              <a:rPr lang="en-US" sz="2400" spc="-130" dirty="0">
                <a:solidFill>
                  <a:srgbClr val="002060"/>
                </a:solidFill>
                <a:latin typeface="DejaVu Serif"/>
                <a:cs typeface="DejaVu Serif"/>
              </a:rPr>
              <a:t>arrays </a:t>
            </a:r>
            <a:r>
              <a:rPr lang="en-US" sz="2400" spc="-30" dirty="0">
                <a:solidFill>
                  <a:srgbClr val="002060"/>
                </a:solidFill>
                <a:latin typeface="DejaVu Serif"/>
                <a:cs typeface="DejaVu Serif"/>
              </a:rPr>
              <a:t>(PLA), </a:t>
            </a:r>
            <a:r>
              <a:rPr lang="en-US" sz="2400" spc="-110" dirty="0">
                <a:solidFill>
                  <a:srgbClr val="002060"/>
                </a:solidFill>
                <a:latin typeface="DejaVu Serif"/>
                <a:cs typeface="DejaVu Serif"/>
              </a:rPr>
              <a:t>field </a:t>
            </a:r>
            <a:r>
              <a:rPr lang="en-US" sz="2400" spc="-140" dirty="0">
                <a:solidFill>
                  <a:srgbClr val="002060"/>
                </a:solidFill>
                <a:latin typeface="DejaVu Serif"/>
                <a:cs typeface="DejaVu Serif"/>
              </a:rPr>
              <a:t>programmable </a:t>
            </a:r>
            <a:r>
              <a:rPr lang="en-US" sz="2400" spc="-135" dirty="0">
                <a:solidFill>
                  <a:srgbClr val="002060"/>
                </a:solidFill>
                <a:latin typeface="DejaVu Serif"/>
                <a:cs typeface="DejaVu Serif"/>
              </a:rPr>
              <a:t>gate </a:t>
            </a:r>
            <a:r>
              <a:rPr lang="en-US" sz="2400" spc="-130" dirty="0">
                <a:solidFill>
                  <a:srgbClr val="002060"/>
                </a:solidFill>
                <a:latin typeface="DejaVu Serif"/>
                <a:cs typeface="DejaVu Serif"/>
              </a:rPr>
              <a:t>arrays  </a:t>
            </a:r>
            <a:r>
              <a:rPr lang="en-US" sz="2400" spc="-30" dirty="0">
                <a:solidFill>
                  <a:srgbClr val="002060"/>
                </a:solidFill>
                <a:latin typeface="DejaVu Serif"/>
                <a:cs typeface="DejaVu Serif"/>
              </a:rPr>
              <a:t>(FPGA). </a:t>
            </a:r>
            <a:r>
              <a:rPr lang="en-US" sz="2400" spc="-55" dirty="0">
                <a:solidFill>
                  <a:srgbClr val="002060"/>
                </a:solidFill>
                <a:latin typeface="DejaVu Serif"/>
                <a:cs typeface="DejaVu Serif"/>
              </a:rPr>
              <a:t>FPGAs </a:t>
            </a:r>
            <a:r>
              <a:rPr lang="en-US" sz="2400" spc="-135" dirty="0">
                <a:solidFill>
                  <a:srgbClr val="002060"/>
                </a:solidFill>
                <a:latin typeface="DejaVu Serif"/>
                <a:cs typeface="DejaVu Serif"/>
              </a:rPr>
              <a:t>offer </a:t>
            </a:r>
            <a:r>
              <a:rPr lang="en-US" sz="2400" spc="-120" dirty="0">
                <a:solidFill>
                  <a:srgbClr val="002060"/>
                </a:solidFill>
                <a:latin typeface="DejaVu Serif"/>
                <a:cs typeface="DejaVu Serif"/>
              </a:rPr>
              <a:t>very </a:t>
            </a:r>
            <a:r>
              <a:rPr lang="en-US" sz="2400" spc="-125" dirty="0">
                <a:solidFill>
                  <a:srgbClr val="002060"/>
                </a:solidFill>
                <a:latin typeface="DejaVu Serif"/>
                <a:cs typeface="DejaVu Serif"/>
              </a:rPr>
              <a:t>high </a:t>
            </a:r>
            <a:r>
              <a:rPr lang="en-US" sz="2400" spc="-150" dirty="0">
                <a:solidFill>
                  <a:srgbClr val="002060"/>
                </a:solidFill>
                <a:latin typeface="DejaVu Serif"/>
                <a:cs typeface="DejaVu Serif"/>
              </a:rPr>
              <a:t>speeds </a:t>
            </a:r>
            <a:r>
              <a:rPr lang="en-US" sz="2400" spc="-125" dirty="0">
                <a:solidFill>
                  <a:srgbClr val="002060"/>
                </a:solidFill>
                <a:latin typeface="DejaVu Serif"/>
                <a:cs typeface="DejaVu Serif"/>
              </a:rPr>
              <a:t>and high levels </a:t>
            </a:r>
            <a:r>
              <a:rPr lang="en-US" sz="2400" spc="-114" dirty="0">
                <a:solidFill>
                  <a:srgbClr val="002060"/>
                </a:solidFill>
                <a:latin typeface="DejaVu Serif"/>
                <a:cs typeface="DejaVu Serif"/>
              </a:rPr>
              <a:t>of </a:t>
            </a:r>
            <a:r>
              <a:rPr lang="en-US" sz="2400" spc="-90" dirty="0">
                <a:solidFill>
                  <a:srgbClr val="002060"/>
                </a:solidFill>
                <a:latin typeface="DejaVu Serif"/>
                <a:cs typeface="DejaVu Serif"/>
              </a:rPr>
              <a:t>reliability </a:t>
            </a:r>
            <a:r>
              <a:rPr lang="en-US" sz="2400" spc="-125" dirty="0">
                <a:solidFill>
                  <a:srgbClr val="002060"/>
                </a:solidFill>
                <a:latin typeface="DejaVu Serif"/>
                <a:cs typeface="DejaVu Serif"/>
              </a:rPr>
              <a:t>and </a:t>
            </a:r>
            <a:r>
              <a:rPr lang="en-US" sz="2400" spc="-150" dirty="0">
                <a:solidFill>
                  <a:srgbClr val="002060"/>
                </a:solidFill>
                <a:latin typeface="DejaVu Serif"/>
                <a:cs typeface="DejaVu Serif"/>
              </a:rPr>
              <a:t>are </a:t>
            </a:r>
            <a:r>
              <a:rPr lang="en-US" sz="2400" spc="-120" dirty="0">
                <a:solidFill>
                  <a:srgbClr val="002060"/>
                </a:solidFill>
                <a:latin typeface="DejaVu Serif"/>
                <a:cs typeface="DejaVu Serif"/>
              </a:rPr>
              <a:t>very com</a:t>
            </a:r>
            <a:r>
              <a:rPr lang="en-US" sz="2400" spc="-100" dirty="0">
                <a:solidFill>
                  <a:srgbClr val="002060"/>
                </a:solidFill>
                <a:latin typeface="DejaVu Serif"/>
                <a:cs typeface="DejaVu Serif"/>
              </a:rPr>
              <a:t>pact. </a:t>
            </a:r>
            <a:r>
              <a:rPr lang="en-US" sz="2400" spc="-155" dirty="0">
                <a:solidFill>
                  <a:srgbClr val="002060"/>
                </a:solidFill>
                <a:latin typeface="DejaVu Serif"/>
                <a:cs typeface="DejaVu Serif"/>
              </a:rPr>
              <a:t>However, one </a:t>
            </a:r>
            <a:r>
              <a:rPr lang="en-US" sz="2400" spc="-114" dirty="0">
                <a:solidFill>
                  <a:srgbClr val="002060"/>
                </a:solidFill>
                <a:latin typeface="DejaVu Serif"/>
                <a:cs typeface="DejaVu Serif"/>
              </a:rPr>
              <a:t>of </a:t>
            </a:r>
            <a:r>
              <a:rPr lang="en-US" sz="2400" spc="-105" dirty="0">
                <a:solidFill>
                  <a:srgbClr val="002060"/>
                </a:solidFill>
                <a:latin typeface="DejaVu Serif"/>
                <a:cs typeface="DejaVu Serif"/>
              </a:rPr>
              <a:t>their </a:t>
            </a:r>
            <a:r>
              <a:rPr lang="en-US" sz="2400" spc="-130" dirty="0">
                <a:solidFill>
                  <a:srgbClr val="002060"/>
                </a:solidFill>
                <a:latin typeface="DejaVu Serif"/>
                <a:cs typeface="DejaVu Serif"/>
              </a:rPr>
              <a:t>disadvantages </a:t>
            </a:r>
            <a:r>
              <a:rPr lang="en-US" sz="2400" spc="-110" dirty="0">
                <a:solidFill>
                  <a:srgbClr val="002060"/>
                </a:solidFill>
                <a:latin typeface="DejaVu Serif"/>
                <a:cs typeface="DejaVu Serif"/>
              </a:rPr>
              <a:t>is </a:t>
            </a:r>
            <a:r>
              <a:rPr lang="en-US" sz="2400" spc="-80" dirty="0">
                <a:solidFill>
                  <a:srgbClr val="002060"/>
                </a:solidFill>
                <a:latin typeface="DejaVu Serif"/>
                <a:cs typeface="DejaVu Serif"/>
              </a:rPr>
              <a:t>that </a:t>
            </a:r>
            <a:r>
              <a:rPr lang="en-US" sz="2400" spc="-105" dirty="0">
                <a:solidFill>
                  <a:srgbClr val="002060"/>
                </a:solidFill>
                <a:latin typeface="DejaVu Serif"/>
                <a:cs typeface="DejaVu Serif"/>
              </a:rPr>
              <a:t>they </a:t>
            </a:r>
            <a:r>
              <a:rPr lang="en-US" sz="2400" spc="-140" dirty="0">
                <a:solidFill>
                  <a:srgbClr val="002060"/>
                </a:solidFill>
                <a:latin typeface="DejaVu Serif"/>
                <a:cs typeface="DejaVu Serif"/>
              </a:rPr>
              <a:t>require </a:t>
            </a:r>
            <a:r>
              <a:rPr lang="en-US" sz="2400" spc="-135" dirty="0">
                <a:solidFill>
                  <a:srgbClr val="002060"/>
                </a:solidFill>
                <a:latin typeface="DejaVu Serif"/>
                <a:cs typeface="DejaVu Serif"/>
              </a:rPr>
              <a:t>a </a:t>
            </a:r>
            <a:r>
              <a:rPr lang="en-US" sz="2400" spc="-120" dirty="0">
                <a:solidFill>
                  <a:srgbClr val="002060"/>
                </a:solidFill>
                <a:latin typeface="DejaVu Serif"/>
                <a:cs typeface="DejaVu Serif"/>
              </a:rPr>
              <a:t>special </a:t>
            </a:r>
            <a:r>
              <a:rPr lang="en-US" sz="2400" spc="-140" dirty="0">
                <a:solidFill>
                  <a:srgbClr val="002060"/>
                </a:solidFill>
                <a:latin typeface="DejaVu Serif"/>
                <a:cs typeface="DejaVu Serif"/>
              </a:rPr>
              <a:t>programming  </a:t>
            </a:r>
            <a:r>
              <a:rPr lang="en-US" sz="2400" spc="-145" dirty="0">
                <a:solidFill>
                  <a:srgbClr val="002060"/>
                </a:solidFill>
                <a:latin typeface="DejaVu Serif"/>
                <a:cs typeface="DejaVu Serif"/>
              </a:rPr>
              <a:t>language</a:t>
            </a:r>
            <a:r>
              <a:rPr lang="en-US" sz="2400" dirty="0">
                <a:solidFill>
                  <a:srgbClr val="002060"/>
                </a:solidFill>
                <a:latin typeface="DejaVu Serif"/>
                <a:cs typeface="DejaVu Serif"/>
              </a:rPr>
              <a:t> </a:t>
            </a:r>
            <a:r>
              <a:rPr lang="en-US" sz="2400" spc="-55" dirty="0">
                <a:solidFill>
                  <a:srgbClr val="002060"/>
                </a:solidFill>
                <a:latin typeface="DejaVu Serif"/>
                <a:cs typeface="DejaVu Serif"/>
              </a:rPr>
              <a:t>(VHDL).</a:t>
            </a:r>
          </a:p>
          <a:p>
            <a:pPr marL="479425" marR="5080" indent="-285750" algn="just">
              <a:lnSpc>
                <a:spcPct val="124500"/>
              </a:lnSpc>
              <a:spcBef>
                <a:spcPts val="900"/>
              </a:spcBef>
              <a:buFont typeface="Arial" panose="020B0604020202020204" pitchFamily="34" charset="0"/>
              <a:buChar char="•"/>
              <a:tabLst>
                <a:tab pos="384810" algn="l"/>
              </a:tabLst>
            </a:pPr>
            <a:endParaRPr lang="en-US" sz="2400" dirty="0">
              <a:solidFill>
                <a:srgbClr val="002060"/>
              </a:solidFill>
              <a:latin typeface="DejaVu Serif"/>
              <a:cs typeface="DejaVu Serif"/>
            </a:endParaRPr>
          </a:p>
          <a:p>
            <a:pPr marL="479425" marR="5080" indent="-285750" algn="just">
              <a:lnSpc>
                <a:spcPct val="124500"/>
              </a:lnSpc>
              <a:spcBef>
                <a:spcPts val="900"/>
              </a:spcBef>
              <a:buFont typeface="Arial" panose="020B0604020202020204" pitchFamily="34" charset="0"/>
              <a:buChar char="•"/>
              <a:tabLst>
                <a:tab pos="384810" algn="l"/>
              </a:tabLst>
            </a:pPr>
            <a:r>
              <a:rPr lang="en-US" sz="2400" spc="-90" dirty="0">
                <a:solidFill>
                  <a:srgbClr val="002060"/>
                </a:solidFill>
                <a:latin typeface="DejaVu Serif"/>
                <a:cs typeface="DejaVu Serif"/>
              </a:rPr>
              <a:t>The </a:t>
            </a:r>
            <a:r>
              <a:rPr lang="en-US" sz="2400" spc="-125" dirty="0">
                <a:solidFill>
                  <a:srgbClr val="002060"/>
                </a:solidFill>
                <a:latin typeface="DejaVu Serif"/>
                <a:cs typeface="DejaVu Serif"/>
              </a:rPr>
              <a:t>most </a:t>
            </a:r>
            <a:r>
              <a:rPr lang="en-US" sz="2400" spc="-114" dirty="0">
                <a:solidFill>
                  <a:srgbClr val="002060"/>
                </a:solidFill>
                <a:latin typeface="DejaVu Serif"/>
                <a:cs typeface="DejaVu Serif"/>
              </a:rPr>
              <a:t>widely </a:t>
            </a:r>
            <a:r>
              <a:rPr lang="en-US" sz="2400" spc="-150" dirty="0">
                <a:solidFill>
                  <a:srgbClr val="002060"/>
                </a:solidFill>
                <a:latin typeface="DejaVu Serif"/>
                <a:cs typeface="DejaVu Serif"/>
              </a:rPr>
              <a:t>used </a:t>
            </a:r>
            <a:r>
              <a:rPr lang="en-US" sz="2400" spc="-110" dirty="0">
                <a:solidFill>
                  <a:srgbClr val="002060"/>
                </a:solidFill>
                <a:latin typeface="DejaVu Serif"/>
                <a:cs typeface="DejaVu Serif"/>
              </a:rPr>
              <a:t>options </a:t>
            </a:r>
            <a:r>
              <a:rPr lang="en-US" sz="2400" spc="-114" dirty="0">
                <a:solidFill>
                  <a:srgbClr val="002060"/>
                </a:solidFill>
                <a:latin typeface="DejaVu Serif"/>
                <a:cs typeface="DejaVu Serif"/>
              </a:rPr>
              <a:t>of </a:t>
            </a:r>
            <a:r>
              <a:rPr lang="en-US" sz="2400" spc="-140" dirty="0">
                <a:solidFill>
                  <a:srgbClr val="002060"/>
                </a:solidFill>
                <a:latin typeface="DejaVu Serif"/>
                <a:cs typeface="DejaVu Serif"/>
              </a:rPr>
              <a:t>these </a:t>
            </a:r>
            <a:r>
              <a:rPr lang="en-US" sz="2400" spc="-150" dirty="0">
                <a:solidFill>
                  <a:srgbClr val="002060"/>
                </a:solidFill>
                <a:latin typeface="DejaVu Serif"/>
                <a:cs typeface="DejaVu Serif"/>
              </a:rPr>
              <a:t>are </a:t>
            </a:r>
            <a:r>
              <a:rPr lang="en-US" sz="2400" spc="-114" dirty="0">
                <a:solidFill>
                  <a:srgbClr val="002060"/>
                </a:solidFill>
                <a:latin typeface="DejaVu Serif"/>
                <a:cs typeface="DejaVu Serif"/>
              </a:rPr>
              <a:t>the </a:t>
            </a:r>
            <a:r>
              <a:rPr lang="en-US" sz="2400" spc="-100" dirty="0">
                <a:solidFill>
                  <a:srgbClr val="002060"/>
                </a:solidFill>
                <a:latin typeface="DejaVu Serif"/>
                <a:cs typeface="DejaVu Serif"/>
              </a:rPr>
              <a:t>first </a:t>
            </a:r>
            <a:r>
              <a:rPr lang="en-US" sz="2400" spc="-120" dirty="0">
                <a:solidFill>
                  <a:srgbClr val="002060"/>
                </a:solidFill>
                <a:latin typeface="DejaVu Serif"/>
                <a:cs typeface="DejaVu Serif"/>
              </a:rPr>
              <a:t>four. </a:t>
            </a:r>
            <a:r>
              <a:rPr lang="en-US" sz="2400" spc="-90" dirty="0">
                <a:solidFill>
                  <a:srgbClr val="002060"/>
                </a:solidFill>
                <a:latin typeface="DejaVu Serif"/>
                <a:cs typeface="DejaVu Serif"/>
              </a:rPr>
              <a:t>The </a:t>
            </a:r>
            <a:r>
              <a:rPr lang="en-US" sz="2400" spc="-110" dirty="0">
                <a:solidFill>
                  <a:srgbClr val="002060"/>
                </a:solidFill>
                <a:latin typeface="DejaVu Serif"/>
                <a:cs typeface="DejaVu Serif"/>
              </a:rPr>
              <a:t>table </a:t>
            </a:r>
            <a:r>
              <a:rPr lang="en-US" sz="2400" spc="-140" dirty="0">
                <a:solidFill>
                  <a:srgbClr val="002060"/>
                </a:solidFill>
                <a:latin typeface="DejaVu Serif"/>
                <a:cs typeface="DejaVu Serif"/>
              </a:rPr>
              <a:t>below </a:t>
            </a:r>
            <a:r>
              <a:rPr lang="en-US" sz="2400" spc="-160" dirty="0">
                <a:solidFill>
                  <a:srgbClr val="002060"/>
                </a:solidFill>
                <a:latin typeface="DejaVu Serif"/>
                <a:cs typeface="DejaVu Serif"/>
              </a:rPr>
              <a:t>shows </a:t>
            </a:r>
            <a:r>
              <a:rPr lang="en-US" sz="2400" spc="-135" dirty="0">
                <a:solidFill>
                  <a:srgbClr val="002060"/>
                </a:solidFill>
                <a:latin typeface="DejaVu Serif"/>
                <a:cs typeface="DejaVu Serif"/>
              </a:rPr>
              <a:t>a </a:t>
            </a:r>
            <a:r>
              <a:rPr lang="en-US" sz="2400" spc="-145" dirty="0">
                <a:solidFill>
                  <a:srgbClr val="002060"/>
                </a:solidFill>
                <a:latin typeface="DejaVu Serif"/>
                <a:cs typeface="DejaVu Serif"/>
              </a:rPr>
              <a:t>general  </a:t>
            </a:r>
            <a:r>
              <a:rPr lang="en-US" sz="2400" spc="-130" dirty="0">
                <a:solidFill>
                  <a:srgbClr val="002060"/>
                </a:solidFill>
                <a:latin typeface="DejaVu Serif"/>
                <a:cs typeface="DejaVu Serif"/>
              </a:rPr>
              <a:t>comparison </a:t>
            </a:r>
            <a:r>
              <a:rPr lang="en-US" sz="2400" spc="-114" dirty="0">
                <a:solidFill>
                  <a:srgbClr val="002060"/>
                </a:solidFill>
                <a:latin typeface="DejaVu Serif"/>
                <a:cs typeface="DejaVu Serif"/>
              </a:rPr>
              <a:t>of the </a:t>
            </a:r>
            <a:r>
              <a:rPr lang="en-US" sz="2400" spc="-135" dirty="0">
                <a:solidFill>
                  <a:srgbClr val="002060"/>
                </a:solidFill>
                <a:latin typeface="DejaVu Serif"/>
                <a:cs typeface="DejaVu Serif"/>
              </a:rPr>
              <a:t>three</a:t>
            </a:r>
            <a:r>
              <a:rPr lang="en-US" sz="2400" spc="-114" dirty="0">
                <a:solidFill>
                  <a:srgbClr val="002060"/>
                </a:solidFill>
                <a:latin typeface="DejaVu Serif"/>
                <a:cs typeface="DejaVu Serif"/>
              </a:rPr>
              <a:t> </a:t>
            </a:r>
            <a:r>
              <a:rPr lang="en-US" sz="2400" spc="-110" dirty="0">
                <a:solidFill>
                  <a:srgbClr val="002060"/>
                </a:solidFill>
                <a:latin typeface="DejaVu Serif"/>
                <a:cs typeface="DejaVu Serif"/>
              </a:rPr>
              <a:t>options:</a:t>
            </a:r>
            <a:endParaRPr lang="en-US" sz="2400" dirty="0">
              <a:solidFill>
                <a:srgbClr val="002060"/>
              </a:solidFill>
              <a:latin typeface="DejaVu Serif"/>
              <a:cs typeface="DejaVu Serif"/>
            </a:endParaRPr>
          </a:p>
          <a:p>
            <a:pPr marL="384175" algn="just">
              <a:lnSpc>
                <a:spcPct val="100000"/>
              </a:lnSpc>
              <a:spcBef>
                <a:spcPts val="350"/>
              </a:spcBef>
            </a:pPr>
            <a:endParaRPr lang="en-US" dirty="0">
              <a:latin typeface="DejaVu Serif"/>
              <a:cs typeface="DejaVu Serif"/>
            </a:endParaRPr>
          </a:p>
        </p:txBody>
      </p:sp>
      <p:sp>
        <p:nvSpPr>
          <p:cNvPr id="4" name="Rectangle 3"/>
          <p:cNvSpPr/>
          <p:nvPr/>
        </p:nvSpPr>
        <p:spPr>
          <a:xfrm>
            <a:off x="0" y="0"/>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201068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Picture 5"/>
          <p:cNvPicPr>
            <a:picLocks noChangeAspect="1"/>
          </p:cNvPicPr>
          <p:nvPr/>
        </p:nvPicPr>
        <p:blipFill>
          <a:blip r:embed="rId2"/>
          <a:stretch>
            <a:fillRect/>
          </a:stretch>
        </p:blipFill>
        <p:spPr>
          <a:xfrm>
            <a:off x="676395" y="1904159"/>
            <a:ext cx="11139648" cy="3537417"/>
          </a:xfrm>
          <a:prstGeom prst="rect">
            <a:avLst/>
          </a:prstGeom>
        </p:spPr>
      </p:pic>
      <p:sp>
        <p:nvSpPr>
          <p:cNvPr id="7" name="Rectangle 6"/>
          <p:cNvSpPr/>
          <p:nvPr/>
        </p:nvSpPr>
        <p:spPr>
          <a:xfrm>
            <a:off x="0" y="0"/>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334147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18</a:t>
            </a:fld>
            <a:endParaRPr lang="en-US" dirty="0"/>
          </a:p>
        </p:txBody>
      </p:sp>
      <p:sp>
        <p:nvSpPr>
          <p:cNvPr id="3" name="Rectangle 2"/>
          <p:cNvSpPr/>
          <p:nvPr/>
        </p:nvSpPr>
        <p:spPr>
          <a:xfrm>
            <a:off x="502023" y="514100"/>
            <a:ext cx="10710459" cy="5945217"/>
          </a:xfrm>
          <a:prstGeom prst="rect">
            <a:avLst/>
          </a:prstGeom>
        </p:spPr>
        <p:txBody>
          <a:bodyPr wrap="square">
            <a:spAutoFit/>
          </a:bodyPr>
          <a:lstStyle/>
          <a:p>
            <a:pPr lvl="1">
              <a:lnSpc>
                <a:spcPct val="100000"/>
              </a:lnSpc>
              <a:spcBef>
                <a:spcPts val="40"/>
              </a:spcBef>
            </a:pPr>
            <a:endParaRPr lang="en-US" sz="2400" dirty="0">
              <a:latin typeface="DejaVu Serif"/>
              <a:cs typeface="DejaVu Serif"/>
            </a:endParaRPr>
          </a:p>
          <a:p>
            <a:pPr marL="12700" marR="5080" algn="just">
              <a:lnSpc>
                <a:spcPct val="124500"/>
              </a:lnSpc>
            </a:pPr>
            <a:r>
              <a:rPr lang="en-US" sz="2400" spc="-90" dirty="0">
                <a:solidFill>
                  <a:srgbClr val="002060"/>
                </a:solidFill>
                <a:latin typeface="DejaVu Serif"/>
                <a:cs typeface="DejaVu Serif"/>
              </a:rPr>
              <a:t>The </a:t>
            </a:r>
            <a:r>
              <a:rPr lang="en-US" sz="2400" spc="-120" dirty="0">
                <a:solidFill>
                  <a:srgbClr val="002060"/>
                </a:solidFill>
                <a:latin typeface="DejaVu Serif"/>
                <a:cs typeface="DejaVu Serif"/>
              </a:rPr>
              <a:t>other </a:t>
            </a:r>
            <a:r>
              <a:rPr lang="en-US" sz="2400" spc="-100" dirty="0">
                <a:solidFill>
                  <a:srgbClr val="002060"/>
                </a:solidFill>
                <a:latin typeface="DejaVu Serif"/>
                <a:cs typeface="DejaVu Serif"/>
              </a:rPr>
              <a:t>critical </a:t>
            </a:r>
            <a:r>
              <a:rPr lang="en-US" sz="2400" spc="-125" dirty="0">
                <a:solidFill>
                  <a:srgbClr val="002060"/>
                </a:solidFill>
                <a:latin typeface="DejaVu Serif"/>
                <a:cs typeface="DejaVu Serif"/>
              </a:rPr>
              <a:t>decision </a:t>
            </a:r>
            <a:r>
              <a:rPr lang="en-US" sz="2400" spc="-80" dirty="0">
                <a:solidFill>
                  <a:srgbClr val="002060"/>
                </a:solidFill>
                <a:latin typeface="DejaVu Serif"/>
                <a:cs typeface="DejaVu Serif"/>
              </a:rPr>
              <a:t>that </a:t>
            </a:r>
            <a:r>
              <a:rPr lang="en-US" sz="2400" spc="-114" dirty="0">
                <a:solidFill>
                  <a:srgbClr val="002060"/>
                </a:solidFill>
                <a:latin typeface="DejaVu Serif"/>
                <a:cs typeface="DejaVu Serif"/>
              </a:rPr>
              <a:t>the </a:t>
            </a:r>
            <a:r>
              <a:rPr lang="en-US" sz="2400" spc="-145" dirty="0">
                <a:solidFill>
                  <a:srgbClr val="002060"/>
                </a:solidFill>
                <a:latin typeface="DejaVu Serif"/>
                <a:cs typeface="DejaVu Serif"/>
              </a:rPr>
              <a:t>designer </a:t>
            </a:r>
            <a:r>
              <a:rPr lang="en-US" sz="2400" spc="-140" dirty="0">
                <a:solidFill>
                  <a:srgbClr val="002060"/>
                </a:solidFill>
                <a:latin typeface="DejaVu Serif"/>
                <a:cs typeface="DejaVu Serif"/>
              </a:rPr>
              <a:t>has </a:t>
            </a:r>
            <a:r>
              <a:rPr lang="en-US" sz="2400" spc="-85" dirty="0">
                <a:solidFill>
                  <a:srgbClr val="002060"/>
                </a:solidFill>
                <a:latin typeface="DejaVu Serif"/>
                <a:cs typeface="DejaVu Serif"/>
              </a:rPr>
              <a:t>to </a:t>
            </a:r>
            <a:r>
              <a:rPr lang="en-US" sz="2400" spc="-160" dirty="0">
                <a:solidFill>
                  <a:srgbClr val="002060"/>
                </a:solidFill>
                <a:latin typeface="DejaVu Serif"/>
                <a:cs typeface="DejaVu Serif"/>
              </a:rPr>
              <a:t>make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type </a:t>
            </a:r>
            <a:r>
              <a:rPr lang="en-US" sz="2400" spc="-114" dirty="0">
                <a:solidFill>
                  <a:srgbClr val="002060"/>
                </a:solidFill>
                <a:latin typeface="DejaVu Serif"/>
                <a:cs typeface="DejaVu Serif"/>
              </a:rPr>
              <a:t>of control algorithm </a:t>
            </a:r>
            <a:r>
              <a:rPr lang="en-US" sz="2400" spc="-85" dirty="0">
                <a:solidFill>
                  <a:srgbClr val="002060"/>
                </a:solidFill>
                <a:latin typeface="DejaVu Serif"/>
                <a:cs typeface="DejaVu Serif"/>
              </a:rPr>
              <a:t>which can be </a:t>
            </a:r>
            <a:r>
              <a:rPr lang="en-US" sz="2400" spc="-135" dirty="0">
                <a:solidFill>
                  <a:srgbClr val="002060"/>
                </a:solidFill>
                <a:latin typeface="DejaVu Serif"/>
                <a:cs typeface="DejaVu Serif"/>
              </a:rPr>
              <a:t>used. </a:t>
            </a:r>
            <a:r>
              <a:rPr lang="en-US" sz="2400" spc="-90" dirty="0">
                <a:solidFill>
                  <a:srgbClr val="002060"/>
                </a:solidFill>
                <a:latin typeface="DejaVu Serif"/>
                <a:cs typeface="DejaVu Serif"/>
              </a:rPr>
              <a:t>The </a:t>
            </a:r>
            <a:r>
              <a:rPr lang="en-US" sz="2400" spc="-125" dirty="0">
                <a:solidFill>
                  <a:srgbClr val="002060"/>
                </a:solidFill>
                <a:latin typeface="DejaVu Serif"/>
                <a:cs typeface="DejaVu Serif"/>
              </a:rPr>
              <a:t>decision </a:t>
            </a:r>
            <a:r>
              <a:rPr lang="en-US" sz="2400" spc="-140" dirty="0">
                <a:solidFill>
                  <a:srgbClr val="002060"/>
                </a:solidFill>
                <a:latin typeface="DejaVu Serif"/>
                <a:cs typeface="DejaVu Serif"/>
              </a:rPr>
              <a:t>requires </a:t>
            </a:r>
            <a:r>
              <a:rPr lang="en-US" sz="2400" spc="-135" dirty="0">
                <a:solidFill>
                  <a:srgbClr val="002060"/>
                </a:solidFill>
                <a:latin typeface="DejaVu Serif"/>
                <a:cs typeface="DejaVu Serif"/>
              </a:rPr>
              <a:t>a </a:t>
            </a:r>
            <a:r>
              <a:rPr lang="en-US" sz="2400" spc="-125" dirty="0">
                <a:solidFill>
                  <a:srgbClr val="002060"/>
                </a:solidFill>
                <a:latin typeface="DejaVu Serif"/>
                <a:cs typeface="DejaVu Serif"/>
              </a:rPr>
              <a:t>thorough understanding </a:t>
            </a:r>
            <a:r>
              <a:rPr lang="en-US" sz="2400" spc="-114" dirty="0">
                <a:solidFill>
                  <a:srgbClr val="002060"/>
                </a:solidFill>
                <a:latin typeface="DejaVu Serif"/>
                <a:cs typeface="DejaVu Serif"/>
              </a:rPr>
              <a:t>of the </a:t>
            </a:r>
            <a:r>
              <a:rPr lang="en-US" sz="2400" spc="-145" dirty="0">
                <a:solidFill>
                  <a:srgbClr val="002060"/>
                </a:solidFill>
                <a:latin typeface="DejaVu Serif"/>
                <a:cs typeface="DejaVu Serif"/>
              </a:rPr>
              <a:t>process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be </a:t>
            </a:r>
            <a:r>
              <a:rPr lang="en-US" sz="2400" spc="-120" dirty="0">
                <a:solidFill>
                  <a:srgbClr val="002060"/>
                </a:solidFill>
                <a:latin typeface="DejaVu Serif"/>
                <a:cs typeface="DejaVu Serif"/>
              </a:rPr>
              <a:t>controlled </a:t>
            </a:r>
            <a:r>
              <a:rPr lang="en-US" sz="2400" spc="-125" dirty="0">
                <a:solidFill>
                  <a:srgbClr val="002060"/>
                </a:solidFill>
                <a:latin typeface="DejaVu Serif"/>
                <a:cs typeface="DejaVu Serif"/>
              </a:rPr>
              <a:t>and </a:t>
            </a:r>
            <a:r>
              <a:rPr lang="en-US" sz="2400" spc="-114" dirty="0">
                <a:solidFill>
                  <a:srgbClr val="002060"/>
                </a:solidFill>
                <a:latin typeface="DejaVu Serif"/>
                <a:cs typeface="DejaVu Serif"/>
              </a:rPr>
              <a:t>the </a:t>
            </a:r>
            <a:r>
              <a:rPr lang="en-US" sz="2400" spc="-135" dirty="0">
                <a:solidFill>
                  <a:srgbClr val="002060"/>
                </a:solidFill>
                <a:latin typeface="DejaVu Serif"/>
                <a:cs typeface="DejaVu Serif"/>
              </a:rPr>
              <a:t>required </a:t>
            </a:r>
            <a:r>
              <a:rPr lang="en-US" sz="2400" spc="-130" dirty="0">
                <a:solidFill>
                  <a:srgbClr val="002060"/>
                </a:solidFill>
                <a:latin typeface="DejaVu Serif"/>
                <a:cs typeface="DejaVu Serif"/>
              </a:rPr>
              <a:t>performance. </a:t>
            </a:r>
            <a:r>
              <a:rPr lang="en-US" sz="2400" spc="-120" dirty="0">
                <a:solidFill>
                  <a:srgbClr val="002060"/>
                </a:solidFill>
                <a:latin typeface="DejaVu Serif"/>
                <a:cs typeface="DejaVu Serif"/>
              </a:rPr>
              <a:t>There </a:t>
            </a:r>
            <a:r>
              <a:rPr lang="en-US" sz="2400" spc="-150" dirty="0">
                <a:solidFill>
                  <a:srgbClr val="002060"/>
                </a:solidFill>
                <a:latin typeface="DejaVu Serif"/>
                <a:cs typeface="DejaVu Serif"/>
              </a:rPr>
              <a:t>are </a:t>
            </a:r>
            <a:r>
              <a:rPr lang="en-US" sz="2400" spc="-135" dirty="0">
                <a:solidFill>
                  <a:srgbClr val="002060"/>
                </a:solidFill>
                <a:latin typeface="DejaVu Serif"/>
                <a:cs typeface="DejaVu Serif"/>
              </a:rPr>
              <a:t>a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a:t>
            </a:r>
            <a:r>
              <a:rPr lang="en-US" sz="2400" spc="-220" dirty="0">
                <a:solidFill>
                  <a:srgbClr val="002060"/>
                </a:solidFill>
                <a:latin typeface="DejaVu Serif"/>
                <a:cs typeface="DejaVu Serif"/>
              </a:rPr>
              <a:t> </a:t>
            </a:r>
            <a:r>
              <a:rPr lang="en-US" sz="2400" spc="-110" dirty="0">
                <a:solidFill>
                  <a:srgbClr val="002060"/>
                </a:solidFill>
                <a:latin typeface="DejaVu Serif"/>
                <a:cs typeface="DejaVu Serif"/>
              </a:rPr>
              <a:t>options:</a:t>
            </a:r>
            <a:endParaRPr lang="en-US" sz="2400" dirty="0">
              <a:solidFill>
                <a:srgbClr val="002060"/>
              </a:solidFill>
              <a:latin typeface="DejaVu Serif"/>
              <a:cs typeface="DejaVu Serif"/>
            </a:endParaRPr>
          </a:p>
          <a:p>
            <a:pPr>
              <a:lnSpc>
                <a:spcPct val="100000"/>
              </a:lnSpc>
            </a:pPr>
            <a:endParaRPr lang="en-US" sz="2400" dirty="0">
              <a:solidFill>
                <a:srgbClr val="002060"/>
              </a:solidFill>
              <a:latin typeface="DejaVu Serif"/>
              <a:cs typeface="DejaVu Serif"/>
            </a:endParaRPr>
          </a:p>
          <a:p>
            <a:pPr marL="384175" lvl="2" indent="-190500" algn="just">
              <a:lnSpc>
                <a:spcPct val="100000"/>
              </a:lnSpc>
              <a:spcBef>
                <a:spcPts val="965"/>
              </a:spcBef>
              <a:buFont typeface="DejaVu Serif"/>
              <a:buAutoNum type="arabicPeriod"/>
              <a:tabLst>
                <a:tab pos="384810" algn="l"/>
              </a:tabLst>
            </a:pPr>
            <a:r>
              <a:rPr lang="en-US" sz="2400" b="1" spc="-55" dirty="0">
                <a:solidFill>
                  <a:srgbClr val="002060"/>
                </a:solidFill>
                <a:latin typeface="DejaVu Serif"/>
                <a:cs typeface="DejaVu Serif"/>
              </a:rPr>
              <a:t>On/off </a:t>
            </a:r>
            <a:r>
              <a:rPr lang="en-US" sz="2400" b="1" spc="-110" dirty="0">
                <a:solidFill>
                  <a:srgbClr val="002060"/>
                </a:solidFill>
                <a:latin typeface="DejaVu Serif"/>
                <a:cs typeface="DejaVu Serif"/>
              </a:rPr>
              <a:t>control (also </a:t>
            </a:r>
            <a:r>
              <a:rPr lang="en-US" sz="2400" b="1" spc="-125" dirty="0">
                <a:solidFill>
                  <a:srgbClr val="002060"/>
                </a:solidFill>
                <a:latin typeface="DejaVu Serif"/>
                <a:cs typeface="DejaVu Serif"/>
              </a:rPr>
              <a:t>known  </a:t>
            </a:r>
            <a:r>
              <a:rPr lang="en-US" sz="2400" b="1" spc="-140" dirty="0">
                <a:solidFill>
                  <a:srgbClr val="002060"/>
                </a:solidFill>
                <a:latin typeface="DejaVu Serif"/>
                <a:cs typeface="DejaVu Serif"/>
              </a:rPr>
              <a:t>as  </a:t>
            </a:r>
            <a:r>
              <a:rPr lang="en-US" sz="2400" b="1" spc="-114" dirty="0">
                <a:solidFill>
                  <a:srgbClr val="002060"/>
                </a:solidFill>
                <a:latin typeface="DejaVu Serif"/>
                <a:cs typeface="DejaVu Serif"/>
              </a:rPr>
              <a:t>Bang-bang</a:t>
            </a:r>
            <a:r>
              <a:rPr lang="en-US" sz="2400" b="1" spc="175" dirty="0">
                <a:solidFill>
                  <a:srgbClr val="002060"/>
                </a:solidFill>
                <a:latin typeface="DejaVu Serif"/>
                <a:cs typeface="DejaVu Serif"/>
              </a:rPr>
              <a:t> </a:t>
            </a:r>
            <a:r>
              <a:rPr lang="en-US" sz="2400" b="1" spc="-100" dirty="0">
                <a:solidFill>
                  <a:srgbClr val="002060"/>
                </a:solidFill>
                <a:latin typeface="DejaVu Serif"/>
                <a:cs typeface="DejaVu Serif"/>
              </a:rPr>
              <a:t>control):</a:t>
            </a:r>
            <a:endParaRPr lang="en-US" sz="2400" dirty="0">
              <a:solidFill>
                <a:srgbClr val="002060"/>
              </a:solidFill>
              <a:latin typeface="DejaVu Serif"/>
              <a:cs typeface="DejaVu Serif"/>
            </a:endParaRPr>
          </a:p>
          <a:p>
            <a:pPr marL="727075" marR="6985" indent="-342900" algn="just">
              <a:lnSpc>
                <a:spcPct val="124500"/>
              </a:lnSpc>
              <a:buFont typeface="Arial" panose="020B0604020202020204" pitchFamily="34" charset="0"/>
              <a:buChar char="•"/>
            </a:pPr>
            <a:r>
              <a:rPr lang="en-US" sz="2400" spc="-75" dirty="0">
                <a:solidFill>
                  <a:srgbClr val="002060"/>
                </a:solidFill>
                <a:latin typeface="DejaVu Serif"/>
                <a:cs typeface="DejaVu Serif"/>
              </a:rPr>
              <a:t>This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the </a:t>
            </a:r>
            <a:r>
              <a:rPr lang="en-US" sz="2400" spc="-120" dirty="0">
                <a:solidFill>
                  <a:srgbClr val="002060"/>
                </a:solidFill>
                <a:latin typeface="DejaVu Serif"/>
                <a:cs typeface="DejaVu Serif"/>
              </a:rPr>
              <a:t>simplest </a:t>
            </a:r>
            <a:r>
              <a:rPr lang="en-US" sz="2400" spc="-125" dirty="0">
                <a:solidFill>
                  <a:srgbClr val="002060"/>
                </a:solidFill>
                <a:latin typeface="DejaVu Serif"/>
                <a:cs typeface="DejaVu Serif"/>
              </a:rPr>
              <a:t>method </a:t>
            </a:r>
            <a:r>
              <a:rPr lang="en-US" sz="2400" spc="-114" dirty="0">
                <a:solidFill>
                  <a:srgbClr val="002060"/>
                </a:solidFill>
                <a:latin typeface="DejaVu Serif"/>
                <a:cs typeface="DejaVu Serif"/>
              </a:rPr>
              <a:t>of </a:t>
            </a:r>
            <a:r>
              <a:rPr lang="en-US" sz="2400" spc="-110" dirty="0">
                <a:solidFill>
                  <a:srgbClr val="002060"/>
                </a:solidFill>
                <a:latin typeface="DejaVu Serif"/>
                <a:cs typeface="DejaVu Serif"/>
              </a:rPr>
              <a:t>control. </a:t>
            </a: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control </a:t>
            </a:r>
            <a:r>
              <a:rPr lang="en-US" sz="2400" spc="-140" dirty="0">
                <a:solidFill>
                  <a:srgbClr val="002060"/>
                </a:solidFill>
                <a:latin typeface="DejaVu Serif"/>
                <a:cs typeface="DejaVu Serif"/>
              </a:rPr>
              <a:t>element </a:t>
            </a:r>
            <a:r>
              <a:rPr lang="en-US" sz="2400" spc="-80" dirty="0">
                <a:solidFill>
                  <a:srgbClr val="002060"/>
                </a:solidFill>
                <a:latin typeface="DejaVu Serif"/>
                <a:cs typeface="DejaVu Serif"/>
              </a:rPr>
              <a:t>that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controlling the  </a:t>
            </a:r>
            <a:r>
              <a:rPr lang="en-US" sz="2400" spc="-145" dirty="0">
                <a:solidFill>
                  <a:srgbClr val="002060"/>
                </a:solidFill>
                <a:latin typeface="DejaVu Serif"/>
                <a:cs typeface="DejaVu Serif"/>
              </a:rPr>
              <a:t>process</a:t>
            </a:r>
            <a:r>
              <a:rPr lang="en-US" sz="2400" spc="5" dirty="0">
                <a:solidFill>
                  <a:srgbClr val="002060"/>
                </a:solidFill>
                <a:latin typeface="DejaVu Serif"/>
                <a:cs typeface="DejaVu Serif"/>
              </a:rPr>
              <a:t> </a:t>
            </a:r>
            <a:r>
              <a:rPr lang="en-US" sz="2400" spc="-140" dirty="0">
                <a:solidFill>
                  <a:srgbClr val="002060"/>
                </a:solidFill>
                <a:latin typeface="DejaVu Serif"/>
                <a:cs typeface="DejaVu Serif"/>
              </a:rPr>
              <a:t>under</a:t>
            </a:r>
            <a:r>
              <a:rPr lang="en-US" sz="2400" spc="5" dirty="0">
                <a:solidFill>
                  <a:srgbClr val="002060"/>
                </a:solidFill>
                <a:latin typeface="DejaVu Serif"/>
                <a:cs typeface="DejaVu Serif"/>
              </a:rPr>
              <a:t> </a:t>
            </a:r>
            <a:r>
              <a:rPr lang="en-US" sz="2400" spc="-114" dirty="0">
                <a:solidFill>
                  <a:srgbClr val="002060"/>
                </a:solidFill>
                <a:latin typeface="DejaVu Serif"/>
                <a:cs typeface="DejaVu Serif"/>
              </a:rPr>
              <a:t>control</a:t>
            </a:r>
            <a:r>
              <a:rPr lang="en-US" sz="2400" spc="10" dirty="0">
                <a:solidFill>
                  <a:srgbClr val="002060"/>
                </a:solidFill>
                <a:latin typeface="DejaVu Serif"/>
                <a:cs typeface="DejaVu Serif"/>
              </a:rPr>
              <a:t> </a:t>
            </a:r>
            <a:r>
              <a:rPr lang="en-US" sz="2400" spc="-140" dirty="0">
                <a:solidFill>
                  <a:srgbClr val="002060"/>
                </a:solidFill>
                <a:latin typeface="DejaVu Serif"/>
                <a:cs typeface="DejaVu Serif"/>
              </a:rPr>
              <a:t>can</a:t>
            </a:r>
            <a:r>
              <a:rPr lang="en-US" sz="2400" spc="5" dirty="0">
                <a:solidFill>
                  <a:srgbClr val="002060"/>
                </a:solidFill>
                <a:latin typeface="DejaVu Serif"/>
                <a:cs typeface="DejaVu Serif"/>
              </a:rPr>
              <a:t> </a:t>
            </a:r>
            <a:r>
              <a:rPr lang="en-US" sz="2400" spc="-100" dirty="0">
                <a:solidFill>
                  <a:srgbClr val="002060"/>
                </a:solidFill>
                <a:latin typeface="DejaVu Serif"/>
                <a:cs typeface="DejaVu Serif"/>
              </a:rPr>
              <a:t>only</a:t>
            </a:r>
            <a:r>
              <a:rPr lang="en-US" sz="2400" spc="5" dirty="0">
                <a:solidFill>
                  <a:srgbClr val="002060"/>
                </a:solidFill>
                <a:latin typeface="DejaVu Serif"/>
                <a:cs typeface="DejaVu Serif"/>
              </a:rPr>
              <a:t> </a:t>
            </a:r>
            <a:r>
              <a:rPr lang="en-US" sz="2400" spc="-145" dirty="0">
                <a:solidFill>
                  <a:srgbClr val="002060"/>
                </a:solidFill>
                <a:latin typeface="DejaVu Serif"/>
                <a:cs typeface="DejaVu Serif"/>
              </a:rPr>
              <a:t>have</a:t>
            </a:r>
            <a:r>
              <a:rPr lang="en-US" sz="2400" spc="10" dirty="0">
                <a:solidFill>
                  <a:srgbClr val="002060"/>
                </a:solidFill>
                <a:latin typeface="DejaVu Serif"/>
                <a:cs typeface="DejaVu Serif"/>
              </a:rPr>
              <a:t> </a:t>
            </a:r>
            <a:r>
              <a:rPr lang="en-US" sz="2400" spc="-155" dirty="0">
                <a:solidFill>
                  <a:srgbClr val="002060"/>
                </a:solidFill>
                <a:latin typeface="DejaVu Serif"/>
                <a:cs typeface="DejaVu Serif"/>
              </a:rPr>
              <a:t>one</a:t>
            </a:r>
            <a:r>
              <a:rPr lang="en-US" sz="2400" spc="10" dirty="0">
                <a:solidFill>
                  <a:srgbClr val="002060"/>
                </a:solidFill>
                <a:latin typeface="DejaVu Serif"/>
                <a:cs typeface="DejaVu Serif"/>
              </a:rPr>
              <a:t> </a:t>
            </a:r>
            <a:r>
              <a:rPr lang="en-US" sz="2400" spc="-114" dirty="0">
                <a:solidFill>
                  <a:srgbClr val="002060"/>
                </a:solidFill>
                <a:latin typeface="DejaVu Serif"/>
                <a:cs typeface="DejaVu Serif"/>
              </a:rPr>
              <a:t>of</a:t>
            </a:r>
            <a:r>
              <a:rPr lang="en-US" sz="2400" spc="5" dirty="0">
                <a:solidFill>
                  <a:srgbClr val="002060"/>
                </a:solidFill>
                <a:latin typeface="DejaVu Serif"/>
                <a:cs typeface="DejaVu Serif"/>
              </a:rPr>
              <a:t> </a:t>
            </a:r>
            <a:r>
              <a:rPr lang="en-US" sz="2400" spc="-140" dirty="0">
                <a:solidFill>
                  <a:srgbClr val="002060"/>
                </a:solidFill>
                <a:latin typeface="DejaVu Serif"/>
                <a:cs typeface="DejaVu Serif"/>
              </a:rPr>
              <a:t>two</a:t>
            </a:r>
            <a:r>
              <a:rPr lang="en-US" sz="2400" spc="5" dirty="0">
                <a:solidFill>
                  <a:srgbClr val="002060"/>
                </a:solidFill>
                <a:latin typeface="DejaVu Serif"/>
                <a:cs typeface="DejaVu Serif"/>
              </a:rPr>
              <a:t> </a:t>
            </a:r>
            <a:r>
              <a:rPr lang="en-US" sz="2400" spc="-110" dirty="0">
                <a:solidFill>
                  <a:srgbClr val="002060"/>
                </a:solidFill>
                <a:latin typeface="DejaVu Serif"/>
                <a:cs typeface="DejaVu Serif"/>
              </a:rPr>
              <a:t>states:</a:t>
            </a:r>
            <a:r>
              <a:rPr lang="en-US" sz="2400" spc="140" dirty="0">
                <a:solidFill>
                  <a:srgbClr val="002060"/>
                </a:solidFill>
                <a:latin typeface="DejaVu Serif"/>
                <a:cs typeface="DejaVu Serif"/>
              </a:rPr>
              <a:t> </a:t>
            </a:r>
            <a:r>
              <a:rPr lang="en-US" sz="2400" spc="-135" dirty="0">
                <a:solidFill>
                  <a:srgbClr val="002060"/>
                </a:solidFill>
                <a:latin typeface="DejaVu Serif"/>
                <a:cs typeface="DejaVu Serif"/>
              </a:rPr>
              <a:t>on</a:t>
            </a:r>
            <a:r>
              <a:rPr lang="en-US" sz="2400" spc="5" dirty="0">
                <a:solidFill>
                  <a:srgbClr val="002060"/>
                </a:solidFill>
                <a:latin typeface="DejaVu Serif"/>
                <a:cs typeface="DejaVu Serif"/>
              </a:rPr>
              <a:t> </a:t>
            </a:r>
            <a:r>
              <a:rPr lang="en-US" sz="2400" spc="-130" dirty="0">
                <a:solidFill>
                  <a:srgbClr val="002060"/>
                </a:solidFill>
                <a:latin typeface="DejaVu Serif"/>
                <a:cs typeface="DejaVu Serif"/>
              </a:rPr>
              <a:t>or</a:t>
            </a:r>
            <a:r>
              <a:rPr lang="en-US" sz="2400" spc="10" dirty="0">
                <a:solidFill>
                  <a:srgbClr val="002060"/>
                </a:solidFill>
                <a:latin typeface="DejaVu Serif"/>
                <a:cs typeface="DejaVu Serif"/>
              </a:rPr>
              <a:t> </a:t>
            </a:r>
            <a:r>
              <a:rPr lang="en-US" sz="2400" spc="-105" dirty="0">
                <a:solidFill>
                  <a:srgbClr val="002060"/>
                </a:solidFill>
                <a:latin typeface="DejaVu Serif"/>
                <a:cs typeface="DejaVu Serif"/>
              </a:rPr>
              <a:t>off.</a:t>
            </a:r>
            <a:endParaRPr lang="en-US" sz="2400" dirty="0">
              <a:solidFill>
                <a:srgbClr val="002060"/>
              </a:solidFill>
              <a:latin typeface="DejaVu Serif"/>
              <a:cs typeface="DejaVu Serif"/>
            </a:endParaRPr>
          </a:p>
          <a:p>
            <a:pPr marL="727075" marR="698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control </a:t>
            </a:r>
            <a:r>
              <a:rPr lang="en-US" sz="2400" spc="-130" dirty="0">
                <a:solidFill>
                  <a:srgbClr val="002060"/>
                </a:solidFill>
                <a:latin typeface="DejaVu Serif"/>
                <a:cs typeface="DejaVu Serif"/>
              </a:rPr>
              <a:t>system </a:t>
            </a:r>
            <a:r>
              <a:rPr lang="en-US" sz="2400" spc="-135" dirty="0">
                <a:solidFill>
                  <a:srgbClr val="002060"/>
                </a:solidFill>
                <a:latin typeface="DejaVu Serif"/>
                <a:cs typeface="DejaVu Serif"/>
              </a:rPr>
              <a:t>switches on </a:t>
            </a:r>
            <a:r>
              <a:rPr lang="en-US" sz="2400" spc="-114" dirty="0">
                <a:solidFill>
                  <a:srgbClr val="002060"/>
                </a:solidFill>
                <a:latin typeface="DejaVu Serif"/>
                <a:cs typeface="DejaVu Serif"/>
              </a:rPr>
              <a:t>the </a:t>
            </a:r>
            <a:r>
              <a:rPr lang="en-US" sz="2400" spc="-100" dirty="0">
                <a:solidFill>
                  <a:srgbClr val="002060"/>
                </a:solidFill>
                <a:latin typeface="DejaVu Serif"/>
                <a:cs typeface="DejaVu Serif"/>
              </a:rPr>
              <a:t>final </a:t>
            </a:r>
            <a:r>
              <a:rPr lang="en-US" sz="2400" spc="-114" dirty="0">
                <a:solidFill>
                  <a:srgbClr val="002060"/>
                </a:solidFill>
                <a:latin typeface="DejaVu Serif"/>
                <a:cs typeface="DejaVu Serif"/>
              </a:rPr>
              <a:t>control </a:t>
            </a:r>
            <a:r>
              <a:rPr lang="en-US" sz="2400" spc="-140" dirty="0">
                <a:solidFill>
                  <a:srgbClr val="002060"/>
                </a:solidFill>
                <a:latin typeface="DejaVu Serif"/>
                <a:cs typeface="DejaVu Serif"/>
              </a:rPr>
              <a:t>element </a:t>
            </a:r>
            <a:r>
              <a:rPr lang="en-US" sz="2400" spc="-75" dirty="0">
                <a:solidFill>
                  <a:srgbClr val="002060"/>
                </a:solidFill>
                <a:latin typeface="DejaVu Serif"/>
                <a:cs typeface="DejaVu Serif"/>
              </a:rPr>
              <a:t>if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actual </a:t>
            </a:r>
            <a:r>
              <a:rPr lang="en-US" sz="2400" spc="-130" dirty="0">
                <a:solidFill>
                  <a:srgbClr val="002060"/>
                </a:solidFill>
                <a:latin typeface="DejaVu Serif"/>
                <a:cs typeface="DejaVu Serif"/>
              </a:rPr>
              <a:t>value </a:t>
            </a:r>
            <a:r>
              <a:rPr lang="en-US" sz="2400" spc="-110" dirty="0">
                <a:solidFill>
                  <a:srgbClr val="002060"/>
                </a:solidFill>
                <a:latin typeface="DejaVu Serif"/>
                <a:cs typeface="DejaVu Serif"/>
              </a:rPr>
              <a:t>is </a:t>
            </a:r>
            <a:r>
              <a:rPr lang="en-US" sz="2400" spc="-140" dirty="0">
                <a:solidFill>
                  <a:srgbClr val="002060"/>
                </a:solidFill>
                <a:latin typeface="DejaVu Serif"/>
                <a:cs typeface="DejaVu Serif"/>
              </a:rPr>
              <a:t>less </a:t>
            </a:r>
            <a:r>
              <a:rPr lang="en-US" sz="2400" spc="-105" dirty="0">
                <a:solidFill>
                  <a:srgbClr val="002060"/>
                </a:solidFill>
                <a:latin typeface="DejaVu Serif"/>
                <a:cs typeface="DejaVu Serif"/>
              </a:rPr>
              <a:t>than  </a:t>
            </a:r>
            <a:r>
              <a:rPr lang="en-US" sz="2400" spc="-114" dirty="0">
                <a:solidFill>
                  <a:srgbClr val="002060"/>
                </a:solidFill>
                <a:latin typeface="DejaVu Serif"/>
                <a:cs typeface="DejaVu Serif"/>
              </a:rPr>
              <a:t>the </a:t>
            </a:r>
            <a:r>
              <a:rPr lang="en-US" sz="2400" spc="-140" dirty="0">
                <a:solidFill>
                  <a:srgbClr val="002060"/>
                </a:solidFill>
                <a:latin typeface="DejaVu Serif"/>
                <a:cs typeface="DejaVu Serif"/>
              </a:rPr>
              <a:t>desired </a:t>
            </a:r>
            <a:r>
              <a:rPr lang="en-US" sz="2400" spc="-130" dirty="0">
                <a:solidFill>
                  <a:srgbClr val="002060"/>
                </a:solidFill>
                <a:latin typeface="DejaVu Serif"/>
                <a:cs typeface="DejaVu Serif"/>
              </a:rPr>
              <a:t>value </a:t>
            </a:r>
            <a:r>
              <a:rPr lang="en-US" sz="2400" spc="-125" dirty="0">
                <a:solidFill>
                  <a:srgbClr val="002060"/>
                </a:solidFill>
                <a:latin typeface="DejaVu Serif"/>
                <a:cs typeface="DejaVu Serif"/>
              </a:rPr>
              <a:t>and </a:t>
            </a:r>
            <a:r>
              <a:rPr lang="en-US" sz="2400" spc="-135" dirty="0">
                <a:solidFill>
                  <a:srgbClr val="002060"/>
                </a:solidFill>
                <a:latin typeface="DejaVu Serif"/>
                <a:cs typeface="DejaVu Serif"/>
              </a:rPr>
              <a:t>switches </a:t>
            </a:r>
            <a:r>
              <a:rPr lang="en-US" sz="2400" spc="-45" dirty="0">
                <a:solidFill>
                  <a:srgbClr val="002060"/>
                </a:solidFill>
                <a:latin typeface="DejaVu Serif"/>
                <a:cs typeface="DejaVu Serif"/>
              </a:rPr>
              <a:t>it </a:t>
            </a:r>
            <a:r>
              <a:rPr lang="en-US" sz="2400" spc="-114" dirty="0">
                <a:solidFill>
                  <a:srgbClr val="002060"/>
                </a:solidFill>
                <a:latin typeface="DejaVu Serif"/>
                <a:cs typeface="DejaVu Serif"/>
              </a:rPr>
              <a:t>off </a:t>
            </a:r>
            <a:r>
              <a:rPr lang="en-US" sz="2400" spc="-75" dirty="0">
                <a:solidFill>
                  <a:srgbClr val="002060"/>
                </a:solidFill>
                <a:latin typeface="DejaVu Serif"/>
                <a:cs typeface="DejaVu Serif"/>
              </a:rPr>
              <a:t>if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actual </a:t>
            </a:r>
            <a:r>
              <a:rPr lang="en-US" sz="2400" spc="-130" dirty="0">
                <a:solidFill>
                  <a:srgbClr val="002060"/>
                </a:solidFill>
                <a:latin typeface="DejaVu Serif"/>
                <a:cs typeface="DejaVu Serif"/>
              </a:rPr>
              <a:t>value </a:t>
            </a:r>
            <a:r>
              <a:rPr lang="en-US" sz="2400" spc="-110" dirty="0">
                <a:solidFill>
                  <a:srgbClr val="002060"/>
                </a:solidFill>
                <a:latin typeface="DejaVu Serif"/>
                <a:cs typeface="DejaVu Serif"/>
              </a:rPr>
              <a:t>is </a:t>
            </a:r>
            <a:r>
              <a:rPr lang="en-US" sz="2400" spc="-155" dirty="0">
                <a:solidFill>
                  <a:srgbClr val="002060"/>
                </a:solidFill>
                <a:latin typeface="DejaVu Serif"/>
                <a:cs typeface="DejaVu Serif"/>
              </a:rPr>
              <a:t>more </a:t>
            </a:r>
            <a:r>
              <a:rPr lang="en-US" sz="2400" spc="-105" dirty="0">
                <a:solidFill>
                  <a:srgbClr val="002060"/>
                </a:solidFill>
                <a:latin typeface="DejaVu Serif"/>
                <a:cs typeface="DejaVu Serif"/>
              </a:rPr>
              <a:t>than </a:t>
            </a:r>
            <a:r>
              <a:rPr lang="en-US" sz="2400" spc="-114" dirty="0">
                <a:solidFill>
                  <a:srgbClr val="002060"/>
                </a:solidFill>
                <a:latin typeface="DejaVu Serif"/>
                <a:cs typeface="DejaVu Serif"/>
              </a:rPr>
              <a:t>the </a:t>
            </a:r>
            <a:r>
              <a:rPr lang="en-US" sz="2400" spc="-140" dirty="0">
                <a:solidFill>
                  <a:srgbClr val="002060"/>
                </a:solidFill>
                <a:latin typeface="DejaVu Serif"/>
                <a:cs typeface="DejaVu Serif"/>
              </a:rPr>
              <a:t>desired </a:t>
            </a:r>
            <a:r>
              <a:rPr lang="en-US" sz="2400" spc="-114" dirty="0">
                <a:solidFill>
                  <a:srgbClr val="002060"/>
                </a:solidFill>
                <a:latin typeface="DejaVu Serif"/>
                <a:cs typeface="DejaVu Serif"/>
              </a:rPr>
              <a:t>value.  </a:t>
            </a:r>
            <a:r>
              <a:rPr lang="en-US" sz="2400" spc="-75" dirty="0">
                <a:solidFill>
                  <a:srgbClr val="002060"/>
                </a:solidFill>
                <a:latin typeface="DejaVu Serif"/>
                <a:cs typeface="DejaVu Serif"/>
              </a:rPr>
              <a:t>This </a:t>
            </a:r>
            <a:r>
              <a:rPr lang="en-US" sz="2400" spc="-125" dirty="0">
                <a:solidFill>
                  <a:srgbClr val="002060"/>
                </a:solidFill>
                <a:latin typeface="DejaVu Serif"/>
                <a:cs typeface="DejaVu Serif"/>
              </a:rPr>
              <a:t>method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very </a:t>
            </a:r>
            <a:r>
              <a:rPr lang="en-US" sz="2400" spc="-125" dirty="0">
                <a:solidFill>
                  <a:srgbClr val="002060"/>
                </a:solidFill>
                <a:latin typeface="DejaVu Serif"/>
                <a:cs typeface="DejaVu Serif"/>
              </a:rPr>
              <a:t>simple and </a:t>
            </a:r>
            <a:r>
              <a:rPr lang="en-US" sz="2400" spc="-110" dirty="0">
                <a:solidFill>
                  <a:srgbClr val="002060"/>
                </a:solidFill>
                <a:latin typeface="DejaVu Serif"/>
                <a:cs typeface="DejaVu Serif"/>
              </a:rPr>
              <a:t>reliable. </a:t>
            </a:r>
            <a:r>
              <a:rPr lang="en-US" sz="2400" spc="-70" dirty="0">
                <a:solidFill>
                  <a:srgbClr val="002060"/>
                </a:solidFill>
                <a:latin typeface="DejaVu Serif"/>
                <a:cs typeface="DejaVu Serif"/>
              </a:rPr>
              <a:t>But </a:t>
            </a:r>
            <a:r>
              <a:rPr lang="en-US" sz="2400" spc="-45" dirty="0">
                <a:solidFill>
                  <a:srgbClr val="002060"/>
                </a:solidFill>
                <a:latin typeface="DejaVu Serif"/>
                <a:cs typeface="DejaVu Serif"/>
              </a:rPr>
              <a:t>it </a:t>
            </a:r>
            <a:r>
              <a:rPr lang="en-US" sz="2400" spc="-120" dirty="0">
                <a:solidFill>
                  <a:srgbClr val="002060"/>
                </a:solidFill>
                <a:latin typeface="DejaVu Serif"/>
                <a:cs typeface="DejaVu Serif"/>
              </a:rPr>
              <a:t>might </a:t>
            </a:r>
            <a:r>
              <a:rPr lang="en-US" sz="2400" spc="-155" dirty="0">
                <a:solidFill>
                  <a:srgbClr val="002060"/>
                </a:solidFill>
                <a:latin typeface="DejaVu Serif"/>
                <a:cs typeface="DejaVu Serif"/>
              </a:rPr>
              <a:t>cause </a:t>
            </a:r>
            <a:r>
              <a:rPr lang="en-US" sz="2400" spc="-135" dirty="0">
                <a:solidFill>
                  <a:srgbClr val="002060"/>
                </a:solidFill>
                <a:latin typeface="DejaVu Serif"/>
                <a:cs typeface="DejaVu Serif"/>
              </a:rPr>
              <a:t>imprecise </a:t>
            </a:r>
            <a:r>
              <a:rPr lang="en-US" sz="2400" spc="-114" dirty="0">
                <a:solidFill>
                  <a:srgbClr val="002060"/>
                </a:solidFill>
                <a:latin typeface="DejaVu Serif"/>
                <a:cs typeface="DejaVu Serif"/>
              </a:rPr>
              <a:t>control of the  variable, </a:t>
            </a:r>
            <a:r>
              <a:rPr lang="en-US" sz="2400" spc="-95" dirty="0">
                <a:solidFill>
                  <a:srgbClr val="002060"/>
                </a:solidFill>
                <a:latin typeface="DejaVu Serif"/>
                <a:cs typeface="DejaVu Serif"/>
              </a:rPr>
              <a:t>but this </a:t>
            </a:r>
            <a:r>
              <a:rPr lang="en-US" sz="2400" spc="-110" dirty="0">
                <a:solidFill>
                  <a:srgbClr val="002060"/>
                </a:solidFill>
                <a:latin typeface="DejaVu Serif"/>
                <a:cs typeface="DejaVu Serif"/>
              </a:rPr>
              <a:t>is </a:t>
            </a:r>
            <a:r>
              <a:rPr lang="en-US" sz="2400" spc="-140" dirty="0">
                <a:solidFill>
                  <a:srgbClr val="002060"/>
                </a:solidFill>
                <a:latin typeface="DejaVu Serif"/>
                <a:cs typeface="DejaVu Serif"/>
              </a:rPr>
              <a:t>sometimes </a:t>
            </a:r>
            <a:r>
              <a:rPr lang="en-US" sz="2400" spc="-130" dirty="0">
                <a:solidFill>
                  <a:srgbClr val="002060"/>
                </a:solidFill>
                <a:latin typeface="DejaVu Serif"/>
                <a:cs typeface="DejaVu Serif"/>
              </a:rPr>
              <a:t>acceptable </a:t>
            </a:r>
            <a:r>
              <a:rPr lang="en-US" sz="2400" spc="-95" dirty="0">
                <a:solidFill>
                  <a:srgbClr val="002060"/>
                </a:solidFill>
                <a:latin typeface="DejaVu Serif"/>
                <a:cs typeface="DejaVu Serif"/>
              </a:rPr>
              <a:t>in </a:t>
            </a:r>
            <a:r>
              <a:rPr lang="en-US" sz="2400" spc="-114" dirty="0">
                <a:solidFill>
                  <a:srgbClr val="002060"/>
                </a:solidFill>
                <a:latin typeface="DejaVu Serif"/>
                <a:cs typeface="DejaVu Serif"/>
              </a:rPr>
              <a:t>certain </a:t>
            </a:r>
            <a:r>
              <a:rPr lang="en-US" sz="2400" spc="-100" dirty="0">
                <a:solidFill>
                  <a:srgbClr val="002060"/>
                </a:solidFill>
                <a:latin typeface="DejaVu Serif"/>
                <a:cs typeface="DejaVu Serif"/>
              </a:rPr>
              <a:t>situations </a:t>
            </a:r>
            <a:r>
              <a:rPr lang="en-US" sz="2400" spc="-95" dirty="0">
                <a:solidFill>
                  <a:srgbClr val="002060"/>
                </a:solidFill>
                <a:latin typeface="DejaVu Serif"/>
                <a:cs typeface="DejaVu Serif"/>
              </a:rPr>
              <a:t>(e.g., </a:t>
            </a:r>
            <a:r>
              <a:rPr lang="en-US" sz="2400" spc="-100" dirty="0">
                <a:solidFill>
                  <a:srgbClr val="002060"/>
                </a:solidFill>
                <a:latin typeface="DejaVu Serif"/>
                <a:cs typeface="DejaVu Serif"/>
              </a:rPr>
              <a:t>hot </a:t>
            </a:r>
            <a:r>
              <a:rPr lang="en-US" sz="2400" spc="-140" dirty="0">
                <a:solidFill>
                  <a:srgbClr val="002060"/>
                </a:solidFill>
                <a:latin typeface="DejaVu Serif"/>
                <a:cs typeface="DejaVu Serif"/>
              </a:rPr>
              <a:t>water </a:t>
            </a:r>
            <a:r>
              <a:rPr lang="en-US" sz="2400" spc="-100" dirty="0">
                <a:solidFill>
                  <a:srgbClr val="002060"/>
                </a:solidFill>
                <a:latin typeface="DejaVu Serif"/>
                <a:cs typeface="DejaVu Serif"/>
              </a:rPr>
              <a:t>tank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a</a:t>
            </a:r>
            <a:r>
              <a:rPr lang="en-US" sz="2400" dirty="0">
                <a:solidFill>
                  <a:srgbClr val="002060"/>
                </a:solidFill>
                <a:latin typeface="DejaVu Serif"/>
                <a:cs typeface="DejaVu Serif"/>
              </a:rPr>
              <a:t> </a:t>
            </a:r>
            <a:r>
              <a:rPr lang="en-US" sz="2400" spc="-114" dirty="0">
                <a:solidFill>
                  <a:srgbClr val="002060"/>
                </a:solidFill>
                <a:latin typeface="DejaVu Serif"/>
                <a:cs typeface="DejaVu Serif"/>
              </a:rPr>
              <a:t>house).</a:t>
            </a:r>
            <a:endParaRPr lang="en-US" sz="2400" dirty="0">
              <a:solidFill>
                <a:srgbClr val="002060"/>
              </a:solidFill>
              <a:latin typeface="DejaVu Serif"/>
              <a:cs typeface="DejaVu Serif"/>
            </a:endParaRPr>
          </a:p>
        </p:txBody>
      </p:sp>
      <p:sp>
        <p:nvSpPr>
          <p:cNvPr id="4" name="Rectangle 3"/>
          <p:cNvSpPr/>
          <p:nvPr/>
        </p:nvSpPr>
        <p:spPr>
          <a:xfrm>
            <a:off x="0" y="0"/>
            <a:ext cx="3560590"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Algorithms</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334759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19</a:t>
            </a:fld>
            <a:endParaRPr lang="en-US" dirty="0"/>
          </a:p>
        </p:txBody>
      </p:sp>
      <p:sp>
        <p:nvSpPr>
          <p:cNvPr id="3" name="Rectangle 2"/>
          <p:cNvSpPr/>
          <p:nvPr/>
        </p:nvSpPr>
        <p:spPr>
          <a:xfrm>
            <a:off x="0" y="584775"/>
            <a:ext cx="11788588" cy="5413470"/>
          </a:xfrm>
          <a:prstGeom prst="rect">
            <a:avLst/>
          </a:prstGeom>
        </p:spPr>
        <p:txBody>
          <a:bodyPr wrap="square">
            <a:spAutoFit/>
          </a:bodyPr>
          <a:lstStyle/>
          <a:p>
            <a:pPr marL="384175" indent="-190500" algn="just">
              <a:lnSpc>
                <a:spcPct val="100000"/>
              </a:lnSpc>
              <a:buFont typeface="DejaVu Serif"/>
              <a:buAutoNum type="arabicPeriod" startAt="3"/>
              <a:tabLst>
                <a:tab pos="384810" algn="l"/>
              </a:tabLst>
            </a:pPr>
            <a:r>
              <a:rPr lang="en-US" sz="2400" b="1" spc="-90" dirty="0">
                <a:solidFill>
                  <a:srgbClr val="002060"/>
                </a:solidFill>
                <a:latin typeface="DejaVu Serif"/>
                <a:cs typeface="DejaVu Serif"/>
              </a:rPr>
              <a:t>Proportional</a:t>
            </a:r>
            <a:r>
              <a:rPr lang="en-US" sz="2400" b="1" spc="25" dirty="0">
                <a:solidFill>
                  <a:srgbClr val="002060"/>
                </a:solidFill>
                <a:latin typeface="DejaVu Serif"/>
                <a:cs typeface="DejaVu Serif"/>
              </a:rPr>
              <a:t> </a:t>
            </a:r>
            <a:r>
              <a:rPr lang="en-US" sz="2400" b="1" spc="-105" dirty="0">
                <a:solidFill>
                  <a:srgbClr val="002060"/>
                </a:solidFill>
                <a:latin typeface="DejaVu Serif"/>
                <a:cs typeface="DejaVu Serif"/>
              </a:rPr>
              <a:t>control:</a:t>
            </a:r>
          </a:p>
          <a:p>
            <a:pPr marL="384175" indent="-190500" algn="just">
              <a:lnSpc>
                <a:spcPct val="100000"/>
              </a:lnSpc>
              <a:buFont typeface="DejaVu Serif"/>
              <a:buAutoNum type="arabicPeriod" startAt="3"/>
              <a:tabLst>
                <a:tab pos="384810" algn="l"/>
              </a:tabLst>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In </a:t>
            </a:r>
            <a:r>
              <a:rPr lang="en-US" sz="2400" spc="-95" dirty="0">
                <a:solidFill>
                  <a:srgbClr val="002060"/>
                </a:solidFill>
                <a:latin typeface="DejaVu Serif"/>
                <a:cs typeface="DejaVu Serif"/>
              </a:rPr>
              <a:t>this </a:t>
            </a:r>
            <a:r>
              <a:rPr lang="en-US" sz="2400" spc="-150" dirty="0">
                <a:solidFill>
                  <a:srgbClr val="002060"/>
                </a:solidFill>
                <a:latin typeface="DejaVu Serif"/>
                <a:cs typeface="DejaVu Serif"/>
              </a:rPr>
              <a:t>mode </a:t>
            </a:r>
            <a:r>
              <a:rPr lang="en-US" sz="2400" spc="-114" dirty="0">
                <a:solidFill>
                  <a:srgbClr val="002060"/>
                </a:solidFill>
                <a:latin typeface="DejaVu Serif"/>
                <a:cs typeface="DejaVu Serif"/>
              </a:rPr>
              <a:t>of control </a:t>
            </a:r>
            <a:r>
              <a:rPr lang="en-US" sz="2400" spc="-120" dirty="0">
                <a:solidFill>
                  <a:srgbClr val="002060"/>
                </a:solidFill>
                <a:latin typeface="DejaVu Serif"/>
                <a:cs typeface="DejaVu Serif"/>
              </a:rPr>
              <a:t>the </a:t>
            </a:r>
            <a:r>
              <a:rPr lang="en-US" sz="2400" spc="-105" dirty="0">
                <a:solidFill>
                  <a:srgbClr val="002060"/>
                </a:solidFill>
                <a:latin typeface="DejaVu Serif"/>
                <a:cs typeface="DejaVu Serif"/>
              </a:rPr>
              <a:t>actual </a:t>
            </a:r>
            <a:r>
              <a:rPr lang="en-US" sz="2400" spc="-130" dirty="0">
                <a:solidFill>
                  <a:srgbClr val="002060"/>
                </a:solidFill>
                <a:latin typeface="DejaVu Serif"/>
                <a:cs typeface="DejaVu Serif"/>
              </a:rPr>
              <a:t>value </a:t>
            </a:r>
            <a:r>
              <a:rPr lang="en-US" sz="2400" spc="-114" dirty="0">
                <a:solidFill>
                  <a:srgbClr val="002060"/>
                </a:solidFill>
                <a:latin typeface="DejaVu Serif"/>
                <a:cs typeface="DejaVu Serif"/>
              </a:rPr>
              <a:t>of the </a:t>
            </a:r>
            <a:r>
              <a:rPr lang="en-US" sz="2400" spc="-120" dirty="0">
                <a:solidFill>
                  <a:srgbClr val="002060"/>
                </a:solidFill>
                <a:latin typeface="DejaVu Serif"/>
                <a:cs typeface="DejaVu Serif"/>
              </a:rPr>
              <a:t>variable </a:t>
            </a:r>
            <a:r>
              <a:rPr lang="en-US" sz="2400" spc="-90" dirty="0">
                <a:solidFill>
                  <a:srgbClr val="002060"/>
                </a:solidFill>
                <a:latin typeface="DejaVu Serif"/>
                <a:cs typeface="DejaVu Serif"/>
              </a:rPr>
              <a:t>to </a:t>
            </a:r>
            <a:r>
              <a:rPr lang="en-US" sz="2400" spc="-140" dirty="0">
                <a:solidFill>
                  <a:srgbClr val="002060"/>
                </a:solidFill>
                <a:latin typeface="DejaVu Serif"/>
                <a:cs typeface="DejaVu Serif"/>
              </a:rPr>
              <a:t>be </a:t>
            </a:r>
            <a:r>
              <a:rPr lang="en-US" sz="2400" spc="-120" dirty="0">
                <a:solidFill>
                  <a:srgbClr val="002060"/>
                </a:solidFill>
                <a:latin typeface="DejaVu Serif"/>
                <a:cs typeface="DejaVu Serif"/>
              </a:rPr>
              <a:t>controlled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subtracted  </a:t>
            </a:r>
            <a:r>
              <a:rPr lang="en-US" sz="2400" spc="-130" dirty="0">
                <a:solidFill>
                  <a:srgbClr val="002060"/>
                </a:solidFill>
                <a:latin typeface="DejaVu Serif"/>
                <a:cs typeface="DejaVu Serif"/>
              </a:rPr>
              <a:t>from </a:t>
            </a:r>
            <a:r>
              <a:rPr lang="en-US" sz="2400" spc="-120" dirty="0">
                <a:solidFill>
                  <a:srgbClr val="002060"/>
                </a:solidFill>
                <a:latin typeface="DejaVu Serif"/>
                <a:cs typeface="DejaVu Serif"/>
              </a:rPr>
              <a:t>the </a:t>
            </a:r>
            <a:r>
              <a:rPr lang="en-US" sz="2400" spc="-140" dirty="0">
                <a:solidFill>
                  <a:srgbClr val="002060"/>
                </a:solidFill>
                <a:latin typeface="DejaVu Serif"/>
                <a:cs typeface="DejaVu Serif"/>
              </a:rPr>
              <a:t>desired </a:t>
            </a:r>
            <a:r>
              <a:rPr lang="en-US" sz="2400" spc="-114" dirty="0">
                <a:solidFill>
                  <a:srgbClr val="002060"/>
                </a:solidFill>
                <a:latin typeface="DejaVu Serif"/>
                <a:cs typeface="DejaVu Serif"/>
              </a:rPr>
              <a:t>value. </a:t>
            </a: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result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multiplied </a:t>
            </a:r>
            <a:r>
              <a:rPr lang="en-US" sz="2400" spc="-110" dirty="0">
                <a:solidFill>
                  <a:srgbClr val="002060"/>
                </a:solidFill>
                <a:latin typeface="DejaVu Serif"/>
                <a:cs typeface="DejaVu Serif"/>
              </a:rPr>
              <a:t>by </a:t>
            </a:r>
            <a:r>
              <a:rPr lang="en-US" sz="2400" spc="-114" dirty="0">
                <a:solidFill>
                  <a:srgbClr val="002060"/>
                </a:solidFill>
                <a:latin typeface="DejaVu Serif"/>
                <a:cs typeface="DejaVu Serif"/>
              </a:rPr>
              <a:t>the </a:t>
            </a:r>
            <a:r>
              <a:rPr lang="en-US" sz="2400" spc="-110" dirty="0">
                <a:solidFill>
                  <a:srgbClr val="002060"/>
                </a:solidFill>
                <a:latin typeface="DejaVu Serif"/>
                <a:cs typeface="DejaVu Serif"/>
              </a:rPr>
              <a:t>proportional </a:t>
            </a:r>
            <a:r>
              <a:rPr lang="en-US" sz="2400" spc="-114" dirty="0">
                <a:solidFill>
                  <a:srgbClr val="002060"/>
                </a:solidFill>
                <a:latin typeface="DejaVu Serif"/>
                <a:cs typeface="DejaVu Serif"/>
              </a:rPr>
              <a:t>constant (some-  </a:t>
            </a:r>
            <a:r>
              <a:rPr lang="en-US" sz="2400" spc="-120" dirty="0">
                <a:solidFill>
                  <a:srgbClr val="002060"/>
                </a:solidFill>
                <a:latin typeface="DejaVu Serif"/>
                <a:cs typeface="DejaVu Serif"/>
              </a:rPr>
              <a:t>times called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gain) </a:t>
            </a:r>
            <a:r>
              <a:rPr lang="en-US" sz="2400" spc="-125" dirty="0">
                <a:solidFill>
                  <a:srgbClr val="002060"/>
                </a:solidFill>
                <a:latin typeface="DejaVu Serif"/>
                <a:cs typeface="DejaVu Serif"/>
              </a:rPr>
              <a:t>and </a:t>
            </a:r>
            <a:r>
              <a:rPr lang="en-US" sz="2400" spc="-135" dirty="0">
                <a:solidFill>
                  <a:srgbClr val="002060"/>
                </a:solidFill>
                <a:latin typeface="DejaVu Serif"/>
                <a:cs typeface="DejaVu Serif"/>
              </a:rPr>
              <a:t>sent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95" dirty="0">
                <a:solidFill>
                  <a:srgbClr val="002060"/>
                </a:solidFill>
                <a:latin typeface="DejaVu Serif"/>
                <a:cs typeface="DejaVu Serif"/>
              </a:rPr>
              <a:t>output </a:t>
            </a:r>
            <a:r>
              <a:rPr lang="en-US" sz="2400" spc="-114" dirty="0">
                <a:solidFill>
                  <a:srgbClr val="002060"/>
                </a:solidFill>
                <a:latin typeface="DejaVu Serif"/>
                <a:cs typeface="DejaVu Serif"/>
              </a:rPr>
              <a:t>of the controller. </a:t>
            </a:r>
            <a:r>
              <a:rPr lang="en-US" sz="2400" spc="-75" dirty="0">
                <a:solidFill>
                  <a:srgbClr val="002060"/>
                </a:solidFill>
                <a:latin typeface="DejaVu Serif"/>
                <a:cs typeface="DejaVu Serif"/>
              </a:rPr>
              <a:t>This </a:t>
            </a:r>
            <a:r>
              <a:rPr lang="en-US" sz="2400" spc="-125" dirty="0">
                <a:solidFill>
                  <a:srgbClr val="002060"/>
                </a:solidFill>
                <a:latin typeface="DejaVu Serif"/>
                <a:cs typeface="DejaVu Serif"/>
              </a:rPr>
              <a:t>method </a:t>
            </a:r>
            <a:r>
              <a:rPr lang="en-US" sz="2400" spc="-155" dirty="0">
                <a:solidFill>
                  <a:srgbClr val="002060"/>
                </a:solidFill>
                <a:latin typeface="DejaVu Serif"/>
                <a:cs typeface="DejaVu Serif"/>
              </a:rPr>
              <a:t>ensures  </a:t>
            </a:r>
            <a:r>
              <a:rPr lang="en-US" sz="2400" spc="-80" dirty="0">
                <a:solidFill>
                  <a:srgbClr val="002060"/>
                </a:solidFill>
                <a:latin typeface="DejaVu Serif"/>
                <a:cs typeface="DejaVu Serif"/>
              </a:rPr>
              <a:t>that </a:t>
            </a:r>
            <a:r>
              <a:rPr lang="en-US" sz="2400" spc="-114" dirty="0">
                <a:solidFill>
                  <a:srgbClr val="002060"/>
                </a:solidFill>
                <a:latin typeface="DejaVu Serif"/>
                <a:cs typeface="DejaVu Serif"/>
              </a:rPr>
              <a:t>the </a:t>
            </a:r>
            <a:r>
              <a:rPr lang="en-US" sz="2400" spc="-145" dirty="0">
                <a:solidFill>
                  <a:srgbClr val="002060"/>
                </a:solidFill>
                <a:latin typeface="DejaVu Serif"/>
                <a:cs typeface="DejaVu Serif"/>
              </a:rPr>
              <a:t>response </a:t>
            </a:r>
            <a:r>
              <a:rPr lang="en-US" sz="2400" spc="-114" dirty="0">
                <a:solidFill>
                  <a:srgbClr val="002060"/>
                </a:solidFill>
                <a:latin typeface="DejaVu Serif"/>
                <a:cs typeface="DejaVu Serif"/>
              </a:rPr>
              <a:t>of the </a:t>
            </a:r>
            <a:r>
              <a:rPr lang="en-US" sz="2400" spc="-120" dirty="0">
                <a:solidFill>
                  <a:srgbClr val="002060"/>
                </a:solidFill>
                <a:latin typeface="DejaVu Serif"/>
                <a:cs typeface="DejaVu Serif"/>
              </a:rPr>
              <a:t>controller </a:t>
            </a:r>
            <a:r>
              <a:rPr lang="en-US" sz="2400" spc="-110" dirty="0">
                <a:solidFill>
                  <a:srgbClr val="002060"/>
                </a:solidFill>
                <a:latin typeface="DejaVu Serif"/>
                <a:cs typeface="DejaVu Serif"/>
              </a:rPr>
              <a:t>is </a:t>
            </a:r>
            <a:r>
              <a:rPr lang="en-US" sz="2400" spc="-140" dirty="0">
                <a:solidFill>
                  <a:srgbClr val="002060"/>
                </a:solidFill>
                <a:latin typeface="DejaVu Serif"/>
                <a:cs typeface="DejaVu Serif"/>
              </a:rPr>
              <a:t>increased </a:t>
            </a:r>
            <a:r>
              <a:rPr lang="en-US" sz="2400" spc="-155" dirty="0">
                <a:solidFill>
                  <a:srgbClr val="002060"/>
                </a:solidFill>
                <a:latin typeface="DejaVu Serif"/>
                <a:cs typeface="DejaVu Serif"/>
              </a:rPr>
              <a:t>when </a:t>
            </a:r>
            <a:r>
              <a:rPr lang="en-US" sz="2400" spc="-114" dirty="0">
                <a:solidFill>
                  <a:srgbClr val="002060"/>
                </a:solidFill>
                <a:latin typeface="DejaVu Serif"/>
                <a:cs typeface="DejaVu Serif"/>
              </a:rPr>
              <a:t>the </a:t>
            </a:r>
            <a:r>
              <a:rPr lang="en-US" sz="2400" spc="-140" dirty="0">
                <a:solidFill>
                  <a:srgbClr val="002060"/>
                </a:solidFill>
                <a:latin typeface="DejaVu Serif"/>
                <a:cs typeface="DejaVu Serif"/>
              </a:rPr>
              <a:t>error</a:t>
            </a:r>
            <a:r>
              <a:rPr lang="en-US" sz="2400" spc="75" dirty="0">
                <a:solidFill>
                  <a:srgbClr val="002060"/>
                </a:solidFill>
                <a:latin typeface="DejaVu Serif"/>
                <a:cs typeface="DejaVu Serif"/>
              </a:rPr>
              <a:t> </a:t>
            </a:r>
            <a:r>
              <a:rPr lang="en-US" sz="2400" spc="-135" dirty="0">
                <a:solidFill>
                  <a:srgbClr val="002060"/>
                </a:solidFill>
                <a:latin typeface="DejaVu Serif"/>
                <a:cs typeface="DejaVu Serif"/>
              </a:rPr>
              <a:t>increases.</a:t>
            </a:r>
            <a:r>
              <a:rPr lang="en-US" sz="2400" dirty="0">
                <a:solidFill>
                  <a:srgbClr val="002060"/>
                </a:solidFill>
                <a:latin typeface="DejaVu Serif"/>
                <a:cs typeface="DejaVu Serif"/>
              </a:rPr>
              <a:t> </a:t>
            </a:r>
            <a:r>
              <a:rPr lang="en-US" sz="2400" spc="-90" dirty="0">
                <a:solidFill>
                  <a:srgbClr val="002060"/>
                </a:solidFill>
                <a:latin typeface="DejaVu Serif"/>
                <a:cs typeface="DejaVu Serif"/>
              </a:rPr>
              <a:t>Also </a:t>
            </a:r>
            <a:r>
              <a:rPr lang="en-US" sz="2400" spc="-120" dirty="0">
                <a:solidFill>
                  <a:srgbClr val="002060"/>
                </a:solidFill>
                <a:latin typeface="DejaVu Serif"/>
                <a:cs typeface="DejaVu Serif"/>
              </a:rPr>
              <a:t>note </a:t>
            </a:r>
            <a:r>
              <a:rPr lang="en-US" sz="2400" spc="-80" dirty="0">
                <a:solidFill>
                  <a:srgbClr val="002060"/>
                </a:solidFill>
                <a:latin typeface="DejaVu Serif"/>
                <a:cs typeface="DejaVu Serif"/>
              </a:rPr>
              <a:t>that </a:t>
            </a:r>
            <a:r>
              <a:rPr lang="en-US" sz="2400" spc="-95" dirty="0">
                <a:solidFill>
                  <a:srgbClr val="002060"/>
                </a:solidFill>
                <a:latin typeface="DejaVu Serif"/>
                <a:cs typeface="DejaVu Serif"/>
              </a:rPr>
              <a:t>this </a:t>
            </a:r>
            <a:r>
              <a:rPr lang="en-US" sz="2400" spc="-125" dirty="0">
                <a:solidFill>
                  <a:srgbClr val="002060"/>
                </a:solidFill>
                <a:latin typeface="DejaVu Serif"/>
                <a:cs typeface="DejaVu Serif"/>
              </a:rPr>
              <a:t>method </a:t>
            </a:r>
            <a:r>
              <a:rPr lang="en-US" sz="2400" spc="-145" dirty="0">
                <a:solidFill>
                  <a:srgbClr val="002060"/>
                </a:solidFill>
                <a:latin typeface="DejaVu Serif"/>
                <a:cs typeface="DejaVu Serif"/>
              </a:rPr>
              <a:t>does </a:t>
            </a:r>
            <a:r>
              <a:rPr lang="en-US" sz="2400" spc="-100" dirty="0">
                <a:solidFill>
                  <a:srgbClr val="002060"/>
                </a:solidFill>
                <a:latin typeface="DejaVu Serif"/>
                <a:cs typeface="DejaVu Serif"/>
              </a:rPr>
              <a:t>not </a:t>
            </a:r>
            <a:r>
              <a:rPr lang="en-US" sz="2400" spc="-145" dirty="0">
                <a:solidFill>
                  <a:srgbClr val="002060"/>
                </a:solidFill>
                <a:latin typeface="DejaVu Serif"/>
                <a:cs typeface="DejaVu Serif"/>
              </a:rPr>
              <a:t>have </a:t>
            </a:r>
            <a:r>
              <a:rPr lang="en-US" sz="2400" spc="-120" dirty="0">
                <a:solidFill>
                  <a:srgbClr val="002060"/>
                </a:solidFill>
                <a:latin typeface="DejaVu Serif"/>
                <a:cs typeface="DejaVu Serif"/>
              </a:rPr>
              <a:t>any </a:t>
            </a:r>
            <a:r>
              <a:rPr lang="en-US" sz="2400" spc="-140" dirty="0">
                <a:solidFill>
                  <a:srgbClr val="002060"/>
                </a:solidFill>
                <a:latin typeface="DejaVu Serif"/>
                <a:cs typeface="DejaVu Serif"/>
              </a:rPr>
              <a:t>memory </a:t>
            </a:r>
            <a:r>
              <a:rPr lang="en-US" sz="2400" spc="-75" dirty="0">
                <a:solidFill>
                  <a:srgbClr val="002060"/>
                </a:solidFill>
                <a:latin typeface="DejaVu Serif"/>
                <a:cs typeface="DejaVu Serif"/>
              </a:rPr>
              <a:t>(i.e., </a:t>
            </a:r>
            <a:r>
              <a:rPr lang="en-US" sz="2400" spc="-135" dirty="0">
                <a:solidFill>
                  <a:srgbClr val="002060"/>
                </a:solidFill>
                <a:latin typeface="DejaVu Serif"/>
                <a:cs typeface="DejaVu Serif"/>
              </a:rPr>
              <a:t>there </a:t>
            </a:r>
            <a:r>
              <a:rPr lang="en-US" sz="2400" spc="-110" dirty="0">
                <a:solidFill>
                  <a:srgbClr val="002060"/>
                </a:solidFill>
                <a:latin typeface="DejaVu Serif"/>
                <a:cs typeface="DejaVu Serif"/>
              </a:rPr>
              <a:t>is </a:t>
            </a:r>
            <a:r>
              <a:rPr lang="en-US" sz="2400" spc="-135" dirty="0">
                <a:solidFill>
                  <a:srgbClr val="002060"/>
                </a:solidFill>
                <a:latin typeface="DejaVu Serif"/>
                <a:cs typeface="DejaVu Serif"/>
              </a:rPr>
              <a:t>no </a:t>
            </a:r>
            <a:r>
              <a:rPr lang="en-US" sz="2400" spc="-160" dirty="0">
                <a:solidFill>
                  <a:srgbClr val="002060"/>
                </a:solidFill>
                <a:latin typeface="DejaVu Serif"/>
                <a:cs typeface="DejaVu Serif"/>
              </a:rPr>
              <a:t>need </a:t>
            </a:r>
            <a:r>
              <a:rPr lang="en-US" sz="2400" spc="-85" dirty="0">
                <a:solidFill>
                  <a:srgbClr val="002060"/>
                </a:solidFill>
                <a:latin typeface="DejaVu Serif"/>
                <a:cs typeface="DejaVu Serif"/>
              </a:rPr>
              <a:t>to </a:t>
            </a:r>
            <a:r>
              <a:rPr lang="en-US" sz="2400" spc="-110" dirty="0">
                <a:solidFill>
                  <a:srgbClr val="002060"/>
                </a:solidFill>
                <a:latin typeface="DejaVu Serif"/>
                <a:cs typeface="DejaVu Serif"/>
              </a:rPr>
              <a:t>re-  </a:t>
            </a:r>
            <a:r>
              <a:rPr lang="en-US" sz="2400" spc="-160" dirty="0">
                <a:solidFill>
                  <a:srgbClr val="002060"/>
                </a:solidFill>
                <a:latin typeface="DejaVu Serif"/>
                <a:cs typeface="DejaVu Serif"/>
              </a:rPr>
              <a:t>member </a:t>
            </a:r>
            <a:r>
              <a:rPr lang="en-US" sz="2400" spc="-114" dirty="0">
                <a:solidFill>
                  <a:srgbClr val="002060"/>
                </a:solidFill>
                <a:latin typeface="DejaVu Serif"/>
                <a:cs typeface="DejaVu Serif"/>
              </a:rPr>
              <a:t>the </a:t>
            </a:r>
            <a:r>
              <a:rPr lang="en-US" sz="2400" spc="-95" dirty="0">
                <a:solidFill>
                  <a:srgbClr val="002060"/>
                </a:solidFill>
                <a:latin typeface="DejaVu Serif"/>
                <a:cs typeface="DejaVu Serif"/>
              </a:rPr>
              <a:t>last output </a:t>
            </a:r>
            <a:r>
              <a:rPr lang="en-US" sz="2400" spc="-114" dirty="0">
                <a:solidFill>
                  <a:srgbClr val="002060"/>
                </a:solidFill>
                <a:latin typeface="DejaVu Serif"/>
                <a:cs typeface="DejaVu Serif"/>
              </a:rPr>
              <a:t>of </a:t>
            </a:r>
            <a:r>
              <a:rPr lang="en-US" sz="2400" spc="-120" dirty="0">
                <a:solidFill>
                  <a:srgbClr val="002060"/>
                </a:solidFill>
                <a:latin typeface="DejaVu Serif"/>
                <a:cs typeface="DejaVu Serif"/>
              </a:rPr>
              <a:t>the controller </a:t>
            </a:r>
            <a:r>
              <a:rPr lang="en-US" sz="2400" spc="-95" dirty="0">
                <a:solidFill>
                  <a:srgbClr val="002060"/>
                </a:solidFill>
                <a:latin typeface="DejaVu Serif"/>
                <a:cs typeface="DejaVu Serif"/>
              </a:rPr>
              <a:t>in </a:t>
            </a:r>
            <a:r>
              <a:rPr lang="en-US" sz="2400" spc="-114" dirty="0">
                <a:solidFill>
                  <a:srgbClr val="002060"/>
                </a:solidFill>
                <a:latin typeface="DejaVu Serif"/>
                <a:cs typeface="DejaVu Serif"/>
              </a:rPr>
              <a:t>the</a:t>
            </a:r>
            <a:r>
              <a:rPr lang="en-US" sz="2400" spc="-204" dirty="0">
                <a:solidFill>
                  <a:srgbClr val="002060"/>
                </a:solidFill>
                <a:latin typeface="DejaVu Serif"/>
                <a:cs typeface="DejaVu Serif"/>
              </a:rPr>
              <a:t> </a:t>
            </a:r>
            <a:r>
              <a:rPr lang="en-US" sz="2400" spc="-95" dirty="0">
                <a:solidFill>
                  <a:srgbClr val="002060"/>
                </a:solidFill>
                <a:latin typeface="DejaVu Serif"/>
                <a:cs typeface="DejaVu Serif"/>
              </a:rPr>
              <a:t>last update).</a:t>
            </a:r>
          </a:p>
          <a:p>
            <a:pPr marL="727075" marR="5715" indent="-342900" algn="just">
              <a:lnSpc>
                <a:spcPct val="124500"/>
              </a:lnSpc>
              <a:buFont typeface="Arial" panose="020B0604020202020204" pitchFamily="34" charset="0"/>
              <a:buChar char="•"/>
            </a:pPr>
            <a:endParaRPr lang="en-US" sz="2400" spc="-95"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120" dirty="0">
                <a:solidFill>
                  <a:srgbClr val="002060"/>
                </a:solidFill>
                <a:latin typeface="DejaVu Serif"/>
                <a:cs typeface="DejaVu Serif"/>
              </a:rPr>
              <a:t>main </a:t>
            </a:r>
            <a:r>
              <a:rPr lang="en-US" sz="2400" spc="-130" dirty="0">
                <a:solidFill>
                  <a:srgbClr val="002060"/>
                </a:solidFill>
                <a:latin typeface="DejaVu Serif"/>
                <a:cs typeface="DejaVu Serif"/>
              </a:rPr>
              <a:t>disadvantage </a:t>
            </a:r>
            <a:r>
              <a:rPr lang="en-US" sz="2400" spc="-114" dirty="0">
                <a:solidFill>
                  <a:srgbClr val="002060"/>
                </a:solidFill>
                <a:latin typeface="DejaVu Serif"/>
                <a:cs typeface="DejaVu Serif"/>
              </a:rPr>
              <a:t>of the </a:t>
            </a:r>
            <a:r>
              <a:rPr lang="en-US" sz="2400" spc="-110" dirty="0">
                <a:solidFill>
                  <a:srgbClr val="002060"/>
                </a:solidFill>
                <a:latin typeface="DejaVu Serif"/>
                <a:cs typeface="DejaVu Serif"/>
              </a:rPr>
              <a:t>proportional </a:t>
            </a:r>
            <a:r>
              <a:rPr lang="en-US" sz="2400" spc="-114" dirty="0">
                <a:solidFill>
                  <a:srgbClr val="002060"/>
                </a:solidFill>
                <a:latin typeface="DejaVu Serif"/>
                <a:cs typeface="DejaVu Serif"/>
              </a:rPr>
              <a:t>control </a:t>
            </a:r>
            <a:r>
              <a:rPr lang="en-US" sz="2400" spc="-110" dirty="0">
                <a:solidFill>
                  <a:srgbClr val="002060"/>
                </a:solidFill>
                <a:latin typeface="DejaVu Serif"/>
                <a:cs typeface="DejaVu Serif"/>
              </a:rPr>
              <a:t>is </a:t>
            </a:r>
            <a:r>
              <a:rPr lang="en-US" sz="2400" spc="-80" dirty="0">
                <a:solidFill>
                  <a:srgbClr val="002060"/>
                </a:solidFill>
                <a:latin typeface="DejaVu Serif"/>
                <a:cs typeface="DejaVu Serif"/>
              </a:rPr>
              <a:t>that </a:t>
            </a:r>
            <a:r>
              <a:rPr lang="en-US" sz="2400" spc="-45" dirty="0">
                <a:solidFill>
                  <a:srgbClr val="002060"/>
                </a:solidFill>
                <a:latin typeface="DejaVu Serif"/>
                <a:cs typeface="DejaVu Serif"/>
              </a:rPr>
              <a:t>it </a:t>
            </a:r>
            <a:r>
              <a:rPr lang="en-US" sz="2400" spc="-120" dirty="0">
                <a:solidFill>
                  <a:srgbClr val="002060"/>
                </a:solidFill>
                <a:latin typeface="DejaVu Serif"/>
                <a:cs typeface="DejaVu Serif"/>
              </a:rPr>
              <a:t>cannot </a:t>
            </a:r>
            <a:r>
              <a:rPr lang="en-US" sz="2400" spc="-114" dirty="0">
                <a:solidFill>
                  <a:srgbClr val="002060"/>
                </a:solidFill>
                <a:latin typeface="DejaVu Serif"/>
                <a:cs typeface="DejaVu Serif"/>
              </a:rPr>
              <a:t>eliminate the steady  </a:t>
            </a:r>
            <a:r>
              <a:rPr lang="en-US" sz="2400" spc="-110" dirty="0">
                <a:solidFill>
                  <a:srgbClr val="002060"/>
                </a:solidFill>
                <a:latin typeface="DejaVu Serif"/>
                <a:cs typeface="DejaVu Serif"/>
              </a:rPr>
              <a:t>state </a:t>
            </a:r>
            <a:r>
              <a:rPr lang="en-US" sz="2400" spc="-140" dirty="0">
                <a:solidFill>
                  <a:srgbClr val="002060"/>
                </a:solidFill>
                <a:latin typeface="DejaVu Serif"/>
                <a:cs typeface="DejaVu Serif"/>
              </a:rPr>
              <a:t>error </a:t>
            </a:r>
            <a:r>
              <a:rPr lang="en-US" sz="2400" spc="-35" dirty="0">
                <a:solidFill>
                  <a:srgbClr val="002060"/>
                </a:solidFill>
                <a:latin typeface="DejaVu Serif"/>
                <a:cs typeface="DejaVu Serif"/>
              </a:rPr>
              <a:t>(it </a:t>
            </a:r>
            <a:r>
              <a:rPr lang="en-US" sz="2400" spc="-140" dirty="0">
                <a:solidFill>
                  <a:srgbClr val="002060"/>
                </a:solidFill>
                <a:latin typeface="DejaVu Serif"/>
                <a:cs typeface="DejaVu Serif"/>
              </a:rPr>
              <a:t>can </a:t>
            </a:r>
            <a:r>
              <a:rPr lang="en-US" sz="2400" spc="-100" dirty="0">
                <a:solidFill>
                  <a:srgbClr val="002060"/>
                </a:solidFill>
                <a:latin typeface="DejaVu Serif"/>
                <a:cs typeface="DejaVu Serif"/>
              </a:rPr>
              <a:t>only </a:t>
            </a:r>
            <a:r>
              <a:rPr lang="en-US" sz="2400" spc="-150" dirty="0">
                <a:solidFill>
                  <a:srgbClr val="002060"/>
                </a:solidFill>
                <a:latin typeface="DejaVu Serif"/>
                <a:cs typeface="DejaVu Serif"/>
              </a:rPr>
              <a:t>reduce </a:t>
            </a:r>
            <a:r>
              <a:rPr lang="en-US" sz="2400" spc="-40" dirty="0">
                <a:solidFill>
                  <a:srgbClr val="002060"/>
                </a:solidFill>
                <a:latin typeface="DejaVu Serif"/>
                <a:cs typeface="DejaVu Serif"/>
              </a:rPr>
              <a:t>it). </a:t>
            </a:r>
            <a:r>
              <a:rPr lang="en-US" sz="2400" spc="-130" dirty="0">
                <a:solidFill>
                  <a:srgbClr val="002060"/>
                </a:solidFill>
                <a:latin typeface="DejaVu Serif"/>
                <a:cs typeface="DejaVu Serif"/>
              </a:rPr>
              <a:t>Increasing </a:t>
            </a:r>
            <a:r>
              <a:rPr lang="en-US" sz="2400" spc="-120" dirty="0">
                <a:solidFill>
                  <a:srgbClr val="002060"/>
                </a:solidFill>
                <a:latin typeface="DejaVu Serif"/>
                <a:cs typeface="DejaVu Serif"/>
              </a:rPr>
              <a:t>the </a:t>
            </a:r>
            <a:r>
              <a:rPr lang="en-US" sz="2400" spc="-130" dirty="0">
                <a:solidFill>
                  <a:srgbClr val="002060"/>
                </a:solidFill>
                <a:latin typeface="DejaVu Serif"/>
                <a:cs typeface="DejaVu Serif"/>
              </a:rPr>
              <a:t>value </a:t>
            </a:r>
            <a:r>
              <a:rPr lang="en-US" sz="2400" spc="-114" dirty="0">
                <a:solidFill>
                  <a:srgbClr val="002060"/>
                </a:solidFill>
                <a:latin typeface="DejaVu Serif"/>
                <a:cs typeface="DejaVu Serif"/>
              </a:rPr>
              <a:t>of the </a:t>
            </a:r>
            <a:r>
              <a:rPr lang="en-US" sz="2400" spc="-110" dirty="0">
                <a:solidFill>
                  <a:srgbClr val="002060"/>
                </a:solidFill>
                <a:latin typeface="DejaVu Serif"/>
                <a:cs typeface="DejaVu Serif"/>
              </a:rPr>
              <a:t>proportional </a:t>
            </a:r>
            <a:r>
              <a:rPr lang="en-US" sz="2400" spc="-114" dirty="0">
                <a:solidFill>
                  <a:srgbClr val="002060"/>
                </a:solidFill>
                <a:latin typeface="DejaVu Serif"/>
                <a:cs typeface="DejaVu Serif"/>
              </a:rPr>
              <a:t>constant  </a:t>
            </a:r>
            <a:r>
              <a:rPr lang="en-US" sz="2400" spc="-95" dirty="0">
                <a:solidFill>
                  <a:srgbClr val="002060"/>
                </a:solidFill>
                <a:latin typeface="DejaVu Serif"/>
                <a:cs typeface="DejaVu Serif"/>
              </a:rPr>
              <a:t>will </a:t>
            </a:r>
            <a:r>
              <a:rPr lang="en-US" sz="2400" spc="-135" dirty="0">
                <a:solidFill>
                  <a:srgbClr val="002060"/>
                </a:solidFill>
                <a:latin typeface="DejaVu Serif"/>
                <a:cs typeface="DejaVu Serif"/>
              </a:rPr>
              <a:t>improve </a:t>
            </a:r>
            <a:r>
              <a:rPr lang="en-US" sz="2400" spc="-114" dirty="0">
                <a:solidFill>
                  <a:srgbClr val="002060"/>
                </a:solidFill>
                <a:latin typeface="DejaVu Serif"/>
                <a:cs typeface="DejaVu Serif"/>
              </a:rPr>
              <a:t>the </a:t>
            </a:r>
            <a:r>
              <a:rPr lang="en-US" sz="2400" spc="-150" dirty="0">
                <a:solidFill>
                  <a:srgbClr val="002060"/>
                </a:solidFill>
                <a:latin typeface="DejaVu Serif"/>
                <a:cs typeface="DejaVu Serif"/>
              </a:rPr>
              <a:t>speed </a:t>
            </a:r>
            <a:r>
              <a:rPr lang="en-US" sz="2400" spc="-114" dirty="0">
                <a:solidFill>
                  <a:srgbClr val="002060"/>
                </a:solidFill>
                <a:latin typeface="DejaVu Serif"/>
                <a:cs typeface="DejaVu Serif"/>
              </a:rPr>
              <a:t>of </a:t>
            </a:r>
            <a:r>
              <a:rPr lang="en-US" sz="2400" spc="-145" dirty="0">
                <a:solidFill>
                  <a:srgbClr val="002060"/>
                </a:solidFill>
                <a:latin typeface="DejaVu Serif"/>
                <a:cs typeface="DejaVu Serif"/>
              </a:rPr>
              <a:t>response </a:t>
            </a:r>
            <a:r>
              <a:rPr lang="en-US" sz="2400" spc="-125" dirty="0">
                <a:solidFill>
                  <a:srgbClr val="002060"/>
                </a:solidFill>
                <a:latin typeface="DejaVu Serif"/>
                <a:cs typeface="DejaVu Serif"/>
              </a:rPr>
              <a:t>and </a:t>
            </a:r>
            <a:r>
              <a:rPr lang="en-US" sz="2400" spc="-150" dirty="0">
                <a:solidFill>
                  <a:srgbClr val="002060"/>
                </a:solidFill>
                <a:latin typeface="DejaVu Serif"/>
                <a:cs typeface="DejaVu Serif"/>
              </a:rPr>
              <a:t>reduce </a:t>
            </a:r>
            <a:r>
              <a:rPr lang="en-US" sz="2400" spc="-114" dirty="0">
                <a:solidFill>
                  <a:srgbClr val="002060"/>
                </a:solidFill>
                <a:latin typeface="DejaVu Serif"/>
                <a:cs typeface="DejaVu Serif"/>
              </a:rPr>
              <a:t>the steady </a:t>
            </a:r>
            <a:r>
              <a:rPr lang="en-US" sz="2400" spc="-110" dirty="0">
                <a:solidFill>
                  <a:srgbClr val="002060"/>
                </a:solidFill>
                <a:latin typeface="DejaVu Serif"/>
                <a:cs typeface="DejaVu Serif"/>
              </a:rPr>
              <a:t>state </a:t>
            </a:r>
            <a:r>
              <a:rPr lang="en-US" sz="2400" spc="-140" dirty="0">
                <a:solidFill>
                  <a:srgbClr val="002060"/>
                </a:solidFill>
                <a:latin typeface="DejaVu Serif"/>
                <a:cs typeface="DejaVu Serif"/>
              </a:rPr>
              <a:t>error </a:t>
            </a:r>
            <a:r>
              <a:rPr lang="en-US" sz="2400" spc="-75" dirty="0">
                <a:solidFill>
                  <a:srgbClr val="002060"/>
                </a:solidFill>
                <a:latin typeface="DejaVu Serif"/>
                <a:cs typeface="DejaVu Serif"/>
              </a:rPr>
              <a:t>(but </a:t>
            </a:r>
            <a:r>
              <a:rPr lang="en-US" sz="2400" spc="-120" dirty="0">
                <a:solidFill>
                  <a:srgbClr val="002060"/>
                </a:solidFill>
                <a:latin typeface="DejaVu Serif"/>
                <a:cs typeface="DejaVu Serif"/>
              </a:rPr>
              <a:t>cannot </a:t>
            </a:r>
            <a:r>
              <a:rPr lang="en-US" sz="2400" spc="-100" dirty="0">
                <a:solidFill>
                  <a:srgbClr val="002060"/>
                </a:solidFill>
                <a:latin typeface="DejaVu Serif"/>
                <a:cs typeface="DejaVu Serif"/>
              </a:rPr>
              <a:t>elim</a:t>
            </a:r>
            <a:r>
              <a:rPr lang="en-US" sz="2400" spc="-110" dirty="0">
                <a:solidFill>
                  <a:srgbClr val="002060"/>
                </a:solidFill>
                <a:latin typeface="DejaVu Serif"/>
                <a:cs typeface="DejaVu Serif"/>
              </a:rPr>
              <a:t>inate </a:t>
            </a:r>
            <a:r>
              <a:rPr lang="en-US" sz="2400" spc="-40" dirty="0">
                <a:solidFill>
                  <a:srgbClr val="002060"/>
                </a:solidFill>
                <a:latin typeface="DejaVu Serif"/>
                <a:cs typeface="DejaVu Serif"/>
              </a:rPr>
              <a:t>it). </a:t>
            </a:r>
            <a:r>
              <a:rPr lang="en-US" sz="2400" spc="-155" dirty="0">
                <a:solidFill>
                  <a:srgbClr val="002060"/>
                </a:solidFill>
                <a:latin typeface="DejaVu Serif"/>
                <a:cs typeface="DejaVu Serif"/>
              </a:rPr>
              <a:t>However, </a:t>
            </a:r>
            <a:r>
              <a:rPr lang="en-US" sz="2400" spc="-95" dirty="0">
                <a:solidFill>
                  <a:srgbClr val="002060"/>
                </a:solidFill>
                <a:latin typeface="DejaVu Serif"/>
                <a:cs typeface="DejaVu Serif"/>
              </a:rPr>
              <a:t>this </a:t>
            </a:r>
            <a:r>
              <a:rPr lang="en-US" sz="2400" spc="-120" dirty="0">
                <a:solidFill>
                  <a:srgbClr val="002060"/>
                </a:solidFill>
                <a:latin typeface="DejaVu Serif"/>
                <a:cs typeface="DejaVu Serif"/>
              </a:rPr>
              <a:t>could </a:t>
            </a:r>
            <a:r>
              <a:rPr lang="en-US" sz="2400" spc="-125" dirty="0">
                <a:solidFill>
                  <a:srgbClr val="002060"/>
                </a:solidFill>
                <a:latin typeface="DejaVu Serif"/>
                <a:cs typeface="DejaVu Serif"/>
              </a:rPr>
              <a:t>lead </a:t>
            </a:r>
            <a:r>
              <a:rPr lang="en-US" sz="2400" spc="-85" dirty="0">
                <a:solidFill>
                  <a:srgbClr val="002060"/>
                </a:solidFill>
                <a:latin typeface="DejaVu Serif"/>
                <a:cs typeface="DejaVu Serif"/>
              </a:rPr>
              <a:t>to </a:t>
            </a:r>
            <a:r>
              <a:rPr lang="en-US" sz="2400" spc="-125" dirty="0">
                <a:solidFill>
                  <a:srgbClr val="002060"/>
                </a:solidFill>
                <a:latin typeface="DejaVu Serif"/>
                <a:cs typeface="DejaVu Serif"/>
              </a:rPr>
              <a:t>overshooting </a:t>
            </a:r>
            <a:r>
              <a:rPr lang="en-US" sz="2400" spc="-114" dirty="0">
                <a:solidFill>
                  <a:srgbClr val="002060"/>
                </a:solidFill>
                <a:latin typeface="DejaVu Serif"/>
                <a:cs typeface="DejaVu Serif"/>
              </a:rPr>
              <a:t>of the </a:t>
            </a:r>
            <a:r>
              <a:rPr lang="en-US" sz="2400" spc="-130" dirty="0">
                <a:solidFill>
                  <a:srgbClr val="002060"/>
                </a:solidFill>
                <a:latin typeface="DejaVu Serif"/>
                <a:cs typeface="DejaVu Serif"/>
              </a:rPr>
              <a:t>system or </a:t>
            </a:r>
            <a:r>
              <a:rPr lang="en-US" sz="2400" spc="-150" dirty="0">
                <a:solidFill>
                  <a:srgbClr val="002060"/>
                </a:solidFill>
                <a:latin typeface="DejaVu Serif"/>
                <a:cs typeface="DejaVu Serif"/>
              </a:rPr>
              <a:t>even </a:t>
            </a:r>
            <a:r>
              <a:rPr lang="en-US" sz="2400" spc="-105" dirty="0">
                <a:solidFill>
                  <a:srgbClr val="002060"/>
                </a:solidFill>
                <a:latin typeface="DejaVu Serif"/>
                <a:cs typeface="DejaVu Serif"/>
              </a:rPr>
              <a:t>oscillation </a:t>
            </a:r>
            <a:r>
              <a:rPr lang="en-US" sz="2400" spc="-95" dirty="0">
                <a:solidFill>
                  <a:srgbClr val="002060"/>
                </a:solidFill>
                <a:latin typeface="DejaVu Serif"/>
                <a:cs typeface="DejaVu Serif"/>
              </a:rPr>
              <a:t>in  </a:t>
            </a:r>
            <a:r>
              <a:rPr lang="en-US" sz="2400" spc="-114" dirty="0">
                <a:solidFill>
                  <a:srgbClr val="002060"/>
                </a:solidFill>
                <a:latin typeface="DejaVu Serif"/>
                <a:cs typeface="DejaVu Serif"/>
              </a:rPr>
              <a:t>certain</a:t>
            </a:r>
            <a:r>
              <a:rPr lang="en-US" sz="2400" dirty="0">
                <a:solidFill>
                  <a:srgbClr val="002060"/>
                </a:solidFill>
                <a:latin typeface="DejaVu Serif"/>
                <a:cs typeface="DejaVu Serif"/>
              </a:rPr>
              <a:t> </a:t>
            </a:r>
            <a:r>
              <a:rPr lang="en-US" sz="2400" spc="-140" dirty="0">
                <a:solidFill>
                  <a:srgbClr val="002060"/>
                </a:solidFill>
                <a:latin typeface="DejaVu Serif"/>
                <a:cs typeface="DejaVu Serif"/>
              </a:rPr>
              <a:t>cases.</a:t>
            </a:r>
            <a:endParaRPr lang="en-US" sz="2400" dirty="0">
              <a:solidFill>
                <a:srgbClr val="002060"/>
              </a:solidFill>
              <a:latin typeface="DejaVu Serif"/>
              <a:cs typeface="DejaVu Serif"/>
            </a:endParaRPr>
          </a:p>
        </p:txBody>
      </p:sp>
      <p:sp>
        <p:nvSpPr>
          <p:cNvPr id="4" name="Rectangle 3"/>
          <p:cNvSpPr/>
          <p:nvPr/>
        </p:nvSpPr>
        <p:spPr>
          <a:xfrm>
            <a:off x="0" y="0"/>
            <a:ext cx="3560590"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Algorithms</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65681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
        <p:nvSpPr>
          <p:cNvPr id="2" name="Title 1"/>
          <p:cNvSpPr>
            <a:spLocks noGrp="1"/>
          </p:cNvSpPr>
          <p:nvPr>
            <p:ph type="title" idx="4294967295"/>
          </p:nvPr>
        </p:nvSpPr>
        <p:spPr>
          <a:xfrm>
            <a:off x="0" y="-233363"/>
            <a:ext cx="10058400" cy="798513"/>
          </a:xfrm>
        </p:spPr>
        <p:txBody>
          <a:bodyPr>
            <a:normAutofit/>
          </a:bodyPr>
          <a:lstStyle/>
          <a:p>
            <a:pPr marL="12065" lvl="1">
              <a:lnSpc>
                <a:spcPct val="100000"/>
              </a:lnSpc>
              <a:spcBef>
                <a:spcPts val="120"/>
              </a:spcBef>
              <a:tabLst>
                <a:tab pos="572770" algn="l"/>
                <a:tab pos="573405" algn="l"/>
              </a:tabLst>
            </a:pPr>
            <a:r>
              <a:rPr lang="en-US" sz="3200" b="1" spc="-120" dirty="0">
                <a:solidFill>
                  <a:srgbClr val="002060"/>
                </a:solidFill>
                <a:latin typeface="DejaVu Serif"/>
                <a:cs typeface="DejaVu Serif"/>
              </a:rPr>
              <a:t>Controller Realization</a:t>
            </a:r>
            <a:endParaRPr lang="en-US" sz="3200" dirty="0">
              <a:solidFill>
                <a:srgbClr val="002060"/>
              </a:solidFill>
              <a:latin typeface="DejaVu Serif"/>
              <a:cs typeface="DejaVu Serif"/>
            </a:endParaRPr>
          </a:p>
        </p:txBody>
      </p:sp>
      <p:sp>
        <p:nvSpPr>
          <p:cNvPr id="5" name="TextBox 4"/>
          <p:cNvSpPr txBox="1"/>
          <p:nvPr/>
        </p:nvSpPr>
        <p:spPr>
          <a:xfrm>
            <a:off x="401048" y="564776"/>
            <a:ext cx="10811435" cy="5909310"/>
          </a:xfrm>
          <a:prstGeom prst="rect">
            <a:avLst/>
          </a:prstGeom>
          <a:noFill/>
        </p:spPr>
        <p:txBody>
          <a:bodyPr wrap="square" rtlCol="0">
            <a:spAutoFit/>
          </a:bodyPr>
          <a:lstStyle/>
          <a:p>
            <a:pPr marL="12700" marR="5080" algn="just">
              <a:lnSpc>
                <a:spcPct val="124500"/>
              </a:lnSpc>
            </a:pPr>
            <a:r>
              <a:rPr lang="en-US" sz="2400" spc="-120" dirty="0">
                <a:solidFill>
                  <a:srgbClr val="002060"/>
                </a:solidFill>
                <a:latin typeface="DejaVu Serif"/>
                <a:cs typeface="DejaVu Serif"/>
              </a:rPr>
              <a:t>When </a:t>
            </a:r>
            <a:r>
              <a:rPr lang="en-US" sz="2400" spc="-135" dirty="0">
                <a:solidFill>
                  <a:srgbClr val="002060"/>
                </a:solidFill>
                <a:latin typeface="DejaVu Serif"/>
                <a:cs typeface="DejaVu Serif"/>
              </a:rPr>
              <a:t>designing a </a:t>
            </a:r>
            <a:r>
              <a:rPr lang="en-US" sz="2400" spc="-130" dirty="0">
                <a:solidFill>
                  <a:srgbClr val="002060"/>
                </a:solidFill>
                <a:latin typeface="DejaVu Serif"/>
                <a:cs typeface="DejaVu Serif"/>
              </a:rPr>
              <a:t>mechatronic </a:t>
            </a:r>
            <a:r>
              <a:rPr lang="en-US" sz="2400" spc="-120" dirty="0">
                <a:solidFill>
                  <a:srgbClr val="002060"/>
                </a:solidFill>
                <a:latin typeface="DejaVu Serif"/>
                <a:cs typeface="DejaVu Serif"/>
              </a:rPr>
              <a:t>system, </a:t>
            </a:r>
            <a:r>
              <a:rPr lang="en-US" sz="2400" spc="-155" dirty="0">
                <a:solidFill>
                  <a:srgbClr val="002060"/>
                </a:solidFill>
                <a:latin typeface="DejaVu Serif"/>
                <a:cs typeface="DejaVu Serif"/>
              </a:rPr>
              <a:t>one </a:t>
            </a:r>
            <a:r>
              <a:rPr lang="en-US" sz="2400" spc="-114" dirty="0">
                <a:solidFill>
                  <a:srgbClr val="002060"/>
                </a:solidFill>
                <a:latin typeface="DejaVu Serif"/>
                <a:cs typeface="DejaVu Serif"/>
              </a:rPr>
              <a:t>of the </a:t>
            </a:r>
            <a:r>
              <a:rPr lang="en-US" sz="2400" spc="-125" dirty="0">
                <a:solidFill>
                  <a:srgbClr val="002060"/>
                </a:solidFill>
                <a:latin typeface="DejaVu Serif"/>
                <a:cs typeface="DejaVu Serif"/>
              </a:rPr>
              <a:t>most </a:t>
            </a:r>
            <a:r>
              <a:rPr lang="en-US" sz="2400" spc="-105" dirty="0">
                <a:solidFill>
                  <a:srgbClr val="002060"/>
                </a:solidFill>
                <a:latin typeface="DejaVu Serif"/>
                <a:cs typeface="DejaVu Serif"/>
              </a:rPr>
              <a:t>important </a:t>
            </a:r>
            <a:r>
              <a:rPr lang="en-US" sz="2400" spc="-125" dirty="0">
                <a:solidFill>
                  <a:srgbClr val="002060"/>
                </a:solidFill>
                <a:latin typeface="DejaVu Serif"/>
                <a:cs typeface="DejaVu Serif"/>
              </a:rPr>
              <a:t>and </a:t>
            </a:r>
            <a:r>
              <a:rPr lang="en-US" sz="2400" spc="-100" dirty="0">
                <a:solidFill>
                  <a:srgbClr val="002060"/>
                </a:solidFill>
                <a:latin typeface="DejaVu Serif"/>
                <a:cs typeface="DejaVu Serif"/>
              </a:rPr>
              <a:t>critical </a:t>
            </a:r>
            <a:r>
              <a:rPr lang="en-US" sz="2400" spc="-130" dirty="0">
                <a:solidFill>
                  <a:srgbClr val="002060"/>
                </a:solidFill>
                <a:latin typeface="DejaVu Serif"/>
                <a:cs typeface="DejaVu Serif"/>
              </a:rPr>
              <a:t>decisions </a:t>
            </a:r>
            <a:r>
              <a:rPr lang="en-US" sz="2400" spc="-114" dirty="0">
                <a:solidFill>
                  <a:srgbClr val="002060"/>
                </a:solidFill>
                <a:latin typeface="DejaVu Serif"/>
                <a:cs typeface="DejaVu Serif"/>
              </a:rPr>
              <a:t>the  </a:t>
            </a:r>
            <a:r>
              <a:rPr lang="en-US" sz="2400" spc="-145" dirty="0">
                <a:solidFill>
                  <a:srgbClr val="002060"/>
                </a:solidFill>
                <a:latin typeface="DejaVu Serif"/>
                <a:cs typeface="DejaVu Serif"/>
              </a:rPr>
              <a:t>designer </a:t>
            </a:r>
            <a:r>
              <a:rPr lang="en-US" sz="2400" spc="-140" dirty="0">
                <a:solidFill>
                  <a:srgbClr val="002060"/>
                </a:solidFill>
                <a:latin typeface="DejaVu Serif"/>
                <a:cs typeface="DejaVu Serif"/>
              </a:rPr>
              <a:t>has </a:t>
            </a:r>
            <a:r>
              <a:rPr lang="en-US" sz="2400" spc="-85" dirty="0">
                <a:solidFill>
                  <a:srgbClr val="002060"/>
                </a:solidFill>
                <a:latin typeface="DejaVu Serif"/>
                <a:cs typeface="DejaVu Serif"/>
              </a:rPr>
              <a:t>to </a:t>
            </a:r>
            <a:r>
              <a:rPr lang="en-US" sz="2400" spc="-160" dirty="0">
                <a:solidFill>
                  <a:srgbClr val="002060"/>
                </a:solidFill>
                <a:latin typeface="DejaVu Serif"/>
                <a:cs typeface="DejaVu Serif"/>
              </a:rPr>
              <a:t>make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type </a:t>
            </a:r>
            <a:r>
              <a:rPr lang="en-US" sz="2400" spc="-114" dirty="0">
                <a:solidFill>
                  <a:srgbClr val="002060"/>
                </a:solidFill>
                <a:latin typeface="DejaVu Serif"/>
                <a:cs typeface="DejaVu Serif"/>
              </a:rPr>
              <a:t>of </a:t>
            </a:r>
            <a:r>
              <a:rPr lang="en-US" sz="2400" spc="-120" dirty="0">
                <a:solidFill>
                  <a:srgbClr val="002060"/>
                </a:solidFill>
                <a:latin typeface="DejaVu Serif"/>
                <a:cs typeface="DejaVu Serif"/>
              </a:rPr>
              <a:t>controller </a:t>
            </a:r>
            <a:r>
              <a:rPr lang="en-US" sz="2400" spc="-105" dirty="0">
                <a:solidFill>
                  <a:srgbClr val="002060"/>
                </a:solidFill>
                <a:latin typeface="DejaVu Serif"/>
                <a:cs typeface="DejaVu Serif"/>
              </a:rPr>
              <a:t>(physical </a:t>
            </a:r>
            <a:r>
              <a:rPr lang="en-US" sz="2400" spc="-110" dirty="0">
                <a:solidFill>
                  <a:srgbClr val="002060"/>
                </a:solidFill>
                <a:latin typeface="DejaVu Serif"/>
                <a:cs typeface="DejaVu Serif"/>
              </a:rPr>
              <a:t>controller) </a:t>
            </a:r>
            <a:r>
              <a:rPr lang="en-US" sz="2400" spc="-90" dirty="0">
                <a:solidFill>
                  <a:srgbClr val="002060"/>
                </a:solidFill>
                <a:latin typeface="DejaVu Serif"/>
                <a:cs typeface="DejaVu Serif"/>
              </a:rPr>
              <a:t>to </a:t>
            </a:r>
            <a:r>
              <a:rPr lang="en-US" sz="2400" spc="-160" dirty="0">
                <a:solidFill>
                  <a:srgbClr val="002060"/>
                </a:solidFill>
                <a:latin typeface="DejaVu Serif"/>
                <a:cs typeface="DejaVu Serif"/>
              </a:rPr>
              <a:t>use </a:t>
            </a:r>
            <a:r>
              <a:rPr lang="en-US" sz="2400" spc="-95" dirty="0">
                <a:solidFill>
                  <a:srgbClr val="002060"/>
                </a:solidFill>
                <a:latin typeface="DejaVu Serif"/>
                <a:cs typeface="DejaVu Serif"/>
              </a:rPr>
              <a:t>in </a:t>
            </a:r>
            <a:r>
              <a:rPr lang="en-US" sz="2400" spc="-140" dirty="0">
                <a:solidFill>
                  <a:srgbClr val="002060"/>
                </a:solidFill>
                <a:latin typeface="DejaVu Serif"/>
                <a:cs typeface="DejaVu Serif"/>
              </a:rPr>
              <a:t>order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control  the </a:t>
            </a:r>
            <a:r>
              <a:rPr lang="en-US" sz="2400" spc="-120" dirty="0">
                <a:solidFill>
                  <a:srgbClr val="002060"/>
                </a:solidFill>
                <a:latin typeface="DejaVu Serif"/>
                <a:cs typeface="DejaVu Serif"/>
              </a:rPr>
              <a:t>system. There </a:t>
            </a:r>
            <a:r>
              <a:rPr lang="en-US" sz="2400" spc="-150" dirty="0">
                <a:solidFill>
                  <a:srgbClr val="002060"/>
                </a:solidFill>
                <a:latin typeface="DejaVu Serif"/>
                <a:cs typeface="DejaVu Serif"/>
              </a:rPr>
              <a:t>are </a:t>
            </a:r>
            <a:r>
              <a:rPr lang="en-US" sz="2400" spc="-135" dirty="0">
                <a:solidFill>
                  <a:srgbClr val="002060"/>
                </a:solidFill>
                <a:latin typeface="DejaVu Serif"/>
                <a:cs typeface="DejaVu Serif"/>
              </a:rPr>
              <a:t>a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 </a:t>
            </a:r>
            <a:r>
              <a:rPr lang="en-US" sz="2400" spc="-125" dirty="0">
                <a:solidFill>
                  <a:srgbClr val="002060"/>
                </a:solidFill>
                <a:latin typeface="DejaVu Serif"/>
                <a:cs typeface="DejaVu Serif"/>
              </a:rPr>
              <a:t>possible </a:t>
            </a:r>
            <a:r>
              <a:rPr lang="en-US" sz="2400" spc="-110" dirty="0">
                <a:solidFill>
                  <a:srgbClr val="002060"/>
                </a:solidFill>
                <a:latin typeface="DejaVu Serif"/>
                <a:cs typeface="DejaVu Serif"/>
              </a:rPr>
              <a:t>options </a:t>
            </a:r>
            <a:r>
              <a:rPr lang="en-US" sz="2400" spc="-145" dirty="0">
                <a:solidFill>
                  <a:srgbClr val="002060"/>
                </a:solidFill>
                <a:latin typeface="DejaVu Serif"/>
                <a:cs typeface="DejaVu Serif"/>
              </a:rPr>
              <a:t>as</a:t>
            </a:r>
            <a:r>
              <a:rPr lang="en-US" sz="2400" spc="-120" dirty="0">
                <a:solidFill>
                  <a:srgbClr val="002060"/>
                </a:solidFill>
                <a:latin typeface="DejaVu Serif"/>
                <a:cs typeface="DejaVu Serif"/>
              </a:rPr>
              <a:t> follows:</a:t>
            </a:r>
          </a:p>
          <a:p>
            <a:pPr marL="12700" marR="5080" algn="just">
              <a:lnSpc>
                <a:spcPct val="124500"/>
              </a:lnSpc>
            </a:pPr>
            <a:endParaRPr lang="en-US" sz="2400" dirty="0">
              <a:solidFill>
                <a:srgbClr val="002060"/>
              </a:solidFill>
              <a:latin typeface="DejaVu Serif"/>
              <a:cs typeface="DejaVu Serif"/>
            </a:endParaRPr>
          </a:p>
          <a:p>
            <a:pPr>
              <a:lnSpc>
                <a:spcPct val="100000"/>
              </a:lnSpc>
              <a:spcBef>
                <a:spcPts val="40"/>
              </a:spcBef>
            </a:pPr>
            <a:endParaRPr lang="en-US" sz="2400" dirty="0">
              <a:solidFill>
                <a:srgbClr val="002060"/>
              </a:solidFill>
              <a:latin typeface="DejaVu Serif"/>
              <a:cs typeface="DejaVu Serif"/>
            </a:endParaRPr>
          </a:p>
          <a:p>
            <a:pPr>
              <a:lnSpc>
                <a:spcPct val="100000"/>
              </a:lnSpc>
              <a:spcBef>
                <a:spcPts val="40"/>
              </a:spcBef>
            </a:pPr>
            <a:endParaRPr lang="en-US" sz="2400" dirty="0">
              <a:solidFill>
                <a:srgbClr val="002060"/>
              </a:solidFill>
              <a:latin typeface="DejaVu Serif"/>
              <a:cs typeface="DejaVu Serif"/>
            </a:endParaRPr>
          </a:p>
          <a:p>
            <a:pPr>
              <a:lnSpc>
                <a:spcPct val="100000"/>
              </a:lnSpc>
              <a:spcBef>
                <a:spcPts val="40"/>
              </a:spcBef>
            </a:pPr>
            <a:endParaRPr lang="en-US" sz="2400" dirty="0">
              <a:solidFill>
                <a:srgbClr val="002060"/>
              </a:solidFill>
              <a:latin typeface="DejaVu Serif"/>
              <a:cs typeface="DejaVu Serif"/>
            </a:endParaRPr>
          </a:p>
          <a:p>
            <a:pPr>
              <a:lnSpc>
                <a:spcPct val="100000"/>
              </a:lnSpc>
              <a:spcBef>
                <a:spcPts val="40"/>
              </a:spcBef>
            </a:pPr>
            <a:endParaRPr lang="en-US" sz="2400" dirty="0">
              <a:solidFill>
                <a:srgbClr val="002060"/>
              </a:solidFill>
              <a:latin typeface="DejaVu Serif"/>
              <a:cs typeface="DejaVu Serif"/>
            </a:endParaRPr>
          </a:p>
          <a:p>
            <a:pPr>
              <a:lnSpc>
                <a:spcPct val="100000"/>
              </a:lnSpc>
              <a:spcBef>
                <a:spcPts val="40"/>
              </a:spcBef>
            </a:pPr>
            <a:endParaRPr lang="en-US" sz="2400" dirty="0">
              <a:solidFill>
                <a:srgbClr val="002060"/>
              </a:solidFill>
              <a:latin typeface="DejaVu Serif"/>
              <a:cs typeface="DejaVu Serif"/>
            </a:endParaRPr>
          </a:p>
          <a:p>
            <a:pPr>
              <a:lnSpc>
                <a:spcPct val="100000"/>
              </a:lnSpc>
              <a:spcBef>
                <a:spcPts val="40"/>
              </a:spcBef>
            </a:pPr>
            <a:endParaRPr lang="en-US" sz="2400" dirty="0">
              <a:solidFill>
                <a:srgbClr val="002060"/>
              </a:solidFill>
              <a:latin typeface="DejaVu Serif"/>
              <a:cs typeface="DejaVu Serif"/>
            </a:endParaRPr>
          </a:p>
          <a:p>
            <a:pPr marL="384175" lvl="2" indent="-190500" algn="just">
              <a:lnSpc>
                <a:spcPct val="100000"/>
              </a:lnSpc>
              <a:spcBef>
                <a:spcPts val="5"/>
              </a:spcBef>
              <a:buFont typeface="DejaVu Serif"/>
              <a:buAutoNum type="arabicPeriod"/>
              <a:tabLst>
                <a:tab pos="384810" algn="l"/>
              </a:tabLst>
            </a:pPr>
            <a:r>
              <a:rPr lang="en-US" sz="2400" b="1" spc="-95" dirty="0">
                <a:solidFill>
                  <a:srgbClr val="002060"/>
                </a:solidFill>
                <a:latin typeface="DejaVu Serif"/>
                <a:cs typeface="DejaVu Serif"/>
              </a:rPr>
              <a:t> Microcontroller/Microprocessor </a:t>
            </a:r>
            <a:r>
              <a:rPr lang="en-US" sz="2400" b="1" spc="-85" dirty="0">
                <a:solidFill>
                  <a:srgbClr val="002060"/>
                </a:solidFill>
                <a:latin typeface="DejaVu Serif"/>
                <a:cs typeface="DejaVu Serif"/>
              </a:rPr>
              <a:t>(e.g., </a:t>
            </a:r>
            <a:r>
              <a:rPr lang="en-US" sz="2400" b="1" spc="-80" dirty="0">
                <a:solidFill>
                  <a:srgbClr val="002060"/>
                </a:solidFill>
                <a:latin typeface="DejaVu Serif"/>
                <a:cs typeface="DejaVu Serif"/>
              </a:rPr>
              <a:t>Arduino</a:t>
            </a:r>
            <a:r>
              <a:rPr lang="en-US" sz="2400" b="1" spc="-70" dirty="0">
                <a:solidFill>
                  <a:srgbClr val="002060"/>
                </a:solidFill>
                <a:latin typeface="DejaVu Serif"/>
                <a:cs typeface="DejaVu Serif"/>
              </a:rPr>
              <a:t> </a:t>
            </a:r>
            <a:r>
              <a:rPr lang="en-US" sz="2400" b="1" spc="-105" dirty="0">
                <a:solidFill>
                  <a:srgbClr val="002060"/>
                </a:solidFill>
                <a:latin typeface="DejaVu Serif"/>
                <a:cs typeface="DejaVu Serif"/>
              </a:rPr>
              <a:t>microcontroller):</a:t>
            </a: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10" dirty="0">
                <a:solidFill>
                  <a:srgbClr val="002060"/>
                </a:solidFill>
                <a:latin typeface="DejaVu Serif"/>
                <a:cs typeface="DejaVu Serif"/>
              </a:rPr>
              <a:t>The </a:t>
            </a:r>
            <a:r>
              <a:rPr lang="en-US" sz="2400" spc="-135" dirty="0">
                <a:solidFill>
                  <a:srgbClr val="002060"/>
                </a:solidFill>
                <a:latin typeface="DejaVu Serif"/>
                <a:cs typeface="DejaVu Serif"/>
              </a:rPr>
              <a:t>microprocessor </a:t>
            </a:r>
            <a:r>
              <a:rPr lang="en-US" sz="2400" spc="-130" dirty="0">
                <a:solidFill>
                  <a:srgbClr val="002060"/>
                </a:solidFill>
                <a:latin typeface="DejaVu Serif"/>
                <a:cs typeface="DejaVu Serif"/>
              </a:rPr>
              <a:t>or </a:t>
            </a:r>
            <a:r>
              <a:rPr lang="en-US" sz="2400" spc="-135" dirty="0">
                <a:solidFill>
                  <a:srgbClr val="002060"/>
                </a:solidFill>
                <a:latin typeface="DejaVu Serif"/>
                <a:cs typeface="DejaVu Serif"/>
              </a:rPr>
              <a:t>a </a:t>
            </a:r>
            <a:r>
              <a:rPr lang="en-US" sz="2400" spc="-120" dirty="0">
                <a:solidFill>
                  <a:srgbClr val="002060"/>
                </a:solidFill>
                <a:latin typeface="DejaVu Serif"/>
                <a:cs typeface="DejaVu Serif"/>
              </a:rPr>
              <a:t>microcontroller </a:t>
            </a:r>
            <a:r>
              <a:rPr lang="en-US" sz="2400" spc="-110" dirty="0">
                <a:solidFill>
                  <a:srgbClr val="002060"/>
                </a:solidFill>
                <a:latin typeface="DejaVu Serif"/>
                <a:cs typeface="DejaVu Serif"/>
              </a:rPr>
              <a:t>is </a:t>
            </a:r>
            <a:r>
              <a:rPr lang="en-US" sz="2400" spc="-130" dirty="0">
                <a:solidFill>
                  <a:srgbClr val="002060"/>
                </a:solidFill>
                <a:latin typeface="DejaVu Serif"/>
                <a:cs typeface="DejaVu Serif"/>
              </a:rPr>
              <a:t>an </a:t>
            </a:r>
            <a:r>
              <a:rPr lang="en-US" sz="2400" spc="-125" dirty="0">
                <a:solidFill>
                  <a:srgbClr val="002060"/>
                </a:solidFill>
                <a:latin typeface="DejaVu Serif"/>
                <a:cs typeface="DejaVu Serif"/>
              </a:rPr>
              <a:t>integrated </a:t>
            </a:r>
            <a:r>
              <a:rPr lang="en-US" sz="2400" spc="-100" dirty="0">
                <a:solidFill>
                  <a:srgbClr val="002060"/>
                </a:solidFill>
                <a:latin typeface="DejaVu Serif"/>
                <a:cs typeface="DejaVu Serif"/>
              </a:rPr>
              <a:t>circuit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can be </a:t>
            </a:r>
            <a:r>
              <a:rPr lang="en-US" sz="2400" spc="-145" dirty="0">
                <a:solidFill>
                  <a:srgbClr val="002060"/>
                </a:solidFill>
                <a:latin typeface="DejaVu Serif"/>
                <a:cs typeface="DejaVu Serif"/>
              </a:rPr>
              <a:t>programmed  </a:t>
            </a:r>
            <a:r>
              <a:rPr lang="en-US" sz="2400" spc="-85" dirty="0">
                <a:solidFill>
                  <a:srgbClr val="002060"/>
                </a:solidFill>
                <a:latin typeface="DejaVu Serif"/>
                <a:cs typeface="DejaVu Serif"/>
              </a:rPr>
              <a:t>to </a:t>
            </a:r>
            <a:r>
              <a:rPr lang="en-US" sz="2400" spc="-120" dirty="0">
                <a:solidFill>
                  <a:srgbClr val="002060"/>
                </a:solidFill>
                <a:latin typeface="DejaVu Serif"/>
                <a:cs typeface="DejaVu Serif"/>
              </a:rPr>
              <a:t>carry </a:t>
            </a:r>
            <a:r>
              <a:rPr lang="en-US" sz="2400" spc="-100" dirty="0">
                <a:solidFill>
                  <a:srgbClr val="002060"/>
                </a:solidFill>
                <a:latin typeface="DejaVu Serif"/>
                <a:cs typeface="DejaVu Serif"/>
              </a:rPr>
              <a:t>out </a:t>
            </a:r>
            <a:r>
              <a:rPr lang="en-US" sz="2400" spc="-125" dirty="0">
                <a:solidFill>
                  <a:srgbClr val="002060"/>
                </a:solidFill>
                <a:latin typeface="DejaVu Serif"/>
                <a:cs typeface="DejaVu Serif"/>
              </a:rPr>
              <a:t>set </a:t>
            </a:r>
            <a:r>
              <a:rPr lang="en-US" sz="2400" spc="-114" dirty="0">
                <a:solidFill>
                  <a:srgbClr val="002060"/>
                </a:solidFill>
                <a:latin typeface="DejaVu Serif"/>
                <a:cs typeface="DejaVu Serif"/>
              </a:rPr>
              <a:t>of </a:t>
            </a:r>
            <a:r>
              <a:rPr lang="en-US" sz="2400" spc="-110" dirty="0">
                <a:solidFill>
                  <a:srgbClr val="002060"/>
                </a:solidFill>
                <a:latin typeface="DejaVu Serif"/>
                <a:cs typeface="DejaVu Serif"/>
              </a:rPr>
              <a:t>instructions </a:t>
            </a:r>
            <a:r>
              <a:rPr lang="en-US" sz="2400" spc="-95" dirty="0">
                <a:solidFill>
                  <a:srgbClr val="002060"/>
                </a:solidFill>
                <a:latin typeface="DejaVu Serif"/>
                <a:cs typeface="DejaVu Serif"/>
              </a:rPr>
              <a:t>in </a:t>
            </a:r>
            <a:r>
              <a:rPr lang="en-US" sz="2400" spc="-145" dirty="0">
                <a:solidFill>
                  <a:srgbClr val="002060"/>
                </a:solidFill>
                <a:latin typeface="DejaVu Serif"/>
                <a:cs typeface="DejaVu Serif"/>
              </a:rPr>
              <a:t>response </a:t>
            </a:r>
            <a:r>
              <a:rPr lang="en-US" sz="2400" spc="-85" dirty="0">
                <a:solidFill>
                  <a:srgbClr val="002060"/>
                </a:solidFill>
                <a:latin typeface="DejaVu Serif"/>
                <a:cs typeface="DejaVu Serif"/>
              </a:rPr>
              <a:t>to </a:t>
            </a:r>
            <a:r>
              <a:rPr lang="en-US" sz="2400" spc="-130" dirty="0">
                <a:solidFill>
                  <a:srgbClr val="002060"/>
                </a:solidFill>
                <a:latin typeface="DejaVu Serif"/>
                <a:cs typeface="DejaVu Serif"/>
              </a:rPr>
              <a:t>hardwired </a:t>
            </a:r>
            <a:r>
              <a:rPr lang="en-US" sz="2400" spc="-105" dirty="0">
                <a:solidFill>
                  <a:srgbClr val="002060"/>
                </a:solidFill>
                <a:latin typeface="DejaVu Serif"/>
                <a:cs typeface="DejaVu Serif"/>
              </a:rPr>
              <a:t>inputs </a:t>
            </a:r>
            <a:r>
              <a:rPr lang="en-US" sz="2400" spc="-125" dirty="0">
                <a:solidFill>
                  <a:srgbClr val="002060"/>
                </a:solidFill>
                <a:latin typeface="DejaVu Serif"/>
                <a:cs typeface="DejaVu Serif"/>
              </a:rPr>
              <a:t>and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can </a:t>
            </a:r>
            <a:r>
              <a:rPr lang="en-US" sz="2400" spc="-150" dirty="0">
                <a:solidFill>
                  <a:srgbClr val="002060"/>
                </a:solidFill>
                <a:latin typeface="DejaVu Serif"/>
                <a:cs typeface="DejaVu Serif"/>
              </a:rPr>
              <a:t>send  </a:t>
            </a:r>
            <a:r>
              <a:rPr lang="en-US" sz="2400" spc="-100" dirty="0">
                <a:solidFill>
                  <a:srgbClr val="002060"/>
                </a:solidFill>
                <a:latin typeface="DejaVu Serif"/>
                <a:cs typeface="DejaVu Serif"/>
              </a:rPr>
              <a:t>outputs. </a:t>
            </a:r>
            <a:r>
              <a:rPr lang="en-US" sz="2400" spc="-40" dirty="0">
                <a:solidFill>
                  <a:srgbClr val="002060"/>
                </a:solidFill>
                <a:latin typeface="DejaVu Serif"/>
                <a:cs typeface="DejaVu Serif"/>
              </a:rPr>
              <a:t>It </a:t>
            </a:r>
            <a:r>
              <a:rPr lang="en-US" sz="2400" spc="-140" dirty="0">
                <a:solidFill>
                  <a:srgbClr val="002060"/>
                </a:solidFill>
                <a:latin typeface="DejaVu Serif"/>
                <a:cs typeface="DejaVu Serif"/>
              </a:rPr>
              <a:t>can </a:t>
            </a:r>
            <a:r>
              <a:rPr lang="en-US" sz="2400" spc="-120" dirty="0">
                <a:solidFill>
                  <a:srgbClr val="002060"/>
                </a:solidFill>
                <a:latin typeface="DejaVu Serif"/>
                <a:cs typeface="DejaVu Serif"/>
              </a:rPr>
              <a:t>carry </a:t>
            </a:r>
            <a:r>
              <a:rPr lang="en-US" sz="2400" spc="-100" dirty="0">
                <a:solidFill>
                  <a:srgbClr val="002060"/>
                </a:solidFill>
                <a:latin typeface="DejaVu Serif"/>
                <a:cs typeface="DejaVu Serif"/>
              </a:rPr>
              <a:t>out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 </a:t>
            </a:r>
            <a:r>
              <a:rPr lang="en-US" sz="2400" spc="-110" dirty="0">
                <a:solidFill>
                  <a:srgbClr val="002060"/>
                </a:solidFill>
                <a:latin typeface="DejaVu Serif"/>
                <a:cs typeface="DejaVu Serif"/>
              </a:rPr>
              <a:t>instructions </a:t>
            </a:r>
            <a:r>
              <a:rPr lang="en-US" sz="2400" spc="-135" dirty="0">
                <a:solidFill>
                  <a:srgbClr val="002060"/>
                </a:solidFill>
                <a:latin typeface="DejaVu Serif"/>
                <a:cs typeface="DejaVu Serif"/>
              </a:rPr>
              <a:t>per</a:t>
            </a:r>
            <a:r>
              <a:rPr lang="en-US" sz="2400" spc="5" dirty="0">
                <a:solidFill>
                  <a:srgbClr val="002060"/>
                </a:solidFill>
                <a:latin typeface="DejaVu Serif"/>
                <a:cs typeface="DejaVu Serif"/>
              </a:rPr>
              <a:t> </a:t>
            </a:r>
            <a:r>
              <a:rPr lang="en-US" sz="2400" spc="-140" dirty="0">
                <a:solidFill>
                  <a:srgbClr val="002060"/>
                </a:solidFill>
                <a:latin typeface="DejaVu Serif"/>
                <a:cs typeface="DejaVu Serif"/>
              </a:rPr>
              <a:t>seconds.</a:t>
            </a:r>
            <a:endParaRPr lang="en-US" sz="2400" dirty="0">
              <a:solidFill>
                <a:srgbClr val="002060"/>
              </a:solidFill>
              <a:latin typeface="DejaVu Serif"/>
              <a:cs typeface="DejaVu Serif"/>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23" y="2045142"/>
            <a:ext cx="4075579" cy="232380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604" y="2054453"/>
            <a:ext cx="3647927" cy="23238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84" y="2054453"/>
            <a:ext cx="3392728" cy="2314496"/>
          </a:xfrm>
          <a:prstGeom prst="rect">
            <a:avLst/>
          </a:prstGeom>
        </p:spPr>
      </p:pic>
    </p:spTree>
    <p:extLst>
      <p:ext uri="{BB962C8B-B14F-4D97-AF65-F5344CB8AC3E}">
        <p14:creationId xmlns:p14="http://schemas.microsoft.com/office/powerpoint/2010/main" val="84005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20</a:t>
            </a:fld>
            <a:endParaRPr lang="en-US" dirty="0"/>
          </a:p>
        </p:txBody>
      </p:sp>
      <p:sp>
        <p:nvSpPr>
          <p:cNvPr id="3" name="Rectangle 2"/>
          <p:cNvSpPr/>
          <p:nvPr/>
        </p:nvSpPr>
        <p:spPr>
          <a:xfrm>
            <a:off x="0" y="0"/>
            <a:ext cx="3560590"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Algorithms</a:t>
            </a:r>
            <a:endParaRPr lang="en-US" sz="3200" kern="0" dirty="0">
              <a:solidFill>
                <a:srgbClr val="002060"/>
              </a:solidFill>
              <a:latin typeface="DejaVu Serif"/>
              <a:cs typeface="DejaVu Serif"/>
            </a:endParaRPr>
          </a:p>
        </p:txBody>
      </p:sp>
      <p:sp>
        <p:nvSpPr>
          <p:cNvPr id="4" name="Rectangle 3"/>
          <p:cNvSpPr/>
          <p:nvPr/>
        </p:nvSpPr>
        <p:spPr>
          <a:xfrm>
            <a:off x="367553" y="711056"/>
            <a:ext cx="11349317" cy="4708981"/>
          </a:xfrm>
          <a:prstGeom prst="rect">
            <a:avLst/>
          </a:prstGeom>
        </p:spPr>
        <p:txBody>
          <a:bodyPr wrap="square">
            <a:spAutoFit/>
          </a:bodyPr>
          <a:lstStyle/>
          <a:p>
            <a:pPr>
              <a:lnSpc>
                <a:spcPct val="100000"/>
              </a:lnSpc>
              <a:spcBef>
                <a:spcPts val="10"/>
              </a:spcBef>
            </a:pPr>
            <a:endParaRPr lang="en-US" dirty="0">
              <a:solidFill>
                <a:srgbClr val="002060"/>
              </a:solidFill>
              <a:latin typeface="DejaVu Serif"/>
              <a:cs typeface="DejaVu Serif"/>
            </a:endParaRPr>
          </a:p>
          <a:p>
            <a:pPr marL="384175" indent="-190500" algn="just">
              <a:lnSpc>
                <a:spcPct val="100000"/>
              </a:lnSpc>
              <a:buFont typeface="DejaVu Serif"/>
              <a:buAutoNum type="arabicPeriod" startAt="4"/>
              <a:tabLst>
                <a:tab pos="384810" algn="l"/>
              </a:tabLst>
            </a:pPr>
            <a:r>
              <a:rPr lang="en-US" sz="2400" b="1" spc="-35" dirty="0">
                <a:solidFill>
                  <a:srgbClr val="002060"/>
                </a:solidFill>
                <a:latin typeface="DejaVu Serif"/>
                <a:cs typeface="DejaVu Serif"/>
              </a:rPr>
              <a:t> PI, </a:t>
            </a:r>
            <a:r>
              <a:rPr lang="en-US" sz="2400" b="1" spc="-30" dirty="0">
                <a:solidFill>
                  <a:srgbClr val="002060"/>
                </a:solidFill>
                <a:latin typeface="DejaVu Serif"/>
                <a:cs typeface="DejaVu Serif"/>
              </a:rPr>
              <a:t>PID, </a:t>
            </a:r>
            <a:r>
              <a:rPr lang="en-US" sz="2400" b="1" dirty="0">
                <a:solidFill>
                  <a:srgbClr val="002060"/>
                </a:solidFill>
                <a:latin typeface="DejaVu Serif"/>
                <a:cs typeface="DejaVu Serif"/>
              </a:rPr>
              <a:t>PD</a:t>
            </a:r>
            <a:r>
              <a:rPr lang="en-US" sz="2400" b="1" spc="150" dirty="0">
                <a:solidFill>
                  <a:srgbClr val="002060"/>
                </a:solidFill>
                <a:latin typeface="DejaVu Serif"/>
                <a:cs typeface="DejaVu Serif"/>
              </a:rPr>
              <a:t> </a:t>
            </a:r>
            <a:r>
              <a:rPr lang="en-US" sz="2400" b="1" spc="-105" dirty="0">
                <a:solidFill>
                  <a:srgbClr val="002060"/>
                </a:solidFill>
                <a:latin typeface="DejaVu Serif"/>
                <a:cs typeface="DejaVu Serif"/>
              </a:rPr>
              <a:t>control:</a:t>
            </a:r>
          </a:p>
          <a:p>
            <a:pPr marL="384175" indent="-190500" algn="just">
              <a:lnSpc>
                <a:spcPct val="100000"/>
              </a:lnSpc>
              <a:buFont typeface="DejaVu Serif"/>
              <a:buAutoNum type="arabicPeriod" startAt="4"/>
              <a:tabLst>
                <a:tab pos="384810" algn="l"/>
              </a:tabLst>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120" dirty="0">
                <a:solidFill>
                  <a:srgbClr val="002060"/>
                </a:solidFill>
                <a:latin typeface="DejaVu Serif"/>
                <a:cs typeface="DejaVu Serif"/>
              </a:rPr>
              <a:t>Integral </a:t>
            </a:r>
            <a:r>
              <a:rPr lang="en-US" sz="2400" spc="-114" dirty="0">
                <a:solidFill>
                  <a:srgbClr val="002060"/>
                </a:solidFill>
                <a:latin typeface="DejaVu Serif"/>
                <a:cs typeface="DejaVu Serif"/>
              </a:rPr>
              <a:t>control </a:t>
            </a:r>
            <a:r>
              <a:rPr lang="en-US" sz="2400" spc="-140" dirty="0">
                <a:solidFill>
                  <a:srgbClr val="002060"/>
                </a:solidFill>
                <a:latin typeface="DejaVu Serif"/>
                <a:cs typeface="DejaVu Serif"/>
              </a:rPr>
              <a:t>can be added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110" dirty="0">
                <a:solidFill>
                  <a:srgbClr val="002060"/>
                </a:solidFill>
                <a:latin typeface="DejaVu Serif"/>
                <a:cs typeface="DejaVu Serif"/>
              </a:rPr>
              <a:t>proportional control. </a:t>
            </a:r>
            <a:r>
              <a:rPr lang="en-US" sz="2400" spc="-75" dirty="0">
                <a:solidFill>
                  <a:srgbClr val="002060"/>
                </a:solidFill>
                <a:latin typeface="DejaVu Serif"/>
                <a:cs typeface="DejaVu Serif"/>
              </a:rPr>
              <a:t>This </a:t>
            </a:r>
            <a:r>
              <a:rPr lang="en-US" sz="2400" spc="-110" dirty="0">
                <a:solidFill>
                  <a:srgbClr val="002060"/>
                </a:solidFill>
                <a:latin typeface="DejaVu Serif"/>
                <a:cs typeface="DejaVu Serif"/>
              </a:rPr>
              <a:t>is </a:t>
            </a:r>
            <a:r>
              <a:rPr lang="en-US" sz="2400" spc="-145" dirty="0">
                <a:solidFill>
                  <a:srgbClr val="002060"/>
                </a:solidFill>
                <a:latin typeface="DejaVu Serif"/>
                <a:cs typeface="DejaVu Serif"/>
              </a:rPr>
              <a:t>referred </a:t>
            </a:r>
            <a:r>
              <a:rPr lang="en-US" sz="2400" spc="-85" dirty="0">
                <a:solidFill>
                  <a:srgbClr val="002060"/>
                </a:solidFill>
                <a:latin typeface="DejaVu Serif"/>
                <a:cs typeface="DejaVu Serif"/>
              </a:rPr>
              <a:t>to </a:t>
            </a:r>
            <a:r>
              <a:rPr lang="en-US" sz="2400" spc="-145" dirty="0">
                <a:solidFill>
                  <a:srgbClr val="002060"/>
                </a:solidFill>
                <a:latin typeface="DejaVu Serif"/>
                <a:cs typeface="DejaVu Serif"/>
              </a:rPr>
              <a:t>as </a:t>
            </a:r>
            <a:r>
              <a:rPr lang="en-US" sz="2400" spc="-35" dirty="0">
                <a:solidFill>
                  <a:srgbClr val="002060"/>
                </a:solidFill>
                <a:latin typeface="DejaVu Serif"/>
                <a:cs typeface="DejaVu Serif"/>
              </a:rPr>
              <a:t>PI  </a:t>
            </a:r>
            <a:r>
              <a:rPr lang="en-US" sz="2400" spc="-110" dirty="0">
                <a:solidFill>
                  <a:srgbClr val="002060"/>
                </a:solidFill>
                <a:latin typeface="DejaVu Serif"/>
                <a:cs typeface="DejaVu Serif"/>
              </a:rPr>
              <a:t>control.</a:t>
            </a:r>
            <a:r>
              <a:rPr lang="en-US" sz="2400" dirty="0">
                <a:solidFill>
                  <a:srgbClr val="002060"/>
                </a:solidFill>
                <a:latin typeface="DejaVu Serif"/>
                <a:cs typeface="DejaVu Serif"/>
              </a:rPr>
              <a:t> </a:t>
            </a:r>
            <a:r>
              <a:rPr lang="en-US" sz="2400" spc="-90" dirty="0">
                <a:solidFill>
                  <a:srgbClr val="002060"/>
                </a:solidFill>
                <a:latin typeface="DejaVu Serif"/>
                <a:cs typeface="DejaVu Serif"/>
              </a:rPr>
              <a:t>The </a:t>
            </a:r>
            <a:r>
              <a:rPr lang="en-US" sz="2400" spc="-135" dirty="0">
                <a:solidFill>
                  <a:srgbClr val="002060"/>
                </a:solidFill>
                <a:latin typeface="DejaVu Serif"/>
                <a:cs typeface="DejaVu Serif"/>
              </a:rPr>
              <a:t>advantage </a:t>
            </a:r>
            <a:r>
              <a:rPr lang="en-US" sz="2400" spc="-114" dirty="0">
                <a:solidFill>
                  <a:srgbClr val="002060"/>
                </a:solidFill>
                <a:latin typeface="DejaVu Serif"/>
                <a:cs typeface="DejaVu Serif"/>
              </a:rPr>
              <a:t>of </a:t>
            </a:r>
            <a:r>
              <a:rPr lang="en-US" sz="2400" spc="-95" dirty="0">
                <a:solidFill>
                  <a:srgbClr val="002060"/>
                </a:solidFill>
                <a:latin typeface="DejaVu Serif"/>
                <a:cs typeface="DejaVu Serif"/>
              </a:rPr>
              <a:t>this </a:t>
            </a:r>
            <a:r>
              <a:rPr lang="en-US" sz="2400" spc="-125" dirty="0">
                <a:solidFill>
                  <a:srgbClr val="002060"/>
                </a:solidFill>
                <a:latin typeface="DejaVu Serif"/>
                <a:cs typeface="DejaVu Serif"/>
              </a:rPr>
              <a:t>method </a:t>
            </a:r>
            <a:r>
              <a:rPr lang="en-US" sz="2400" spc="-110" dirty="0">
                <a:solidFill>
                  <a:srgbClr val="002060"/>
                </a:solidFill>
                <a:latin typeface="DejaVu Serif"/>
                <a:cs typeface="DejaVu Serif"/>
              </a:rPr>
              <a:t>is </a:t>
            </a:r>
            <a:r>
              <a:rPr lang="en-US" sz="2400" spc="-80" dirty="0">
                <a:solidFill>
                  <a:srgbClr val="002060"/>
                </a:solidFill>
                <a:latin typeface="DejaVu Serif"/>
                <a:cs typeface="DejaVu Serif"/>
              </a:rPr>
              <a:t>that </a:t>
            </a:r>
            <a:r>
              <a:rPr lang="en-US" sz="2400" spc="-45" dirty="0">
                <a:solidFill>
                  <a:srgbClr val="002060"/>
                </a:solidFill>
                <a:latin typeface="DejaVu Serif"/>
                <a:cs typeface="DejaVu Serif"/>
              </a:rPr>
              <a:t>it </a:t>
            </a:r>
            <a:r>
              <a:rPr lang="en-US" sz="2400" spc="-140" dirty="0">
                <a:solidFill>
                  <a:srgbClr val="002060"/>
                </a:solidFill>
                <a:latin typeface="DejaVu Serif"/>
                <a:cs typeface="DejaVu Serif"/>
              </a:rPr>
              <a:t>can </a:t>
            </a:r>
            <a:r>
              <a:rPr lang="en-US" sz="2400" spc="-114" dirty="0">
                <a:solidFill>
                  <a:srgbClr val="002060"/>
                </a:solidFill>
                <a:latin typeface="DejaVu Serif"/>
                <a:cs typeface="DejaVu Serif"/>
              </a:rPr>
              <a:t>eliminate the steady </a:t>
            </a:r>
            <a:r>
              <a:rPr lang="en-US" sz="2400" spc="-110" dirty="0">
                <a:solidFill>
                  <a:srgbClr val="002060"/>
                </a:solidFill>
                <a:latin typeface="DejaVu Serif"/>
                <a:cs typeface="DejaVu Serif"/>
              </a:rPr>
              <a:t>state </a:t>
            </a:r>
            <a:r>
              <a:rPr lang="en-US" sz="2400" spc="-125" dirty="0">
                <a:solidFill>
                  <a:srgbClr val="002060"/>
                </a:solidFill>
                <a:latin typeface="DejaVu Serif"/>
                <a:cs typeface="DejaVu Serif"/>
              </a:rPr>
              <a:t>error. </a:t>
            </a:r>
            <a:r>
              <a:rPr lang="en-US" sz="2400" spc="-155" dirty="0">
                <a:solidFill>
                  <a:srgbClr val="002060"/>
                </a:solidFill>
                <a:latin typeface="DejaVu Serif"/>
                <a:cs typeface="DejaVu Serif"/>
              </a:rPr>
              <a:t>However,  </a:t>
            </a:r>
            <a:r>
              <a:rPr lang="en-US" sz="2400" spc="-120" dirty="0">
                <a:solidFill>
                  <a:srgbClr val="002060"/>
                </a:solidFill>
                <a:latin typeface="DejaVu Serif"/>
                <a:cs typeface="DejaVu Serif"/>
              </a:rPr>
              <a:t>integral </a:t>
            </a:r>
            <a:r>
              <a:rPr lang="en-US" sz="2400" spc="-114" dirty="0">
                <a:solidFill>
                  <a:srgbClr val="002060"/>
                </a:solidFill>
                <a:latin typeface="DejaVu Serif"/>
                <a:cs typeface="DejaVu Serif"/>
              </a:rPr>
              <a:t>control </a:t>
            </a:r>
            <a:r>
              <a:rPr lang="en-US" sz="2400" spc="-140" dirty="0">
                <a:solidFill>
                  <a:srgbClr val="002060"/>
                </a:solidFill>
                <a:latin typeface="DejaVu Serif"/>
                <a:cs typeface="DejaVu Serif"/>
              </a:rPr>
              <a:t>can </a:t>
            </a:r>
            <a:r>
              <a:rPr lang="en-US" sz="2400" spc="-125" dirty="0">
                <a:solidFill>
                  <a:srgbClr val="002060"/>
                </a:solidFill>
                <a:latin typeface="DejaVu Serif"/>
                <a:cs typeface="DejaVu Serif"/>
              </a:rPr>
              <a:t>lead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85" dirty="0">
                <a:solidFill>
                  <a:srgbClr val="002060"/>
                </a:solidFill>
                <a:latin typeface="DejaVu Serif"/>
                <a:cs typeface="DejaVu Serif"/>
              </a:rPr>
              <a:t>instability </a:t>
            </a:r>
            <a:r>
              <a:rPr lang="en-US" sz="2400" spc="-114" dirty="0">
                <a:solidFill>
                  <a:srgbClr val="002060"/>
                </a:solidFill>
                <a:latin typeface="DejaVu Serif"/>
                <a:cs typeface="DejaVu Serif"/>
              </a:rPr>
              <a:t>of</a:t>
            </a:r>
            <a:r>
              <a:rPr lang="en-US" sz="2400" spc="30" dirty="0">
                <a:solidFill>
                  <a:srgbClr val="002060"/>
                </a:solidFill>
                <a:latin typeface="DejaVu Serif"/>
                <a:cs typeface="DejaVu Serif"/>
              </a:rPr>
              <a:t> </a:t>
            </a:r>
            <a:r>
              <a:rPr lang="en-US" sz="2400" spc="-165" dirty="0">
                <a:solidFill>
                  <a:srgbClr val="002060"/>
                </a:solidFill>
                <a:latin typeface="DejaVu Serif"/>
                <a:cs typeface="DejaVu Serif"/>
              </a:rPr>
              <a:t>some </a:t>
            </a:r>
            <a:r>
              <a:rPr lang="en-US" sz="2400" spc="-120" dirty="0">
                <a:solidFill>
                  <a:srgbClr val="002060"/>
                </a:solidFill>
                <a:latin typeface="DejaVu Serif"/>
                <a:cs typeface="DejaVu Serif"/>
              </a:rPr>
              <a:t>system.</a:t>
            </a:r>
          </a:p>
          <a:p>
            <a:pPr marL="727075" marR="5715" indent="-342900" algn="just">
              <a:lnSpc>
                <a:spcPct val="124500"/>
              </a:lnSpc>
              <a:buFont typeface="Arial" panose="020B0604020202020204" pitchFamily="34" charset="0"/>
              <a:buChar char="•"/>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derivative control </a:t>
            </a:r>
            <a:r>
              <a:rPr lang="en-US" sz="2400" spc="-110" dirty="0">
                <a:solidFill>
                  <a:srgbClr val="002060"/>
                </a:solidFill>
                <a:latin typeface="DejaVu Serif"/>
                <a:cs typeface="DejaVu Serif"/>
              </a:rPr>
              <a:t>is </a:t>
            </a:r>
            <a:r>
              <a:rPr lang="en-US" sz="2400" spc="-125" dirty="0">
                <a:solidFill>
                  <a:srgbClr val="002060"/>
                </a:solidFill>
                <a:latin typeface="DejaVu Serif"/>
                <a:cs typeface="DejaVu Serif"/>
              </a:rPr>
              <a:t>also </a:t>
            </a:r>
            <a:r>
              <a:rPr lang="en-US" sz="2400" spc="-140" dirty="0">
                <a:solidFill>
                  <a:srgbClr val="002060"/>
                </a:solidFill>
                <a:latin typeface="DejaVu Serif"/>
                <a:cs typeface="DejaVu Serif"/>
              </a:rPr>
              <a:t>sometimes </a:t>
            </a:r>
            <a:r>
              <a:rPr lang="en-US" sz="2400" spc="-150" dirty="0">
                <a:solidFill>
                  <a:srgbClr val="002060"/>
                </a:solidFill>
                <a:latin typeface="DejaVu Serif"/>
                <a:cs typeface="DejaVu Serif"/>
              </a:rPr>
              <a:t>used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a </a:t>
            </a:r>
            <a:r>
              <a:rPr lang="en-US" sz="2400" spc="-45" dirty="0">
                <a:solidFill>
                  <a:srgbClr val="002060"/>
                </a:solidFill>
                <a:latin typeface="DejaVu Serif"/>
                <a:cs typeface="DejaVu Serif"/>
              </a:rPr>
              <a:t>PID </a:t>
            </a:r>
            <a:r>
              <a:rPr lang="en-US" sz="2400" spc="-120" dirty="0">
                <a:solidFill>
                  <a:srgbClr val="002060"/>
                </a:solidFill>
                <a:latin typeface="DejaVu Serif"/>
                <a:cs typeface="DejaVu Serif"/>
              </a:rPr>
              <a:t>controller </a:t>
            </a:r>
            <a:r>
              <a:rPr lang="en-US" sz="2400" spc="-85" dirty="0">
                <a:solidFill>
                  <a:srgbClr val="002060"/>
                </a:solidFill>
                <a:latin typeface="DejaVu Serif"/>
                <a:cs typeface="DejaVu Serif"/>
              </a:rPr>
              <a:t>to </a:t>
            </a:r>
            <a:r>
              <a:rPr lang="en-US" sz="2400" spc="-130" dirty="0">
                <a:solidFill>
                  <a:srgbClr val="002060"/>
                </a:solidFill>
                <a:latin typeface="DejaVu Serif"/>
                <a:cs typeface="DejaVu Serif"/>
              </a:rPr>
              <a:t>prevent </a:t>
            </a:r>
            <a:r>
              <a:rPr lang="en-US" sz="2400" spc="-114" dirty="0">
                <a:solidFill>
                  <a:srgbClr val="002060"/>
                </a:solidFill>
                <a:latin typeface="DejaVu Serif"/>
                <a:cs typeface="DejaVu Serif"/>
              </a:rPr>
              <a:t>the </a:t>
            </a:r>
            <a:r>
              <a:rPr lang="en-US" sz="2400" spc="-130" dirty="0">
                <a:solidFill>
                  <a:srgbClr val="002060"/>
                </a:solidFill>
                <a:latin typeface="DejaVu Serif"/>
                <a:cs typeface="DejaVu Serif"/>
              </a:rPr>
              <a:t>system  </a:t>
            </a:r>
            <a:r>
              <a:rPr lang="en-US" sz="2400" spc="-140" dirty="0">
                <a:solidFill>
                  <a:srgbClr val="002060"/>
                </a:solidFill>
                <a:latin typeface="DejaVu Serif"/>
                <a:cs typeface="DejaVu Serif"/>
              </a:rPr>
              <a:t>becoming </a:t>
            </a:r>
            <a:r>
              <a:rPr lang="en-US" sz="2400" spc="-110" dirty="0">
                <a:solidFill>
                  <a:srgbClr val="002060"/>
                </a:solidFill>
                <a:latin typeface="DejaVu Serif"/>
                <a:cs typeface="DejaVu Serif"/>
              </a:rPr>
              <a:t>unstable. </a:t>
            </a:r>
            <a:r>
              <a:rPr lang="en-US" sz="2400" spc="-45" dirty="0">
                <a:solidFill>
                  <a:srgbClr val="002060"/>
                </a:solidFill>
                <a:latin typeface="DejaVu Serif"/>
                <a:cs typeface="DejaVu Serif"/>
              </a:rPr>
              <a:t>PD </a:t>
            </a:r>
            <a:r>
              <a:rPr lang="en-US" sz="2400" spc="-125" dirty="0">
                <a:solidFill>
                  <a:srgbClr val="002060"/>
                </a:solidFill>
                <a:latin typeface="DejaVu Serif"/>
                <a:cs typeface="DejaVu Serif"/>
              </a:rPr>
              <a:t>controllers </a:t>
            </a:r>
            <a:r>
              <a:rPr lang="en-US" sz="2400" spc="-150" dirty="0">
                <a:solidFill>
                  <a:srgbClr val="002060"/>
                </a:solidFill>
                <a:latin typeface="DejaVu Serif"/>
                <a:cs typeface="DejaVu Serif"/>
              </a:rPr>
              <a:t>are used </a:t>
            </a:r>
            <a:r>
              <a:rPr lang="en-US" sz="2400" spc="-95" dirty="0">
                <a:solidFill>
                  <a:srgbClr val="002060"/>
                </a:solidFill>
                <a:latin typeface="DejaVu Serif"/>
                <a:cs typeface="DejaVu Serif"/>
              </a:rPr>
              <a:t>in </a:t>
            </a:r>
            <a:r>
              <a:rPr lang="en-US" sz="2400" spc="-100" dirty="0">
                <a:solidFill>
                  <a:srgbClr val="002060"/>
                </a:solidFill>
                <a:latin typeface="DejaVu Serif"/>
                <a:cs typeface="DejaVu Serif"/>
              </a:rPr>
              <a:t>position </a:t>
            </a:r>
            <a:r>
              <a:rPr lang="en-US" sz="2400" spc="-114" dirty="0">
                <a:solidFill>
                  <a:srgbClr val="002060"/>
                </a:solidFill>
                <a:latin typeface="DejaVu Serif"/>
                <a:cs typeface="DejaVu Serif"/>
              </a:rPr>
              <a:t>control </a:t>
            </a:r>
            <a:r>
              <a:rPr lang="en-US" sz="2400" spc="-130" dirty="0">
                <a:solidFill>
                  <a:srgbClr val="002060"/>
                </a:solidFill>
                <a:latin typeface="DejaVu Serif"/>
                <a:cs typeface="DejaVu Serif"/>
              </a:rPr>
              <a:t>systems </a:t>
            </a:r>
            <a:r>
              <a:rPr lang="en-US" sz="2400" spc="-85" dirty="0">
                <a:solidFill>
                  <a:srgbClr val="002060"/>
                </a:solidFill>
                <a:latin typeface="DejaVu Serif"/>
                <a:cs typeface="DejaVu Serif"/>
              </a:rPr>
              <a:t>to </a:t>
            </a:r>
            <a:r>
              <a:rPr lang="en-US" sz="2400" spc="-155" dirty="0">
                <a:solidFill>
                  <a:srgbClr val="002060"/>
                </a:solidFill>
                <a:latin typeface="DejaVu Serif"/>
                <a:cs typeface="DejaVu Serif"/>
              </a:rPr>
              <a:t>ensure </a:t>
            </a:r>
            <a:r>
              <a:rPr lang="en-US" sz="2400" spc="-130" dirty="0">
                <a:solidFill>
                  <a:srgbClr val="002060"/>
                </a:solidFill>
                <a:latin typeface="DejaVu Serif"/>
                <a:cs typeface="DejaVu Serif"/>
              </a:rPr>
              <a:t>good  </a:t>
            </a:r>
            <a:r>
              <a:rPr lang="en-US" sz="2400" spc="-150" dirty="0">
                <a:solidFill>
                  <a:srgbClr val="002060"/>
                </a:solidFill>
                <a:latin typeface="DejaVu Serif"/>
                <a:cs typeface="DejaVu Serif"/>
              </a:rPr>
              <a:t>speed </a:t>
            </a:r>
            <a:r>
              <a:rPr lang="en-US" sz="2400" spc="-114" dirty="0">
                <a:solidFill>
                  <a:srgbClr val="002060"/>
                </a:solidFill>
                <a:latin typeface="DejaVu Serif"/>
                <a:cs typeface="DejaVu Serif"/>
              </a:rPr>
              <a:t>of</a:t>
            </a:r>
            <a:r>
              <a:rPr lang="en-US" sz="2400" spc="-75" dirty="0">
                <a:solidFill>
                  <a:srgbClr val="002060"/>
                </a:solidFill>
                <a:latin typeface="DejaVu Serif"/>
                <a:cs typeface="DejaVu Serif"/>
              </a:rPr>
              <a:t> </a:t>
            </a:r>
            <a:r>
              <a:rPr lang="en-US" sz="2400" spc="-140" dirty="0">
                <a:solidFill>
                  <a:srgbClr val="002060"/>
                </a:solidFill>
                <a:latin typeface="DejaVu Serif"/>
                <a:cs typeface="DejaVu Serif"/>
              </a:rPr>
              <a:t>response.</a:t>
            </a:r>
            <a:endParaRPr lang="en-US" sz="2400" dirty="0">
              <a:solidFill>
                <a:srgbClr val="002060"/>
              </a:solidFill>
              <a:latin typeface="DejaVu Serif"/>
              <a:cs typeface="DejaVu Serif"/>
            </a:endParaRPr>
          </a:p>
          <a:p>
            <a:pPr>
              <a:lnSpc>
                <a:spcPct val="100000"/>
              </a:lnSpc>
              <a:spcBef>
                <a:spcPts val="10"/>
              </a:spcBef>
            </a:pPr>
            <a:endParaRPr lang="en-US" sz="2400" dirty="0">
              <a:latin typeface="DejaVu Serif"/>
              <a:cs typeface="DejaVu Serif"/>
            </a:endParaRPr>
          </a:p>
        </p:txBody>
      </p:sp>
    </p:spTree>
    <p:extLst>
      <p:ext uri="{BB962C8B-B14F-4D97-AF65-F5344CB8AC3E}">
        <p14:creationId xmlns:p14="http://schemas.microsoft.com/office/powerpoint/2010/main" val="151499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
        <p:nvSpPr>
          <p:cNvPr id="3" name="Rectangle 2"/>
          <p:cNvSpPr/>
          <p:nvPr/>
        </p:nvSpPr>
        <p:spPr>
          <a:xfrm>
            <a:off x="295835" y="699443"/>
            <a:ext cx="11062447" cy="5724644"/>
          </a:xfrm>
          <a:prstGeom prst="rect">
            <a:avLst/>
          </a:prstGeom>
        </p:spPr>
        <p:txBody>
          <a:bodyPr wrap="square">
            <a:spAutoFit/>
          </a:bodyPr>
          <a:lstStyle/>
          <a:p>
            <a:pPr>
              <a:lnSpc>
                <a:spcPct val="100000"/>
              </a:lnSpc>
              <a:spcBef>
                <a:spcPts val="10"/>
              </a:spcBef>
            </a:pPr>
            <a:endParaRPr lang="en-US" dirty="0">
              <a:solidFill>
                <a:srgbClr val="002060"/>
              </a:solidFill>
              <a:latin typeface="DejaVu Serif"/>
              <a:cs typeface="DejaVu Serif"/>
            </a:endParaRPr>
          </a:p>
          <a:p>
            <a:pPr marL="440690" indent="-247015" algn="just">
              <a:lnSpc>
                <a:spcPct val="100000"/>
              </a:lnSpc>
              <a:buFont typeface="DejaVu Serif"/>
              <a:buAutoNum type="arabicPeriod" startAt="5"/>
              <a:tabLst>
                <a:tab pos="441325" algn="l"/>
              </a:tabLst>
            </a:pPr>
            <a:r>
              <a:rPr lang="en-US" sz="2400" b="1" spc="-90" dirty="0">
                <a:solidFill>
                  <a:srgbClr val="002060"/>
                </a:solidFill>
                <a:latin typeface="DejaVu Serif"/>
                <a:cs typeface="DejaVu Serif"/>
              </a:rPr>
              <a:t>Advanced </a:t>
            </a:r>
            <a:r>
              <a:rPr lang="en-US" sz="2400" b="1" spc="-110" dirty="0">
                <a:solidFill>
                  <a:srgbClr val="002060"/>
                </a:solidFill>
                <a:latin typeface="DejaVu Serif"/>
                <a:cs typeface="DejaVu Serif"/>
              </a:rPr>
              <a:t>control</a:t>
            </a:r>
            <a:r>
              <a:rPr lang="en-US" sz="2400" b="1" spc="-180" dirty="0">
                <a:solidFill>
                  <a:srgbClr val="002060"/>
                </a:solidFill>
                <a:latin typeface="DejaVu Serif"/>
                <a:cs typeface="DejaVu Serif"/>
              </a:rPr>
              <a:t> </a:t>
            </a:r>
            <a:r>
              <a:rPr lang="en-US" sz="2400" b="1" spc="-110" dirty="0">
                <a:solidFill>
                  <a:srgbClr val="002060"/>
                </a:solidFill>
                <a:latin typeface="DejaVu Serif"/>
                <a:cs typeface="DejaVu Serif"/>
              </a:rPr>
              <a:t>methods:</a:t>
            </a:r>
          </a:p>
          <a:p>
            <a:pPr marL="440690" indent="-247015" algn="just">
              <a:lnSpc>
                <a:spcPct val="100000"/>
              </a:lnSpc>
              <a:buFont typeface="DejaVu Serif"/>
              <a:buAutoNum type="arabicPeriod" startAt="5"/>
              <a:tabLst>
                <a:tab pos="441325" algn="l"/>
              </a:tabLst>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130" dirty="0">
                <a:solidFill>
                  <a:srgbClr val="002060"/>
                </a:solidFill>
                <a:latin typeface="DejaVu Serif"/>
                <a:cs typeface="DejaVu Serif"/>
              </a:rPr>
              <a:t>Many </a:t>
            </a:r>
            <a:r>
              <a:rPr lang="en-US" sz="2400" spc="-120" dirty="0">
                <a:solidFill>
                  <a:srgbClr val="002060"/>
                </a:solidFill>
                <a:latin typeface="DejaVu Serif"/>
                <a:cs typeface="DejaVu Serif"/>
              </a:rPr>
              <a:t>other </a:t>
            </a:r>
            <a:r>
              <a:rPr lang="en-US" sz="2400" spc="-114" dirty="0">
                <a:solidFill>
                  <a:srgbClr val="002060"/>
                </a:solidFill>
                <a:latin typeface="DejaVu Serif"/>
                <a:cs typeface="DejaVu Serif"/>
              </a:rPr>
              <a:t>types of </a:t>
            </a:r>
            <a:r>
              <a:rPr lang="en-US" sz="2400" spc="-120" dirty="0">
                <a:solidFill>
                  <a:srgbClr val="002060"/>
                </a:solidFill>
                <a:latin typeface="DejaVu Serif"/>
                <a:cs typeface="DejaVu Serif"/>
              </a:rPr>
              <a:t>controllers </a:t>
            </a:r>
            <a:r>
              <a:rPr lang="en-US" sz="2400" spc="-140" dirty="0">
                <a:solidFill>
                  <a:srgbClr val="002060"/>
                </a:solidFill>
                <a:latin typeface="DejaVu Serif"/>
                <a:cs typeface="DejaVu Serif"/>
              </a:rPr>
              <a:t>can </a:t>
            </a:r>
            <a:r>
              <a:rPr lang="en-US" sz="2400" spc="-125" dirty="0">
                <a:solidFill>
                  <a:srgbClr val="002060"/>
                </a:solidFill>
                <a:latin typeface="DejaVu Serif"/>
                <a:cs typeface="DejaVu Serif"/>
              </a:rPr>
              <a:t>also </a:t>
            </a:r>
            <a:r>
              <a:rPr lang="en-US" sz="2400" spc="-140" dirty="0">
                <a:solidFill>
                  <a:srgbClr val="002060"/>
                </a:solidFill>
                <a:latin typeface="DejaVu Serif"/>
                <a:cs typeface="DejaVu Serif"/>
              </a:rPr>
              <a:t>be </a:t>
            </a:r>
            <a:r>
              <a:rPr lang="en-US" sz="2400" spc="-150" dirty="0">
                <a:solidFill>
                  <a:srgbClr val="002060"/>
                </a:solidFill>
                <a:latin typeface="DejaVu Serif"/>
                <a:cs typeface="DejaVu Serif"/>
              </a:rPr>
              <a:t>used </a:t>
            </a:r>
            <a:r>
              <a:rPr lang="en-US" sz="2400" spc="-85" dirty="0">
                <a:solidFill>
                  <a:srgbClr val="002060"/>
                </a:solidFill>
                <a:latin typeface="DejaVu Serif"/>
                <a:cs typeface="DejaVu Serif"/>
              </a:rPr>
              <a:t>to </a:t>
            </a:r>
            <a:r>
              <a:rPr lang="en-US" sz="2400" spc="-125" dirty="0">
                <a:solidFill>
                  <a:srgbClr val="002060"/>
                </a:solidFill>
                <a:latin typeface="DejaVu Serif"/>
                <a:cs typeface="DejaVu Serif"/>
              </a:rPr>
              <a:t>deal </a:t>
            </a:r>
            <a:r>
              <a:rPr lang="en-US" sz="2400" spc="-100" dirty="0">
                <a:solidFill>
                  <a:srgbClr val="002060"/>
                </a:solidFill>
                <a:latin typeface="DejaVu Serif"/>
                <a:cs typeface="DejaVu Serif"/>
              </a:rPr>
              <a:t>with </a:t>
            </a:r>
            <a:r>
              <a:rPr lang="en-US" sz="2400" spc="-95" dirty="0">
                <a:solidFill>
                  <a:srgbClr val="002060"/>
                </a:solidFill>
                <a:latin typeface="DejaVu Serif"/>
                <a:cs typeface="DejaVu Serif"/>
              </a:rPr>
              <a:t>difficult </a:t>
            </a:r>
            <a:r>
              <a:rPr lang="en-US" sz="2400" spc="-125" dirty="0">
                <a:solidFill>
                  <a:srgbClr val="002060"/>
                </a:solidFill>
                <a:latin typeface="DejaVu Serif"/>
                <a:cs typeface="DejaVu Serif"/>
              </a:rPr>
              <a:t>systems. </a:t>
            </a:r>
            <a:r>
              <a:rPr lang="en-US" sz="2400" spc="-135" dirty="0">
                <a:solidFill>
                  <a:srgbClr val="002060"/>
                </a:solidFill>
                <a:latin typeface="DejaVu Serif"/>
                <a:cs typeface="DejaVu Serif"/>
              </a:rPr>
              <a:t>Using  </a:t>
            </a:r>
            <a:r>
              <a:rPr lang="en-US" sz="2400" spc="-95" dirty="0">
                <a:solidFill>
                  <a:srgbClr val="002060"/>
                </a:solidFill>
                <a:latin typeface="DejaVu Serif"/>
                <a:cs typeface="DejaVu Serif"/>
              </a:rPr>
              <a:t>artificial </a:t>
            </a:r>
            <a:r>
              <a:rPr lang="en-US" sz="2400" spc="-125" dirty="0">
                <a:solidFill>
                  <a:srgbClr val="002060"/>
                </a:solidFill>
                <a:latin typeface="DejaVu Serif"/>
                <a:cs typeface="DejaVu Serif"/>
              </a:rPr>
              <a:t>intelligence </a:t>
            </a:r>
            <a:r>
              <a:rPr lang="en-US" sz="2400" spc="-150" dirty="0">
                <a:solidFill>
                  <a:srgbClr val="002060"/>
                </a:solidFill>
                <a:latin typeface="DejaVu Serif"/>
                <a:cs typeface="DejaVu Serif"/>
              </a:rPr>
              <a:t>such </a:t>
            </a:r>
            <a:r>
              <a:rPr lang="en-US" sz="2400" spc="-145" dirty="0">
                <a:solidFill>
                  <a:srgbClr val="002060"/>
                </a:solidFill>
                <a:latin typeface="DejaVu Serif"/>
                <a:cs typeface="DejaVu Serif"/>
              </a:rPr>
              <a:t>as </a:t>
            </a:r>
            <a:r>
              <a:rPr lang="en-US" sz="2400" spc="-125" dirty="0">
                <a:solidFill>
                  <a:srgbClr val="002060"/>
                </a:solidFill>
                <a:latin typeface="DejaVu Serif"/>
                <a:cs typeface="DejaVu Serif"/>
              </a:rPr>
              <a:t>neural </a:t>
            </a:r>
            <a:r>
              <a:rPr lang="en-US" sz="2400" spc="-135" dirty="0">
                <a:solidFill>
                  <a:srgbClr val="002060"/>
                </a:solidFill>
                <a:latin typeface="DejaVu Serif"/>
                <a:cs typeface="DejaVu Serif"/>
              </a:rPr>
              <a:t>networks, </a:t>
            </a:r>
            <a:r>
              <a:rPr lang="en-US" sz="2400" spc="-100" dirty="0">
                <a:solidFill>
                  <a:srgbClr val="002060"/>
                </a:solidFill>
                <a:latin typeface="DejaVu Serif"/>
                <a:cs typeface="DejaVu Serif"/>
              </a:rPr>
              <a:t>fuzzy </a:t>
            </a:r>
            <a:r>
              <a:rPr lang="en-US" sz="2400" spc="-120" dirty="0">
                <a:solidFill>
                  <a:srgbClr val="002060"/>
                </a:solidFill>
                <a:latin typeface="DejaVu Serif"/>
                <a:cs typeface="DejaVu Serif"/>
              </a:rPr>
              <a:t>logic </a:t>
            </a:r>
            <a:r>
              <a:rPr lang="en-US" sz="2400" spc="-125" dirty="0">
                <a:solidFill>
                  <a:srgbClr val="002060"/>
                </a:solidFill>
                <a:latin typeface="DejaVu Serif"/>
                <a:cs typeface="DejaVu Serif"/>
              </a:rPr>
              <a:t>and </a:t>
            </a:r>
            <a:r>
              <a:rPr lang="en-US" sz="2400" spc="-135" dirty="0">
                <a:solidFill>
                  <a:srgbClr val="002060"/>
                </a:solidFill>
                <a:latin typeface="DejaVu Serif"/>
                <a:cs typeface="DejaVu Serif"/>
              </a:rPr>
              <a:t>genetic </a:t>
            </a:r>
            <a:r>
              <a:rPr lang="en-US" sz="2400" spc="-120" dirty="0">
                <a:solidFill>
                  <a:srgbClr val="002060"/>
                </a:solidFill>
                <a:latin typeface="DejaVu Serif"/>
                <a:cs typeface="DejaVu Serif"/>
              </a:rPr>
              <a:t>algorithms </a:t>
            </a:r>
            <a:r>
              <a:rPr lang="en-US" sz="2400" spc="-110" dirty="0">
                <a:solidFill>
                  <a:srgbClr val="002060"/>
                </a:solidFill>
                <a:latin typeface="DejaVu Serif"/>
                <a:cs typeface="DejaVu Serif"/>
              </a:rPr>
              <a:t>better  </a:t>
            </a:r>
            <a:r>
              <a:rPr lang="en-US" sz="2400" spc="-114" dirty="0">
                <a:solidFill>
                  <a:srgbClr val="002060"/>
                </a:solidFill>
                <a:latin typeface="DejaVu Serif"/>
                <a:cs typeface="DejaVu Serif"/>
              </a:rPr>
              <a:t>control </a:t>
            </a:r>
            <a:r>
              <a:rPr lang="en-US" sz="2400" spc="-110" dirty="0">
                <a:solidFill>
                  <a:srgbClr val="002060"/>
                </a:solidFill>
                <a:latin typeface="DejaVu Serif"/>
                <a:cs typeface="DejaVu Serif"/>
              </a:rPr>
              <a:t>solutions </a:t>
            </a:r>
            <a:r>
              <a:rPr lang="en-US" sz="2400" spc="-140" dirty="0">
                <a:solidFill>
                  <a:srgbClr val="002060"/>
                </a:solidFill>
                <a:latin typeface="DejaVu Serif"/>
                <a:cs typeface="DejaVu Serif"/>
              </a:rPr>
              <a:t>can be</a:t>
            </a:r>
            <a:r>
              <a:rPr lang="en-US" sz="2400" spc="-105" dirty="0">
                <a:solidFill>
                  <a:srgbClr val="002060"/>
                </a:solidFill>
                <a:latin typeface="DejaVu Serif"/>
                <a:cs typeface="DejaVu Serif"/>
              </a:rPr>
              <a:t> </a:t>
            </a:r>
            <a:r>
              <a:rPr lang="en-US" sz="2400" spc="-120" dirty="0">
                <a:solidFill>
                  <a:srgbClr val="002060"/>
                </a:solidFill>
                <a:latin typeface="DejaVu Serif"/>
                <a:cs typeface="DejaVu Serif"/>
              </a:rPr>
              <a:t>devised.</a:t>
            </a:r>
          </a:p>
          <a:p>
            <a:pPr marL="727075" marR="5715" indent="-342900" algn="just">
              <a:lnSpc>
                <a:spcPct val="124500"/>
              </a:lnSpc>
              <a:buFont typeface="Arial" panose="020B0604020202020204" pitchFamily="34" charset="0"/>
              <a:buChar char="•"/>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95" dirty="0">
                <a:solidFill>
                  <a:srgbClr val="002060"/>
                </a:solidFill>
                <a:latin typeface="DejaVu Serif"/>
                <a:cs typeface="DejaVu Serif"/>
              </a:rPr>
              <a:t>Adaptive </a:t>
            </a:r>
            <a:r>
              <a:rPr lang="en-US" sz="2400" spc="-114" dirty="0">
                <a:solidFill>
                  <a:srgbClr val="002060"/>
                </a:solidFill>
                <a:latin typeface="DejaVu Serif"/>
                <a:cs typeface="DejaVu Serif"/>
              </a:rPr>
              <a:t>control </a:t>
            </a:r>
            <a:r>
              <a:rPr lang="en-US" sz="2400" spc="-140" dirty="0">
                <a:solidFill>
                  <a:srgbClr val="002060"/>
                </a:solidFill>
                <a:latin typeface="DejaVu Serif"/>
                <a:cs typeface="DejaVu Serif"/>
              </a:rPr>
              <a:t>can be </a:t>
            </a:r>
            <a:r>
              <a:rPr lang="en-US" sz="2400" spc="-150" dirty="0">
                <a:solidFill>
                  <a:srgbClr val="002060"/>
                </a:solidFill>
                <a:latin typeface="DejaVu Serif"/>
                <a:cs typeface="DejaVu Serif"/>
              </a:rPr>
              <a:t>used </a:t>
            </a:r>
            <a:r>
              <a:rPr lang="en-US" sz="2400" spc="-95" dirty="0">
                <a:solidFill>
                  <a:srgbClr val="002060"/>
                </a:solidFill>
                <a:latin typeface="DejaVu Serif"/>
                <a:cs typeface="DejaVu Serif"/>
              </a:rPr>
              <a:t>in </a:t>
            </a:r>
            <a:r>
              <a:rPr lang="en-US" sz="2400" spc="-125" dirty="0">
                <a:solidFill>
                  <a:srgbClr val="002060"/>
                </a:solidFill>
                <a:latin typeface="DejaVu Serif"/>
                <a:cs typeface="DejaVu Serif"/>
              </a:rPr>
              <a:t>controllers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can </a:t>
            </a:r>
            <a:r>
              <a:rPr lang="en-US" sz="2400" spc="-110" dirty="0">
                <a:solidFill>
                  <a:srgbClr val="002060"/>
                </a:solidFill>
                <a:latin typeface="DejaVu Serif"/>
                <a:cs typeface="DejaVu Serif"/>
              </a:rPr>
              <a:t>monitor </a:t>
            </a:r>
            <a:r>
              <a:rPr lang="en-US" sz="2400" spc="-114" dirty="0">
                <a:solidFill>
                  <a:srgbClr val="002060"/>
                </a:solidFill>
                <a:latin typeface="DejaVu Serif"/>
                <a:cs typeface="DejaVu Serif"/>
              </a:rPr>
              <a:t>the </a:t>
            </a:r>
            <a:r>
              <a:rPr lang="en-US" sz="2400" spc="-130" dirty="0">
                <a:solidFill>
                  <a:srgbClr val="002060"/>
                </a:solidFill>
                <a:latin typeface="DejaVu Serif"/>
                <a:cs typeface="DejaVu Serif"/>
              </a:rPr>
              <a:t>system </a:t>
            </a:r>
            <a:r>
              <a:rPr lang="en-US" sz="2400" spc="-125" dirty="0">
                <a:solidFill>
                  <a:srgbClr val="002060"/>
                </a:solidFill>
                <a:latin typeface="DejaVu Serif"/>
                <a:cs typeface="DejaVu Serif"/>
              </a:rPr>
              <a:t>and </a:t>
            </a:r>
            <a:r>
              <a:rPr lang="en-US" sz="2400" spc="-110" dirty="0">
                <a:solidFill>
                  <a:srgbClr val="002060"/>
                </a:solidFill>
                <a:latin typeface="DejaVu Serif"/>
                <a:cs typeface="DejaVu Serif"/>
              </a:rPr>
              <a:t>adapt </a:t>
            </a:r>
            <a:r>
              <a:rPr lang="en-US" sz="2400" spc="-114" dirty="0">
                <a:solidFill>
                  <a:srgbClr val="002060"/>
                </a:solidFill>
                <a:latin typeface="DejaVu Serif"/>
                <a:cs typeface="DejaVu Serif"/>
              </a:rPr>
              <a:t>the  control algorithm </a:t>
            </a:r>
            <a:r>
              <a:rPr lang="en-US" sz="2400" spc="-85" dirty="0">
                <a:solidFill>
                  <a:srgbClr val="002060"/>
                </a:solidFill>
                <a:latin typeface="DejaVu Serif"/>
                <a:cs typeface="DejaVu Serif"/>
              </a:rPr>
              <a:t>to </a:t>
            </a:r>
            <a:r>
              <a:rPr lang="en-US" sz="2400" spc="-95" dirty="0">
                <a:solidFill>
                  <a:srgbClr val="002060"/>
                </a:solidFill>
                <a:latin typeface="DejaVu Serif"/>
                <a:cs typeface="DejaVu Serif"/>
              </a:rPr>
              <a:t>suit </a:t>
            </a:r>
            <a:r>
              <a:rPr lang="en-US" sz="2400" spc="-114" dirty="0">
                <a:solidFill>
                  <a:srgbClr val="002060"/>
                </a:solidFill>
                <a:latin typeface="DejaVu Serif"/>
                <a:cs typeface="DejaVu Serif"/>
              </a:rPr>
              <a:t>the </a:t>
            </a:r>
            <a:r>
              <a:rPr lang="en-US" sz="2400" spc="-120" dirty="0">
                <a:solidFill>
                  <a:srgbClr val="002060"/>
                </a:solidFill>
                <a:latin typeface="DejaVu Serif"/>
                <a:cs typeface="DejaVu Serif"/>
              </a:rPr>
              <a:t>system. </a:t>
            </a:r>
            <a:r>
              <a:rPr lang="en-US" sz="2400" spc="-125" dirty="0">
                <a:solidFill>
                  <a:srgbClr val="002060"/>
                </a:solidFill>
                <a:latin typeface="DejaVu Serif"/>
                <a:cs typeface="DejaVu Serif"/>
              </a:rPr>
              <a:t>These </a:t>
            </a:r>
            <a:r>
              <a:rPr lang="en-US" sz="2400" spc="-130" dirty="0">
                <a:solidFill>
                  <a:srgbClr val="002060"/>
                </a:solidFill>
                <a:latin typeface="DejaVu Serif"/>
                <a:cs typeface="DejaVu Serif"/>
              </a:rPr>
              <a:t>systems </a:t>
            </a:r>
            <a:r>
              <a:rPr lang="en-US" sz="2400" spc="-150" dirty="0">
                <a:solidFill>
                  <a:srgbClr val="002060"/>
                </a:solidFill>
                <a:latin typeface="DejaVu Serif"/>
                <a:cs typeface="DejaVu Serif"/>
              </a:rPr>
              <a:t>are used </a:t>
            </a:r>
            <a:r>
              <a:rPr lang="en-US" sz="2400" spc="-95" dirty="0">
                <a:solidFill>
                  <a:srgbClr val="002060"/>
                </a:solidFill>
                <a:latin typeface="DejaVu Serif"/>
                <a:cs typeface="DejaVu Serif"/>
              </a:rPr>
              <a:t>in </a:t>
            </a:r>
            <a:r>
              <a:rPr lang="en-US" sz="2400" spc="-120" dirty="0">
                <a:solidFill>
                  <a:srgbClr val="002060"/>
                </a:solidFill>
                <a:latin typeface="DejaVu Serif"/>
                <a:cs typeface="DejaVu Serif"/>
              </a:rPr>
              <a:t>special </a:t>
            </a:r>
            <a:r>
              <a:rPr lang="en-US" sz="2400" spc="-130" dirty="0">
                <a:solidFill>
                  <a:srgbClr val="002060"/>
                </a:solidFill>
                <a:latin typeface="DejaVu Serif"/>
                <a:cs typeface="DejaVu Serif"/>
              </a:rPr>
              <a:t>systems </a:t>
            </a:r>
            <a:r>
              <a:rPr lang="en-US" sz="2400" spc="-80" dirty="0">
                <a:solidFill>
                  <a:srgbClr val="002060"/>
                </a:solidFill>
                <a:latin typeface="DejaVu Serif"/>
                <a:cs typeface="DejaVu Serif"/>
              </a:rPr>
              <a:t>that  </a:t>
            </a:r>
            <a:r>
              <a:rPr lang="en-US" sz="2400" spc="-150" dirty="0">
                <a:solidFill>
                  <a:srgbClr val="002060"/>
                </a:solidFill>
                <a:latin typeface="DejaVu Serif"/>
                <a:cs typeface="DejaVu Serif"/>
              </a:rPr>
              <a:t>are </a:t>
            </a:r>
            <a:r>
              <a:rPr lang="en-US" sz="2400" spc="-95" dirty="0">
                <a:solidFill>
                  <a:srgbClr val="002060"/>
                </a:solidFill>
                <a:latin typeface="DejaVu Serif"/>
                <a:cs typeface="DejaVu Serif"/>
              </a:rPr>
              <a:t>difficult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control </a:t>
            </a:r>
            <a:r>
              <a:rPr lang="en-US" sz="2400" spc="-100" dirty="0">
                <a:solidFill>
                  <a:srgbClr val="002060"/>
                </a:solidFill>
                <a:latin typeface="DejaVu Serif"/>
                <a:cs typeface="DejaVu Serif"/>
              </a:rPr>
              <a:t>with </a:t>
            </a:r>
            <a:r>
              <a:rPr lang="en-US" sz="2400" spc="-120" dirty="0">
                <a:solidFill>
                  <a:srgbClr val="002060"/>
                </a:solidFill>
                <a:latin typeface="DejaVu Serif"/>
                <a:cs typeface="DejaVu Serif"/>
              </a:rPr>
              <a:t>conventional </a:t>
            </a:r>
            <a:r>
              <a:rPr lang="en-US" sz="2400" spc="-45" dirty="0">
                <a:solidFill>
                  <a:srgbClr val="002060"/>
                </a:solidFill>
                <a:latin typeface="DejaVu Serif"/>
                <a:cs typeface="DejaVu Serif"/>
              </a:rPr>
              <a:t>PID</a:t>
            </a:r>
            <a:r>
              <a:rPr lang="en-US" sz="2400" spc="-55" dirty="0">
                <a:solidFill>
                  <a:srgbClr val="002060"/>
                </a:solidFill>
                <a:latin typeface="DejaVu Serif"/>
                <a:cs typeface="DejaVu Serif"/>
              </a:rPr>
              <a:t> </a:t>
            </a:r>
            <a:r>
              <a:rPr lang="en-US" sz="2400" spc="-120" dirty="0">
                <a:solidFill>
                  <a:srgbClr val="002060"/>
                </a:solidFill>
                <a:latin typeface="DejaVu Serif"/>
                <a:cs typeface="DejaVu Serif"/>
              </a:rPr>
              <a:t>methods.</a:t>
            </a:r>
          </a:p>
          <a:p>
            <a:pPr marL="727075" marR="5715" indent="-342900" algn="just">
              <a:lnSpc>
                <a:spcPct val="124500"/>
              </a:lnSpc>
              <a:buFont typeface="Arial" panose="020B0604020202020204" pitchFamily="34" charset="0"/>
              <a:buChar char="•"/>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105" dirty="0">
                <a:solidFill>
                  <a:srgbClr val="002060"/>
                </a:solidFill>
                <a:latin typeface="DejaVu Serif"/>
                <a:cs typeface="DejaVu Serif"/>
              </a:rPr>
              <a:t>Another </a:t>
            </a:r>
            <a:r>
              <a:rPr lang="en-US" sz="2400" spc="-170" dirty="0">
                <a:solidFill>
                  <a:srgbClr val="002060"/>
                </a:solidFill>
                <a:latin typeface="DejaVu Serif"/>
                <a:cs typeface="DejaVu Serif"/>
              </a:rPr>
              <a:t>new </a:t>
            </a:r>
            <a:r>
              <a:rPr lang="en-US" sz="2400" spc="-125" dirty="0">
                <a:solidFill>
                  <a:srgbClr val="002060"/>
                </a:solidFill>
                <a:latin typeface="DejaVu Serif"/>
                <a:cs typeface="DejaVu Serif"/>
              </a:rPr>
              <a:t>method </a:t>
            </a:r>
            <a:r>
              <a:rPr lang="en-US" sz="2400" spc="-114" dirty="0">
                <a:solidFill>
                  <a:srgbClr val="002060"/>
                </a:solidFill>
                <a:latin typeface="DejaVu Serif"/>
                <a:cs typeface="DejaVu Serif"/>
              </a:rPr>
              <a:t>of </a:t>
            </a:r>
            <a:r>
              <a:rPr lang="en-US" sz="2400" spc="-140" dirty="0">
                <a:solidFill>
                  <a:srgbClr val="002060"/>
                </a:solidFill>
                <a:latin typeface="DejaVu Serif"/>
                <a:cs typeface="DejaVu Serif"/>
              </a:rPr>
              <a:t>open </a:t>
            </a:r>
            <a:r>
              <a:rPr lang="en-US" sz="2400" spc="-110" dirty="0">
                <a:solidFill>
                  <a:srgbClr val="002060"/>
                </a:solidFill>
                <a:latin typeface="DejaVu Serif"/>
                <a:cs typeface="DejaVu Serif"/>
              </a:rPr>
              <a:t>loop </a:t>
            </a:r>
            <a:r>
              <a:rPr lang="en-US" sz="2400" spc="-114" dirty="0">
                <a:solidFill>
                  <a:srgbClr val="002060"/>
                </a:solidFill>
                <a:latin typeface="DejaVu Serif"/>
                <a:cs typeface="DejaVu Serif"/>
              </a:rPr>
              <a:t>control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called </a:t>
            </a:r>
            <a:r>
              <a:rPr lang="en-US" sz="2400" spc="-135" dirty="0">
                <a:solidFill>
                  <a:srgbClr val="002060"/>
                </a:solidFill>
                <a:latin typeface="DejaVu Serif"/>
                <a:cs typeface="DejaVu Serif"/>
              </a:rPr>
              <a:t>command shaping </a:t>
            </a:r>
            <a:r>
              <a:rPr lang="en-US" sz="2400" spc="-80" dirty="0">
                <a:solidFill>
                  <a:srgbClr val="002060"/>
                </a:solidFill>
                <a:latin typeface="DejaVu Serif"/>
                <a:cs typeface="DejaVu Serif"/>
              </a:rPr>
              <a:t>(input </a:t>
            </a:r>
            <a:r>
              <a:rPr lang="en-US" sz="2400" spc="-120" dirty="0">
                <a:solidFill>
                  <a:srgbClr val="002060"/>
                </a:solidFill>
                <a:latin typeface="DejaVu Serif"/>
                <a:cs typeface="DejaVu Serif"/>
              </a:rPr>
              <a:t>shaping)  </a:t>
            </a:r>
            <a:r>
              <a:rPr lang="en-US" sz="2400" spc="-140" dirty="0">
                <a:solidFill>
                  <a:srgbClr val="002060"/>
                </a:solidFill>
                <a:latin typeface="DejaVu Serif"/>
                <a:cs typeface="DejaVu Serif"/>
              </a:rPr>
              <a:t>which </a:t>
            </a:r>
            <a:r>
              <a:rPr lang="en-US" sz="2400" spc="-145" dirty="0">
                <a:solidFill>
                  <a:srgbClr val="002060"/>
                </a:solidFill>
                <a:latin typeface="DejaVu Serif"/>
                <a:cs typeface="DejaVu Serif"/>
              </a:rPr>
              <a:t>depends </a:t>
            </a:r>
            <a:r>
              <a:rPr lang="en-US" sz="2400" spc="-135" dirty="0">
                <a:solidFill>
                  <a:srgbClr val="002060"/>
                </a:solidFill>
                <a:latin typeface="DejaVu Serif"/>
                <a:cs typeface="DejaVu Serif"/>
              </a:rPr>
              <a:t>on reshaping </a:t>
            </a:r>
            <a:r>
              <a:rPr lang="en-US" sz="2400" spc="-114" dirty="0">
                <a:solidFill>
                  <a:srgbClr val="002060"/>
                </a:solidFill>
                <a:latin typeface="DejaVu Serif"/>
                <a:cs typeface="DejaVu Serif"/>
              </a:rPr>
              <a:t>the </a:t>
            </a:r>
            <a:r>
              <a:rPr lang="en-US" sz="2400" spc="-95" dirty="0">
                <a:solidFill>
                  <a:srgbClr val="002060"/>
                </a:solidFill>
                <a:latin typeface="DejaVu Serif"/>
                <a:cs typeface="DejaVu Serif"/>
              </a:rPr>
              <a:t>input </a:t>
            </a:r>
            <a:r>
              <a:rPr lang="en-US" sz="2400" spc="-120" dirty="0">
                <a:solidFill>
                  <a:srgbClr val="002060"/>
                </a:solidFill>
                <a:latin typeface="DejaVu Serif"/>
                <a:cs typeface="DejaVu Serif"/>
              </a:rPr>
              <a:t>signal </a:t>
            </a:r>
            <a:r>
              <a:rPr lang="en-US" sz="2400" spc="-85" dirty="0">
                <a:solidFill>
                  <a:srgbClr val="002060"/>
                </a:solidFill>
                <a:latin typeface="DejaVu Serif"/>
                <a:cs typeface="DejaVu Serif"/>
              </a:rPr>
              <a:t>to </a:t>
            </a:r>
            <a:r>
              <a:rPr lang="en-US" sz="2400" spc="-100" dirty="0">
                <a:solidFill>
                  <a:srgbClr val="002060"/>
                </a:solidFill>
                <a:latin typeface="DejaVu Serif"/>
                <a:cs typeface="DejaVu Serif"/>
              </a:rPr>
              <a:t>obtain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desired</a:t>
            </a:r>
            <a:r>
              <a:rPr lang="en-US" sz="2400" spc="-190" dirty="0">
                <a:solidFill>
                  <a:srgbClr val="002060"/>
                </a:solidFill>
                <a:latin typeface="DejaVu Serif"/>
                <a:cs typeface="DejaVu Serif"/>
              </a:rPr>
              <a:t> </a:t>
            </a:r>
            <a:r>
              <a:rPr lang="en-US" sz="2400" spc="-90" dirty="0">
                <a:solidFill>
                  <a:srgbClr val="002060"/>
                </a:solidFill>
                <a:latin typeface="DejaVu Serif"/>
                <a:cs typeface="DejaVu Serif"/>
              </a:rPr>
              <a:t>output</a:t>
            </a:r>
            <a:endParaRPr lang="en-US" sz="2400" dirty="0">
              <a:solidFill>
                <a:srgbClr val="002060"/>
              </a:solidFill>
            </a:endParaRPr>
          </a:p>
        </p:txBody>
      </p:sp>
      <p:sp>
        <p:nvSpPr>
          <p:cNvPr id="4" name="Rectangle 3"/>
          <p:cNvSpPr/>
          <p:nvPr/>
        </p:nvSpPr>
        <p:spPr>
          <a:xfrm>
            <a:off x="0" y="0"/>
            <a:ext cx="3560590"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Algorithms</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301368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sp>
        <p:nvSpPr>
          <p:cNvPr id="3" name="Rectangle 2"/>
          <p:cNvSpPr/>
          <p:nvPr/>
        </p:nvSpPr>
        <p:spPr>
          <a:xfrm>
            <a:off x="188259" y="196827"/>
            <a:ext cx="11421035" cy="6147837"/>
          </a:xfrm>
          <a:prstGeom prst="rect">
            <a:avLst/>
          </a:prstGeom>
        </p:spPr>
        <p:txBody>
          <a:bodyPr wrap="square">
            <a:spAutoFit/>
          </a:bodyPr>
          <a:lstStyle/>
          <a:p>
            <a:pPr marL="12065" lvl="1">
              <a:lnSpc>
                <a:spcPct val="100000"/>
              </a:lnSpc>
              <a:tabLst>
                <a:tab pos="572770" algn="l"/>
                <a:tab pos="573405" algn="l"/>
              </a:tabLst>
            </a:pPr>
            <a:r>
              <a:rPr lang="en-US" sz="3200" b="1" spc="-125" dirty="0">
                <a:solidFill>
                  <a:srgbClr val="002060"/>
                </a:solidFill>
                <a:latin typeface="DejaVu Serif"/>
                <a:cs typeface="DejaVu Serif"/>
              </a:rPr>
              <a:t>Examples</a:t>
            </a:r>
            <a:endParaRPr lang="en-US" sz="3200" dirty="0">
              <a:solidFill>
                <a:srgbClr val="002060"/>
              </a:solidFill>
              <a:latin typeface="DejaVu Serif"/>
              <a:cs typeface="DejaVu Serif"/>
            </a:endParaRPr>
          </a:p>
          <a:p>
            <a:pPr lvl="1">
              <a:lnSpc>
                <a:spcPct val="100000"/>
              </a:lnSpc>
              <a:spcBef>
                <a:spcPts val="45"/>
              </a:spcBef>
              <a:buFont typeface="DejaVu Serif"/>
              <a:buAutoNum type="arabicPeriod" startAt="4"/>
            </a:pPr>
            <a:endParaRPr lang="en-US" sz="2400" dirty="0">
              <a:solidFill>
                <a:srgbClr val="002060"/>
              </a:solidFill>
              <a:latin typeface="DejaVu Serif"/>
              <a:cs typeface="DejaVu Serif"/>
            </a:endParaRPr>
          </a:p>
          <a:p>
            <a:pPr marL="12700" algn="just">
              <a:lnSpc>
                <a:spcPct val="100000"/>
              </a:lnSpc>
            </a:pPr>
            <a:r>
              <a:rPr lang="en-US" sz="2400" spc="-135" dirty="0">
                <a:solidFill>
                  <a:srgbClr val="002060"/>
                </a:solidFill>
                <a:latin typeface="DejaVu Serif"/>
                <a:cs typeface="DejaVu Serif"/>
              </a:rPr>
              <a:t>Choose</a:t>
            </a:r>
            <a:r>
              <a:rPr lang="en-US" sz="2400" spc="10" dirty="0">
                <a:solidFill>
                  <a:srgbClr val="002060"/>
                </a:solidFill>
                <a:latin typeface="DejaVu Serif"/>
                <a:cs typeface="DejaVu Serif"/>
              </a:rPr>
              <a:t> </a:t>
            </a:r>
            <a:r>
              <a:rPr lang="en-US" sz="2400" spc="-135" dirty="0">
                <a:solidFill>
                  <a:srgbClr val="002060"/>
                </a:solidFill>
                <a:latin typeface="DejaVu Serif"/>
                <a:cs typeface="DejaVu Serif"/>
              </a:rPr>
              <a:t>a</a:t>
            </a:r>
            <a:r>
              <a:rPr lang="en-US" sz="2400" spc="5" dirty="0">
                <a:solidFill>
                  <a:srgbClr val="002060"/>
                </a:solidFill>
                <a:latin typeface="DejaVu Serif"/>
                <a:cs typeface="DejaVu Serif"/>
              </a:rPr>
              <a:t> </a:t>
            </a:r>
            <a:r>
              <a:rPr lang="en-US" sz="2400" spc="-110" dirty="0">
                <a:solidFill>
                  <a:srgbClr val="002060"/>
                </a:solidFill>
                <a:latin typeface="DejaVu Serif"/>
                <a:cs typeface="DejaVu Serif"/>
              </a:rPr>
              <a:t>suitable</a:t>
            </a:r>
            <a:r>
              <a:rPr lang="en-US" sz="2400" spc="5" dirty="0">
                <a:solidFill>
                  <a:srgbClr val="002060"/>
                </a:solidFill>
                <a:latin typeface="DejaVu Serif"/>
                <a:cs typeface="DejaVu Serif"/>
              </a:rPr>
              <a:t> </a:t>
            </a:r>
            <a:r>
              <a:rPr lang="en-US" sz="2400" spc="-114" dirty="0">
                <a:solidFill>
                  <a:srgbClr val="002060"/>
                </a:solidFill>
                <a:latin typeface="DejaVu Serif"/>
                <a:cs typeface="DejaVu Serif"/>
              </a:rPr>
              <a:t>physical</a:t>
            </a:r>
            <a:r>
              <a:rPr lang="en-US" sz="2400" spc="5" dirty="0">
                <a:solidFill>
                  <a:srgbClr val="002060"/>
                </a:solidFill>
                <a:latin typeface="DejaVu Serif"/>
                <a:cs typeface="DejaVu Serif"/>
              </a:rPr>
              <a:t> </a:t>
            </a:r>
            <a:r>
              <a:rPr lang="en-US" sz="2400" spc="-120" dirty="0">
                <a:solidFill>
                  <a:srgbClr val="002060"/>
                </a:solidFill>
                <a:latin typeface="DejaVu Serif"/>
                <a:cs typeface="DejaVu Serif"/>
              </a:rPr>
              <a:t>controller</a:t>
            </a:r>
            <a:r>
              <a:rPr lang="en-US" sz="2400" spc="10" dirty="0">
                <a:solidFill>
                  <a:srgbClr val="002060"/>
                </a:solidFill>
                <a:latin typeface="DejaVu Serif"/>
                <a:cs typeface="DejaVu Serif"/>
              </a:rPr>
              <a:t> </a:t>
            </a:r>
            <a:r>
              <a:rPr lang="en-US" sz="2400" spc="-114" dirty="0">
                <a:solidFill>
                  <a:srgbClr val="002060"/>
                </a:solidFill>
                <a:latin typeface="DejaVu Serif"/>
                <a:cs typeface="DejaVu Serif"/>
              </a:rPr>
              <a:t>for</a:t>
            </a:r>
            <a:r>
              <a:rPr lang="en-US" sz="2400" spc="5" dirty="0">
                <a:solidFill>
                  <a:srgbClr val="002060"/>
                </a:solidFill>
                <a:latin typeface="DejaVu Serif"/>
                <a:cs typeface="DejaVu Serif"/>
              </a:rPr>
              <a:t> </a:t>
            </a:r>
            <a:r>
              <a:rPr lang="en-US" sz="2400" spc="-120" dirty="0">
                <a:solidFill>
                  <a:srgbClr val="002060"/>
                </a:solidFill>
                <a:latin typeface="DejaVu Serif"/>
                <a:cs typeface="DejaVu Serif"/>
              </a:rPr>
              <a:t>the</a:t>
            </a:r>
            <a:r>
              <a:rPr lang="en-US" sz="2400" spc="5" dirty="0">
                <a:solidFill>
                  <a:srgbClr val="002060"/>
                </a:solidFill>
                <a:latin typeface="DejaVu Serif"/>
                <a:cs typeface="DejaVu Serif"/>
              </a:rPr>
              <a:t> </a:t>
            </a:r>
            <a:r>
              <a:rPr lang="en-US" sz="2400" spc="-120" dirty="0">
                <a:solidFill>
                  <a:srgbClr val="002060"/>
                </a:solidFill>
                <a:latin typeface="DejaVu Serif"/>
                <a:cs typeface="DejaVu Serif"/>
              </a:rPr>
              <a:t>following</a:t>
            </a:r>
            <a:r>
              <a:rPr lang="en-US" sz="2400" spc="5" dirty="0">
                <a:solidFill>
                  <a:srgbClr val="002060"/>
                </a:solidFill>
                <a:latin typeface="DejaVu Serif"/>
                <a:cs typeface="DejaVu Serif"/>
              </a:rPr>
              <a:t> </a:t>
            </a:r>
            <a:r>
              <a:rPr lang="en-US" sz="2400" spc="-105" dirty="0">
                <a:solidFill>
                  <a:srgbClr val="002060"/>
                </a:solidFill>
                <a:latin typeface="DejaVu Serif"/>
                <a:cs typeface="DejaVu Serif"/>
              </a:rPr>
              <a:t>applications:</a:t>
            </a:r>
            <a:endParaRPr lang="en-US" sz="2400" dirty="0">
              <a:solidFill>
                <a:srgbClr val="002060"/>
              </a:solidFill>
              <a:latin typeface="DejaVu Serif"/>
              <a:cs typeface="DejaVu Serif"/>
            </a:endParaRPr>
          </a:p>
          <a:p>
            <a:pPr marL="384175" lvl="2" indent="-151130">
              <a:lnSpc>
                <a:spcPct val="100000"/>
              </a:lnSpc>
              <a:spcBef>
                <a:spcPts val="969"/>
              </a:spcBef>
              <a:buFont typeface="URW Bookman L"/>
              <a:buChar char="•"/>
              <a:tabLst>
                <a:tab pos="384810" algn="l"/>
              </a:tabLst>
            </a:pPr>
            <a:r>
              <a:rPr lang="en-US" sz="2400" spc="-165" dirty="0">
                <a:solidFill>
                  <a:srgbClr val="002060"/>
                </a:solidFill>
                <a:latin typeface="DejaVu Serif"/>
                <a:cs typeface="DejaVu Serif"/>
              </a:rPr>
              <a:t>Face  </a:t>
            </a:r>
            <a:r>
              <a:rPr lang="en-US" sz="2400" spc="-114" dirty="0">
                <a:solidFill>
                  <a:srgbClr val="002060"/>
                </a:solidFill>
                <a:latin typeface="DejaVu Serif"/>
                <a:cs typeface="DejaVu Serif"/>
              </a:rPr>
              <a:t>Recognition  </a:t>
            </a:r>
            <a:r>
              <a:rPr lang="en-US" sz="2400" spc="-95" dirty="0">
                <a:solidFill>
                  <a:srgbClr val="002060"/>
                </a:solidFill>
                <a:latin typeface="DejaVu Serif"/>
                <a:cs typeface="DejaVu Serif"/>
              </a:rPr>
              <a:t>in </a:t>
            </a:r>
            <a:r>
              <a:rPr lang="en-US" sz="2400" spc="-130" dirty="0">
                <a:solidFill>
                  <a:srgbClr val="002060"/>
                </a:solidFill>
                <a:latin typeface="DejaVu Serif"/>
                <a:cs typeface="DejaVu Serif"/>
              </a:rPr>
              <a:t>an  </a:t>
            </a:r>
            <a:r>
              <a:rPr lang="en-US" sz="2400" spc="-125" dirty="0">
                <a:solidFill>
                  <a:srgbClr val="002060"/>
                </a:solidFill>
                <a:latin typeface="DejaVu Serif"/>
                <a:cs typeface="DejaVu Serif"/>
              </a:rPr>
              <a:t>office:</a:t>
            </a:r>
            <a:r>
              <a:rPr lang="en-US" sz="2400" spc="-90" dirty="0">
                <a:solidFill>
                  <a:srgbClr val="002060"/>
                </a:solidFill>
                <a:latin typeface="DejaVu Serif"/>
                <a:cs typeface="DejaVu Serif"/>
              </a:rPr>
              <a:t> </a:t>
            </a:r>
            <a:r>
              <a:rPr lang="en-US" sz="2400" b="1" spc="-10" dirty="0">
                <a:solidFill>
                  <a:srgbClr val="002060"/>
                </a:solidFill>
                <a:latin typeface="DejaVu Serif"/>
                <a:cs typeface="DejaVu Serif"/>
              </a:rPr>
              <a:t>PC</a:t>
            </a:r>
            <a:r>
              <a:rPr lang="en-US" sz="2400" spc="-10" dirty="0">
                <a:solidFill>
                  <a:srgbClr val="002060"/>
                </a:solidFill>
                <a:latin typeface="DejaVu Serif"/>
                <a:cs typeface="DejaVu Serif"/>
              </a:rPr>
              <a:t>.</a:t>
            </a:r>
            <a:endParaRPr lang="en-US" sz="2400" dirty="0">
              <a:solidFill>
                <a:srgbClr val="002060"/>
              </a:solidFill>
              <a:latin typeface="DejaVu Serif"/>
              <a:cs typeface="DejaVu Serif"/>
            </a:endParaRPr>
          </a:p>
          <a:p>
            <a:pPr marL="384175" marR="5080" lvl="2" indent="-150495" algn="just">
              <a:lnSpc>
                <a:spcPct val="124500"/>
              </a:lnSpc>
              <a:spcBef>
                <a:spcPts val="994"/>
              </a:spcBef>
              <a:buFont typeface="URW Bookman L"/>
              <a:buChar char="•"/>
              <a:tabLst>
                <a:tab pos="384810" algn="l"/>
              </a:tabLst>
            </a:pPr>
            <a:r>
              <a:rPr lang="en-US" sz="2400" spc="10" dirty="0">
                <a:solidFill>
                  <a:srgbClr val="002060"/>
                </a:solidFill>
                <a:latin typeface="DejaVu Serif"/>
                <a:cs typeface="DejaVu Serif"/>
              </a:rPr>
              <a:t>A </a:t>
            </a:r>
            <a:r>
              <a:rPr lang="en-US" sz="2400" spc="-145" dirty="0">
                <a:solidFill>
                  <a:srgbClr val="002060"/>
                </a:solidFill>
                <a:latin typeface="DejaVu Serif"/>
                <a:cs typeface="DejaVu Serif"/>
              </a:rPr>
              <a:t>washing </a:t>
            </a:r>
            <a:r>
              <a:rPr lang="en-US" sz="2400" spc="-140" dirty="0">
                <a:solidFill>
                  <a:srgbClr val="002060"/>
                </a:solidFill>
                <a:latin typeface="DejaVu Serif"/>
                <a:cs typeface="DejaVu Serif"/>
              </a:rPr>
              <a:t>machine </a:t>
            </a:r>
            <a:r>
              <a:rPr lang="en-US" sz="2400" spc="-114" dirty="0">
                <a:solidFill>
                  <a:srgbClr val="002060"/>
                </a:solidFill>
                <a:latin typeface="DejaVu Serif"/>
                <a:cs typeface="DejaVu Serif"/>
              </a:rPr>
              <a:t>of </a:t>
            </a:r>
            <a:r>
              <a:rPr lang="en-US" sz="2400" spc="-140" dirty="0">
                <a:solidFill>
                  <a:srgbClr val="002060"/>
                </a:solidFill>
                <a:latin typeface="DejaVu Serif"/>
                <a:cs typeface="DejaVu Serif"/>
              </a:rPr>
              <a:t>which </a:t>
            </a:r>
            <a:r>
              <a:rPr lang="en-US" sz="2400" spc="-204" dirty="0">
                <a:solidFill>
                  <a:srgbClr val="002060"/>
                </a:solidFill>
                <a:latin typeface="DejaVu Serif"/>
                <a:cs typeface="DejaVu Serif"/>
              </a:rPr>
              <a:t>we </a:t>
            </a:r>
            <a:r>
              <a:rPr lang="en-US" sz="2400" spc="-135" dirty="0">
                <a:solidFill>
                  <a:srgbClr val="002060"/>
                </a:solidFill>
                <a:latin typeface="DejaVu Serif"/>
                <a:cs typeface="DejaVu Serif"/>
              </a:rPr>
              <a:t>want </a:t>
            </a:r>
            <a:r>
              <a:rPr lang="en-US" sz="2400" spc="-85" dirty="0">
                <a:solidFill>
                  <a:srgbClr val="002060"/>
                </a:solidFill>
                <a:latin typeface="DejaVu Serif"/>
                <a:cs typeface="DejaVu Serif"/>
              </a:rPr>
              <a:t>to </a:t>
            </a:r>
            <a:r>
              <a:rPr lang="en-US" sz="2400" spc="-130" dirty="0">
                <a:solidFill>
                  <a:srgbClr val="002060"/>
                </a:solidFill>
                <a:latin typeface="DejaVu Serif"/>
                <a:cs typeface="DejaVu Serif"/>
              </a:rPr>
              <a:t>manufacture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number </a:t>
            </a:r>
            <a:r>
              <a:rPr lang="en-US" sz="2400" spc="-125" dirty="0">
                <a:solidFill>
                  <a:srgbClr val="002060"/>
                </a:solidFill>
                <a:latin typeface="DejaVu Serif"/>
                <a:cs typeface="DejaVu Serif"/>
              </a:rPr>
              <a:t>and </a:t>
            </a:r>
            <a:r>
              <a:rPr lang="en-US" sz="2400" spc="-150" dirty="0">
                <a:solidFill>
                  <a:srgbClr val="002060"/>
                </a:solidFill>
                <a:latin typeface="DejaVu Serif"/>
                <a:cs typeface="DejaVu Serif"/>
              </a:rPr>
              <a:t>space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restricted: </a:t>
            </a:r>
            <a:r>
              <a:rPr lang="en-US" sz="2400" b="1" spc="80" dirty="0">
                <a:solidFill>
                  <a:srgbClr val="002060"/>
                </a:solidFill>
                <a:latin typeface="DejaVu Serif"/>
                <a:cs typeface="DejaVu Serif"/>
              </a:rPr>
              <a:t>A</a:t>
            </a:r>
            <a:r>
              <a:rPr lang="en-US" sz="2400" b="1" spc="10" dirty="0">
                <a:solidFill>
                  <a:srgbClr val="002060"/>
                </a:solidFill>
                <a:latin typeface="DejaVu Serif"/>
                <a:cs typeface="DejaVu Serif"/>
              </a:rPr>
              <a:t> </a:t>
            </a:r>
            <a:r>
              <a:rPr lang="en-US" sz="2400" b="1" spc="-100" dirty="0">
                <a:solidFill>
                  <a:srgbClr val="002060"/>
                </a:solidFill>
                <a:latin typeface="DejaVu Serif"/>
                <a:cs typeface="DejaVu Serif"/>
              </a:rPr>
              <a:t>Microcontroller.</a:t>
            </a:r>
            <a:endParaRPr lang="en-US" sz="2400" dirty="0">
              <a:solidFill>
                <a:srgbClr val="002060"/>
              </a:solidFill>
              <a:latin typeface="DejaVu Serif"/>
              <a:cs typeface="DejaVu Serif"/>
            </a:endParaRPr>
          </a:p>
          <a:p>
            <a:pPr marL="384175" marR="5715" lvl="2" indent="-150495" algn="just">
              <a:lnSpc>
                <a:spcPct val="124500"/>
              </a:lnSpc>
              <a:spcBef>
                <a:spcPts val="994"/>
              </a:spcBef>
              <a:buFont typeface="URW Bookman L"/>
              <a:buChar char="•"/>
              <a:tabLst>
                <a:tab pos="384810" algn="l"/>
              </a:tabLst>
            </a:pPr>
            <a:r>
              <a:rPr lang="en-US" sz="2400" spc="-60" dirty="0">
                <a:solidFill>
                  <a:srgbClr val="002060"/>
                </a:solidFill>
                <a:latin typeface="DejaVu Serif"/>
                <a:cs typeface="DejaVu Serif"/>
              </a:rPr>
              <a:t>Air </a:t>
            </a:r>
            <a:r>
              <a:rPr lang="en-US" sz="2400" spc="-114" dirty="0">
                <a:solidFill>
                  <a:srgbClr val="002060"/>
                </a:solidFill>
                <a:latin typeface="DejaVu Serif"/>
                <a:cs typeface="DejaVu Serif"/>
              </a:rPr>
              <a:t>conditioner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numbers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be </a:t>
            </a:r>
            <a:r>
              <a:rPr lang="en-US" sz="2400" spc="-125" dirty="0">
                <a:solidFill>
                  <a:srgbClr val="002060"/>
                </a:solidFill>
                <a:latin typeface="DejaVu Serif"/>
                <a:cs typeface="DejaVu Serif"/>
              </a:rPr>
              <a:t>manufactured, </a:t>
            </a:r>
            <a:r>
              <a:rPr lang="en-US" sz="2400" spc="-150" dirty="0">
                <a:solidFill>
                  <a:srgbClr val="002060"/>
                </a:solidFill>
                <a:latin typeface="DejaVu Serif"/>
                <a:cs typeface="DejaVu Serif"/>
              </a:rPr>
              <a:t>space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restricted: </a:t>
            </a:r>
            <a:r>
              <a:rPr lang="en-US" sz="2400" b="1" spc="80" dirty="0">
                <a:solidFill>
                  <a:srgbClr val="002060"/>
                </a:solidFill>
                <a:latin typeface="DejaVu Serif"/>
                <a:cs typeface="DejaVu Serif"/>
              </a:rPr>
              <a:t>A </a:t>
            </a:r>
            <a:r>
              <a:rPr lang="en-US" sz="2400" b="1" spc="-100" dirty="0">
                <a:solidFill>
                  <a:srgbClr val="002060"/>
                </a:solidFill>
                <a:latin typeface="DejaVu Serif"/>
                <a:cs typeface="DejaVu Serif"/>
              </a:rPr>
              <a:t>Microcon</a:t>
            </a:r>
            <a:r>
              <a:rPr lang="en-US" sz="2400" b="1" spc="-90" dirty="0">
                <a:solidFill>
                  <a:srgbClr val="002060"/>
                </a:solidFill>
                <a:latin typeface="DejaVu Serif"/>
                <a:cs typeface="DejaVu Serif"/>
              </a:rPr>
              <a:t>troller</a:t>
            </a:r>
            <a:r>
              <a:rPr lang="en-US" sz="2400" spc="-90" dirty="0">
                <a:solidFill>
                  <a:srgbClr val="002060"/>
                </a:solidFill>
                <a:latin typeface="DejaVu Serif"/>
                <a:cs typeface="DejaVu Serif"/>
              </a:rPr>
              <a:t>.</a:t>
            </a:r>
            <a:endParaRPr lang="en-US" sz="2400" dirty="0">
              <a:solidFill>
                <a:srgbClr val="002060"/>
              </a:solidFill>
              <a:latin typeface="DejaVu Serif"/>
              <a:cs typeface="DejaVu Serif"/>
            </a:endParaRPr>
          </a:p>
          <a:p>
            <a:pPr marL="384175" marR="5080" lvl="2" indent="-150495" algn="just">
              <a:lnSpc>
                <a:spcPct val="124500"/>
              </a:lnSpc>
              <a:spcBef>
                <a:spcPts val="1000"/>
              </a:spcBef>
              <a:buFont typeface="URW Bookman L"/>
              <a:buChar char="•"/>
              <a:tabLst>
                <a:tab pos="384810" algn="l"/>
              </a:tabLst>
            </a:pPr>
            <a:r>
              <a:rPr lang="en-US" sz="2400" spc="-120" dirty="0">
                <a:solidFill>
                  <a:srgbClr val="002060"/>
                </a:solidFill>
                <a:latin typeface="DejaVu Serif"/>
                <a:cs typeface="DejaVu Serif"/>
              </a:rPr>
              <a:t>Water </a:t>
            </a:r>
            <a:r>
              <a:rPr lang="en-US" sz="2400" spc="-130" dirty="0">
                <a:solidFill>
                  <a:srgbClr val="002060"/>
                </a:solidFill>
                <a:latin typeface="DejaVu Serif"/>
                <a:cs typeface="DejaVu Serif"/>
              </a:rPr>
              <a:t>pumping system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a </a:t>
            </a:r>
            <a:r>
              <a:rPr lang="en-US" sz="2400" spc="-105" dirty="0">
                <a:solidFill>
                  <a:srgbClr val="002060"/>
                </a:solidFill>
                <a:latin typeface="DejaVu Serif"/>
                <a:cs typeface="DejaVu Serif"/>
              </a:rPr>
              <a:t>local </a:t>
            </a:r>
            <a:r>
              <a:rPr lang="en-US" sz="2400" spc="-140" dirty="0">
                <a:solidFill>
                  <a:srgbClr val="002060"/>
                </a:solidFill>
                <a:latin typeface="DejaVu Serif"/>
                <a:cs typeface="DejaVu Serif"/>
              </a:rPr>
              <a:t>water </a:t>
            </a:r>
            <a:r>
              <a:rPr lang="en-US" sz="2400" spc="-105" dirty="0">
                <a:solidFill>
                  <a:srgbClr val="002060"/>
                </a:solidFill>
                <a:latin typeface="DejaVu Serif"/>
                <a:cs typeface="DejaVu Serif"/>
              </a:rPr>
              <a:t>substation: </a:t>
            </a:r>
            <a:r>
              <a:rPr lang="en-US" sz="2400" b="1" spc="-5" dirty="0">
                <a:solidFill>
                  <a:srgbClr val="002060"/>
                </a:solidFill>
                <a:latin typeface="DejaVu Serif"/>
                <a:cs typeface="DejaVu Serif"/>
              </a:rPr>
              <a:t>PLC </a:t>
            </a:r>
            <a:r>
              <a:rPr lang="en-US" sz="2400" b="1" spc="-135" dirty="0">
                <a:solidFill>
                  <a:srgbClr val="002060"/>
                </a:solidFill>
                <a:latin typeface="DejaVu Serif"/>
                <a:cs typeface="DejaVu Serif"/>
              </a:rPr>
              <a:t>assuming </a:t>
            </a:r>
            <a:r>
              <a:rPr lang="en-US" sz="2400" b="1" spc="-80" dirty="0">
                <a:solidFill>
                  <a:srgbClr val="002060"/>
                </a:solidFill>
                <a:latin typeface="DejaVu Serif"/>
                <a:cs typeface="DejaVu Serif"/>
              </a:rPr>
              <a:t>that </a:t>
            </a:r>
            <a:r>
              <a:rPr lang="en-US" sz="2400" b="1" spc="-105" dirty="0">
                <a:solidFill>
                  <a:srgbClr val="002060"/>
                </a:solidFill>
                <a:latin typeface="DejaVu Serif"/>
                <a:cs typeface="DejaVu Serif"/>
              </a:rPr>
              <a:t>the </a:t>
            </a:r>
            <a:r>
              <a:rPr lang="en-US" sz="2400" b="1" spc="-125" dirty="0">
                <a:solidFill>
                  <a:srgbClr val="002060"/>
                </a:solidFill>
                <a:latin typeface="DejaVu Serif"/>
                <a:cs typeface="DejaVu Serif"/>
              </a:rPr>
              <a:t>num</a:t>
            </a:r>
            <a:r>
              <a:rPr lang="en-US" sz="2400" b="1" spc="-100" dirty="0">
                <a:solidFill>
                  <a:srgbClr val="002060"/>
                </a:solidFill>
                <a:latin typeface="DejaVu Serif"/>
                <a:cs typeface="DejaVu Serif"/>
              </a:rPr>
              <a:t>ber </a:t>
            </a:r>
            <a:r>
              <a:rPr lang="en-US" sz="2400" b="1" spc="-120" dirty="0">
                <a:solidFill>
                  <a:srgbClr val="002060"/>
                </a:solidFill>
                <a:latin typeface="DejaVu Serif"/>
                <a:cs typeface="DejaVu Serif"/>
              </a:rPr>
              <a:t>of </a:t>
            </a:r>
            <a:r>
              <a:rPr lang="en-US" sz="2400" b="1" spc="-110" dirty="0">
                <a:solidFill>
                  <a:srgbClr val="002060"/>
                </a:solidFill>
                <a:latin typeface="DejaVu Serif"/>
                <a:cs typeface="DejaVu Serif"/>
              </a:rPr>
              <a:t>systems </a:t>
            </a:r>
            <a:r>
              <a:rPr lang="en-US" sz="2400" b="1" spc="-85" dirty="0">
                <a:solidFill>
                  <a:srgbClr val="002060"/>
                </a:solidFill>
                <a:latin typeface="DejaVu Serif"/>
                <a:cs typeface="DejaVu Serif"/>
              </a:rPr>
              <a:t>to </a:t>
            </a:r>
            <a:r>
              <a:rPr lang="en-US" sz="2400" b="1" spc="-105" dirty="0">
                <a:solidFill>
                  <a:srgbClr val="002060"/>
                </a:solidFill>
                <a:latin typeface="DejaVu Serif"/>
                <a:cs typeface="DejaVu Serif"/>
              </a:rPr>
              <a:t>be </a:t>
            </a:r>
            <a:r>
              <a:rPr lang="en-US" sz="2400" b="1" spc="-120" dirty="0">
                <a:solidFill>
                  <a:srgbClr val="002060"/>
                </a:solidFill>
                <a:latin typeface="DejaVu Serif"/>
                <a:cs typeface="DejaVu Serif"/>
              </a:rPr>
              <a:t>manufactured </a:t>
            </a:r>
            <a:r>
              <a:rPr lang="en-US" sz="2400" b="1" spc="-114" dirty="0">
                <a:solidFill>
                  <a:srgbClr val="002060"/>
                </a:solidFill>
                <a:latin typeface="DejaVu Serif"/>
                <a:cs typeface="DejaVu Serif"/>
              </a:rPr>
              <a:t>is </a:t>
            </a:r>
            <a:r>
              <a:rPr lang="en-US" sz="2400" b="1" spc="-110" dirty="0">
                <a:solidFill>
                  <a:srgbClr val="002060"/>
                </a:solidFill>
                <a:latin typeface="DejaVu Serif"/>
                <a:cs typeface="DejaVu Serif"/>
              </a:rPr>
              <a:t>small; there </a:t>
            </a:r>
            <a:r>
              <a:rPr lang="en-US" sz="2400" b="1" spc="-114" dirty="0">
                <a:solidFill>
                  <a:srgbClr val="002060"/>
                </a:solidFill>
                <a:latin typeface="DejaVu Serif"/>
                <a:cs typeface="DejaVu Serif"/>
              </a:rPr>
              <a:t>is </a:t>
            </a:r>
            <a:r>
              <a:rPr lang="en-US" sz="2400" b="1" spc="-130" dirty="0">
                <a:solidFill>
                  <a:srgbClr val="002060"/>
                </a:solidFill>
                <a:latin typeface="DejaVu Serif"/>
                <a:cs typeface="DejaVu Serif"/>
              </a:rPr>
              <a:t>no need </a:t>
            </a:r>
            <a:r>
              <a:rPr lang="en-US" sz="2400" b="1" spc="-110" dirty="0">
                <a:solidFill>
                  <a:srgbClr val="002060"/>
                </a:solidFill>
                <a:latin typeface="DejaVu Serif"/>
                <a:cs typeface="DejaVu Serif"/>
              </a:rPr>
              <a:t>for </a:t>
            </a:r>
            <a:r>
              <a:rPr lang="en-US" sz="2400" b="1" spc="-125" dirty="0">
                <a:solidFill>
                  <a:srgbClr val="002060"/>
                </a:solidFill>
                <a:latin typeface="DejaVu Serif"/>
                <a:cs typeface="DejaVu Serif"/>
              </a:rPr>
              <a:t>signal  </a:t>
            </a:r>
            <a:r>
              <a:rPr lang="en-US" sz="2400" b="1" spc="-120" dirty="0">
                <a:solidFill>
                  <a:srgbClr val="002060"/>
                </a:solidFill>
                <a:latin typeface="DejaVu Serif"/>
                <a:cs typeface="DejaVu Serif"/>
              </a:rPr>
              <a:t>processing; </a:t>
            </a:r>
            <a:r>
              <a:rPr lang="en-US" sz="2400" b="1" spc="-114" dirty="0">
                <a:solidFill>
                  <a:srgbClr val="002060"/>
                </a:solidFill>
                <a:latin typeface="DejaVu Serif"/>
                <a:cs typeface="DejaVu Serif"/>
              </a:rPr>
              <a:t>and </a:t>
            </a:r>
            <a:r>
              <a:rPr lang="en-US" sz="2400" b="1" spc="-60" dirty="0">
                <a:solidFill>
                  <a:srgbClr val="002060"/>
                </a:solidFill>
                <a:latin typeface="DejaVu Serif"/>
                <a:cs typeface="DejaVu Serif"/>
              </a:rPr>
              <a:t>it </a:t>
            </a:r>
            <a:r>
              <a:rPr lang="en-US" sz="2400" b="1" spc="-114" dirty="0">
                <a:solidFill>
                  <a:srgbClr val="002060"/>
                </a:solidFill>
                <a:latin typeface="DejaVu Serif"/>
                <a:cs typeface="DejaVu Serif"/>
              </a:rPr>
              <a:t>is </a:t>
            </a:r>
            <a:r>
              <a:rPr lang="en-US" sz="2400" b="1" spc="-85" dirty="0">
                <a:solidFill>
                  <a:srgbClr val="002060"/>
                </a:solidFill>
                <a:latin typeface="DejaVu Serif"/>
                <a:cs typeface="DejaVu Serif"/>
              </a:rPr>
              <a:t>to </a:t>
            </a:r>
            <a:r>
              <a:rPr lang="en-US" sz="2400" b="1" spc="-105" dirty="0">
                <a:solidFill>
                  <a:srgbClr val="002060"/>
                </a:solidFill>
                <a:latin typeface="DejaVu Serif"/>
                <a:cs typeface="DejaVu Serif"/>
              </a:rPr>
              <a:t>be installed in </a:t>
            </a:r>
            <a:r>
              <a:rPr lang="en-US" sz="2400" b="1" spc="-125" dirty="0">
                <a:solidFill>
                  <a:srgbClr val="002060"/>
                </a:solidFill>
                <a:latin typeface="DejaVu Serif"/>
                <a:cs typeface="DejaVu Serif"/>
              </a:rPr>
              <a:t>an </a:t>
            </a:r>
            <a:r>
              <a:rPr lang="en-US" sz="2400" b="1" spc="-100" dirty="0">
                <a:solidFill>
                  <a:srgbClr val="002060"/>
                </a:solidFill>
                <a:latin typeface="DejaVu Serif"/>
                <a:cs typeface="DejaVu Serif"/>
              </a:rPr>
              <a:t>industrial </a:t>
            </a:r>
            <a:r>
              <a:rPr lang="en-US" sz="2400" b="1" spc="-120" dirty="0">
                <a:solidFill>
                  <a:srgbClr val="002060"/>
                </a:solidFill>
                <a:latin typeface="DejaVu Serif"/>
                <a:cs typeface="DejaVu Serif"/>
              </a:rPr>
              <a:t>tough</a:t>
            </a:r>
            <a:r>
              <a:rPr lang="en-US" sz="2400" b="1" spc="-75" dirty="0">
                <a:solidFill>
                  <a:srgbClr val="002060"/>
                </a:solidFill>
                <a:latin typeface="DejaVu Serif"/>
                <a:cs typeface="DejaVu Serif"/>
              </a:rPr>
              <a:t> </a:t>
            </a:r>
            <a:r>
              <a:rPr lang="en-US" sz="2400" b="1" spc="-110" dirty="0">
                <a:solidFill>
                  <a:srgbClr val="002060"/>
                </a:solidFill>
                <a:latin typeface="DejaVu Serif"/>
                <a:cs typeface="DejaVu Serif"/>
              </a:rPr>
              <a:t>environment.</a:t>
            </a:r>
            <a:endParaRPr lang="en-US" sz="2400" dirty="0">
              <a:solidFill>
                <a:srgbClr val="002060"/>
              </a:solidFill>
              <a:latin typeface="DejaVu Serif"/>
              <a:cs typeface="DejaVu Serif"/>
            </a:endParaRPr>
          </a:p>
          <a:p>
            <a:pPr lvl="2">
              <a:lnSpc>
                <a:spcPct val="100000"/>
              </a:lnSpc>
              <a:spcBef>
                <a:spcPts val="55"/>
              </a:spcBef>
              <a:buFont typeface="URW Bookman L"/>
              <a:buChar char="•"/>
            </a:pPr>
            <a:endParaRPr lang="en-US" sz="2400" dirty="0">
              <a:solidFill>
                <a:srgbClr val="002060"/>
              </a:solidFill>
              <a:latin typeface="DejaVu Serif"/>
              <a:cs typeface="DejaVu Serif"/>
            </a:endParaRPr>
          </a:p>
          <a:p>
            <a:pPr marL="384175" lvl="2" indent="-151130">
              <a:lnSpc>
                <a:spcPct val="100000"/>
              </a:lnSpc>
              <a:buFont typeface="URW Bookman L"/>
              <a:buChar char="•"/>
              <a:tabLst>
                <a:tab pos="384810" algn="l"/>
              </a:tabLst>
            </a:pPr>
            <a:r>
              <a:rPr lang="en-US" sz="2400" spc="-110" dirty="0">
                <a:solidFill>
                  <a:srgbClr val="002060"/>
                </a:solidFill>
                <a:latin typeface="DejaVu Serif"/>
                <a:cs typeface="DejaVu Serif"/>
              </a:rPr>
              <a:t>Internal </a:t>
            </a:r>
            <a:r>
              <a:rPr lang="en-US" sz="2400" spc="-125" dirty="0">
                <a:solidFill>
                  <a:srgbClr val="002060"/>
                </a:solidFill>
                <a:latin typeface="DejaVu Serif"/>
                <a:cs typeface="DejaVu Serif"/>
              </a:rPr>
              <a:t>combustion </a:t>
            </a:r>
            <a:r>
              <a:rPr lang="en-US" sz="2400" spc="-150" dirty="0">
                <a:solidFill>
                  <a:srgbClr val="002060"/>
                </a:solidFill>
                <a:latin typeface="DejaVu Serif"/>
                <a:cs typeface="DejaVu Serif"/>
              </a:rPr>
              <a:t>engine </a:t>
            </a:r>
            <a:r>
              <a:rPr lang="en-US" sz="2400" spc="-114" dirty="0">
                <a:solidFill>
                  <a:srgbClr val="002060"/>
                </a:solidFill>
                <a:latin typeface="DejaVu Serif"/>
                <a:cs typeface="DejaVu Serif"/>
              </a:rPr>
              <a:t>controller: </a:t>
            </a:r>
            <a:r>
              <a:rPr lang="en-US" sz="2400" spc="-155" dirty="0">
                <a:solidFill>
                  <a:srgbClr val="002060"/>
                </a:solidFill>
                <a:latin typeface="DejaVu Serif"/>
                <a:cs typeface="DejaVu Serif"/>
              </a:rPr>
              <a:t>Space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restricted </a:t>
            </a:r>
            <a:r>
              <a:rPr lang="en-US" sz="2400" spc="-125" dirty="0">
                <a:solidFill>
                  <a:srgbClr val="002060"/>
                </a:solidFill>
                <a:latin typeface="DejaVu Serif"/>
                <a:cs typeface="DejaVu Serif"/>
              </a:rPr>
              <a:t>and </a:t>
            </a:r>
            <a:r>
              <a:rPr lang="en-US" sz="2400" spc="-100" dirty="0">
                <a:solidFill>
                  <a:srgbClr val="002060"/>
                </a:solidFill>
                <a:latin typeface="DejaVu Serif"/>
                <a:cs typeface="DejaVu Serif"/>
              </a:rPr>
              <a:t>fast </a:t>
            </a:r>
            <a:r>
              <a:rPr lang="en-US" sz="2400" spc="-114" dirty="0">
                <a:solidFill>
                  <a:srgbClr val="002060"/>
                </a:solidFill>
                <a:latin typeface="DejaVu Serif"/>
                <a:cs typeface="DejaVu Serif"/>
              </a:rPr>
              <a:t>operation </a:t>
            </a:r>
            <a:r>
              <a:rPr lang="en-US" sz="2400" spc="-110" dirty="0">
                <a:solidFill>
                  <a:srgbClr val="002060"/>
                </a:solidFill>
                <a:latin typeface="DejaVu Serif"/>
                <a:cs typeface="DejaVu Serif"/>
              </a:rPr>
              <a:t>is</a:t>
            </a:r>
            <a:r>
              <a:rPr lang="en-US" sz="2400" spc="-40" dirty="0">
                <a:solidFill>
                  <a:srgbClr val="002060"/>
                </a:solidFill>
                <a:latin typeface="DejaVu Serif"/>
                <a:cs typeface="DejaVu Serif"/>
              </a:rPr>
              <a:t> </a:t>
            </a:r>
            <a:r>
              <a:rPr lang="en-US" sz="2400" spc="-130" dirty="0">
                <a:solidFill>
                  <a:srgbClr val="002060"/>
                </a:solidFill>
                <a:latin typeface="DejaVu Serif"/>
                <a:cs typeface="DejaVu Serif"/>
              </a:rPr>
              <a:t>required:</a:t>
            </a:r>
            <a:endParaRPr lang="en-US" sz="2400" dirty="0">
              <a:solidFill>
                <a:srgbClr val="002060"/>
              </a:solidFill>
              <a:latin typeface="DejaVu Serif"/>
              <a:cs typeface="DejaVu Serif"/>
            </a:endParaRPr>
          </a:p>
          <a:p>
            <a:pPr marL="384175">
              <a:lnSpc>
                <a:spcPct val="100000"/>
              </a:lnSpc>
              <a:spcBef>
                <a:spcPts val="350"/>
              </a:spcBef>
            </a:pPr>
            <a:r>
              <a:rPr lang="en-US" sz="2400" b="1" spc="-125" dirty="0">
                <a:solidFill>
                  <a:srgbClr val="002060"/>
                </a:solidFill>
                <a:latin typeface="DejaVu Serif"/>
                <a:cs typeface="DejaVu Serif"/>
              </a:rPr>
              <a:t>a</a:t>
            </a:r>
            <a:r>
              <a:rPr lang="en-US" sz="2400" b="1" spc="25" dirty="0">
                <a:solidFill>
                  <a:srgbClr val="002060"/>
                </a:solidFill>
                <a:latin typeface="DejaVu Serif"/>
                <a:cs typeface="DejaVu Serif"/>
              </a:rPr>
              <a:t> </a:t>
            </a:r>
            <a:r>
              <a:rPr lang="en-US" sz="2400" b="1" spc="-100" dirty="0">
                <a:solidFill>
                  <a:srgbClr val="002060"/>
                </a:solidFill>
                <a:latin typeface="DejaVu Serif"/>
                <a:cs typeface="DejaVu Serif"/>
              </a:rPr>
              <a:t>microcontroller/microprocessor.</a:t>
            </a:r>
            <a:endParaRPr lang="en-US" sz="2400" dirty="0">
              <a:solidFill>
                <a:srgbClr val="002060"/>
              </a:solidFill>
              <a:latin typeface="DejaVu Serif"/>
              <a:cs typeface="DejaVu Serif"/>
            </a:endParaRPr>
          </a:p>
        </p:txBody>
      </p:sp>
    </p:spTree>
    <p:extLst>
      <p:ext uri="{BB962C8B-B14F-4D97-AF65-F5344CB8AC3E}">
        <p14:creationId xmlns:p14="http://schemas.microsoft.com/office/powerpoint/2010/main" val="191704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23</a:t>
            </a:fld>
            <a:endParaRPr lang="en-US" dirty="0"/>
          </a:p>
        </p:txBody>
      </p:sp>
      <p:sp>
        <p:nvSpPr>
          <p:cNvPr id="3" name="Rectangle 2"/>
          <p:cNvSpPr/>
          <p:nvPr/>
        </p:nvSpPr>
        <p:spPr>
          <a:xfrm>
            <a:off x="484093" y="885368"/>
            <a:ext cx="10910047" cy="3449662"/>
          </a:xfrm>
          <a:prstGeom prst="rect">
            <a:avLst/>
          </a:prstGeom>
        </p:spPr>
        <p:txBody>
          <a:bodyPr wrap="square">
            <a:spAutoFit/>
          </a:bodyPr>
          <a:lstStyle/>
          <a:p>
            <a:pPr marL="12700" marR="6350" algn="just">
              <a:lnSpc>
                <a:spcPct val="124500"/>
              </a:lnSpc>
            </a:pPr>
            <a:r>
              <a:rPr lang="en-US" sz="2400" spc="-90" dirty="0">
                <a:solidFill>
                  <a:srgbClr val="002060"/>
                </a:solidFill>
                <a:latin typeface="DejaVu Serif"/>
                <a:cs typeface="DejaVu Serif"/>
              </a:rPr>
              <a:t>In </a:t>
            </a:r>
            <a:r>
              <a:rPr lang="en-US" sz="2400" spc="-160" dirty="0">
                <a:solidFill>
                  <a:srgbClr val="002060"/>
                </a:solidFill>
                <a:latin typeface="DejaVu Serif"/>
                <a:cs typeface="DejaVu Serif"/>
              </a:rPr>
              <a:t>each </a:t>
            </a:r>
            <a:r>
              <a:rPr lang="en-US" sz="2400" spc="-114" dirty="0">
                <a:solidFill>
                  <a:srgbClr val="002060"/>
                </a:solidFill>
                <a:latin typeface="DejaVu Serif"/>
                <a:cs typeface="DejaVu Serif"/>
              </a:rPr>
              <a:t>of </a:t>
            </a:r>
            <a:r>
              <a:rPr lang="en-US" sz="2400" spc="-120" dirty="0">
                <a:solidFill>
                  <a:srgbClr val="002060"/>
                </a:solidFill>
                <a:latin typeface="DejaVu Serif"/>
                <a:cs typeface="DejaVu Serif"/>
              </a:rPr>
              <a:t>the following </a:t>
            </a:r>
            <a:r>
              <a:rPr lang="en-US" sz="2400" spc="-125" dirty="0">
                <a:solidFill>
                  <a:srgbClr val="002060"/>
                </a:solidFill>
                <a:latin typeface="DejaVu Serif"/>
                <a:cs typeface="DejaVu Serif"/>
              </a:rPr>
              <a:t>problems, </a:t>
            </a:r>
            <a:r>
              <a:rPr lang="en-US" sz="2400" spc="-110" dirty="0">
                <a:solidFill>
                  <a:srgbClr val="002060"/>
                </a:solidFill>
                <a:latin typeface="DejaVu Serif"/>
                <a:cs typeface="DejaVu Serif"/>
              </a:rPr>
              <a:t>explain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type </a:t>
            </a:r>
            <a:r>
              <a:rPr lang="en-US" sz="2400" spc="-114" dirty="0">
                <a:solidFill>
                  <a:srgbClr val="002060"/>
                </a:solidFill>
                <a:latin typeface="DejaVu Serif"/>
                <a:cs typeface="DejaVu Serif"/>
              </a:rPr>
              <a:t>of physical </a:t>
            </a:r>
            <a:r>
              <a:rPr lang="en-US" sz="2400" spc="-120" dirty="0">
                <a:solidFill>
                  <a:srgbClr val="002060"/>
                </a:solidFill>
                <a:latin typeface="DejaVu Serif"/>
                <a:cs typeface="DejaVu Serif"/>
              </a:rPr>
              <a:t>controller you </a:t>
            </a:r>
            <a:r>
              <a:rPr lang="en-US" sz="2400" spc="-135" dirty="0">
                <a:solidFill>
                  <a:srgbClr val="002060"/>
                </a:solidFill>
                <a:latin typeface="DejaVu Serif"/>
                <a:cs typeface="DejaVu Serif"/>
              </a:rPr>
              <a:t>would use,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most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control algorithm </a:t>
            </a:r>
            <a:r>
              <a:rPr lang="en-US" sz="2400" spc="-125" dirty="0">
                <a:solidFill>
                  <a:srgbClr val="002060"/>
                </a:solidFill>
                <a:latin typeface="DejaVu Serif"/>
                <a:cs typeface="DejaVu Serif"/>
              </a:rPr>
              <a:t>and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most </a:t>
            </a:r>
            <a:r>
              <a:rPr lang="en-US" sz="2400" spc="-110" dirty="0">
                <a:solidFill>
                  <a:srgbClr val="002060"/>
                </a:solidFill>
                <a:latin typeface="DejaVu Serif"/>
                <a:cs typeface="DejaVu Serif"/>
              </a:rPr>
              <a:t>suitable </a:t>
            </a:r>
            <a:r>
              <a:rPr lang="en-US" sz="2400" spc="-105" dirty="0">
                <a:solidFill>
                  <a:srgbClr val="002060"/>
                </a:solidFill>
                <a:latin typeface="DejaVu Serif"/>
                <a:cs typeface="DejaVu Serif"/>
              </a:rPr>
              <a:t>type </a:t>
            </a:r>
            <a:r>
              <a:rPr lang="en-US" sz="2400" spc="-114" dirty="0">
                <a:solidFill>
                  <a:srgbClr val="002060"/>
                </a:solidFill>
                <a:latin typeface="DejaVu Serif"/>
                <a:cs typeface="DejaVu Serif"/>
              </a:rPr>
              <a:t>of </a:t>
            </a:r>
            <a:r>
              <a:rPr lang="en-US" sz="2400" spc="-105" dirty="0">
                <a:solidFill>
                  <a:srgbClr val="002060"/>
                </a:solidFill>
                <a:latin typeface="DejaVu Serif"/>
                <a:cs typeface="DejaVu Serif"/>
              </a:rPr>
              <a:t>actuator. </a:t>
            </a:r>
            <a:r>
              <a:rPr lang="en-US" sz="2400" spc="-95" dirty="0">
                <a:solidFill>
                  <a:srgbClr val="002060"/>
                </a:solidFill>
                <a:latin typeface="DejaVu Serif"/>
                <a:cs typeface="DejaVu Serif"/>
              </a:rPr>
              <a:t>Explain </a:t>
            </a:r>
            <a:r>
              <a:rPr lang="en-US" sz="2400" spc="-120" dirty="0">
                <a:solidFill>
                  <a:srgbClr val="002060"/>
                </a:solidFill>
                <a:latin typeface="DejaVu Serif"/>
                <a:cs typeface="DejaVu Serif"/>
              </a:rPr>
              <a:t>your  </a:t>
            </a:r>
            <a:r>
              <a:rPr lang="en-US" sz="2400" spc="-140" dirty="0">
                <a:solidFill>
                  <a:srgbClr val="002060"/>
                </a:solidFill>
                <a:latin typeface="DejaVu Serif"/>
                <a:cs typeface="DejaVu Serif"/>
              </a:rPr>
              <a:t>choices:</a:t>
            </a:r>
            <a:endParaRPr lang="en-US" sz="2400" dirty="0">
              <a:solidFill>
                <a:srgbClr val="002060"/>
              </a:solidFill>
              <a:latin typeface="DejaVu Serif"/>
              <a:cs typeface="DejaVu Serif"/>
            </a:endParaRPr>
          </a:p>
          <a:p>
            <a:pPr>
              <a:lnSpc>
                <a:spcPct val="100000"/>
              </a:lnSpc>
              <a:spcBef>
                <a:spcPts val="30"/>
              </a:spcBef>
            </a:pPr>
            <a:endParaRPr lang="en-US" sz="2400" dirty="0">
              <a:solidFill>
                <a:srgbClr val="002060"/>
              </a:solidFill>
              <a:latin typeface="DejaVu Serif"/>
              <a:cs typeface="DejaVu Serif"/>
            </a:endParaRPr>
          </a:p>
          <a:p>
            <a:pPr marL="194310">
              <a:lnSpc>
                <a:spcPct val="100000"/>
              </a:lnSpc>
            </a:pPr>
            <a:r>
              <a:rPr lang="en-US" sz="2400" spc="-120" dirty="0">
                <a:solidFill>
                  <a:srgbClr val="002060"/>
                </a:solidFill>
                <a:latin typeface="DejaVu Serif"/>
                <a:cs typeface="DejaVu Serif"/>
              </a:rPr>
              <a:t>1. </a:t>
            </a:r>
            <a:r>
              <a:rPr lang="en-US" sz="2400" b="1" spc="80" dirty="0">
                <a:solidFill>
                  <a:srgbClr val="002060"/>
                </a:solidFill>
                <a:latin typeface="DejaVu Serif"/>
                <a:cs typeface="DejaVu Serif"/>
              </a:rPr>
              <a:t>A </a:t>
            </a:r>
            <a:r>
              <a:rPr lang="en-US" sz="2400" b="1" spc="-105" dirty="0">
                <a:solidFill>
                  <a:srgbClr val="002060"/>
                </a:solidFill>
                <a:latin typeface="DejaVu Serif"/>
                <a:cs typeface="DejaVu Serif"/>
              </a:rPr>
              <a:t>voice </a:t>
            </a:r>
            <a:r>
              <a:rPr lang="en-US" sz="2400" b="1" spc="-114" dirty="0">
                <a:solidFill>
                  <a:srgbClr val="002060"/>
                </a:solidFill>
                <a:latin typeface="DejaVu Serif"/>
                <a:cs typeface="DejaVu Serif"/>
              </a:rPr>
              <a:t>recognition </a:t>
            </a:r>
            <a:r>
              <a:rPr lang="en-US" sz="2400" b="1" spc="-105" dirty="0">
                <a:solidFill>
                  <a:srgbClr val="002060"/>
                </a:solidFill>
                <a:latin typeface="DejaVu Serif"/>
                <a:cs typeface="DejaVu Serif"/>
              </a:rPr>
              <a:t>system </a:t>
            </a:r>
            <a:r>
              <a:rPr lang="en-US" sz="2400" b="1" spc="-80" dirty="0">
                <a:solidFill>
                  <a:srgbClr val="002060"/>
                </a:solidFill>
                <a:latin typeface="DejaVu Serif"/>
                <a:cs typeface="DejaVu Serif"/>
              </a:rPr>
              <a:t>that </a:t>
            </a:r>
            <a:r>
              <a:rPr lang="en-US" sz="2400" b="1" spc="-125" dirty="0">
                <a:solidFill>
                  <a:srgbClr val="002060"/>
                </a:solidFill>
                <a:latin typeface="DejaVu Serif"/>
                <a:cs typeface="DejaVu Serif"/>
              </a:rPr>
              <a:t>opens a </a:t>
            </a:r>
            <a:r>
              <a:rPr lang="en-US" sz="2400" b="1" spc="-100" dirty="0">
                <a:solidFill>
                  <a:srgbClr val="002060"/>
                </a:solidFill>
                <a:latin typeface="DejaVu Serif"/>
                <a:cs typeface="DejaVu Serif"/>
              </a:rPr>
              <a:t>door</a:t>
            </a:r>
            <a:r>
              <a:rPr lang="en-US" sz="2400" b="1" spc="-40" dirty="0">
                <a:solidFill>
                  <a:srgbClr val="002060"/>
                </a:solidFill>
                <a:latin typeface="DejaVu Serif"/>
                <a:cs typeface="DejaVu Serif"/>
              </a:rPr>
              <a:t> </a:t>
            </a:r>
            <a:r>
              <a:rPr lang="en-US" sz="2400" b="1" spc="-105" dirty="0">
                <a:solidFill>
                  <a:srgbClr val="002060"/>
                </a:solidFill>
                <a:latin typeface="DejaVu Serif"/>
                <a:cs typeface="DejaVu Serif"/>
              </a:rPr>
              <a:t>lock.</a:t>
            </a:r>
            <a:endParaRPr lang="en-US" sz="2400" dirty="0">
              <a:solidFill>
                <a:srgbClr val="002060"/>
              </a:solidFill>
              <a:latin typeface="DejaVu Serif"/>
              <a:cs typeface="DejaVu Serif"/>
            </a:endParaRPr>
          </a:p>
          <a:p>
            <a:pPr marL="384175">
              <a:lnSpc>
                <a:spcPct val="100000"/>
              </a:lnSpc>
              <a:spcBef>
                <a:spcPts val="355"/>
              </a:spcBef>
            </a:pPr>
            <a:r>
              <a:rPr lang="en-US" sz="2400" spc="-90" dirty="0">
                <a:solidFill>
                  <a:srgbClr val="002060"/>
                </a:solidFill>
                <a:latin typeface="DejaVu Serif"/>
                <a:cs typeface="DejaVu Serif"/>
              </a:rPr>
              <a:t>The </a:t>
            </a:r>
            <a:r>
              <a:rPr lang="en-US" sz="2400" spc="-130" dirty="0">
                <a:solidFill>
                  <a:srgbClr val="002060"/>
                </a:solidFill>
                <a:latin typeface="DejaVu Serif"/>
                <a:cs typeface="DejaVu Serif"/>
              </a:rPr>
              <a:t>voice </a:t>
            </a:r>
            <a:r>
              <a:rPr lang="en-US" sz="2400" spc="-120" dirty="0">
                <a:solidFill>
                  <a:srgbClr val="002060"/>
                </a:solidFill>
                <a:latin typeface="DejaVu Serif"/>
                <a:cs typeface="DejaVu Serif"/>
              </a:rPr>
              <a:t>recognition </a:t>
            </a:r>
            <a:r>
              <a:rPr lang="en-US" sz="2400" spc="-130" dirty="0">
                <a:solidFill>
                  <a:srgbClr val="002060"/>
                </a:solidFill>
                <a:latin typeface="DejaVu Serif"/>
                <a:cs typeface="DejaVu Serif"/>
              </a:rPr>
              <a:t>system </a:t>
            </a:r>
            <a:r>
              <a:rPr lang="en-US" sz="2400" spc="-140" dirty="0">
                <a:solidFill>
                  <a:srgbClr val="002060"/>
                </a:solidFill>
                <a:latin typeface="DejaVu Serif"/>
                <a:cs typeface="DejaVu Serif"/>
              </a:rPr>
              <a:t>requires </a:t>
            </a:r>
            <a:r>
              <a:rPr lang="en-US" sz="2400" spc="-135" dirty="0">
                <a:solidFill>
                  <a:srgbClr val="002060"/>
                </a:solidFill>
                <a:latin typeface="DejaVu Serif"/>
                <a:cs typeface="DejaVu Serif"/>
              </a:rPr>
              <a:t>a </a:t>
            </a:r>
            <a:r>
              <a:rPr lang="en-US" sz="2400" spc="-80" dirty="0">
                <a:solidFill>
                  <a:srgbClr val="002060"/>
                </a:solidFill>
                <a:latin typeface="DejaVu Serif"/>
                <a:cs typeface="DejaVu Serif"/>
              </a:rPr>
              <a:t>lot </a:t>
            </a:r>
            <a:r>
              <a:rPr lang="en-US" sz="2400" spc="-114" dirty="0">
                <a:solidFill>
                  <a:srgbClr val="002060"/>
                </a:solidFill>
                <a:latin typeface="DejaVu Serif"/>
                <a:cs typeface="DejaVu Serif"/>
              </a:rPr>
              <a:t>of </a:t>
            </a:r>
            <a:r>
              <a:rPr lang="en-US" sz="2400" spc="-95" dirty="0">
                <a:solidFill>
                  <a:srgbClr val="002060"/>
                </a:solidFill>
                <a:latin typeface="DejaVu Serif"/>
                <a:cs typeface="DejaVu Serif"/>
              </a:rPr>
              <a:t>digital </a:t>
            </a:r>
            <a:r>
              <a:rPr lang="en-US" sz="2400" spc="-120" dirty="0">
                <a:solidFill>
                  <a:srgbClr val="002060"/>
                </a:solidFill>
                <a:latin typeface="DejaVu Serif"/>
                <a:cs typeface="DejaVu Serif"/>
              </a:rPr>
              <a:t>signal</a:t>
            </a:r>
            <a:r>
              <a:rPr lang="en-US" sz="2400" spc="-150" dirty="0">
                <a:solidFill>
                  <a:srgbClr val="002060"/>
                </a:solidFill>
                <a:latin typeface="DejaVu Serif"/>
                <a:cs typeface="DejaVu Serif"/>
              </a:rPr>
              <a:t> </a:t>
            </a:r>
            <a:r>
              <a:rPr lang="en-US" sz="2400" spc="-130" dirty="0">
                <a:solidFill>
                  <a:srgbClr val="002060"/>
                </a:solidFill>
                <a:latin typeface="DejaVu Serif"/>
                <a:cs typeface="DejaVu Serif"/>
              </a:rPr>
              <a:t>processing.</a:t>
            </a:r>
            <a:endParaRPr lang="en-US" sz="2400" dirty="0">
              <a:solidFill>
                <a:srgbClr val="002060"/>
              </a:solidFill>
              <a:latin typeface="DejaVu Serif"/>
              <a:cs typeface="DejaVu Serif"/>
            </a:endParaRPr>
          </a:p>
          <a:p>
            <a:pPr marL="384175">
              <a:lnSpc>
                <a:spcPct val="100000"/>
              </a:lnSpc>
              <a:spcBef>
                <a:spcPts val="355"/>
              </a:spcBef>
            </a:pPr>
            <a:r>
              <a:rPr lang="en-US" sz="2400" spc="-100" dirty="0">
                <a:solidFill>
                  <a:srgbClr val="002060"/>
                </a:solidFill>
                <a:latin typeface="DejaVu Serif"/>
                <a:cs typeface="DejaVu Serif"/>
              </a:rPr>
              <a:t>Physical </a:t>
            </a:r>
            <a:r>
              <a:rPr lang="en-US" sz="2400" spc="-110" dirty="0">
                <a:solidFill>
                  <a:srgbClr val="002060"/>
                </a:solidFill>
                <a:latin typeface="DejaVu Serif"/>
                <a:cs typeface="DejaVu Serif"/>
              </a:rPr>
              <a:t>Controller: </a:t>
            </a:r>
            <a:r>
              <a:rPr lang="en-US" sz="2400" spc="-45" dirty="0">
                <a:solidFill>
                  <a:srgbClr val="002060"/>
                </a:solidFill>
                <a:latin typeface="DejaVu Serif"/>
                <a:cs typeface="DejaVu Serif"/>
              </a:rPr>
              <a:t>PC </a:t>
            </a:r>
            <a:r>
              <a:rPr lang="en-US" sz="2400" spc="-110" dirty="0">
                <a:solidFill>
                  <a:srgbClr val="002060"/>
                </a:solidFill>
                <a:latin typeface="DejaVu Serif"/>
                <a:cs typeface="DejaVu Serif"/>
              </a:rPr>
              <a:t>(desktop </a:t>
            </a:r>
            <a:r>
              <a:rPr lang="en-US" sz="2400" spc="-130" dirty="0">
                <a:solidFill>
                  <a:srgbClr val="002060"/>
                </a:solidFill>
                <a:latin typeface="DejaVu Serif"/>
                <a:cs typeface="DejaVu Serif"/>
              </a:rPr>
              <a:t>or </a:t>
            </a:r>
            <a:r>
              <a:rPr lang="en-US" sz="2400" spc="-90" dirty="0">
                <a:solidFill>
                  <a:srgbClr val="002060"/>
                </a:solidFill>
                <a:latin typeface="DejaVu Serif"/>
                <a:cs typeface="DejaVu Serif"/>
              </a:rPr>
              <a:t>laptop) </a:t>
            </a:r>
            <a:r>
              <a:rPr lang="en-US" sz="2400" spc="-145" dirty="0">
                <a:solidFill>
                  <a:srgbClr val="002060"/>
                </a:solidFill>
                <a:latin typeface="DejaVu Serif"/>
                <a:cs typeface="DejaVu Serif"/>
              </a:rPr>
              <a:t>as </a:t>
            </a:r>
            <a:r>
              <a:rPr lang="en-US" sz="2400" spc="-45" dirty="0">
                <a:solidFill>
                  <a:srgbClr val="002060"/>
                </a:solidFill>
                <a:latin typeface="DejaVu Serif"/>
                <a:cs typeface="DejaVu Serif"/>
              </a:rPr>
              <a:t>it </a:t>
            </a:r>
            <a:r>
              <a:rPr lang="en-US" sz="2400" spc="-140" dirty="0">
                <a:solidFill>
                  <a:srgbClr val="002060"/>
                </a:solidFill>
                <a:latin typeface="DejaVu Serif"/>
                <a:cs typeface="DejaVu Serif"/>
              </a:rPr>
              <a:t>has </a:t>
            </a:r>
            <a:r>
              <a:rPr lang="en-US" sz="2400" spc="-130" dirty="0">
                <a:solidFill>
                  <a:srgbClr val="002060"/>
                </a:solidFill>
                <a:latin typeface="DejaVu Serif"/>
                <a:cs typeface="DejaVu Serif"/>
              </a:rPr>
              <a:t>good </a:t>
            </a:r>
            <a:r>
              <a:rPr lang="en-US" sz="2400" spc="-140" dirty="0">
                <a:solidFill>
                  <a:srgbClr val="002060"/>
                </a:solidFill>
                <a:latin typeface="DejaVu Serif"/>
                <a:cs typeface="DejaVu Serif"/>
              </a:rPr>
              <a:t>processing </a:t>
            </a:r>
            <a:r>
              <a:rPr lang="en-US" sz="2400" spc="-160" dirty="0">
                <a:solidFill>
                  <a:srgbClr val="002060"/>
                </a:solidFill>
                <a:latin typeface="DejaVu Serif"/>
                <a:cs typeface="DejaVu Serif"/>
              </a:rPr>
              <a:t>power </a:t>
            </a:r>
            <a:r>
              <a:rPr lang="en-US" sz="2400" spc="-114" dirty="0">
                <a:solidFill>
                  <a:srgbClr val="002060"/>
                </a:solidFill>
                <a:latin typeface="DejaVu Serif"/>
                <a:cs typeface="DejaVu Serif"/>
              </a:rPr>
              <a:t>for</a:t>
            </a:r>
            <a:r>
              <a:rPr lang="en-US" sz="2400" spc="-165" dirty="0">
                <a:solidFill>
                  <a:srgbClr val="002060"/>
                </a:solidFill>
                <a:latin typeface="DejaVu Serif"/>
                <a:cs typeface="DejaVu Serif"/>
              </a:rPr>
              <a:t> </a:t>
            </a:r>
            <a:r>
              <a:rPr lang="en-US" sz="2400" spc="-105" dirty="0">
                <a:solidFill>
                  <a:srgbClr val="002060"/>
                </a:solidFill>
                <a:latin typeface="DejaVu Serif"/>
                <a:cs typeface="DejaVu Serif"/>
              </a:rPr>
              <a:t>DSP.</a:t>
            </a:r>
          </a:p>
          <a:p>
            <a:pPr marL="384175">
              <a:lnSpc>
                <a:spcPct val="100000"/>
              </a:lnSpc>
              <a:spcBef>
                <a:spcPts val="475"/>
              </a:spcBef>
            </a:pPr>
            <a:r>
              <a:rPr lang="en-US" sz="2400" spc="-105" dirty="0">
                <a:solidFill>
                  <a:srgbClr val="002060"/>
                </a:solidFill>
                <a:latin typeface="DejaVu Serif"/>
                <a:cs typeface="DejaVu Serif"/>
              </a:rPr>
              <a:t>Control </a:t>
            </a:r>
            <a:r>
              <a:rPr lang="en-US" sz="2400" spc="-95" dirty="0">
                <a:solidFill>
                  <a:srgbClr val="002060"/>
                </a:solidFill>
                <a:latin typeface="DejaVu Serif"/>
                <a:cs typeface="DejaVu Serif"/>
              </a:rPr>
              <a:t>Algorithm: </a:t>
            </a:r>
            <a:r>
              <a:rPr lang="en-US" sz="2400" spc="-130" dirty="0">
                <a:solidFill>
                  <a:srgbClr val="002060"/>
                </a:solidFill>
                <a:latin typeface="DejaVu Serif"/>
                <a:cs typeface="DejaVu Serif"/>
              </a:rPr>
              <a:t>an </a:t>
            </a:r>
            <a:r>
              <a:rPr lang="en-US" sz="2400" spc="-50" dirty="0">
                <a:solidFill>
                  <a:srgbClr val="002060"/>
                </a:solidFill>
                <a:latin typeface="DejaVu Serif"/>
                <a:cs typeface="DejaVu Serif"/>
              </a:rPr>
              <a:t>On/Off</a:t>
            </a:r>
            <a:r>
              <a:rPr lang="en-US" sz="2400" spc="-60" dirty="0">
                <a:solidFill>
                  <a:srgbClr val="002060"/>
                </a:solidFill>
                <a:latin typeface="DejaVu Serif"/>
                <a:cs typeface="DejaVu Serif"/>
              </a:rPr>
              <a:t> </a:t>
            </a:r>
            <a:r>
              <a:rPr lang="en-US" sz="2400" spc="-105" dirty="0">
                <a:solidFill>
                  <a:srgbClr val="002060"/>
                </a:solidFill>
                <a:latin typeface="DejaVu Serif"/>
                <a:cs typeface="DejaVu Serif"/>
              </a:rPr>
              <a:t>Controller.</a:t>
            </a:r>
            <a:endParaRPr lang="en-US" sz="2400" dirty="0">
              <a:solidFill>
                <a:srgbClr val="002060"/>
              </a:solidFill>
              <a:latin typeface="DejaVu Serif"/>
              <a:cs typeface="DejaVu Serif"/>
            </a:endParaRPr>
          </a:p>
          <a:p>
            <a:pPr marL="384175">
              <a:lnSpc>
                <a:spcPct val="100000"/>
              </a:lnSpc>
              <a:spcBef>
                <a:spcPts val="355"/>
              </a:spcBef>
            </a:pPr>
            <a:r>
              <a:rPr lang="en-US" sz="2400" spc="-90" dirty="0">
                <a:solidFill>
                  <a:srgbClr val="002060"/>
                </a:solidFill>
                <a:latin typeface="DejaVu Serif"/>
                <a:cs typeface="DejaVu Serif"/>
              </a:rPr>
              <a:t>Actuator: </a:t>
            </a:r>
            <a:r>
              <a:rPr lang="en-US" sz="2400" spc="10" dirty="0">
                <a:solidFill>
                  <a:srgbClr val="002060"/>
                </a:solidFill>
                <a:latin typeface="DejaVu Serif"/>
                <a:cs typeface="DejaVu Serif"/>
              </a:rPr>
              <a:t>A </a:t>
            </a:r>
            <a:r>
              <a:rPr lang="en-US" sz="2400" spc="-125" dirty="0">
                <a:solidFill>
                  <a:srgbClr val="002060"/>
                </a:solidFill>
                <a:latin typeface="DejaVu Serif"/>
                <a:cs typeface="DejaVu Serif"/>
              </a:rPr>
              <a:t>simple </a:t>
            </a:r>
            <a:r>
              <a:rPr lang="en-US" sz="2400" spc="-130" dirty="0">
                <a:solidFill>
                  <a:srgbClr val="002060"/>
                </a:solidFill>
                <a:latin typeface="DejaVu Serif"/>
                <a:cs typeface="DejaVu Serif"/>
              </a:rPr>
              <a:t>electromagnetic </a:t>
            </a:r>
            <a:r>
              <a:rPr lang="en-US" sz="2400" spc="-120" dirty="0">
                <a:solidFill>
                  <a:srgbClr val="002060"/>
                </a:solidFill>
                <a:latin typeface="DejaVu Serif"/>
                <a:cs typeface="DejaVu Serif"/>
              </a:rPr>
              <a:t>solenoid,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open </a:t>
            </a:r>
            <a:r>
              <a:rPr lang="en-US" sz="2400" spc="-114" dirty="0">
                <a:solidFill>
                  <a:srgbClr val="002060"/>
                </a:solidFill>
                <a:latin typeface="DejaVu Serif"/>
                <a:cs typeface="DejaVu Serif"/>
              </a:rPr>
              <a:t>the</a:t>
            </a:r>
            <a:r>
              <a:rPr lang="en-US" sz="2400" spc="100" dirty="0">
                <a:solidFill>
                  <a:srgbClr val="002060"/>
                </a:solidFill>
                <a:latin typeface="DejaVu Serif"/>
                <a:cs typeface="DejaVu Serif"/>
              </a:rPr>
              <a:t> </a:t>
            </a:r>
            <a:r>
              <a:rPr lang="en-US" sz="2400" spc="-105" dirty="0">
                <a:solidFill>
                  <a:srgbClr val="002060"/>
                </a:solidFill>
                <a:latin typeface="DejaVu Serif"/>
                <a:cs typeface="DejaVu Serif"/>
              </a:rPr>
              <a:t>lock</a:t>
            </a:r>
            <a:endParaRPr lang="en-US" sz="2400" dirty="0">
              <a:solidFill>
                <a:srgbClr val="002060"/>
              </a:solidFill>
              <a:latin typeface="DejaVu Serif"/>
              <a:cs typeface="DejaVu Serif"/>
            </a:endParaRPr>
          </a:p>
        </p:txBody>
      </p:sp>
      <p:sp>
        <p:nvSpPr>
          <p:cNvPr id="4" name="Rectangle 3"/>
          <p:cNvSpPr/>
          <p:nvPr/>
        </p:nvSpPr>
        <p:spPr>
          <a:xfrm>
            <a:off x="165150" y="115507"/>
            <a:ext cx="1678023" cy="584775"/>
          </a:xfrm>
          <a:prstGeom prst="rect">
            <a:avLst/>
          </a:prstGeom>
        </p:spPr>
        <p:txBody>
          <a:bodyPr wrap="none">
            <a:spAutoFit/>
          </a:bodyPr>
          <a:lstStyle/>
          <a:p>
            <a:pPr marL="12065" lvl="1">
              <a:lnSpc>
                <a:spcPct val="100000"/>
              </a:lnSpc>
              <a:tabLst>
                <a:tab pos="572770" algn="l"/>
                <a:tab pos="573405" algn="l"/>
              </a:tabLst>
            </a:pPr>
            <a:r>
              <a:rPr lang="en-US" sz="3200" b="1" spc="-125" dirty="0">
                <a:solidFill>
                  <a:srgbClr val="002060"/>
                </a:solidFill>
                <a:latin typeface="DejaVu Serif"/>
                <a:cs typeface="DejaVu Serif"/>
              </a:rPr>
              <a:t>Examples</a:t>
            </a:r>
            <a:endParaRPr lang="en-US" sz="3200" dirty="0">
              <a:solidFill>
                <a:srgbClr val="002060"/>
              </a:solidFill>
              <a:latin typeface="DejaVu Serif"/>
              <a:cs typeface="DejaVu Serif"/>
            </a:endParaRPr>
          </a:p>
        </p:txBody>
      </p:sp>
    </p:spTree>
    <p:extLst>
      <p:ext uri="{BB962C8B-B14F-4D97-AF65-F5344CB8AC3E}">
        <p14:creationId xmlns:p14="http://schemas.microsoft.com/office/powerpoint/2010/main" val="98913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24</a:t>
            </a:fld>
            <a:endParaRPr lang="en-US" dirty="0"/>
          </a:p>
        </p:txBody>
      </p:sp>
      <p:sp>
        <p:nvSpPr>
          <p:cNvPr id="3" name="Rectangle 2"/>
          <p:cNvSpPr/>
          <p:nvPr/>
        </p:nvSpPr>
        <p:spPr>
          <a:xfrm>
            <a:off x="502024" y="700282"/>
            <a:ext cx="11098306" cy="5627181"/>
          </a:xfrm>
          <a:prstGeom prst="rect">
            <a:avLst/>
          </a:prstGeom>
        </p:spPr>
        <p:txBody>
          <a:bodyPr wrap="square">
            <a:spAutoFit/>
          </a:bodyPr>
          <a:lstStyle/>
          <a:p>
            <a:pPr marL="202565" indent="-190500">
              <a:lnSpc>
                <a:spcPct val="100000"/>
              </a:lnSpc>
              <a:spcBef>
                <a:spcPts val="450"/>
              </a:spcBef>
              <a:buFont typeface="DejaVu Serif"/>
              <a:buAutoNum type="arabicPeriod" startAt="2"/>
              <a:tabLst>
                <a:tab pos="203200" algn="l"/>
              </a:tabLst>
            </a:pPr>
            <a:r>
              <a:rPr lang="en-US" sz="2400" b="1" spc="-25" dirty="0">
                <a:solidFill>
                  <a:srgbClr val="002060"/>
                </a:solidFill>
                <a:latin typeface="DejaVu Serif"/>
                <a:cs typeface="DejaVu Serif"/>
              </a:rPr>
              <a:t>An </a:t>
            </a:r>
            <a:r>
              <a:rPr lang="en-US" sz="2400" b="1" spc="-95" dirty="0">
                <a:solidFill>
                  <a:srgbClr val="002060"/>
                </a:solidFill>
                <a:latin typeface="DejaVu Serif"/>
                <a:cs typeface="DejaVu Serif"/>
              </a:rPr>
              <a:t>Electric</a:t>
            </a:r>
            <a:r>
              <a:rPr lang="en-US" sz="2400" b="1" spc="80" dirty="0">
                <a:solidFill>
                  <a:srgbClr val="002060"/>
                </a:solidFill>
                <a:latin typeface="DejaVu Serif"/>
                <a:cs typeface="DejaVu Serif"/>
              </a:rPr>
              <a:t> </a:t>
            </a:r>
            <a:r>
              <a:rPr lang="en-US" sz="2400" b="1" spc="-100" dirty="0">
                <a:solidFill>
                  <a:srgbClr val="002060"/>
                </a:solidFill>
                <a:latin typeface="DejaVu Serif"/>
                <a:cs typeface="DejaVu Serif"/>
              </a:rPr>
              <a:t>Vehicle.</a:t>
            </a:r>
            <a:endParaRPr lang="en-US" sz="2400" dirty="0">
              <a:solidFill>
                <a:srgbClr val="002060"/>
              </a:solidFill>
              <a:latin typeface="DejaVu Serif"/>
              <a:cs typeface="DejaVu Serif"/>
            </a:endParaRPr>
          </a:p>
          <a:p>
            <a:pPr marL="202565" marR="6350">
              <a:lnSpc>
                <a:spcPct val="124500"/>
              </a:lnSpc>
            </a:pPr>
            <a:r>
              <a:rPr lang="en-US" sz="2400" spc="-75" dirty="0">
                <a:solidFill>
                  <a:srgbClr val="002060"/>
                </a:solidFill>
                <a:latin typeface="DejaVu Serif"/>
                <a:cs typeface="DejaVu Serif"/>
              </a:rPr>
              <a:t>As </a:t>
            </a:r>
            <a:r>
              <a:rPr lang="en-US" sz="2400" spc="-114" dirty="0">
                <a:solidFill>
                  <a:srgbClr val="002060"/>
                </a:solidFill>
                <a:latin typeface="DejaVu Serif"/>
                <a:cs typeface="DejaVu Serif"/>
              </a:rPr>
              <a:t>the </a:t>
            </a:r>
            <a:r>
              <a:rPr lang="en-US" sz="2400" spc="-110" dirty="0">
                <a:solidFill>
                  <a:srgbClr val="002060"/>
                </a:solidFill>
                <a:latin typeface="DejaVu Serif"/>
                <a:cs typeface="DejaVu Serif"/>
              </a:rPr>
              <a:t>supply </a:t>
            </a:r>
            <a:r>
              <a:rPr lang="en-US" sz="2400" spc="-114" dirty="0">
                <a:solidFill>
                  <a:srgbClr val="002060"/>
                </a:solidFill>
                <a:latin typeface="DejaVu Serif"/>
                <a:cs typeface="DejaVu Serif"/>
              </a:rPr>
              <a:t>for the </a:t>
            </a:r>
            <a:r>
              <a:rPr lang="en-US" sz="2400" spc="-120" dirty="0">
                <a:solidFill>
                  <a:srgbClr val="002060"/>
                </a:solidFill>
                <a:latin typeface="DejaVu Serif"/>
                <a:cs typeface="DejaVu Serif"/>
              </a:rPr>
              <a:t>electric </a:t>
            </a:r>
            <a:r>
              <a:rPr lang="en-US" sz="2400" spc="-125" dirty="0">
                <a:solidFill>
                  <a:srgbClr val="002060"/>
                </a:solidFill>
                <a:latin typeface="DejaVu Serif"/>
                <a:cs typeface="DejaVu Serif"/>
              </a:rPr>
              <a:t>vehicle </a:t>
            </a:r>
            <a:r>
              <a:rPr lang="en-US" sz="2400" spc="-110" dirty="0">
                <a:solidFill>
                  <a:srgbClr val="002060"/>
                </a:solidFill>
                <a:latin typeface="DejaVu Serif"/>
                <a:cs typeface="DejaVu Serif"/>
              </a:rPr>
              <a:t>is </a:t>
            </a:r>
            <a:r>
              <a:rPr lang="en-US" sz="2400" spc="-125" dirty="0">
                <a:solidFill>
                  <a:srgbClr val="002060"/>
                </a:solidFill>
                <a:latin typeface="DejaVu Serif"/>
                <a:cs typeface="DejaVu Serif"/>
              </a:rPr>
              <a:t>most </a:t>
            </a:r>
            <a:r>
              <a:rPr lang="en-US" sz="2400" spc="-100" dirty="0">
                <a:solidFill>
                  <a:srgbClr val="002060"/>
                </a:solidFill>
                <a:latin typeface="DejaVu Serif"/>
                <a:cs typeface="DejaVu Serif"/>
              </a:rPr>
              <a:t>likely </a:t>
            </a:r>
            <a:r>
              <a:rPr lang="en-US" sz="2400" spc="-135" dirty="0">
                <a:solidFill>
                  <a:srgbClr val="002060"/>
                </a:solidFill>
                <a:latin typeface="DejaVu Serif"/>
                <a:cs typeface="DejaVu Serif"/>
              </a:rPr>
              <a:t>a </a:t>
            </a:r>
            <a:r>
              <a:rPr lang="en-US" sz="2400" spc="-105" dirty="0">
                <a:solidFill>
                  <a:srgbClr val="002060"/>
                </a:solidFill>
                <a:latin typeface="DejaVu Serif"/>
                <a:cs typeface="DejaVu Serif"/>
              </a:rPr>
              <a:t>battery, </a:t>
            </a:r>
            <a:r>
              <a:rPr lang="en-US" sz="2400" spc="-120" dirty="0">
                <a:solidFill>
                  <a:srgbClr val="002060"/>
                </a:solidFill>
                <a:latin typeface="DejaVu Serif"/>
                <a:cs typeface="DejaVu Serif"/>
              </a:rPr>
              <a:t>then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most </a:t>
            </a:r>
            <a:r>
              <a:rPr lang="en-US" sz="2400" spc="-110" dirty="0">
                <a:solidFill>
                  <a:srgbClr val="002060"/>
                </a:solidFill>
                <a:latin typeface="DejaVu Serif"/>
                <a:cs typeface="DejaVu Serif"/>
              </a:rPr>
              <a:t>suitable  </a:t>
            </a:r>
            <a:r>
              <a:rPr lang="en-US" sz="2400" spc="-105" dirty="0">
                <a:solidFill>
                  <a:srgbClr val="002060"/>
                </a:solidFill>
                <a:latin typeface="DejaVu Serif"/>
                <a:cs typeface="DejaVu Serif"/>
              </a:rPr>
              <a:t>type </a:t>
            </a:r>
            <a:r>
              <a:rPr lang="en-US" sz="2400" spc="-114" dirty="0">
                <a:solidFill>
                  <a:srgbClr val="002060"/>
                </a:solidFill>
                <a:latin typeface="DejaVu Serif"/>
                <a:cs typeface="DejaVu Serif"/>
              </a:rPr>
              <a:t>of </a:t>
            </a:r>
            <a:r>
              <a:rPr lang="en-US" sz="2400" spc="-110" dirty="0">
                <a:solidFill>
                  <a:srgbClr val="002060"/>
                </a:solidFill>
                <a:latin typeface="DejaVu Serif"/>
                <a:cs typeface="DejaVu Serif"/>
              </a:rPr>
              <a:t>actuator is </a:t>
            </a:r>
            <a:r>
              <a:rPr lang="en-US" sz="2400" spc="-135" dirty="0">
                <a:solidFill>
                  <a:srgbClr val="002060"/>
                </a:solidFill>
                <a:latin typeface="DejaVu Serif"/>
                <a:cs typeface="DejaVu Serif"/>
              </a:rPr>
              <a:t>a permanent </a:t>
            </a:r>
            <a:r>
              <a:rPr lang="en-US" sz="2400" spc="-140" dirty="0">
                <a:solidFill>
                  <a:srgbClr val="002060"/>
                </a:solidFill>
                <a:latin typeface="DejaVu Serif"/>
                <a:cs typeface="DejaVu Serif"/>
              </a:rPr>
              <a:t>magnet </a:t>
            </a:r>
            <a:r>
              <a:rPr lang="en-US" sz="2400" spc="-75" dirty="0">
                <a:solidFill>
                  <a:srgbClr val="002060"/>
                </a:solidFill>
                <a:latin typeface="DejaVu Serif"/>
                <a:cs typeface="DejaVu Serif"/>
              </a:rPr>
              <a:t>DC</a:t>
            </a:r>
            <a:r>
              <a:rPr lang="en-US" sz="2400" spc="170" dirty="0">
                <a:solidFill>
                  <a:srgbClr val="002060"/>
                </a:solidFill>
                <a:latin typeface="DejaVu Serif"/>
                <a:cs typeface="DejaVu Serif"/>
              </a:rPr>
              <a:t> </a:t>
            </a:r>
            <a:r>
              <a:rPr lang="en-US" sz="2400" spc="-110" dirty="0">
                <a:solidFill>
                  <a:srgbClr val="002060"/>
                </a:solidFill>
                <a:latin typeface="DejaVu Serif"/>
                <a:cs typeface="DejaVu Serif"/>
              </a:rPr>
              <a:t>motor.</a:t>
            </a:r>
            <a:endParaRPr lang="en-US" sz="2400" dirty="0">
              <a:solidFill>
                <a:srgbClr val="002060"/>
              </a:solidFill>
              <a:latin typeface="DejaVu Serif"/>
              <a:cs typeface="DejaVu Serif"/>
            </a:endParaRPr>
          </a:p>
          <a:p>
            <a:pPr marL="202565" marR="5080">
              <a:lnSpc>
                <a:spcPct val="124500"/>
              </a:lnSpc>
            </a:pP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physical </a:t>
            </a:r>
            <a:r>
              <a:rPr lang="en-US" sz="2400" spc="-120" dirty="0">
                <a:solidFill>
                  <a:srgbClr val="002060"/>
                </a:solidFill>
                <a:latin typeface="DejaVu Serif"/>
                <a:cs typeface="DejaVu Serif"/>
              </a:rPr>
              <a:t>controller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usually </a:t>
            </a:r>
            <a:r>
              <a:rPr lang="en-US" sz="2400" spc="-135" dirty="0">
                <a:solidFill>
                  <a:srgbClr val="002060"/>
                </a:solidFill>
                <a:latin typeface="DejaVu Serif"/>
                <a:cs typeface="DejaVu Serif"/>
              </a:rPr>
              <a:t>a </a:t>
            </a:r>
            <a:r>
              <a:rPr lang="en-US" sz="2400" spc="-114" dirty="0">
                <a:solidFill>
                  <a:srgbClr val="002060"/>
                </a:solidFill>
                <a:latin typeface="DejaVu Serif"/>
                <a:cs typeface="DejaVu Serif"/>
              </a:rPr>
              <a:t>microcontroller, </a:t>
            </a:r>
            <a:r>
              <a:rPr lang="en-US" sz="2400" spc="-145" dirty="0">
                <a:solidFill>
                  <a:srgbClr val="002060"/>
                </a:solidFill>
                <a:latin typeface="DejaVu Serif"/>
                <a:cs typeface="DejaVu Serif"/>
              </a:rPr>
              <a:t>as </a:t>
            </a:r>
            <a:r>
              <a:rPr lang="en-US" sz="2400" spc="-45" dirty="0">
                <a:solidFill>
                  <a:srgbClr val="002060"/>
                </a:solidFill>
                <a:latin typeface="DejaVu Serif"/>
                <a:cs typeface="DejaVu Serif"/>
              </a:rPr>
              <a:t>it </a:t>
            </a:r>
            <a:r>
              <a:rPr lang="en-US" sz="2400" spc="-130" dirty="0">
                <a:solidFill>
                  <a:srgbClr val="002060"/>
                </a:solidFill>
                <a:latin typeface="DejaVu Serif"/>
                <a:cs typeface="DejaVu Serif"/>
              </a:rPr>
              <a:t>takes </a:t>
            </a:r>
            <a:r>
              <a:rPr lang="en-US" sz="2400" spc="-75" dirty="0">
                <a:solidFill>
                  <a:srgbClr val="002060"/>
                </a:solidFill>
                <a:latin typeface="DejaVu Serif"/>
                <a:cs typeface="DejaVu Serif"/>
              </a:rPr>
              <a:t>little </a:t>
            </a:r>
            <a:r>
              <a:rPr lang="en-US" sz="2400" spc="-135" dirty="0">
                <a:solidFill>
                  <a:srgbClr val="002060"/>
                </a:solidFill>
                <a:latin typeface="DejaVu Serif"/>
                <a:cs typeface="DejaVu Serif"/>
              </a:rPr>
              <a:t>space, </a:t>
            </a:r>
            <a:r>
              <a:rPr lang="en-US" sz="2400" spc="-125" dirty="0">
                <a:solidFill>
                  <a:srgbClr val="002060"/>
                </a:solidFill>
                <a:latin typeface="DejaVu Serif"/>
                <a:cs typeface="DejaVu Serif"/>
              </a:rPr>
              <a:t>and </a:t>
            </a:r>
            <a:r>
              <a:rPr lang="en-US" sz="2400" spc="-45"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30" dirty="0">
                <a:solidFill>
                  <a:srgbClr val="002060"/>
                </a:solidFill>
                <a:latin typeface="DejaVu Serif"/>
                <a:cs typeface="DejaVu Serif"/>
              </a:rPr>
              <a:t>expected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be </a:t>
            </a:r>
            <a:r>
              <a:rPr lang="en-US" sz="2400" spc="-130" dirty="0">
                <a:solidFill>
                  <a:srgbClr val="002060"/>
                </a:solidFill>
                <a:latin typeface="DejaVu Serif"/>
                <a:cs typeface="DejaVu Serif"/>
              </a:rPr>
              <a:t>manufactured </a:t>
            </a:r>
            <a:r>
              <a:rPr lang="en-US" sz="2400" spc="-95" dirty="0">
                <a:solidFill>
                  <a:srgbClr val="002060"/>
                </a:solidFill>
                <a:latin typeface="DejaVu Serif"/>
                <a:cs typeface="DejaVu Serif"/>
              </a:rPr>
              <a:t>in </a:t>
            </a:r>
            <a:r>
              <a:rPr lang="en-US" sz="2400" spc="-140" dirty="0">
                <a:solidFill>
                  <a:srgbClr val="002060"/>
                </a:solidFill>
                <a:latin typeface="DejaVu Serif"/>
                <a:cs typeface="DejaVu Serif"/>
              </a:rPr>
              <a:t>large</a:t>
            </a:r>
            <a:r>
              <a:rPr lang="en-US" sz="2400" spc="-125" dirty="0">
                <a:solidFill>
                  <a:srgbClr val="002060"/>
                </a:solidFill>
                <a:latin typeface="DejaVu Serif"/>
                <a:cs typeface="DejaVu Serif"/>
              </a:rPr>
              <a:t> </a:t>
            </a:r>
            <a:r>
              <a:rPr lang="en-US" sz="2400" spc="-140" dirty="0">
                <a:solidFill>
                  <a:srgbClr val="002060"/>
                </a:solidFill>
                <a:latin typeface="DejaVu Serif"/>
                <a:cs typeface="DejaVu Serif"/>
              </a:rPr>
              <a:t>numbers.</a:t>
            </a:r>
            <a:endParaRPr lang="en-US" sz="2400" dirty="0">
              <a:solidFill>
                <a:srgbClr val="002060"/>
              </a:solidFill>
              <a:latin typeface="DejaVu Serif"/>
              <a:cs typeface="DejaVu Serif"/>
            </a:endParaRPr>
          </a:p>
          <a:p>
            <a:pPr marL="202565">
              <a:lnSpc>
                <a:spcPct val="100000"/>
              </a:lnSpc>
              <a:spcBef>
                <a:spcPts val="355"/>
              </a:spcBef>
            </a:pP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control algorithm </a:t>
            </a:r>
            <a:r>
              <a:rPr lang="en-US" sz="2400" spc="-140" dirty="0">
                <a:solidFill>
                  <a:srgbClr val="002060"/>
                </a:solidFill>
                <a:latin typeface="DejaVu Serif"/>
                <a:cs typeface="DejaVu Serif"/>
              </a:rPr>
              <a:t>can be </a:t>
            </a:r>
            <a:r>
              <a:rPr lang="en-US" sz="2400" spc="-135" dirty="0">
                <a:solidFill>
                  <a:srgbClr val="002060"/>
                </a:solidFill>
                <a:latin typeface="DejaVu Serif"/>
                <a:cs typeface="DejaVu Serif"/>
              </a:rPr>
              <a:t>a </a:t>
            </a:r>
            <a:r>
              <a:rPr lang="en-US" sz="2400" spc="-45" dirty="0">
                <a:solidFill>
                  <a:srgbClr val="002060"/>
                </a:solidFill>
                <a:latin typeface="DejaVu Serif"/>
                <a:cs typeface="DejaVu Serif"/>
              </a:rPr>
              <a:t>PID</a:t>
            </a:r>
            <a:r>
              <a:rPr lang="en-US" sz="2400" spc="70" dirty="0">
                <a:solidFill>
                  <a:srgbClr val="002060"/>
                </a:solidFill>
                <a:latin typeface="DejaVu Serif"/>
                <a:cs typeface="DejaVu Serif"/>
              </a:rPr>
              <a:t> </a:t>
            </a:r>
            <a:r>
              <a:rPr lang="en-US" sz="2400" spc="-120" dirty="0">
                <a:solidFill>
                  <a:srgbClr val="002060"/>
                </a:solidFill>
                <a:latin typeface="DejaVu Serif"/>
                <a:cs typeface="DejaVu Serif"/>
              </a:rPr>
              <a:t>controller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can </a:t>
            </a:r>
            <a:r>
              <a:rPr lang="en-US" sz="2400" spc="-114" dirty="0">
                <a:solidFill>
                  <a:srgbClr val="002060"/>
                </a:solidFill>
                <a:latin typeface="DejaVu Serif"/>
                <a:cs typeface="DejaVu Serif"/>
              </a:rPr>
              <a:t>control the </a:t>
            </a:r>
            <a:r>
              <a:rPr lang="en-US" sz="2400" spc="-150" dirty="0">
                <a:solidFill>
                  <a:srgbClr val="002060"/>
                </a:solidFill>
                <a:latin typeface="DejaVu Serif"/>
                <a:cs typeface="DejaVu Serif"/>
              </a:rPr>
              <a:t>speed </a:t>
            </a:r>
            <a:r>
              <a:rPr lang="en-US" sz="2400" spc="-114" dirty="0">
                <a:solidFill>
                  <a:srgbClr val="002060"/>
                </a:solidFill>
                <a:latin typeface="DejaVu Serif"/>
                <a:cs typeface="DejaVu Serif"/>
              </a:rPr>
              <a:t>of the </a:t>
            </a:r>
            <a:r>
              <a:rPr lang="en-US" sz="2400" spc="-120" dirty="0">
                <a:solidFill>
                  <a:srgbClr val="002060"/>
                </a:solidFill>
                <a:latin typeface="DejaVu Serif"/>
                <a:cs typeface="DejaVu Serif"/>
              </a:rPr>
              <a:t>vehicle.</a:t>
            </a:r>
            <a:endParaRPr lang="en-US" sz="2400" dirty="0">
              <a:solidFill>
                <a:srgbClr val="002060"/>
              </a:solidFill>
              <a:latin typeface="DejaVu Serif"/>
              <a:cs typeface="DejaVu Serif"/>
            </a:endParaRPr>
          </a:p>
          <a:p>
            <a:pPr marL="202565" marR="5715" indent="-190500">
              <a:lnSpc>
                <a:spcPct val="124500"/>
              </a:lnSpc>
              <a:spcBef>
                <a:spcPts val="994"/>
              </a:spcBef>
              <a:buFont typeface="DejaVu Serif"/>
              <a:buAutoNum type="arabicPeriod" startAt="3"/>
              <a:tabLst>
                <a:tab pos="203200" algn="l"/>
              </a:tabLst>
            </a:pPr>
            <a:r>
              <a:rPr lang="en-US" sz="2400" b="1" spc="80" dirty="0">
                <a:solidFill>
                  <a:srgbClr val="002060"/>
                </a:solidFill>
                <a:latin typeface="DejaVu Serif"/>
                <a:cs typeface="DejaVu Serif"/>
              </a:rPr>
              <a:t>A </a:t>
            </a:r>
            <a:r>
              <a:rPr lang="en-US" sz="2400" b="1" spc="-95" dirty="0">
                <a:solidFill>
                  <a:srgbClr val="002060"/>
                </a:solidFill>
                <a:latin typeface="DejaVu Serif"/>
                <a:cs typeface="DejaVu Serif"/>
              </a:rPr>
              <a:t>robotic </a:t>
            </a:r>
            <a:r>
              <a:rPr lang="en-US" sz="2400" b="1" spc="-105" dirty="0">
                <a:solidFill>
                  <a:srgbClr val="002060"/>
                </a:solidFill>
                <a:latin typeface="DejaVu Serif"/>
                <a:cs typeface="DejaVu Serif"/>
              </a:rPr>
              <a:t>manipulator arm. </a:t>
            </a:r>
            <a:r>
              <a:rPr lang="en-US" sz="2400" spc="-75" dirty="0">
                <a:solidFill>
                  <a:srgbClr val="002060"/>
                </a:solidFill>
                <a:latin typeface="DejaVu Serif"/>
                <a:cs typeface="DejaVu Serif"/>
              </a:rPr>
              <a:t>As </a:t>
            </a:r>
            <a:r>
              <a:rPr lang="en-US" sz="2400" spc="-114" dirty="0">
                <a:solidFill>
                  <a:srgbClr val="002060"/>
                </a:solidFill>
                <a:latin typeface="DejaVu Serif"/>
                <a:cs typeface="DejaVu Serif"/>
              </a:rPr>
              <a:t>the </a:t>
            </a:r>
            <a:r>
              <a:rPr lang="en-US" sz="2400" spc="-130" dirty="0">
                <a:solidFill>
                  <a:srgbClr val="002060"/>
                </a:solidFill>
                <a:latin typeface="DejaVu Serif"/>
                <a:cs typeface="DejaVu Serif"/>
              </a:rPr>
              <a:t>accuracy </a:t>
            </a:r>
            <a:r>
              <a:rPr lang="en-US" sz="2400" spc="-114" dirty="0">
                <a:solidFill>
                  <a:srgbClr val="002060"/>
                </a:solidFill>
                <a:latin typeface="DejaVu Serif"/>
                <a:cs typeface="DejaVu Serif"/>
              </a:rPr>
              <a:t>of </a:t>
            </a:r>
            <a:r>
              <a:rPr lang="en-US" sz="2400" spc="-110" dirty="0">
                <a:solidFill>
                  <a:srgbClr val="002060"/>
                </a:solidFill>
                <a:latin typeface="DejaVu Serif"/>
                <a:cs typeface="DejaVu Serif"/>
              </a:rPr>
              <a:t>positioning is </a:t>
            </a:r>
            <a:r>
              <a:rPr lang="en-US" sz="2400" spc="-100" dirty="0">
                <a:solidFill>
                  <a:srgbClr val="002060"/>
                </a:solidFill>
                <a:latin typeface="DejaVu Serif"/>
                <a:cs typeface="DejaVu Serif"/>
              </a:rPr>
              <a:t>important, </a:t>
            </a:r>
            <a:r>
              <a:rPr lang="en-US" sz="2400" spc="-114" dirty="0">
                <a:solidFill>
                  <a:srgbClr val="002060"/>
                </a:solidFill>
                <a:latin typeface="DejaVu Serif"/>
                <a:cs typeface="DejaVu Serif"/>
              </a:rPr>
              <a:t>the </a:t>
            </a:r>
            <a:r>
              <a:rPr lang="en-US" sz="2400" spc="-140" dirty="0">
                <a:solidFill>
                  <a:srgbClr val="002060"/>
                </a:solidFill>
                <a:latin typeface="DejaVu Serif"/>
                <a:cs typeface="DejaVu Serif"/>
              </a:rPr>
              <a:t>servo  </a:t>
            </a:r>
            <a:r>
              <a:rPr lang="en-US" sz="2400" spc="-120" dirty="0">
                <a:solidFill>
                  <a:srgbClr val="002060"/>
                </a:solidFill>
                <a:latin typeface="DejaVu Serif"/>
                <a:cs typeface="DejaVu Serif"/>
              </a:rPr>
              <a:t>motor</a:t>
            </a:r>
            <a:r>
              <a:rPr lang="en-US" sz="2400" spc="5" dirty="0">
                <a:solidFill>
                  <a:srgbClr val="002060"/>
                </a:solidFill>
                <a:latin typeface="DejaVu Serif"/>
                <a:cs typeface="DejaVu Serif"/>
              </a:rPr>
              <a:t> </a:t>
            </a:r>
            <a:r>
              <a:rPr lang="en-US" sz="2400" spc="-110" dirty="0">
                <a:solidFill>
                  <a:srgbClr val="002060"/>
                </a:solidFill>
                <a:latin typeface="DejaVu Serif"/>
                <a:cs typeface="DejaVu Serif"/>
              </a:rPr>
              <a:t>is</a:t>
            </a:r>
            <a:r>
              <a:rPr lang="en-US" sz="2400" spc="10" dirty="0">
                <a:solidFill>
                  <a:srgbClr val="002060"/>
                </a:solidFill>
                <a:latin typeface="DejaVu Serif"/>
                <a:cs typeface="DejaVu Serif"/>
              </a:rPr>
              <a:t> </a:t>
            </a:r>
            <a:r>
              <a:rPr lang="en-US" sz="2400" spc="-114" dirty="0">
                <a:solidFill>
                  <a:srgbClr val="002060"/>
                </a:solidFill>
                <a:latin typeface="DejaVu Serif"/>
                <a:cs typeface="DejaVu Serif"/>
              </a:rPr>
              <a:t>the</a:t>
            </a:r>
            <a:r>
              <a:rPr lang="en-US" sz="2400" spc="10" dirty="0">
                <a:solidFill>
                  <a:srgbClr val="002060"/>
                </a:solidFill>
                <a:latin typeface="DejaVu Serif"/>
                <a:cs typeface="DejaVu Serif"/>
              </a:rPr>
              <a:t> </a:t>
            </a:r>
            <a:r>
              <a:rPr lang="en-US" sz="2400" spc="-125" dirty="0">
                <a:solidFill>
                  <a:srgbClr val="002060"/>
                </a:solidFill>
                <a:latin typeface="DejaVu Serif"/>
                <a:cs typeface="DejaVu Serif"/>
              </a:rPr>
              <a:t>most</a:t>
            </a:r>
            <a:r>
              <a:rPr lang="en-US" sz="2400" spc="5" dirty="0">
                <a:solidFill>
                  <a:srgbClr val="002060"/>
                </a:solidFill>
                <a:latin typeface="DejaVu Serif"/>
                <a:cs typeface="DejaVu Serif"/>
              </a:rPr>
              <a:t> </a:t>
            </a:r>
            <a:r>
              <a:rPr lang="en-US" sz="2400" spc="-110" dirty="0">
                <a:solidFill>
                  <a:srgbClr val="002060"/>
                </a:solidFill>
                <a:latin typeface="DejaVu Serif"/>
                <a:cs typeface="DejaVu Serif"/>
              </a:rPr>
              <a:t>suitable</a:t>
            </a:r>
            <a:r>
              <a:rPr lang="en-US" sz="2400" spc="5" dirty="0">
                <a:solidFill>
                  <a:srgbClr val="002060"/>
                </a:solidFill>
                <a:latin typeface="DejaVu Serif"/>
                <a:cs typeface="DejaVu Serif"/>
              </a:rPr>
              <a:t> </a:t>
            </a:r>
            <a:r>
              <a:rPr lang="en-US" sz="2400" spc="-105" dirty="0">
                <a:solidFill>
                  <a:srgbClr val="002060"/>
                </a:solidFill>
                <a:latin typeface="DejaVu Serif"/>
                <a:cs typeface="DejaVu Serif"/>
              </a:rPr>
              <a:t>actuator.</a:t>
            </a:r>
            <a:r>
              <a:rPr lang="en-US" sz="2400" spc="145" dirty="0">
                <a:solidFill>
                  <a:srgbClr val="002060"/>
                </a:solidFill>
                <a:latin typeface="DejaVu Serif"/>
                <a:cs typeface="DejaVu Serif"/>
              </a:rPr>
              <a:t> </a:t>
            </a:r>
            <a:r>
              <a:rPr lang="en-US" sz="2400" spc="10" dirty="0">
                <a:solidFill>
                  <a:srgbClr val="002060"/>
                </a:solidFill>
                <a:latin typeface="DejaVu Serif"/>
                <a:cs typeface="DejaVu Serif"/>
              </a:rPr>
              <a:t>A</a:t>
            </a:r>
            <a:r>
              <a:rPr lang="en-US" sz="2400" spc="5" dirty="0">
                <a:solidFill>
                  <a:srgbClr val="002060"/>
                </a:solidFill>
                <a:latin typeface="DejaVu Serif"/>
                <a:cs typeface="DejaVu Serif"/>
              </a:rPr>
              <a:t> </a:t>
            </a:r>
            <a:r>
              <a:rPr lang="en-US" sz="2400" spc="-130" dirty="0">
                <a:solidFill>
                  <a:srgbClr val="002060"/>
                </a:solidFill>
                <a:latin typeface="DejaVu Serif"/>
                <a:cs typeface="DejaVu Serif"/>
              </a:rPr>
              <a:t>stepper</a:t>
            </a:r>
            <a:r>
              <a:rPr lang="en-US" sz="2400" spc="10" dirty="0">
                <a:solidFill>
                  <a:srgbClr val="002060"/>
                </a:solidFill>
                <a:latin typeface="DejaVu Serif"/>
                <a:cs typeface="DejaVu Serif"/>
              </a:rPr>
              <a:t> </a:t>
            </a:r>
            <a:r>
              <a:rPr lang="en-US" sz="2400" spc="-120" dirty="0">
                <a:solidFill>
                  <a:srgbClr val="002060"/>
                </a:solidFill>
                <a:latin typeface="DejaVu Serif"/>
                <a:cs typeface="DejaVu Serif"/>
              </a:rPr>
              <a:t>motor</a:t>
            </a:r>
            <a:r>
              <a:rPr lang="en-US" sz="2400" spc="10" dirty="0">
                <a:solidFill>
                  <a:srgbClr val="002060"/>
                </a:solidFill>
                <a:latin typeface="DejaVu Serif"/>
                <a:cs typeface="DejaVu Serif"/>
              </a:rPr>
              <a:t> </a:t>
            </a:r>
            <a:r>
              <a:rPr lang="en-US" sz="2400" spc="-140" dirty="0">
                <a:solidFill>
                  <a:srgbClr val="002060"/>
                </a:solidFill>
                <a:latin typeface="DejaVu Serif"/>
                <a:cs typeface="DejaVu Serif"/>
              </a:rPr>
              <a:t>can</a:t>
            </a:r>
            <a:r>
              <a:rPr lang="en-US" sz="2400" spc="5" dirty="0">
                <a:solidFill>
                  <a:srgbClr val="002060"/>
                </a:solidFill>
                <a:latin typeface="DejaVu Serif"/>
                <a:cs typeface="DejaVu Serif"/>
              </a:rPr>
              <a:t> </a:t>
            </a:r>
            <a:r>
              <a:rPr lang="en-US" sz="2400" spc="-125" dirty="0">
                <a:solidFill>
                  <a:srgbClr val="002060"/>
                </a:solidFill>
                <a:latin typeface="DejaVu Serif"/>
                <a:cs typeface="DejaVu Serif"/>
              </a:rPr>
              <a:t>also</a:t>
            </a:r>
            <a:r>
              <a:rPr lang="en-US" sz="2400" spc="10" dirty="0">
                <a:solidFill>
                  <a:srgbClr val="002060"/>
                </a:solidFill>
                <a:latin typeface="DejaVu Serif"/>
                <a:cs typeface="DejaVu Serif"/>
              </a:rPr>
              <a:t> </a:t>
            </a:r>
            <a:r>
              <a:rPr lang="en-US" sz="2400" spc="-140" dirty="0">
                <a:solidFill>
                  <a:srgbClr val="002060"/>
                </a:solidFill>
                <a:latin typeface="DejaVu Serif"/>
                <a:cs typeface="DejaVu Serif"/>
              </a:rPr>
              <a:t>be</a:t>
            </a:r>
            <a:r>
              <a:rPr lang="en-US" sz="2400" spc="5" dirty="0">
                <a:solidFill>
                  <a:srgbClr val="002060"/>
                </a:solidFill>
                <a:latin typeface="DejaVu Serif"/>
                <a:cs typeface="DejaVu Serif"/>
              </a:rPr>
              <a:t> </a:t>
            </a:r>
            <a:r>
              <a:rPr lang="en-US" sz="2400" spc="-130" dirty="0">
                <a:solidFill>
                  <a:srgbClr val="002060"/>
                </a:solidFill>
                <a:latin typeface="DejaVu Serif"/>
                <a:cs typeface="DejaVu Serif"/>
              </a:rPr>
              <a:t>used.</a:t>
            </a:r>
            <a:endParaRPr lang="en-US" sz="2400" dirty="0">
              <a:solidFill>
                <a:srgbClr val="002060"/>
              </a:solidFill>
              <a:latin typeface="DejaVu Serif"/>
              <a:cs typeface="DejaVu Serif"/>
            </a:endParaRPr>
          </a:p>
          <a:p>
            <a:pPr marL="202565" marR="6985">
              <a:lnSpc>
                <a:spcPct val="124500"/>
              </a:lnSpc>
            </a:pPr>
            <a:r>
              <a:rPr lang="en-US" sz="2400" spc="-75" dirty="0">
                <a:solidFill>
                  <a:srgbClr val="002060"/>
                </a:solidFill>
                <a:latin typeface="DejaVu Serif"/>
                <a:cs typeface="DejaVu Serif"/>
              </a:rPr>
              <a:t>As </a:t>
            </a:r>
            <a:r>
              <a:rPr lang="en-US" sz="2400" spc="-114" dirty="0">
                <a:solidFill>
                  <a:srgbClr val="002060"/>
                </a:solidFill>
                <a:latin typeface="DejaVu Serif"/>
                <a:cs typeface="DejaVu Serif"/>
              </a:rPr>
              <a:t>for the control </a:t>
            </a:r>
            <a:r>
              <a:rPr lang="en-US" sz="2400" spc="-110" dirty="0">
                <a:solidFill>
                  <a:srgbClr val="002060"/>
                </a:solidFill>
                <a:latin typeface="DejaVu Serif"/>
                <a:cs typeface="DejaVu Serif"/>
              </a:rPr>
              <a:t>algorithm,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most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algorithm </a:t>
            </a:r>
            <a:r>
              <a:rPr lang="en-US" sz="2400" spc="-110" dirty="0">
                <a:solidFill>
                  <a:srgbClr val="002060"/>
                </a:solidFill>
                <a:latin typeface="DejaVu Serif"/>
                <a:cs typeface="DejaVu Serif"/>
              </a:rPr>
              <a:t>is </a:t>
            </a:r>
            <a:r>
              <a:rPr lang="en-US" sz="2400" spc="-135" dirty="0">
                <a:solidFill>
                  <a:srgbClr val="002060"/>
                </a:solidFill>
                <a:latin typeface="DejaVu Serif"/>
                <a:cs typeface="DejaVu Serif"/>
              </a:rPr>
              <a:t>a </a:t>
            </a:r>
            <a:r>
              <a:rPr lang="en-US" sz="2400" spc="-45" dirty="0">
                <a:solidFill>
                  <a:srgbClr val="002060"/>
                </a:solidFill>
                <a:latin typeface="DejaVu Serif"/>
                <a:cs typeface="DejaVu Serif"/>
              </a:rPr>
              <a:t>PD </a:t>
            </a:r>
            <a:r>
              <a:rPr lang="en-US" sz="2400" spc="-120" dirty="0">
                <a:solidFill>
                  <a:srgbClr val="002060"/>
                </a:solidFill>
                <a:latin typeface="DejaVu Serif"/>
                <a:cs typeface="DejaVu Serif"/>
              </a:rPr>
              <a:t>controller </a:t>
            </a:r>
            <a:r>
              <a:rPr lang="en-US" sz="2400" spc="-140" dirty="0">
                <a:solidFill>
                  <a:srgbClr val="002060"/>
                </a:solidFill>
                <a:latin typeface="DejaVu Serif"/>
                <a:cs typeface="DejaVu Serif"/>
              </a:rPr>
              <a:t>since </a:t>
            </a:r>
            <a:r>
              <a:rPr lang="en-US" sz="2400" spc="-135" dirty="0">
                <a:solidFill>
                  <a:srgbClr val="002060"/>
                </a:solidFill>
                <a:latin typeface="DejaVu Serif"/>
                <a:cs typeface="DejaVu Serif"/>
              </a:rPr>
              <a:t>there  </a:t>
            </a:r>
            <a:r>
              <a:rPr lang="en-US" sz="2400" spc="-95" dirty="0">
                <a:solidFill>
                  <a:srgbClr val="002060"/>
                </a:solidFill>
                <a:latin typeface="DejaVu Serif"/>
                <a:cs typeface="DejaVu Serif"/>
              </a:rPr>
              <a:t>will </a:t>
            </a:r>
            <a:r>
              <a:rPr lang="en-US" sz="2400" spc="-140" dirty="0">
                <a:solidFill>
                  <a:srgbClr val="002060"/>
                </a:solidFill>
                <a:latin typeface="DejaVu Serif"/>
                <a:cs typeface="DejaVu Serif"/>
              </a:rPr>
              <a:t>be </a:t>
            </a:r>
            <a:r>
              <a:rPr lang="en-US" sz="2400" spc="-135" dirty="0">
                <a:solidFill>
                  <a:srgbClr val="002060"/>
                </a:solidFill>
                <a:latin typeface="DejaVu Serif"/>
                <a:cs typeface="DejaVu Serif"/>
              </a:rPr>
              <a:t>no </a:t>
            </a:r>
            <a:r>
              <a:rPr lang="en-US" sz="2400" spc="-105" dirty="0">
                <a:solidFill>
                  <a:srgbClr val="002060"/>
                </a:solidFill>
                <a:latin typeface="DejaVu Serif"/>
                <a:cs typeface="DejaVu Serif"/>
              </a:rPr>
              <a:t>steady-state </a:t>
            </a:r>
            <a:r>
              <a:rPr lang="en-US" sz="2400" spc="-140" dirty="0">
                <a:solidFill>
                  <a:srgbClr val="002060"/>
                </a:solidFill>
                <a:latin typeface="DejaVu Serif"/>
                <a:cs typeface="DejaVu Serif"/>
              </a:rPr>
              <a:t>error </a:t>
            </a:r>
            <a:r>
              <a:rPr lang="en-US" sz="2400" spc="-100" dirty="0">
                <a:solidFill>
                  <a:srgbClr val="002060"/>
                </a:solidFill>
                <a:latin typeface="DejaVu Serif"/>
                <a:cs typeface="DejaVu Serif"/>
              </a:rPr>
              <a:t>with </a:t>
            </a:r>
            <a:r>
              <a:rPr lang="en-US" sz="2400" spc="-130" dirty="0">
                <a:solidFill>
                  <a:srgbClr val="002060"/>
                </a:solidFill>
                <a:latin typeface="DejaVu Serif"/>
                <a:cs typeface="DejaVu Serif"/>
              </a:rPr>
              <a:t>those</a:t>
            </a:r>
            <a:r>
              <a:rPr lang="en-US" sz="2400" spc="20" dirty="0">
                <a:solidFill>
                  <a:srgbClr val="002060"/>
                </a:solidFill>
                <a:latin typeface="DejaVu Serif"/>
                <a:cs typeface="DejaVu Serif"/>
              </a:rPr>
              <a:t> </a:t>
            </a:r>
            <a:r>
              <a:rPr lang="en-US" sz="2400" spc="-110" dirty="0">
                <a:solidFill>
                  <a:srgbClr val="002060"/>
                </a:solidFill>
                <a:latin typeface="DejaVu Serif"/>
                <a:cs typeface="DejaVu Serif"/>
              </a:rPr>
              <a:t>actuators.</a:t>
            </a:r>
            <a:endParaRPr lang="en-US" sz="2400" dirty="0">
              <a:solidFill>
                <a:srgbClr val="002060"/>
              </a:solidFill>
              <a:latin typeface="DejaVu Serif"/>
              <a:cs typeface="DejaVu Serif"/>
            </a:endParaRPr>
          </a:p>
          <a:p>
            <a:pPr marL="202565" marR="5715">
              <a:lnSpc>
                <a:spcPct val="124500"/>
              </a:lnSpc>
            </a:pPr>
            <a:r>
              <a:rPr lang="en-US" sz="2400" spc="10" dirty="0">
                <a:solidFill>
                  <a:srgbClr val="002060"/>
                </a:solidFill>
                <a:latin typeface="DejaVu Serif"/>
                <a:cs typeface="DejaVu Serif"/>
              </a:rPr>
              <a:t>A </a:t>
            </a:r>
            <a:r>
              <a:rPr lang="en-US" sz="2400" spc="-120" dirty="0">
                <a:solidFill>
                  <a:srgbClr val="002060"/>
                </a:solidFill>
                <a:latin typeface="DejaVu Serif"/>
                <a:cs typeface="DejaVu Serif"/>
              </a:rPr>
              <a:t>microcontroller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the </a:t>
            </a:r>
            <a:r>
              <a:rPr lang="en-US" sz="2400" spc="-120" dirty="0">
                <a:solidFill>
                  <a:srgbClr val="002060"/>
                </a:solidFill>
                <a:latin typeface="DejaVu Serif"/>
                <a:cs typeface="DejaVu Serif"/>
              </a:rPr>
              <a:t>best </a:t>
            </a:r>
            <a:r>
              <a:rPr lang="en-US" sz="2400" spc="-145" dirty="0">
                <a:solidFill>
                  <a:srgbClr val="002060"/>
                </a:solidFill>
                <a:latin typeface="DejaVu Serif"/>
                <a:cs typeface="DejaVu Serif"/>
              </a:rPr>
              <a:t>choice </a:t>
            </a:r>
            <a:r>
              <a:rPr lang="en-US" sz="2400" spc="-160" dirty="0">
                <a:solidFill>
                  <a:srgbClr val="002060"/>
                </a:solidFill>
                <a:latin typeface="DejaVu Serif"/>
                <a:cs typeface="DejaVu Serif"/>
              </a:rPr>
              <a:t>here </a:t>
            </a:r>
            <a:r>
              <a:rPr lang="en-US" sz="2400" spc="-145" dirty="0">
                <a:solidFill>
                  <a:srgbClr val="002060"/>
                </a:solidFill>
                <a:latin typeface="DejaVu Serif"/>
                <a:cs typeface="DejaVu Serif"/>
              </a:rPr>
              <a:t>as </a:t>
            </a:r>
            <a:r>
              <a:rPr lang="en-US" sz="2400" spc="-45" dirty="0">
                <a:solidFill>
                  <a:srgbClr val="002060"/>
                </a:solidFill>
                <a:latin typeface="DejaVu Serif"/>
                <a:cs typeface="DejaVu Serif"/>
              </a:rPr>
              <a:t>it </a:t>
            </a:r>
            <a:r>
              <a:rPr lang="en-US" sz="2400" spc="-110" dirty="0">
                <a:solidFill>
                  <a:srgbClr val="002060"/>
                </a:solidFill>
                <a:latin typeface="DejaVu Serif"/>
                <a:cs typeface="DejaVu Serif"/>
              </a:rPr>
              <a:t>is suitable </a:t>
            </a:r>
            <a:r>
              <a:rPr lang="en-US" sz="2400" spc="-114" dirty="0">
                <a:solidFill>
                  <a:srgbClr val="002060"/>
                </a:solidFill>
                <a:latin typeface="DejaVu Serif"/>
                <a:cs typeface="DejaVu Serif"/>
              </a:rPr>
              <a:t>for </a:t>
            </a:r>
            <a:r>
              <a:rPr lang="en-US" sz="2400" spc="-125" dirty="0">
                <a:solidFill>
                  <a:srgbClr val="002060"/>
                </a:solidFill>
                <a:latin typeface="DejaVu Serif"/>
                <a:cs typeface="DejaVu Serif"/>
              </a:rPr>
              <a:t>real </a:t>
            </a:r>
            <a:r>
              <a:rPr lang="en-US" sz="2400" spc="-114" dirty="0">
                <a:solidFill>
                  <a:srgbClr val="002060"/>
                </a:solidFill>
                <a:latin typeface="DejaVu Serif"/>
                <a:cs typeface="DejaVu Serif"/>
              </a:rPr>
              <a:t>time control </a:t>
            </a:r>
            <a:r>
              <a:rPr lang="en-US" sz="2400" spc="-125" dirty="0">
                <a:solidFill>
                  <a:srgbClr val="002060"/>
                </a:solidFill>
                <a:latin typeface="DejaVu Serif"/>
                <a:cs typeface="DejaVu Serif"/>
              </a:rPr>
              <a:t>and </a:t>
            </a:r>
            <a:r>
              <a:rPr lang="en-US" sz="2400" spc="-45" dirty="0">
                <a:solidFill>
                  <a:srgbClr val="002060"/>
                </a:solidFill>
                <a:latin typeface="DejaVu Serif"/>
                <a:cs typeface="DejaVu Serif"/>
              </a:rPr>
              <a:t>it  </a:t>
            </a:r>
            <a:r>
              <a:rPr lang="en-US" sz="2400" spc="-130" dirty="0">
                <a:solidFill>
                  <a:srgbClr val="002060"/>
                </a:solidFill>
                <a:latin typeface="DejaVu Serif"/>
                <a:cs typeface="DejaVu Serif"/>
              </a:rPr>
              <a:t>takes </a:t>
            </a:r>
            <a:r>
              <a:rPr lang="en-US" sz="2400" spc="-125" dirty="0">
                <a:solidFill>
                  <a:srgbClr val="002060"/>
                </a:solidFill>
                <a:latin typeface="DejaVu Serif"/>
                <a:cs typeface="DejaVu Serif"/>
              </a:rPr>
              <a:t>up </a:t>
            </a:r>
            <a:r>
              <a:rPr lang="en-US" sz="2400" spc="-75" dirty="0">
                <a:solidFill>
                  <a:srgbClr val="002060"/>
                </a:solidFill>
                <a:latin typeface="DejaVu Serif"/>
                <a:cs typeface="DejaVu Serif"/>
              </a:rPr>
              <a:t>little</a:t>
            </a:r>
            <a:r>
              <a:rPr lang="en-US" sz="2400" spc="-235" dirty="0">
                <a:solidFill>
                  <a:srgbClr val="002060"/>
                </a:solidFill>
                <a:latin typeface="DejaVu Serif"/>
                <a:cs typeface="DejaVu Serif"/>
              </a:rPr>
              <a:t> </a:t>
            </a:r>
            <a:r>
              <a:rPr lang="en-US" sz="2400" spc="-135" dirty="0">
                <a:solidFill>
                  <a:srgbClr val="002060"/>
                </a:solidFill>
                <a:latin typeface="DejaVu Serif"/>
                <a:cs typeface="DejaVu Serif"/>
              </a:rPr>
              <a:t>space.</a:t>
            </a:r>
            <a:endParaRPr lang="en-US" sz="2400" dirty="0">
              <a:solidFill>
                <a:srgbClr val="002060"/>
              </a:solidFill>
              <a:latin typeface="DejaVu Serif"/>
              <a:cs typeface="DejaVu Serif"/>
            </a:endParaRPr>
          </a:p>
        </p:txBody>
      </p:sp>
      <p:sp>
        <p:nvSpPr>
          <p:cNvPr id="4" name="Rectangle 3"/>
          <p:cNvSpPr/>
          <p:nvPr/>
        </p:nvSpPr>
        <p:spPr>
          <a:xfrm>
            <a:off x="165150" y="79648"/>
            <a:ext cx="1678023" cy="584775"/>
          </a:xfrm>
          <a:prstGeom prst="rect">
            <a:avLst/>
          </a:prstGeom>
        </p:spPr>
        <p:txBody>
          <a:bodyPr wrap="none">
            <a:spAutoFit/>
          </a:bodyPr>
          <a:lstStyle/>
          <a:p>
            <a:pPr marL="12065" lvl="1">
              <a:lnSpc>
                <a:spcPct val="100000"/>
              </a:lnSpc>
              <a:tabLst>
                <a:tab pos="572770" algn="l"/>
                <a:tab pos="573405" algn="l"/>
              </a:tabLst>
            </a:pPr>
            <a:r>
              <a:rPr lang="en-US" sz="3200" b="1" spc="-125" dirty="0">
                <a:solidFill>
                  <a:srgbClr val="002060"/>
                </a:solidFill>
                <a:latin typeface="DejaVu Serif"/>
                <a:cs typeface="DejaVu Serif"/>
              </a:rPr>
              <a:t>Examples</a:t>
            </a:r>
            <a:endParaRPr lang="en-US" sz="3200" dirty="0">
              <a:solidFill>
                <a:srgbClr val="002060"/>
              </a:solidFill>
              <a:latin typeface="DejaVu Serif"/>
              <a:cs typeface="DejaVu Serif"/>
            </a:endParaRPr>
          </a:p>
        </p:txBody>
      </p:sp>
    </p:spTree>
    <p:extLst>
      <p:ext uri="{BB962C8B-B14F-4D97-AF65-F5344CB8AC3E}">
        <p14:creationId xmlns:p14="http://schemas.microsoft.com/office/powerpoint/2010/main" val="135524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25</a:t>
            </a:fld>
            <a:endParaRPr lang="en-US" dirty="0"/>
          </a:p>
        </p:txBody>
      </p:sp>
      <p:sp>
        <p:nvSpPr>
          <p:cNvPr id="3" name="Rectangle 2"/>
          <p:cNvSpPr/>
          <p:nvPr/>
        </p:nvSpPr>
        <p:spPr>
          <a:xfrm>
            <a:off x="89647" y="883761"/>
            <a:ext cx="11268635" cy="3064109"/>
          </a:xfrm>
          <a:prstGeom prst="rect">
            <a:avLst/>
          </a:prstGeom>
        </p:spPr>
        <p:txBody>
          <a:bodyPr wrap="square">
            <a:spAutoFit/>
          </a:bodyPr>
          <a:lstStyle/>
          <a:p>
            <a:pPr>
              <a:lnSpc>
                <a:spcPct val="100000"/>
              </a:lnSpc>
              <a:spcBef>
                <a:spcPts val="10"/>
              </a:spcBef>
            </a:pPr>
            <a:endParaRPr lang="en-US" sz="2400" dirty="0">
              <a:solidFill>
                <a:srgbClr val="002060"/>
              </a:solidFill>
              <a:latin typeface="DejaVu Serif"/>
              <a:cs typeface="DejaVu Serif"/>
            </a:endParaRPr>
          </a:p>
          <a:p>
            <a:pPr marL="202565" indent="-190500" algn="just">
              <a:lnSpc>
                <a:spcPct val="100000"/>
              </a:lnSpc>
              <a:buFont typeface="DejaVu Serif"/>
              <a:buAutoNum type="arabicPeriod" startAt="4"/>
              <a:tabLst>
                <a:tab pos="203200" algn="l"/>
              </a:tabLst>
            </a:pPr>
            <a:r>
              <a:rPr lang="en-US" sz="2400" b="1" spc="80" dirty="0">
                <a:solidFill>
                  <a:srgbClr val="002060"/>
                </a:solidFill>
                <a:latin typeface="DejaVu Serif"/>
                <a:cs typeface="DejaVu Serif"/>
              </a:rPr>
              <a:t>A </a:t>
            </a:r>
            <a:r>
              <a:rPr lang="en-US" sz="2400" b="1" spc="-90" dirty="0">
                <a:solidFill>
                  <a:srgbClr val="002060"/>
                </a:solidFill>
                <a:latin typeface="DejaVu Serif"/>
                <a:cs typeface="DejaVu Serif"/>
              </a:rPr>
              <a:t>factory </a:t>
            </a:r>
            <a:r>
              <a:rPr lang="en-US" sz="2400" b="1" spc="-105" dirty="0">
                <a:solidFill>
                  <a:srgbClr val="002060"/>
                </a:solidFill>
                <a:latin typeface="DejaVu Serif"/>
                <a:cs typeface="DejaVu Serif"/>
              </a:rPr>
              <a:t>shutter</a:t>
            </a:r>
            <a:r>
              <a:rPr lang="en-US" sz="2400" b="1" spc="-235" dirty="0">
                <a:solidFill>
                  <a:srgbClr val="002060"/>
                </a:solidFill>
                <a:latin typeface="DejaVu Serif"/>
                <a:cs typeface="DejaVu Serif"/>
              </a:rPr>
              <a:t> </a:t>
            </a:r>
            <a:r>
              <a:rPr lang="en-US" sz="2400" b="1" spc="-110" dirty="0">
                <a:solidFill>
                  <a:srgbClr val="002060"/>
                </a:solidFill>
                <a:latin typeface="DejaVu Serif"/>
                <a:cs typeface="DejaVu Serif"/>
              </a:rPr>
              <a:t>gate:</a:t>
            </a:r>
            <a:endParaRPr lang="en-US" sz="2400" dirty="0">
              <a:solidFill>
                <a:srgbClr val="002060"/>
              </a:solidFill>
              <a:latin typeface="DejaVu Serif"/>
              <a:cs typeface="DejaVu Serif"/>
            </a:endParaRPr>
          </a:p>
          <a:p>
            <a:pPr marL="202565" marR="5080" algn="just">
              <a:lnSpc>
                <a:spcPct val="124500"/>
              </a:lnSpc>
            </a:pPr>
            <a:r>
              <a:rPr lang="en-US" sz="2400" spc="-90" dirty="0">
                <a:solidFill>
                  <a:srgbClr val="002060"/>
                </a:solidFill>
                <a:latin typeface="DejaVu Serif"/>
                <a:cs typeface="DejaVu Serif"/>
              </a:rPr>
              <a:t>The </a:t>
            </a:r>
            <a:r>
              <a:rPr lang="en-US" sz="2400" spc="-125" dirty="0">
                <a:solidFill>
                  <a:srgbClr val="002060"/>
                </a:solidFill>
                <a:latin typeface="DejaVu Serif"/>
                <a:cs typeface="DejaVu Serif"/>
              </a:rPr>
              <a:t>most </a:t>
            </a:r>
            <a:r>
              <a:rPr lang="en-US" sz="2400" spc="-110" dirty="0">
                <a:solidFill>
                  <a:srgbClr val="002060"/>
                </a:solidFill>
                <a:latin typeface="DejaVu Serif"/>
                <a:cs typeface="DejaVu Serif"/>
              </a:rPr>
              <a:t>suitable actuator is </a:t>
            </a:r>
            <a:r>
              <a:rPr lang="en-US" sz="2400" spc="-130" dirty="0">
                <a:solidFill>
                  <a:srgbClr val="002060"/>
                </a:solidFill>
                <a:latin typeface="DejaVu Serif"/>
                <a:cs typeface="DejaVu Serif"/>
              </a:rPr>
              <a:t>an </a:t>
            </a:r>
            <a:r>
              <a:rPr lang="en-US" sz="2400" spc="-105" dirty="0">
                <a:solidFill>
                  <a:srgbClr val="002060"/>
                </a:solidFill>
                <a:latin typeface="DejaVu Serif"/>
                <a:cs typeface="DejaVu Serif"/>
              </a:rPr>
              <a:t>induction </a:t>
            </a:r>
            <a:r>
              <a:rPr lang="en-US" sz="2400" spc="-110" dirty="0">
                <a:solidFill>
                  <a:srgbClr val="002060"/>
                </a:solidFill>
                <a:latin typeface="DejaVu Serif"/>
                <a:cs typeface="DejaVu Serif"/>
              </a:rPr>
              <a:t>motor, </a:t>
            </a:r>
            <a:r>
              <a:rPr lang="en-US" sz="2400" spc="-135" dirty="0">
                <a:solidFill>
                  <a:srgbClr val="002060"/>
                </a:solidFill>
                <a:latin typeface="DejaVu Serif"/>
                <a:cs typeface="DejaVu Serif"/>
              </a:rPr>
              <a:t>there </a:t>
            </a:r>
            <a:r>
              <a:rPr lang="en-US" sz="2400" spc="-110" dirty="0">
                <a:solidFill>
                  <a:srgbClr val="002060"/>
                </a:solidFill>
                <a:latin typeface="DejaVu Serif"/>
                <a:cs typeface="DejaVu Serif"/>
              </a:rPr>
              <a:t>is </a:t>
            </a:r>
            <a:r>
              <a:rPr lang="en-US" sz="2400" spc="-135" dirty="0">
                <a:solidFill>
                  <a:srgbClr val="002060"/>
                </a:solidFill>
                <a:latin typeface="DejaVu Serif"/>
                <a:cs typeface="DejaVu Serif"/>
              </a:rPr>
              <a:t>no </a:t>
            </a:r>
            <a:r>
              <a:rPr lang="en-US" sz="2400" spc="-160" dirty="0">
                <a:solidFill>
                  <a:srgbClr val="002060"/>
                </a:solidFill>
                <a:latin typeface="DejaVu Serif"/>
                <a:cs typeface="DejaVu Serif"/>
              </a:rPr>
              <a:t>need </a:t>
            </a:r>
            <a:r>
              <a:rPr lang="en-US" sz="2400" spc="-85" dirty="0">
                <a:solidFill>
                  <a:srgbClr val="002060"/>
                </a:solidFill>
                <a:latin typeface="DejaVu Serif"/>
                <a:cs typeface="DejaVu Serif"/>
              </a:rPr>
              <a:t>to </a:t>
            </a:r>
            <a:r>
              <a:rPr lang="en-US" sz="2400" spc="-160" dirty="0">
                <a:solidFill>
                  <a:srgbClr val="002060"/>
                </a:solidFill>
                <a:latin typeface="DejaVu Serif"/>
                <a:cs typeface="DejaVu Serif"/>
              </a:rPr>
              <a:t>change </a:t>
            </a:r>
            <a:r>
              <a:rPr lang="en-US" sz="2400" spc="-114" dirty="0">
                <a:solidFill>
                  <a:srgbClr val="002060"/>
                </a:solidFill>
                <a:latin typeface="DejaVu Serif"/>
                <a:cs typeface="DejaVu Serif"/>
              </a:rPr>
              <a:t>the </a:t>
            </a:r>
            <a:r>
              <a:rPr lang="en-US" sz="2400" spc="-135" dirty="0">
                <a:solidFill>
                  <a:srgbClr val="002060"/>
                </a:solidFill>
                <a:latin typeface="DejaVu Serif"/>
                <a:cs typeface="DejaVu Serif"/>
              </a:rPr>
              <a:t>speed.  </a:t>
            </a:r>
            <a:r>
              <a:rPr lang="en-US" sz="2400" spc="-90" dirty="0">
                <a:solidFill>
                  <a:srgbClr val="002060"/>
                </a:solidFill>
                <a:latin typeface="DejaVu Serif"/>
                <a:cs typeface="DejaVu Serif"/>
              </a:rPr>
              <a:t>The </a:t>
            </a:r>
            <a:r>
              <a:rPr lang="en-US" sz="2400" spc="-110" dirty="0">
                <a:solidFill>
                  <a:srgbClr val="002060"/>
                </a:solidFill>
                <a:latin typeface="DejaVu Serif"/>
                <a:cs typeface="DejaVu Serif"/>
              </a:rPr>
              <a:t>direction </a:t>
            </a:r>
            <a:r>
              <a:rPr lang="en-US" sz="2400" spc="-114" dirty="0">
                <a:solidFill>
                  <a:srgbClr val="002060"/>
                </a:solidFill>
                <a:latin typeface="DejaVu Serif"/>
                <a:cs typeface="DejaVu Serif"/>
              </a:rPr>
              <a:t>of </a:t>
            </a:r>
            <a:r>
              <a:rPr lang="en-US" sz="2400" spc="-100" dirty="0">
                <a:solidFill>
                  <a:srgbClr val="002060"/>
                </a:solidFill>
                <a:latin typeface="DejaVu Serif"/>
                <a:cs typeface="DejaVu Serif"/>
              </a:rPr>
              <a:t>rotation </a:t>
            </a:r>
            <a:r>
              <a:rPr lang="en-US" sz="2400" spc="-110" dirty="0">
                <a:solidFill>
                  <a:srgbClr val="002060"/>
                </a:solidFill>
                <a:latin typeface="DejaVu Serif"/>
                <a:cs typeface="DejaVu Serif"/>
              </a:rPr>
              <a:t>is </a:t>
            </a:r>
            <a:r>
              <a:rPr lang="en-US" sz="2400" spc="-150" dirty="0">
                <a:solidFill>
                  <a:srgbClr val="002060"/>
                </a:solidFill>
                <a:latin typeface="DejaVu Serif"/>
                <a:cs typeface="DejaVu Serif"/>
              </a:rPr>
              <a:t>reversed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a 3-phase </a:t>
            </a:r>
            <a:r>
              <a:rPr lang="en-US" sz="2400" spc="-105" dirty="0">
                <a:solidFill>
                  <a:srgbClr val="002060"/>
                </a:solidFill>
                <a:latin typeface="DejaVu Serif"/>
                <a:cs typeface="DejaVu Serif"/>
              </a:rPr>
              <a:t>induction </a:t>
            </a:r>
            <a:r>
              <a:rPr lang="en-US" sz="2400" spc="-120" dirty="0">
                <a:solidFill>
                  <a:srgbClr val="002060"/>
                </a:solidFill>
                <a:latin typeface="DejaVu Serif"/>
                <a:cs typeface="DejaVu Serif"/>
              </a:rPr>
              <a:t>motor </a:t>
            </a:r>
            <a:r>
              <a:rPr lang="en-US" sz="2400" spc="-110" dirty="0">
                <a:solidFill>
                  <a:srgbClr val="002060"/>
                </a:solidFill>
                <a:latin typeface="DejaVu Serif"/>
                <a:cs typeface="DejaVu Serif"/>
              </a:rPr>
              <a:t>by </a:t>
            </a:r>
            <a:r>
              <a:rPr lang="en-US" sz="2400" spc="-130" dirty="0">
                <a:solidFill>
                  <a:srgbClr val="002060"/>
                </a:solidFill>
                <a:latin typeface="DejaVu Serif"/>
                <a:cs typeface="DejaVu Serif"/>
              </a:rPr>
              <a:t>interchanging </a:t>
            </a:r>
            <a:r>
              <a:rPr lang="en-US" sz="2400" spc="-120" dirty="0">
                <a:solidFill>
                  <a:srgbClr val="002060"/>
                </a:solidFill>
                <a:latin typeface="DejaVu Serif"/>
                <a:cs typeface="DejaVu Serif"/>
              </a:rPr>
              <a:t>any  </a:t>
            </a:r>
            <a:r>
              <a:rPr lang="en-US" sz="2400" spc="-140" dirty="0">
                <a:solidFill>
                  <a:srgbClr val="002060"/>
                </a:solidFill>
                <a:latin typeface="DejaVu Serif"/>
                <a:cs typeface="DejaVu Serif"/>
              </a:rPr>
              <a:t>two</a:t>
            </a:r>
            <a:r>
              <a:rPr lang="en-US" sz="2400" dirty="0">
                <a:solidFill>
                  <a:srgbClr val="002060"/>
                </a:solidFill>
                <a:latin typeface="DejaVu Serif"/>
                <a:cs typeface="DejaVu Serif"/>
              </a:rPr>
              <a:t> </a:t>
            </a:r>
            <a:r>
              <a:rPr lang="en-US" sz="2400" spc="-135" dirty="0">
                <a:solidFill>
                  <a:srgbClr val="002060"/>
                </a:solidFill>
                <a:latin typeface="DejaVu Serif"/>
                <a:cs typeface="DejaVu Serif"/>
              </a:rPr>
              <a:t>phases.</a:t>
            </a:r>
            <a:endParaRPr lang="en-US" sz="2400" dirty="0">
              <a:solidFill>
                <a:srgbClr val="002060"/>
              </a:solidFill>
              <a:latin typeface="DejaVu Serif"/>
              <a:cs typeface="DejaVu Serif"/>
            </a:endParaRPr>
          </a:p>
          <a:p>
            <a:pPr marL="202565" algn="just">
              <a:lnSpc>
                <a:spcPct val="100000"/>
              </a:lnSpc>
              <a:spcBef>
                <a:spcPts val="355"/>
              </a:spcBef>
            </a:pP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control algorithm </a:t>
            </a:r>
            <a:r>
              <a:rPr lang="en-US" sz="2400" spc="-140" dirty="0">
                <a:solidFill>
                  <a:srgbClr val="002060"/>
                </a:solidFill>
                <a:latin typeface="DejaVu Serif"/>
                <a:cs typeface="DejaVu Serif"/>
              </a:rPr>
              <a:t>can be </a:t>
            </a:r>
            <a:r>
              <a:rPr lang="en-US" sz="2400" spc="-130" dirty="0">
                <a:solidFill>
                  <a:srgbClr val="002060"/>
                </a:solidFill>
                <a:latin typeface="DejaVu Serif"/>
                <a:cs typeface="DejaVu Serif"/>
              </a:rPr>
              <a:t>an </a:t>
            </a:r>
            <a:r>
              <a:rPr lang="en-US" sz="2400" spc="-75" dirty="0">
                <a:solidFill>
                  <a:srgbClr val="002060"/>
                </a:solidFill>
                <a:latin typeface="DejaVu Serif"/>
                <a:cs typeface="DejaVu Serif"/>
              </a:rPr>
              <a:t>on/off</a:t>
            </a:r>
            <a:r>
              <a:rPr lang="en-US" sz="2400" spc="40" dirty="0">
                <a:solidFill>
                  <a:srgbClr val="002060"/>
                </a:solidFill>
                <a:latin typeface="DejaVu Serif"/>
                <a:cs typeface="DejaVu Serif"/>
              </a:rPr>
              <a:t> </a:t>
            </a:r>
            <a:r>
              <a:rPr lang="en-US" sz="2400" spc="-114" dirty="0">
                <a:solidFill>
                  <a:srgbClr val="002060"/>
                </a:solidFill>
                <a:latin typeface="DejaVu Serif"/>
                <a:cs typeface="DejaVu Serif"/>
              </a:rPr>
              <a:t>controller.</a:t>
            </a:r>
            <a:endParaRPr lang="en-US" sz="2400" dirty="0">
              <a:solidFill>
                <a:srgbClr val="002060"/>
              </a:solidFill>
              <a:latin typeface="DejaVu Serif"/>
              <a:cs typeface="DejaVu Serif"/>
            </a:endParaRPr>
          </a:p>
          <a:p>
            <a:pPr marL="202565" marR="5715" algn="just">
              <a:lnSpc>
                <a:spcPct val="124500"/>
              </a:lnSpc>
            </a:pPr>
            <a:r>
              <a:rPr lang="en-US" sz="2400" spc="-90" dirty="0">
                <a:solidFill>
                  <a:srgbClr val="002060"/>
                </a:solidFill>
                <a:latin typeface="DejaVu Serif"/>
                <a:cs typeface="DejaVu Serif"/>
              </a:rPr>
              <a:t>The </a:t>
            </a:r>
            <a:r>
              <a:rPr lang="en-US" sz="2400" spc="-114" dirty="0">
                <a:solidFill>
                  <a:srgbClr val="002060"/>
                </a:solidFill>
                <a:latin typeface="DejaVu Serif"/>
                <a:cs typeface="DejaVu Serif"/>
              </a:rPr>
              <a:t>physical </a:t>
            </a:r>
            <a:r>
              <a:rPr lang="en-US" sz="2400" spc="-120" dirty="0">
                <a:solidFill>
                  <a:srgbClr val="002060"/>
                </a:solidFill>
                <a:latin typeface="DejaVu Serif"/>
                <a:cs typeface="DejaVu Serif"/>
              </a:rPr>
              <a:t>controller </a:t>
            </a:r>
            <a:r>
              <a:rPr lang="en-US" sz="2400" spc="-140" dirty="0">
                <a:solidFill>
                  <a:srgbClr val="002060"/>
                </a:solidFill>
                <a:latin typeface="DejaVu Serif"/>
                <a:cs typeface="DejaVu Serif"/>
              </a:rPr>
              <a:t>can be </a:t>
            </a:r>
            <a:r>
              <a:rPr lang="en-US" sz="2400" spc="-135" dirty="0">
                <a:solidFill>
                  <a:srgbClr val="002060"/>
                </a:solidFill>
                <a:latin typeface="DejaVu Serif"/>
                <a:cs typeface="DejaVu Serif"/>
              </a:rPr>
              <a:t>a </a:t>
            </a:r>
            <a:r>
              <a:rPr lang="en-US" sz="2400" spc="-55" dirty="0">
                <a:solidFill>
                  <a:srgbClr val="002060"/>
                </a:solidFill>
                <a:latin typeface="DejaVu Serif"/>
                <a:cs typeface="DejaVu Serif"/>
              </a:rPr>
              <a:t>PLC </a:t>
            </a:r>
            <a:r>
              <a:rPr lang="en-US" sz="2400" spc="-145" dirty="0">
                <a:solidFill>
                  <a:srgbClr val="002060"/>
                </a:solidFill>
                <a:latin typeface="DejaVu Serif"/>
                <a:cs typeface="DejaVu Serif"/>
              </a:rPr>
              <a:t>as </a:t>
            </a:r>
            <a:r>
              <a:rPr lang="en-US" sz="2400" spc="-150" dirty="0">
                <a:solidFill>
                  <a:srgbClr val="002060"/>
                </a:solidFill>
                <a:latin typeface="DejaVu Serif"/>
                <a:cs typeface="DejaVu Serif"/>
              </a:rPr>
              <a:t>space </a:t>
            </a:r>
            <a:r>
              <a:rPr lang="en-US" sz="2400" spc="-110" dirty="0">
                <a:solidFill>
                  <a:srgbClr val="002060"/>
                </a:solidFill>
                <a:latin typeface="DejaVu Serif"/>
                <a:cs typeface="DejaVu Serif"/>
              </a:rPr>
              <a:t>is </a:t>
            </a:r>
            <a:r>
              <a:rPr lang="en-US" sz="2400" spc="-100" dirty="0">
                <a:solidFill>
                  <a:srgbClr val="002060"/>
                </a:solidFill>
                <a:latin typeface="DejaVu Serif"/>
                <a:cs typeface="DejaVu Serif"/>
              </a:rPr>
              <a:t>not </a:t>
            </a:r>
            <a:r>
              <a:rPr lang="en-US" sz="2400" spc="-135" dirty="0">
                <a:solidFill>
                  <a:srgbClr val="002060"/>
                </a:solidFill>
                <a:latin typeface="DejaVu Serif"/>
                <a:cs typeface="DejaVu Serif"/>
              </a:rPr>
              <a:t>a </a:t>
            </a:r>
            <a:r>
              <a:rPr lang="en-US" sz="2400" spc="-125" dirty="0">
                <a:solidFill>
                  <a:srgbClr val="002060"/>
                </a:solidFill>
                <a:latin typeface="DejaVu Serif"/>
                <a:cs typeface="DejaVu Serif"/>
              </a:rPr>
              <a:t>problem, and </a:t>
            </a:r>
            <a:r>
              <a:rPr lang="en-US" sz="2400" spc="-45"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very </a:t>
            </a:r>
            <a:r>
              <a:rPr lang="en-US" sz="2400" spc="-114" dirty="0">
                <a:solidFill>
                  <a:srgbClr val="002060"/>
                </a:solidFill>
                <a:latin typeface="DejaVu Serif"/>
                <a:cs typeface="DejaVu Serif"/>
              </a:rPr>
              <a:t>robust  for the </a:t>
            </a:r>
            <a:r>
              <a:rPr lang="en-US" sz="2400" spc="-100" dirty="0">
                <a:solidFill>
                  <a:srgbClr val="002060"/>
                </a:solidFill>
                <a:latin typeface="DejaVu Serif"/>
                <a:cs typeface="DejaVu Serif"/>
              </a:rPr>
              <a:t>industrial</a:t>
            </a:r>
            <a:r>
              <a:rPr lang="en-US" sz="2400" spc="-35" dirty="0">
                <a:solidFill>
                  <a:srgbClr val="002060"/>
                </a:solidFill>
                <a:latin typeface="DejaVu Serif"/>
                <a:cs typeface="DejaVu Serif"/>
              </a:rPr>
              <a:t> </a:t>
            </a:r>
            <a:r>
              <a:rPr lang="en-US" sz="2400" spc="-125" dirty="0">
                <a:solidFill>
                  <a:srgbClr val="002060"/>
                </a:solidFill>
                <a:latin typeface="DejaVu Serif"/>
                <a:cs typeface="DejaVu Serif"/>
              </a:rPr>
              <a:t>environment.</a:t>
            </a:r>
            <a:endParaRPr lang="en-US" sz="2400" dirty="0">
              <a:solidFill>
                <a:srgbClr val="002060"/>
              </a:solidFill>
              <a:latin typeface="DejaVu Serif"/>
              <a:cs typeface="DejaVu Serif"/>
            </a:endParaRPr>
          </a:p>
        </p:txBody>
      </p:sp>
      <p:sp>
        <p:nvSpPr>
          <p:cNvPr id="4" name="Rectangle 3"/>
          <p:cNvSpPr/>
          <p:nvPr/>
        </p:nvSpPr>
        <p:spPr>
          <a:xfrm>
            <a:off x="165150" y="115507"/>
            <a:ext cx="1678023" cy="584775"/>
          </a:xfrm>
          <a:prstGeom prst="rect">
            <a:avLst/>
          </a:prstGeom>
        </p:spPr>
        <p:txBody>
          <a:bodyPr wrap="none">
            <a:spAutoFit/>
          </a:bodyPr>
          <a:lstStyle/>
          <a:p>
            <a:pPr marL="12065" lvl="1">
              <a:lnSpc>
                <a:spcPct val="100000"/>
              </a:lnSpc>
              <a:tabLst>
                <a:tab pos="572770" algn="l"/>
                <a:tab pos="573405" algn="l"/>
              </a:tabLst>
            </a:pPr>
            <a:r>
              <a:rPr lang="en-US" sz="3200" b="1" spc="-125" dirty="0">
                <a:solidFill>
                  <a:srgbClr val="002060"/>
                </a:solidFill>
                <a:latin typeface="DejaVu Serif"/>
                <a:cs typeface="DejaVu Serif"/>
              </a:rPr>
              <a:t>Examples</a:t>
            </a:r>
            <a:endParaRPr lang="en-US" sz="3200" dirty="0">
              <a:solidFill>
                <a:srgbClr val="002060"/>
              </a:solidFill>
              <a:latin typeface="DejaVu Serif"/>
              <a:cs typeface="DejaVu Serif"/>
            </a:endParaRPr>
          </a:p>
        </p:txBody>
      </p:sp>
    </p:spTree>
    <p:extLst>
      <p:ext uri="{BB962C8B-B14F-4D97-AF65-F5344CB8AC3E}">
        <p14:creationId xmlns:p14="http://schemas.microsoft.com/office/powerpoint/2010/main" val="48708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a:t>
            </a:fld>
            <a:endParaRPr lang="en-US" dirty="0"/>
          </a:p>
        </p:txBody>
      </p:sp>
      <p:sp>
        <p:nvSpPr>
          <p:cNvPr id="3" name="Rectangle 2"/>
          <p:cNvSpPr/>
          <p:nvPr/>
        </p:nvSpPr>
        <p:spPr>
          <a:xfrm>
            <a:off x="132107" y="703546"/>
            <a:ext cx="11080376" cy="5136471"/>
          </a:xfrm>
          <a:prstGeom prst="rect">
            <a:avLst/>
          </a:prstGeom>
        </p:spPr>
        <p:txBody>
          <a:bodyPr wrap="square">
            <a:spAutoFit/>
          </a:bodyPr>
          <a:lstStyle/>
          <a:p>
            <a:pPr marL="727075" marR="5715" indent="-342900" algn="just">
              <a:lnSpc>
                <a:spcPct val="124500"/>
              </a:lnSpc>
              <a:buFont typeface="Arial" panose="020B0604020202020204" pitchFamily="34" charset="0"/>
              <a:buChar char="•"/>
            </a:pPr>
            <a:r>
              <a:rPr lang="en-US" sz="2400" spc="10" dirty="0">
                <a:solidFill>
                  <a:srgbClr val="002060"/>
                </a:solidFill>
                <a:latin typeface="DejaVu Serif"/>
                <a:cs typeface="DejaVu Serif"/>
              </a:rPr>
              <a:t>The </a:t>
            </a:r>
            <a:r>
              <a:rPr lang="en-US" sz="2400" spc="-120" dirty="0">
                <a:solidFill>
                  <a:srgbClr val="002060"/>
                </a:solidFill>
                <a:latin typeface="DejaVu Serif"/>
                <a:cs typeface="DejaVu Serif"/>
              </a:rPr>
              <a:t>microcontroller </a:t>
            </a:r>
            <a:r>
              <a:rPr lang="en-US" sz="2400" spc="-110" dirty="0">
                <a:solidFill>
                  <a:srgbClr val="002060"/>
                </a:solidFill>
                <a:latin typeface="DejaVu Serif"/>
                <a:cs typeface="DejaVu Serif"/>
              </a:rPr>
              <a:t>is </a:t>
            </a:r>
            <a:r>
              <a:rPr lang="en-US" sz="2400" spc="-105" dirty="0">
                <a:solidFill>
                  <a:srgbClr val="002060"/>
                </a:solidFill>
                <a:latin typeface="DejaVu Serif"/>
                <a:cs typeface="DejaVu Serif"/>
              </a:rPr>
              <a:t>usually </a:t>
            </a:r>
            <a:r>
              <a:rPr lang="en-US" sz="2400" spc="-150" dirty="0">
                <a:solidFill>
                  <a:srgbClr val="002060"/>
                </a:solidFill>
                <a:latin typeface="DejaVu Serif"/>
                <a:cs typeface="DejaVu Serif"/>
              </a:rPr>
              <a:t>used </a:t>
            </a:r>
            <a:r>
              <a:rPr lang="en-US" sz="2400" spc="-95" dirty="0">
                <a:solidFill>
                  <a:srgbClr val="002060"/>
                </a:solidFill>
                <a:latin typeface="DejaVu Serif"/>
                <a:cs typeface="DejaVu Serif"/>
              </a:rPr>
              <a:t>in </a:t>
            </a:r>
            <a:r>
              <a:rPr lang="en-US" sz="2400" spc="-110" dirty="0">
                <a:solidFill>
                  <a:srgbClr val="002060"/>
                </a:solidFill>
                <a:latin typeface="DejaVu Serif"/>
                <a:cs typeface="DejaVu Serif"/>
              </a:rPr>
              <a:t>applications </a:t>
            </a:r>
            <a:r>
              <a:rPr lang="en-US" sz="2400" spc="-80" dirty="0">
                <a:solidFill>
                  <a:srgbClr val="002060"/>
                </a:solidFill>
                <a:latin typeface="DejaVu Serif"/>
                <a:cs typeface="DejaVu Serif"/>
              </a:rPr>
              <a:t>that </a:t>
            </a:r>
            <a:r>
              <a:rPr lang="en-US" sz="2400" spc="-145" dirty="0">
                <a:solidFill>
                  <a:srgbClr val="002060"/>
                </a:solidFill>
                <a:latin typeface="DejaVu Serif"/>
                <a:cs typeface="DejaVu Serif"/>
              </a:rPr>
              <a:t>have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 </a:t>
            </a:r>
            <a:r>
              <a:rPr lang="en-US" sz="2400" spc="-120" dirty="0">
                <a:solidFill>
                  <a:srgbClr val="002060"/>
                </a:solidFill>
                <a:latin typeface="DejaVu Serif"/>
                <a:cs typeface="DejaVu Serif"/>
              </a:rPr>
              <a:t>products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be </a:t>
            </a:r>
            <a:r>
              <a:rPr lang="en-US" sz="2400" spc="-130" dirty="0">
                <a:solidFill>
                  <a:srgbClr val="002060"/>
                </a:solidFill>
                <a:latin typeface="DejaVu Serif"/>
                <a:cs typeface="DejaVu Serif"/>
              </a:rPr>
              <a:t>manufactured </a:t>
            </a:r>
            <a:r>
              <a:rPr lang="en-US" sz="2400" spc="-95" dirty="0">
                <a:solidFill>
                  <a:srgbClr val="002060"/>
                </a:solidFill>
                <a:latin typeface="DejaVu Serif"/>
                <a:cs typeface="DejaVu Serif"/>
              </a:rPr>
              <a:t>(e.g., </a:t>
            </a:r>
            <a:r>
              <a:rPr lang="en-US" sz="2400" spc="-145" dirty="0">
                <a:solidFill>
                  <a:srgbClr val="002060"/>
                </a:solidFill>
                <a:latin typeface="DejaVu Serif"/>
                <a:cs typeface="DejaVu Serif"/>
              </a:rPr>
              <a:t>washing </a:t>
            </a:r>
            <a:r>
              <a:rPr lang="en-US" sz="2400" spc="-135" dirty="0">
                <a:solidFill>
                  <a:srgbClr val="002060"/>
                </a:solidFill>
                <a:latin typeface="DejaVu Serif"/>
                <a:cs typeface="DejaVu Serif"/>
              </a:rPr>
              <a:t>machines, </a:t>
            </a:r>
            <a:r>
              <a:rPr lang="en-US" sz="2400" spc="-110" dirty="0">
                <a:solidFill>
                  <a:srgbClr val="002060"/>
                </a:solidFill>
                <a:latin typeface="DejaVu Serif"/>
                <a:cs typeface="DejaVu Serif"/>
              </a:rPr>
              <a:t>air-conditioners, automotive </a:t>
            </a:r>
            <a:r>
              <a:rPr lang="en-US" sz="2400" spc="-100" dirty="0">
                <a:solidFill>
                  <a:srgbClr val="002060"/>
                </a:solidFill>
                <a:latin typeface="DejaVu Serif"/>
                <a:cs typeface="DejaVu Serif"/>
              </a:rPr>
              <a:t>applications).  </a:t>
            </a:r>
            <a:r>
              <a:rPr lang="en-US" sz="2400" spc="-90" dirty="0">
                <a:solidFill>
                  <a:srgbClr val="002060"/>
                </a:solidFill>
                <a:latin typeface="DejaVu Serif"/>
                <a:cs typeface="DejaVu Serif"/>
              </a:rPr>
              <a:t>The </a:t>
            </a:r>
            <a:r>
              <a:rPr lang="en-US" sz="2400" spc="-120" dirty="0">
                <a:solidFill>
                  <a:srgbClr val="002060"/>
                </a:solidFill>
                <a:latin typeface="DejaVu Serif"/>
                <a:cs typeface="DejaVu Serif"/>
              </a:rPr>
              <a:t>cost </a:t>
            </a:r>
            <a:r>
              <a:rPr lang="en-US" sz="2400" spc="-114" dirty="0">
                <a:solidFill>
                  <a:srgbClr val="002060"/>
                </a:solidFill>
                <a:latin typeface="DejaVu Serif"/>
                <a:cs typeface="DejaVu Serif"/>
              </a:rPr>
              <a:t>of the </a:t>
            </a:r>
            <a:r>
              <a:rPr lang="en-US" sz="2400" spc="-130" dirty="0">
                <a:solidFill>
                  <a:srgbClr val="002060"/>
                </a:solidFill>
                <a:latin typeface="DejaVu Serif"/>
                <a:cs typeface="DejaVu Serif"/>
              </a:rPr>
              <a:t>device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low. </a:t>
            </a:r>
            <a:r>
              <a:rPr lang="en-US" sz="2400" spc="-40"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very </a:t>
            </a:r>
            <a:r>
              <a:rPr lang="en-US" sz="2400" spc="-130" dirty="0">
                <a:solidFill>
                  <a:srgbClr val="002060"/>
                </a:solidFill>
                <a:latin typeface="DejaVu Serif"/>
                <a:cs typeface="DejaVu Serif"/>
              </a:rPr>
              <a:t>compact </a:t>
            </a:r>
            <a:r>
              <a:rPr lang="en-US" sz="2400" spc="-125" dirty="0">
                <a:solidFill>
                  <a:srgbClr val="002060"/>
                </a:solidFill>
                <a:latin typeface="DejaVu Serif"/>
                <a:cs typeface="DejaVu Serif"/>
              </a:rPr>
              <a:t>and </a:t>
            </a:r>
            <a:r>
              <a:rPr lang="en-US" sz="2400" spc="-114" dirty="0">
                <a:solidFill>
                  <a:srgbClr val="002060"/>
                </a:solidFill>
                <a:latin typeface="DejaVu Serif"/>
                <a:cs typeface="DejaVu Serif"/>
              </a:rPr>
              <a:t>small </a:t>
            </a:r>
            <a:r>
              <a:rPr lang="en-US" sz="2400" spc="-130" dirty="0">
                <a:solidFill>
                  <a:srgbClr val="002060"/>
                </a:solidFill>
                <a:latin typeface="DejaVu Serif"/>
                <a:cs typeface="DejaVu Serif"/>
              </a:rPr>
              <a:t>size </a:t>
            </a:r>
            <a:r>
              <a:rPr lang="en-US" sz="2400" spc="-125" dirty="0">
                <a:solidFill>
                  <a:srgbClr val="002060"/>
                </a:solidFill>
                <a:latin typeface="DejaVu Serif"/>
                <a:cs typeface="DejaVu Serif"/>
              </a:rPr>
              <a:t>and </a:t>
            </a:r>
            <a:r>
              <a:rPr lang="en-US" sz="2400" spc="-120" dirty="0">
                <a:solidFill>
                  <a:srgbClr val="002060"/>
                </a:solidFill>
                <a:latin typeface="DejaVu Serif"/>
                <a:cs typeface="DejaVu Serif"/>
              </a:rPr>
              <a:t>thus </a:t>
            </a:r>
            <a:r>
              <a:rPr lang="en-US" sz="2400" spc="-145" dirty="0">
                <a:solidFill>
                  <a:srgbClr val="002060"/>
                </a:solidFill>
                <a:latin typeface="DejaVu Serif"/>
                <a:cs typeface="DejaVu Serif"/>
              </a:rPr>
              <a:t>does </a:t>
            </a:r>
            <a:r>
              <a:rPr lang="en-US" sz="2400" spc="-100" dirty="0">
                <a:solidFill>
                  <a:srgbClr val="002060"/>
                </a:solidFill>
                <a:latin typeface="DejaVu Serif"/>
                <a:cs typeface="DejaVu Serif"/>
              </a:rPr>
              <a:t>not </a:t>
            </a:r>
            <a:r>
              <a:rPr lang="en-US" sz="2400" spc="-125" dirty="0">
                <a:solidFill>
                  <a:srgbClr val="002060"/>
                </a:solidFill>
                <a:latin typeface="DejaVu Serif"/>
                <a:cs typeface="DejaVu Serif"/>
              </a:rPr>
              <a:t>take  up </a:t>
            </a:r>
            <a:r>
              <a:rPr lang="en-US" sz="2400" spc="-160" dirty="0">
                <a:solidFill>
                  <a:srgbClr val="002060"/>
                </a:solidFill>
                <a:latin typeface="DejaVu Serif"/>
                <a:cs typeface="DejaVu Serif"/>
              </a:rPr>
              <a:t>much </a:t>
            </a:r>
            <a:r>
              <a:rPr lang="en-US" sz="2400" spc="-135" dirty="0">
                <a:solidFill>
                  <a:srgbClr val="002060"/>
                </a:solidFill>
                <a:latin typeface="DejaVu Serif"/>
                <a:cs typeface="DejaVu Serif"/>
              </a:rPr>
              <a:t>space. </a:t>
            </a:r>
            <a:r>
              <a:rPr lang="en-US" sz="2400" spc="-40" dirty="0">
                <a:solidFill>
                  <a:srgbClr val="002060"/>
                </a:solidFill>
                <a:latin typeface="DejaVu Serif"/>
                <a:cs typeface="DejaVu Serif"/>
              </a:rPr>
              <a:t>It </a:t>
            </a:r>
            <a:r>
              <a:rPr lang="en-US" sz="2400" spc="-140" dirty="0">
                <a:solidFill>
                  <a:srgbClr val="002060"/>
                </a:solidFill>
                <a:latin typeface="DejaVu Serif"/>
                <a:cs typeface="DejaVu Serif"/>
              </a:rPr>
              <a:t>has low </a:t>
            </a:r>
            <a:r>
              <a:rPr lang="en-US" sz="2400" spc="-160" dirty="0">
                <a:solidFill>
                  <a:srgbClr val="002060"/>
                </a:solidFill>
                <a:latin typeface="DejaVu Serif"/>
                <a:cs typeface="DejaVu Serif"/>
              </a:rPr>
              <a:t>power</a:t>
            </a:r>
            <a:r>
              <a:rPr lang="en-US" sz="2400" spc="-135" dirty="0">
                <a:solidFill>
                  <a:srgbClr val="002060"/>
                </a:solidFill>
                <a:latin typeface="DejaVu Serif"/>
                <a:cs typeface="DejaVu Serif"/>
              </a:rPr>
              <a:t> </a:t>
            </a:r>
            <a:r>
              <a:rPr lang="en-US" sz="2400" spc="-120" dirty="0">
                <a:solidFill>
                  <a:srgbClr val="002060"/>
                </a:solidFill>
                <a:latin typeface="DejaVu Serif"/>
                <a:cs typeface="DejaVu Serif"/>
              </a:rPr>
              <a:t>consumption.</a:t>
            </a:r>
          </a:p>
          <a:p>
            <a:pPr marL="727075" marR="5715" indent="-342900" algn="just">
              <a:lnSpc>
                <a:spcPct val="124500"/>
              </a:lnSpc>
              <a:buFont typeface="Arial" panose="020B0604020202020204" pitchFamily="34" charset="0"/>
              <a:buChar char="•"/>
            </a:pPr>
            <a:endParaRPr lang="en-US" sz="2400" spc="-12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40" dirty="0">
                <a:solidFill>
                  <a:srgbClr val="002060"/>
                </a:solidFill>
                <a:latin typeface="DejaVu Serif"/>
                <a:cs typeface="DejaVu Serif"/>
              </a:rPr>
              <a:t>It </a:t>
            </a:r>
            <a:r>
              <a:rPr lang="en-US" sz="2400" spc="-140" dirty="0">
                <a:solidFill>
                  <a:srgbClr val="002060"/>
                </a:solidFill>
                <a:latin typeface="DejaVu Serif"/>
                <a:cs typeface="DejaVu Serif"/>
              </a:rPr>
              <a:t>has the capability to perform some </a:t>
            </a:r>
            <a:r>
              <a:rPr lang="en-US" sz="2400" spc="-120" dirty="0">
                <a:solidFill>
                  <a:srgbClr val="002060"/>
                </a:solidFill>
                <a:latin typeface="DejaVu Serif"/>
                <a:cs typeface="DejaVu Serif"/>
              </a:rPr>
              <a:t>signal </a:t>
            </a:r>
            <a:r>
              <a:rPr lang="en-US" sz="2400" spc="-130" dirty="0">
                <a:solidFill>
                  <a:srgbClr val="002060"/>
                </a:solidFill>
                <a:latin typeface="DejaVu Serif"/>
                <a:cs typeface="DejaVu Serif"/>
              </a:rPr>
              <a:t>processing processes, </a:t>
            </a:r>
            <a:r>
              <a:rPr lang="en-US" sz="2400" spc="-95" dirty="0">
                <a:solidFill>
                  <a:srgbClr val="002060"/>
                </a:solidFill>
                <a:latin typeface="DejaVu Serif"/>
                <a:cs typeface="DejaVu Serif"/>
              </a:rPr>
              <a:t>but it </a:t>
            </a:r>
            <a:r>
              <a:rPr lang="en-US" sz="2400" spc="-110" dirty="0">
                <a:solidFill>
                  <a:srgbClr val="002060"/>
                </a:solidFill>
                <a:latin typeface="DejaVu Serif"/>
                <a:cs typeface="DejaVu Serif"/>
              </a:rPr>
              <a:t>is </a:t>
            </a:r>
            <a:r>
              <a:rPr lang="en-US" sz="2400" spc="-120" dirty="0">
                <a:solidFill>
                  <a:srgbClr val="002060"/>
                </a:solidFill>
                <a:latin typeface="DejaVu Serif"/>
                <a:cs typeface="DejaVu Serif"/>
              </a:rPr>
              <a:t>very </a:t>
            </a:r>
            <a:r>
              <a:rPr lang="en-US" sz="2400" spc="-100" dirty="0">
                <a:solidFill>
                  <a:srgbClr val="002060"/>
                </a:solidFill>
                <a:latin typeface="DejaVu Serif"/>
                <a:cs typeface="DejaVu Serif"/>
              </a:rPr>
              <a:t>limited  in principle </a:t>
            </a:r>
            <a:r>
              <a:rPr lang="en-US" sz="2400" spc="-95" dirty="0">
                <a:solidFill>
                  <a:srgbClr val="002060"/>
                </a:solidFill>
                <a:latin typeface="DejaVu Serif"/>
                <a:cs typeface="DejaVu Serif"/>
              </a:rPr>
              <a:t>(e.g., </a:t>
            </a:r>
            <a:r>
              <a:rPr lang="en-US" sz="2400" spc="-120" dirty="0">
                <a:solidFill>
                  <a:srgbClr val="002060"/>
                </a:solidFill>
                <a:latin typeface="DejaVu Serif"/>
                <a:cs typeface="DejaVu Serif"/>
              </a:rPr>
              <a:t>cannot </a:t>
            </a:r>
            <a:r>
              <a:rPr lang="en-US" sz="2400" spc="-130" dirty="0">
                <a:solidFill>
                  <a:srgbClr val="002060"/>
                </a:solidFill>
                <a:latin typeface="DejaVu Serif"/>
                <a:cs typeface="DejaVu Serif"/>
              </a:rPr>
              <a:t>perform </a:t>
            </a:r>
            <a:r>
              <a:rPr lang="en-US" sz="2400" spc="-135" dirty="0">
                <a:solidFill>
                  <a:srgbClr val="002060"/>
                </a:solidFill>
                <a:latin typeface="DejaVu Serif"/>
                <a:cs typeface="DejaVu Serif"/>
              </a:rPr>
              <a:t>Fourier  </a:t>
            </a:r>
            <a:r>
              <a:rPr lang="en-US" sz="2400" spc="-105" dirty="0">
                <a:solidFill>
                  <a:srgbClr val="002060"/>
                </a:solidFill>
                <a:latin typeface="DejaVu Serif"/>
                <a:cs typeface="DejaVu Serif"/>
              </a:rPr>
              <a:t>transform). </a:t>
            </a:r>
          </a:p>
          <a:p>
            <a:pPr marL="727075" marR="5715" indent="-342900" algn="just">
              <a:lnSpc>
                <a:spcPct val="124500"/>
              </a:lnSpc>
              <a:buFont typeface="Arial" panose="020B0604020202020204" pitchFamily="34" charset="0"/>
              <a:buChar char="•"/>
            </a:pPr>
            <a:endParaRPr lang="en-US" sz="2400" spc="-105"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 </a:t>
            </a:r>
            <a:r>
              <a:rPr lang="en-US" sz="2400" spc="-105" dirty="0">
                <a:solidFill>
                  <a:srgbClr val="002060"/>
                </a:solidFill>
                <a:latin typeface="DejaVu Serif"/>
                <a:cs typeface="DejaVu Serif"/>
              </a:rPr>
              <a:t>inputs </a:t>
            </a:r>
            <a:r>
              <a:rPr lang="en-US" sz="2400" spc="-125" dirty="0">
                <a:solidFill>
                  <a:srgbClr val="002060"/>
                </a:solidFill>
                <a:latin typeface="DejaVu Serif"/>
                <a:cs typeface="DejaVu Serif"/>
              </a:rPr>
              <a:t>and </a:t>
            </a:r>
            <a:r>
              <a:rPr lang="en-US" sz="2400" spc="-105" dirty="0">
                <a:solidFill>
                  <a:srgbClr val="002060"/>
                </a:solidFill>
                <a:latin typeface="DejaVu Serif"/>
                <a:cs typeface="DejaVu Serif"/>
              </a:rPr>
              <a:t>outputs </a:t>
            </a:r>
            <a:r>
              <a:rPr lang="en-US" sz="2400" spc="-110" dirty="0">
                <a:solidFill>
                  <a:srgbClr val="002060"/>
                </a:solidFill>
                <a:latin typeface="DejaVu Serif"/>
                <a:cs typeface="DejaVu Serif"/>
              </a:rPr>
              <a:t>is </a:t>
            </a:r>
            <a:r>
              <a:rPr lang="en-US" sz="2400" spc="-100" dirty="0">
                <a:solidFill>
                  <a:srgbClr val="002060"/>
                </a:solidFill>
                <a:latin typeface="DejaVu Serif"/>
                <a:cs typeface="DejaVu Serif"/>
              </a:rPr>
              <a:t>limited </a:t>
            </a:r>
            <a:r>
              <a:rPr lang="en-US" sz="2400" spc="-125" dirty="0">
                <a:solidFill>
                  <a:srgbClr val="002060"/>
                </a:solidFill>
                <a:latin typeface="DejaVu Serif"/>
                <a:cs typeface="DejaVu Serif"/>
              </a:rPr>
              <a:t>and </a:t>
            </a:r>
            <a:r>
              <a:rPr lang="en-US" sz="2400" spc="-140" dirty="0">
                <a:solidFill>
                  <a:srgbClr val="002060"/>
                </a:solidFill>
                <a:latin typeface="DejaVu Serif"/>
                <a:cs typeface="DejaVu Serif"/>
              </a:rPr>
              <a:t>these </a:t>
            </a:r>
            <a:r>
              <a:rPr lang="en-US" sz="2400" spc="-160" dirty="0">
                <a:solidFill>
                  <a:srgbClr val="002060"/>
                </a:solidFill>
                <a:latin typeface="DejaVu Serif"/>
                <a:cs typeface="DejaVu Serif"/>
              </a:rPr>
              <a:t>need </a:t>
            </a:r>
            <a:r>
              <a:rPr lang="en-US" sz="2400" spc="-135" dirty="0">
                <a:solidFill>
                  <a:srgbClr val="002060"/>
                </a:solidFill>
                <a:latin typeface="DejaVu Serif"/>
                <a:cs typeface="DejaVu Serif"/>
              </a:rPr>
              <a:t>designing </a:t>
            </a:r>
            <a:r>
              <a:rPr lang="en-US" sz="2400" spc="-125" dirty="0">
                <a:solidFill>
                  <a:srgbClr val="002060"/>
                </a:solidFill>
                <a:latin typeface="DejaVu Serif"/>
                <a:cs typeface="DejaVu Serif"/>
              </a:rPr>
              <a:t>and developing. </a:t>
            </a:r>
            <a:r>
              <a:rPr lang="en-US" sz="2400" spc="-40" dirty="0">
                <a:solidFill>
                  <a:srgbClr val="002060"/>
                </a:solidFill>
                <a:latin typeface="DejaVu Serif"/>
                <a:cs typeface="DejaVu Serif"/>
              </a:rPr>
              <a:t>It </a:t>
            </a:r>
            <a:r>
              <a:rPr lang="en-US" sz="2400" spc="-125" dirty="0">
                <a:solidFill>
                  <a:srgbClr val="002060"/>
                </a:solidFill>
                <a:latin typeface="DejaVu Serif"/>
                <a:cs typeface="DejaVu Serif"/>
              </a:rPr>
              <a:t>also </a:t>
            </a:r>
            <a:r>
              <a:rPr lang="en-US" sz="2400" spc="-140" dirty="0">
                <a:solidFill>
                  <a:srgbClr val="002060"/>
                </a:solidFill>
                <a:latin typeface="DejaVu Serif"/>
                <a:cs typeface="DejaVu Serif"/>
              </a:rPr>
              <a:t>requires </a:t>
            </a:r>
            <a:r>
              <a:rPr lang="en-US" sz="2400" spc="-135" dirty="0">
                <a:solidFill>
                  <a:srgbClr val="002060"/>
                </a:solidFill>
                <a:latin typeface="DejaVu Serif"/>
                <a:cs typeface="DejaVu Serif"/>
              </a:rPr>
              <a:t>a </a:t>
            </a:r>
            <a:r>
              <a:rPr lang="en-US" sz="2400" spc="-150" dirty="0">
                <a:solidFill>
                  <a:srgbClr val="002060"/>
                </a:solidFill>
                <a:latin typeface="DejaVu Serif"/>
                <a:cs typeface="DejaVu Serif"/>
              </a:rPr>
              <a:t>number </a:t>
            </a:r>
            <a:r>
              <a:rPr lang="en-US" sz="2400" spc="-114" dirty="0">
                <a:solidFill>
                  <a:srgbClr val="002060"/>
                </a:solidFill>
                <a:latin typeface="DejaVu Serif"/>
                <a:cs typeface="DejaVu Serif"/>
              </a:rPr>
              <a:t>of </a:t>
            </a:r>
            <a:r>
              <a:rPr lang="en-US" sz="2400" spc="-105" dirty="0">
                <a:solidFill>
                  <a:srgbClr val="002060"/>
                </a:solidFill>
                <a:latin typeface="DejaVu Serif"/>
                <a:cs typeface="DejaVu Serif"/>
              </a:rPr>
              <a:t>additions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terms </a:t>
            </a:r>
            <a:r>
              <a:rPr lang="en-US" sz="2400" spc="-114" dirty="0">
                <a:solidFill>
                  <a:srgbClr val="002060"/>
                </a:solidFill>
                <a:latin typeface="DejaVu Serif"/>
                <a:cs typeface="DejaVu Serif"/>
              </a:rPr>
              <a:t>of </a:t>
            </a:r>
            <a:r>
              <a:rPr lang="en-US" sz="2400" spc="-145" dirty="0">
                <a:solidFill>
                  <a:srgbClr val="002060"/>
                </a:solidFill>
                <a:latin typeface="DejaVu Serif"/>
                <a:cs typeface="DejaVu Serif"/>
              </a:rPr>
              <a:t>hardware </a:t>
            </a:r>
            <a:r>
              <a:rPr lang="en-US" sz="2400" spc="-85" dirty="0">
                <a:solidFill>
                  <a:srgbClr val="002060"/>
                </a:solidFill>
                <a:latin typeface="DejaVu Serif"/>
                <a:cs typeface="DejaVu Serif"/>
              </a:rPr>
              <a:t>to </a:t>
            </a:r>
            <a:r>
              <a:rPr lang="en-US" sz="2400" spc="-160" dirty="0">
                <a:solidFill>
                  <a:srgbClr val="002060"/>
                </a:solidFill>
                <a:latin typeface="DejaVu Serif"/>
                <a:cs typeface="DejaVu Serif"/>
              </a:rPr>
              <a:t>make  </a:t>
            </a:r>
            <a:r>
              <a:rPr lang="en-US" sz="2400" spc="-45" dirty="0">
                <a:solidFill>
                  <a:srgbClr val="002060"/>
                </a:solidFill>
                <a:latin typeface="DejaVu Serif"/>
                <a:cs typeface="DejaVu Serif"/>
              </a:rPr>
              <a:t>it </a:t>
            </a:r>
            <a:r>
              <a:rPr lang="en-US" sz="2400" spc="-80" dirty="0">
                <a:solidFill>
                  <a:srgbClr val="002060"/>
                </a:solidFill>
                <a:latin typeface="DejaVu Serif"/>
                <a:cs typeface="DejaVu Serif"/>
              </a:rPr>
              <a:t>fully </a:t>
            </a:r>
            <a:r>
              <a:rPr lang="en-US" sz="2400" spc="-100" dirty="0">
                <a:solidFill>
                  <a:srgbClr val="002060"/>
                </a:solidFill>
                <a:latin typeface="DejaVu Serif"/>
                <a:cs typeface="DejaVu Serif"/>
              </a:rPr>
              <a:t>functional. </a:t>
            </a:r>
          </a:p>
          <a:p>
            <a:pPr marL="727075" marR="5715" indent="-342900" algn="just">
              <a:lnSpc>
                <a:spcPct val="124500"/>
              </a:lnSpc>
              <a:buFont typeface="Arial" panose="020B0604020202020204" pitchFamily="34" charset="0"/>
              <a:buChar char="•"/>
            </a:pPr>
            <a:endParaRPr lang="en-US" sz="2400" dirty="0">
              <a:solidFill>
                <a:srgbClr val="002060"/>
              </a:solidFill>
              <a:latin typeface="DejaVu Serif"/>
              <a:cs typeface="DejaVu Serif"/>
            </a:endParaRPr>
          </a:p>
        </p:txBody>
      </p:sp>
      <p:sp>
        <p:nvSpPr>
          <p:cNvPr id="5" name="Title 1"/>
          <p:cNvSpPr txBox="1">
            <a:spLocks/>
          </p:cNvSpPr>
          <p:nvPr/>
        </p:nvSpPr>
        <p:spPr>
          <a:xfrm>
            <a:off x="0" y="-233363"/>
            <a:ext cx="10058400" cy="79813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84751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a:t>
            </a:fld>
            <a:endParaRPr lang="en-US" dirty="0"/>
          </a:p>
        </p:txBody>
      </p:sp>
      <p:sp>
        <p:nvSpPr>
          <p:cNvPr id="3" name="Rectangle 2"/>
          <p:cNvSpPr/>
          <p:nvPr/>
        </p:nvSpPr>
        <p:spPr>
          <a:xfrm>
            <a:off x="259976" y="1013011"/>
            <a:ext cx="11456894" cy="4708981"/>
          </a:xfrm>
          <a:prstGeom prst="rect">
            <a:avLst/>
          </a:prstGeom>
        </p:spPr>
        <p:txBody>
          <a:bodyPr wrap="square">
            <a:spAutoFit/>
          </a:bodyPr>
          <a:lstStyle/>
          <a:p>
            <a:pPr marL="727075" marR="5715" indent="-342900" algn="just">
              <a:lnSpc>
                <a:spcPct val="124500"/>
              </a:lnSpc>
              <a:buFont typeface="Arial" panose="020B0604020202020204" pitchFamily="34" charset="0"/>
              <a:buChar char="•"/>
            </a:pPr>
            <a:r>
              <a:rPr lang="en-US" sz="2400" spc="-40" dirty="0">
                <a:solidFill>
                  <a:srgbClr val="002060"/>
                </a:solidFill>
                <a:latin typeface="DejaVu Serif"/>
                <a:cs typeface="DejaVu Serif"/>
              </a:rPr>
              <a:t>It </a:t>
            </a:r>
            <a:r>
              <a:rPr lang="en-US" sz="2400" spc="-125" dirty="0">
                <a:solidFill>
                  <a:srgbClr val="002060"/>
                </a:solidFill>
                <a:latin typeface="DejaVu Serif"/>
                <a:cs typeface="DejaVu Serif"/>
              </a:rPr>
              <a:t>needs </a:t>
            </a:r>
            <a:r>
              <a:rPr lang="en-US" sz="2400" spc="-120" dirty="0">
                <a:solidFill>
                  <a:srgbClr val="002060"/>
                </a:solidFill>
                <a:latin typeface="DejaVu Serif"/>
                <a:cs typeface="DejaVu Serif"/>
              </a:rPr>
              <a:t>interfacing the </a:t>
            </a:r>
            <a:r>
              <a:rPr lang="en-US" sz="2400" spc="-70" dirty="0">
                <a:solidFill>
                  <a:srgbClr val="002060"/>
                </a:solidFill>
                <a:latin typeface="DejaVu Serif"/>
                <a:cs typeface="DejaVu Serif"/>
              </a:rPr>
              <a:t>in</a:t>
            </a:r>
            <a:r>
              <a:rPr lang="en-US" sz="2400" spc="-110" dirty="0">
                <a:solidFill>
                  <a:srgbClr val="002060"/>
                </a:solidFill>
                <a:latin typeface="DejaVu Serif"/>
                <a:cs typeface="DejaVu Serif"/>
              </a:rPr>
              <a:t>puts </a:t>
            </a:r>
            <a:r>
              <a:rPr lang="en-US" sz="2400" spc="-125" dirty="0">
                <a:solidFill>
                  <a:srgbClr val="002060"/>
                </a:solidFill>
                <a:latin typeface="DejaVu Serif"/>
                <a:cs typeface="DejaVu Serif"/>
              </a:rPr>
              <a:t>and </a:t>
            </a:r>
            <a:r>
              <a:rPr lang="en-US" sz="2400" spc="-114" dirty="0">
                <a:solidFill>
                  <a:srgbClr val="002060"/>
                </a:solidFill>
                <a:latin typeface="DejaVu Serif"/>
                <a:cs typeface="DejaVu Serif"/>
              </a:rPr>
              <a:t>the </a:t>
            </a:r>
            <a:r>
              <a:rPr lang="en-US" sz="2400" spc="-105" dirty="0">
                <a:solidFill>
                  <a:srgbClr val="002060"/>
                </a:solidFill>
                <a:latin typeface="DejaVu Serif"/>
                <a:cs typeface="DejaVu Serif"/>
              </a:rPr>
              <a:t>outputs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the </a:t>
            </a:r>
            <a:r>
              <a:rPr lang="en-US" sz="2400" spc="-125" dirty="0">
                <a:solidFill>
                  <a:srgbClr val="002060"/>
                </a:solidFill>
                <a:latin typeface="DejaVu Serif"/>
                <a:cs typeface="DejaVu Serif"/>
              </a:rPr>
              <a:t>real </a:t>
            </a:r>
            <a:r>
              <a:rPr lang="en-US" sz="2400" spc="-120" dirty="0">
                <a:solidFill>
                  <a:srgbClr val="002060"/>
                </a:solidFill>
                <a:latin typeface="DejaVu Serif"/>
                <a:cs typeface="DejaVu Serif"/>
              </a:rPr>
              <a:t>world. </a:t>
            </a:r>
            <a:r>
              <a:rPr lang="en-US" sz="2400" spc="-40"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25" dirty="0">
                <a:solidFill>
                  <a:srgbClr val="002060"/>
                </a:solidFill>
                <a:latin typeface="DejaVu Serif"/>
                <a:cs typeface="DejaVu Serif"/>
              </a:rPr>
              <a:t>also susceptible </a:t>
            </a:r>
            <a:r>
              <a:rPr lang="en-US" sz="2400" spc="-85" dirty="0">
                <a:solidFill>
                  <a:srgbClr val="002060"/>
                </a:solidFill>
                <a:latin typeface="DejaVu Serif"/>
                <a:cs typeface="DejaVu Serif"/>
              </a:rPr>
              <a:t>to </a:t>
            </a:r>
            <a:r>
              <a:rPr lang="en-US" sz="2400" spc="-114" dirty="0">
                <a:solidFill>
                  <a:srgbClr val="002060"/>
                </a:solidFill>
                <a:latin typeface="DejaVu Serif"/>
                <a:cs typeface="DejaVu Serif"/>
              </a:rPr>
              <a:t>electrical </a:t>
            </a:r>
            <a:r>
              <a:rPr lang="en-US" sz="2400" spc="-135" dirty="0">
                <a:solidFill>
                  <a:srgbClr val="002060"/>
                </a:solidFill>
                <a:latin typeface="DejaVu Serif"/>
                <a:cs typeface="DejaVu Serif"/>
              </a:rPr>
              <a:t>noise </a:t>
            </a:r>
            <a:r>
              <a:rPr lang="en-US" sz="2400" spc="-75" dirty="0">
                <a:solidFill>
                  <a:srgbClr val="002060"/>
                </a:solidFill>
                <a:latin typeface="DejaVu Serif"/>
                <a:cs typeface="DejaVu Serif"/>
              </a:rPr>
              <a:t>(i.e.,  </a:t>
            </a:r>
            <a:r>
              <a:rPr lang="en-US" sz="2400" spc="-130" dirty="0">
                <a:solidFill>
                  <a:srgbClr val="002060"/>
                </a:solidFill>
                <a:latin typeface="DejaVu Serif"/>
                <a:cs typeface="DejaVu Serif"/>
              </a:rPr>
              <a:t>electromagnetic interference</a:t>
            </a:r>
            <a:r>
              <a:rPr lang="en-US" sz="2400" spc="-100" dirty="0">
                <a:solidFill>
                  <a:srgbClr val="002060"/>
                </a:solidFill>
                <a:latin typeface="DejaVu Serif"/>
                <a:cs typeface="DejaVu Serif"/>
              </a:rPr>
              <a:t>).</a:t>
            </a:r>
          </a:p>
          <a:p>
            <a:pPr marL="727075" marR="5715" indent="-342900" algn="just">
              <a:lnSpc>
                <a:spcPct val="124500"/>
              </a:lnSpc>
              <a:buFont typeface="Arial" panose="020B0604020202020204" pitchFamily="34" charset="0"/>
              <a:buChar char="•"/>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114" dirty="0">
                <a:solidFill>
                  <a:srgbClr val="002060"/>
                </a:solidFill>
                <a:latin typeface="DejaVu Serif"/>
                <a:cs typeface="DejaVu Serif"/>
              </a:rPr>
              <a:t>Generally, the </a:t>
            </a:r>
            <a:r>
              <a:rPr lang="en-US" sz="2400" spc="-125" dirty="0">
                <a:solidFill>
                  <a:srgbClr val="002060"/>
                </a:solidFill>
                <a:latin typeface="DejaVu Serif"/>
                <a:cs typeface="DejaVu Serif"/>
              </a:rPr>
              <a:t>microcontrollers and </a:t>
            </a:r>
            <a:r>
              <a:rPr lang="en-US" sz="2400" spc="-135" dirty="0">
                <a:solidFill>
                  <a:srgbClr val="002060"/>
                </a:solidFill>
                <a:latin typeface="DejaVu Serif"/>
                <a:cs typeface="DejaVu Serif"/>
              </a:rPr>
              <a:t>microprocessor </a:t>
            </a:r>
            <a:r>
              <a:rPr lang="en-US" sz="2400" spc="-140" dirty="0">
                <a:solidFill>
                  <a:srgbClr val="002060"/>
                </a:solidFill>
                <a:latin typeface="DejaVu Serif"/>
                <a:cs typeface="DejaVu Serif"/>
              </a:rPr>
              <a:t>require </a:t>
            </a:r>
            <a:r>
              <a:rPr lang="en-US" sz="2400" spc="-114" dirty="0">
                <a:solidFill>
                  <a:srgbClr val="002060"/>
                </a:solidFill>
                <a:latin typeface="DejaVu Serif"/>
                <a:cs typeface="DejaVu Serif"/>
              </a:rPr>
              <a:t>effort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programming, </a:t>
            </a:r>
            <a:r>
              <a:rPr lang="en-US" sz="2400" spc="-70" dirty="0">
                <a:solidFill>
                  <a:srgbClr val="002060"/>
                </a:solidFill>
                <a:latin typeface="DejaVu Serif"/>
                <a:cs typeface="DejaVu Serif"/>
              </a:rPr>
              <a:t>al</a:t>
            </a:r>
            <a:r>
              <a:rPr lang="en-US" sz="2400" spc="-125" dirty="0">
                <a:solidFill>
                  <a:srgbClr val="002060"/>
                </a:solidFill>
                <a:latin typeface="DejaVu Serif"/>
                <a:cs typeface="DejaVu Serif"/>
              </a:rPr>
              <a:t>though </a:t>
            </a:r>
            <a:r>
              <a:rPr lang="en-US" sz="2400" spc="-45" dirty="0">
                <a:solidFill>
                  <a:srgbClr val="002060"/>
                </a:solidFill>
                <a:latin typeface="DejaVu Serif"/>
                <a:cs typeface="DejaVu Serif"/>
              </a:rPr>
              <a:t>it </a:t>
            </a:r>
            <a:r>
              <a:rPr lang="en-US" sz="2400" spc="-140" dirty="0">
                <a:solidFill>
                  <a:srgbClr val="002060"/>
                </a:solidFill>
                <a:latin typeface="DejaVu Serif"/>
                <a:cs typeface="DejaVu Serif"/>
              </a:rPr>
              <a:t>has </a:t>
            </a:r>
            <a:r>
              <a:rPr lang="en-US" sz="2400" spc="-160" dirty="0">
                <a:solidFill>
                  <a:srgbClr val="002060"/>
                </a:solidFill>
                <a:latin typeface="DejaVu Serif"/>
                <a:cs typeface="DejaVu Serif"/>
              </a:rPr>
              <a:t>now </a:t>
            </a:r>
            <a:r>
              <a:rPr lang="en-US" sz="2400" spc="-155" dirty="0">
                <a:solidFill>
                  <a:srgbClr val="002060"/>
                </a:solidFill>
                <a:latin typeface="DejaVu Serif"/>
                <a:cs typeface="DejaVu Serif"/>
              </a:rPr>
              <a:t>become </a:t>
            </a:r>
            <a:r>
              <a:rPr lang="en-US" sz="2400" spc="-125" dirty="0">
                <a:solidFill>
                  <a:srgbClr val="002060"/>
                </a:solidFill>
                <a:latin typeface="DejaVu Serif"/>
                <a:cs typeface="DejaVu Serif"/>
              </a:rPr>
              <a:t>possible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program </a:t>
            </a:r>
            <a:r>
              <a:rPr lang="en-US" sz="2400" spc="-130" dirty="0">
                <a:solidFill>
                  <a:srgbClr val="002060"/>
                </a:solidFill>
                <a:latin typeface="DejaVu Serif"/>
                <a:cs typeface="DejaVu Serif"/>
              </a:rPr>
              <a:t>them </a:t>
            </a:r>
            <a:r>
              <a:rPr lang="en-US" sz="2400" spc="-95" dirty="0">
                <a:solidFill>
                  <a:srgbClr val="002060"/>
                </a:solidFill>
                <a:latin typeface="DejaVu Serif"/>
                <a:cs typeface="DejaVu Serif"/>
              </a:rPr>
              <a:t>in </a:t>
            </a:r>
            <a:r>
              <a:rPr lang="en-US" sz="2400" spc="-125" dirty="0">
                <a:solidFill>
                  <a:srgbClr val="002060"/>
                </a:solidFill>
                <a:latin typeface="DejaVu Serif"/>
                <a:cs typeface="DejaVu Serif"/>
              </a:rPr>
              <a:t>high </a:t>
            </a:r>
            <a:r>
              <a:rPr lang="en-US" sz="2400" spc="-120" dirty="0">
                <a:solidFill>
                  <a:srgbClr val="002060"/>
                </a:solidFill>
                <a:latin typeface="DejaVu Serif"/>
                <a:cs typeface="DejaVu Serif"/>
              </a:rPr>
              <a:t>level </a:t>
            </a:r>
            <a:r>
              <a:rPr lang="en-US" sz="2400" spc="-145" dirty="0">
                <a:solidFill>
                  <a:srgbClr val="002060"/>
                </a:solidFill>
                <a:latin typeface="DejaVu Serif"/>
                <a:cs typeface="DejaVu Serif"/>
              </a:rPr>
              <a:t>languages </a:t>
            </a:r>
            <a:r>
              <a:rPr lang="en-US" sz="2400" spc="-125" dirty="0">
                <a:solidFill>
                  <a:srgbClr val="002060"/>
                </a:solidFill>
                <a:latin typeface="DejaVu Serif"/>
                <a:cs typeface="DejaVu Serif"/>
              </a:rPr>
              <a:t>(such </a:t>
            </a:r>
            <a:r>
              <a:rPr lang="en-US" sz="2400" spc="-145" dirty="0">
                <a:solidFill>
                  <a:srgbClr val="002060"/>
                </a:solidFill>
                <a:latin typeface="DejaVu Serif"/>
                <a:cs typeface="DejaVu Serif"/>
              </a:rPr>
              <a:t>as  </a:t>
            </a:r>
            <a:r>
              <a:rPr lang="en-US" sz="2400" spc="-114" dirty="0">
                <a:solidFill>
                  <a:srgbClr val="002060"/>
                </a:solidFill>
                <a:latin typeface="DejaVu Serif"/>
                <a:cs typeface="DejaVu Serif"/>
              </a:rPr>
              <a:t>Micro-basic </a:t>
            </a:r>
            <a:r>
              <a:rPr lang="en-US" sz="2400" spc="-125" dirty="0">
                <a:solidFill>
                  <a:srgbClr val="002060"/>
                </a:solidFill>
                <a:latin typeface="DejaVu Serif"/>
                <a:cs typeface="DejaVu Serif"/>
              </a:rPr>
              <a:t>and</a:t>
            </a:r>
            <a:r>
              <a:rPr lang="en-US" sz="2400" spc="-140" dirty="0">
                <a:solidFill>
                  <a:srgbClr val="002060"/>
                </a:solidFill>
                <a:latin typeface="DejaVu Serif"/>
                <a:cs typeface="DejaVu Serif"/>
              </a:rPr>
              <a:t> </a:t>
            </a:r>
            <a:r>
              <a:rPr lang="en-US" sz="2400" spc="-90" dirty="0">
                <a:solidFill>
                  <a:srgbClr val="002060"/>
                </a:solidFill>
                <a:latin typeface="DejaVu Serif"/>
                <a:cs typeface="DejaVu Serif"/>
              </a:rPr>
              <a:t>Micro-C).</a:t>
            </a:r>
          </a:p>
          <a:p>
            <a:pPr marL="727075" marR="5715" indent="-342900" algn="just">
              <a:lnSpc>
                <a:spcPct val="124500"/>
              </a:lnSpc>
              <a:buFont typeface="Arial" panose="020B0604020202020204" pitchFamily="34" charset="0"/>
              <a:buChar char="•"/>
            </a:pPr>
            <a:endParaRPr lang="en-US" sz="2400" dirty="0">
              <a:solidFill>
                <a:srgbClr val="002060"/>
              </a:solidFill>
              <a:latin typeface="DejaVu Serif"/>
              <a:cs typeface="DejaVu Serif"/>
            </a:endParaRPr>
          </a:p>
          <a:p>
            <a:pPr marL="727075" marR="5715" indent="-342900" algn="just">
              <a:lnSpc>
                <a:spcPct val="124500"/>
              </a:lnSpc>
              <a:buFont typeface="Arial" panose="020B0604020202020204" pitchFamily="34" charset="0"/>
              <a:buChar char="•"/>
            </a:pPr>
            <a:r>
              <a:rPr lang="en-US" sz="2400" spc="-100" dirty="0">
                <a:solidFill>
                  <a:srgbClr val="002060"/>
                </a:solidFill>
                <a:latin typeface="DejaVu Serif"/>
                <a:cs typeface="DejaVu Serif"/>
              </a:rPr>
              <a:t>To </a:t>
            </a:r>
            <a:r>
              <a:rPr lang="en-US" sz="2400" spc="-130" dirty="0">
                <a:solidFill>
                  <a:srgbClr val="002060"/>
                </a:solidFill>
                <a:latin typeface="DejaVu Serif"/>
                <a:cs typeface="DejaVu Serif"/>
              </a:rPr>
              <a:t>summarize, </a:t>
            </a:r>
            <a:r>
              <a:rPr lang="en-US" sz="2400" spc="-140" dirty="0">
                <a:solidFill>
                  <a:srgbClr val="002060"/>
                </a:solidFill>
                <a:latin typeface="DejaVu Serif"/>
                <a:cs typeface="DejaVu Serif"/>
              </a:rPr>
              <a:t>these </a:t>
            </a:r>
            <a:r>
              <a:rPr lang="en-US" sz="2400" spc="-135" dirty="0">
                <a:solidFill>
                  <a:srgbClr val="002060"/>
                </a:solidFill>
                <a:latin typeface="DejaVu Serif"/>
                <a:cs typeface="DejaVu Serif"/>
              </a:rPr>
              <a:t>devices </a:t>
            </a:r>
            <a:r>
              <a:rPr lang="en-US" sz="2400" spc="-150" dirty="0">
                <a:solidFill>
                  <a:srgbClr val="002060"/>
                </a:solidFill>
                <a:latin typeface="DejaVu Serif"/>
                <a:cs typeface="DejaVu Serif"/>
              </a:rPr>
              <a:t>are </a:t>
            </a:r>
            <a:r>
              <a:rPr lang="en-US" sz="2400" spc="-110" dirty="0">
                <a:solidFill>
                  <a:srgbClr val="002060"/>
                </a:solidFill>
                <a:latin typeface="DejaVu Serif"/>
                <a:cs typeface="DejaVu Serif"/>
              </a:rPr>
              <a:t>suitable </a:t>
            </a:r>
            <a:r>
              <a:rPr lang="en-US" sz="2400" spc="-114" dirty="0">
                <a:solidFill>
                  <a:srgbClr val="002060"/>
                </a:solidFill>
                <a:latin typeface="DejaVu Serif"/>
                <a:cs typeface="DejaVu Serif"/>
              </a:rPr>
              <a:t>for </a:t>
            </a:r>
            <a:r>
              <a:rPr lang="en-US" sz="2400" spc="-110" dirty="0">
                <a:solidFill>
                  <a:srgbClr val="002060"/>
                </a:solidFill>
                <a:latin typeface="DejaVu Serif"/>
                <a:cs typeface="DejaVu Serif"/>
              </a:rPr>
              <a:t>applications </a:t>
            </a:r>
            <a:r>
              <a:rPr lang="en-US" sz="2400" spc="-80" dirty="0">
                <a:solidFill>
                  <a:srgbClr val="002060"/>
                </a:solidFill>
                <a:latin typeface="DejaVu Serif"/>
                <a:cs typeface="DejaVu Serif"/>
              </a:rPr>
              <a:t>that </a:t>
            </a:r>
            <a:r>
              <a:rPr lang="en-US" sz="2400" spc="-95" dirty="0">
                <a:solidFill>
                  <a:srgbClr val="002060"/>
                </a:solidFill>
                <a:latin typeface="DejaVu Serif"/>
                <a:cs typeface="DejaVu Serif"/>
              </a:rPr>
              <a:t>will </a:t>
            </a:r>
            <a:r>
              <a:rPr lang="en-US" sz="2400" spc="-140" dirty="0">
                <a:solidFill>
                  <a:srgbClr val="002060"/>
                </a:solidFill>
                <a:latin typeface="DejaVu Serif"/>
                <a:cs typeface="DejaVu Serif"/>
              </a:rPr>
              <a:t>be </a:t>
            </a:r>
            <a:r>
              <a:rPr lang="en-US" sz="2400" spc="-135" dirty="0">
                <a:solidFill>
                  <a:srgbClr val="002060"/>
                </a:solidFill>
                <a:latin typeface="DejaVu Serif"/>
                <a:cs typeface="DejaVu Serif"/>
              </a:rPr>
              <a:t>produced </a:t>
            </a:r>
            <a:r>
              <a:rPr lang="en-US" sz="2400" spc="-95" dirty="0">
                <a:solidFill>
                  <a:srgbClr val="002060"/>
                </a:solidFill>
                <a:latin typeface="DejaVu Serif"/>
                <a:cs typeface="DejaVu Serif"/>
              </a:rPr>
              <a:t>in </a:t>
            </a:r>
            <a:r>
              <a:rPr lang="en-US" sz="2400" spc="-140" dirty="0">
                <a:solidFill>
                  <a:srgbClr val="002060"/>
                </a:solidFill>
                <a:latin typeface="DejaVu Serif"/>
                <a:cs typeface="DejaVu Serif"/>
              </a:rPr>
              <a:t>large  </a:t>
            </a:r>
            <a:r>
              <a:rPr lang="en-US" sz="2400" spc="-150" dirty="0">
                <a:solidFill>
                  <a:srgbClr val="002060"/>
                </a:solidFill>
                <a:latin typeface="DejaVu Serif"/>
                <a:cs typeface="DejaVu Serif"/>
              </a:rPr>
              <a:t>numbers </a:t>
            </a:r>
            <a:r>
              <a:rPr lang="en-US" sz="2400" spc="-95" dirty="0">
                <a:solidFill>
                  <a:srgbClr val="002060"/>
                </a:solidFill>
                <a:latin typeface="DejaVu Serif"/>
                <a:cs typeface="DejaVu Serif"/>
              </a:rPr>
              <a:t>in </a:t>
            </a:r>
            <a:r>
              <a:rPr lang="en-US" sz="2400" spc="-140" dirty="0">
                <a:solidFill>
                  <a:srgbClr val="002060"/>
                </a:solidFill>
                <a:latin typeface="DejaVu Serif"/>
                <a:cs typeface="DejaVu Serif"/>
              </a:rPr>
              <a:t>order </a:t>
            </a:r>
            <a:r>
              <a:rPr lang="en-US" sz="2400" spc="-85" dirty="0">
                <a:solidFill>
                  <a:srgbClr val="002060"/>
                </a:solidFill>
                <a:latin typeface="DejaVu Serif"/>
                <a:cs typeface="DejaVu Serif"/>
              </a:rPr>
              <a:t>to </a:t>
            </a:r>
            <a:r>
              <a:rPr lang="en-US" sz="2400" spc="-165" dirty="0">
                <a:solidFill>
                  <a:srgbClr val="002060"/>
                </a:solidFill>
                <a:latin typeface="DejaVu Serif"/>
                <a:cs typeface="DejaVu Serif"/>
              </a:rPr>
              <a:t>keep </a:t>
            </a:r>
            <a:r>
              <a:rPr lang="en-US" sz="2400" spc="-114" dirty="0">
                <a:solidFill>
                  <a:srgbClr val="002060"/>
                </a:solidFill>
                <a:latin typeface="DejaVu Serif"/>
                <a:cs typeface="DejaVu Serif"/>
              </a:rPr>
              <a:t>the </a:t>
            </a:r>
            <a:r>
              <a:rPr lang="en-US" sz="2400" spc="-120" dirty="0">
                <a:solidFill>
                  <a:srgbClr val="002060"/>
                </a:solidFill>
                <a:latin typeface="DejaVu Serif"/>
                <a:cs typeface="DejaVu Serif"/>
              </a:rPr>
              <a:t>cost </a:t>
            </a:r>
            <a:r>
              <a:rPr lang="en-US" sz="2400" spc="-135" dirty="0">
                <a:solidFill>
                  <a:srgbClr val="002060"/>
                </a:solidFill>
                <a:latin typeface="DejaVu Serif"/>
                <a:cs typeface="DejaVu Serif"/>
              </a:rPr>
              <a:t>down, </a:t>
            </a:r>
            <a:r>
              <a:rPr lang="en-US" sz="2400" spc="-140" dirty="0">
                <a:solidFill>
                  <a:srgbClr val="002060"/>
                </a:solidFill>
                <a:latin typeface="DejaVu Serif"/>
                <a:cs typeface="DejaVu Serif"/>
              </a:rPr>
              <a:t>require </a:t>
            </a:r>
            <a:r>
              <a:rPr lang="en-US" sz="2400" spc="-120" dirty="0">
                <a:solidFill>
                  <a:srgbClr val="002060"/>
                </a:solidFill>
                <a:latin typeface="DejaVu Serif"/>
                <a:cs typeface="DejaVu Serif"/>
              </a:rPr>
              <a:t>restricted </a:t>
            </a:r>
            <a:r>
              <a:rPr lang="en-US" sz="2400" spc="-135" dirty="0">
                <a:solidFill>
                  <a:srgbClr val="002060"/>
                </a:solidFill>
                <a:latin typeface="DejaVu Serif"/>
                <a:cs typeface="DejaVu Serif"/>
              </a:rPr>
              <a:t>space. </a:t>
            </a:r>
            <a:r>
              <a:rPr lang="en-US" sz="2400" spc="-70" dirty="0">
                <a:solidFill>
                  <a:srgbClr val="002060"/>
                </a:solidFill>
                <a:latin typeface="DejaVu Serif"/>
                <a:cs typeface="DejaVu Serif"/>
              </a:rPr>
              <a:t>But </a:t>
            </a:r>
            <a:r>
              <a:rPr lang="en-US" sz="2400" spc="-105" dirty="0">
                <a:solidFill>
                  <a:srgbClr val="002060"/>
                </a:solidFill>
                <a:latin typeface="DejaVu Serif"/>
                <a:cs typeface="DejaVu Serif"/>
              </a:rPr>
              <a:t>they need</a:t>
            </a:r>
            <a:r>
              <a:rPr lang="en-US" sz="2400" spc="-140" dirty="0">
                <a:solidFill>
                  <a:srgbClr val="002060"/>
                </a:solidFill>
                <a:latin typeface="DejaVu Serif"/>
                <a:cs typeface="DejaVu Serif"/>
              </a:rPr>
              <a:t>  </a:t>
            </a:r>
            <a:r>
              <a:rPr lang="en-US" sz="2400" spc="-155" dirty="0">
                <a:solidFill>
                  <a:srgbClr val="002060"/>
                </a:solidFill>
                <a:latin typeface="DejaVu Serif"/>
                <a:cs typeface="DejaVu Serif"/>
              </a:rPr>
              <a:t>more </a:t>
            </a:r>
            <a:r>
              <a:rPr lang="en-US" sz="2400" spc="-114" dirty="0">
                <a:solidFill>
                  <a:srgbClr val="002060"/>
                </a:solidFill>
                <a:latin typeface="DejaVu Serif"/>
                <a:cs typeface="DejaVu Serif"/>
              </a:rPr>
              <a:t>effort </a:t>
            </a:r>
            <a:r>
              <a:rPr lang="en-US" sz="2400" spc="-95" dirty="0">
                <a:solidFill>
                  <a:srgbClr val="002060"/>
                </a:solidFill>
                <a:latin typeface="DejaVu Serif"/>
                <a:cs typeface="DejaVu Serif"/>
              </a:rPr>
              <a:t>in </a:t>
            </a:r>
            <a:r>
              <a:rPr lang="en-US" sz="2400" spc="-135" dirty="0">
                <a:solidFill>
                  <a:srgbClr val="002060"/>
                </a:solidFill>
                <a:latin typeface="DejaVu Serif"/>
                <a:cs typeface="DejaVu Serif"/>
              </a:rPr>
              <a:t>designing </a:t>
            </a:r>
            <a:r>
              <a:rPr lang="en-US" sz="2400" spc="-125" dirty="0">
                <a:solidFill>
                  <a:srgbClr val="002060"/>
                </a:solidFill>
                <a:latin typeface="DejaVu Serif"/>
                <a:cs typeface="DejaVu Serif"/>
              </a:rPr>
              <a:t>and</a:t>
            </a:r>
            <a:r>
              <a:rPr lang="en-US" sz="2400" spc="-215" dirty="0">
                <a:solidFill>
                  <a:srgbClr val="002060"/>
                </a:solidFill>
                <a:latin typeface="DejaVu Serif"/>
                <a:cs typeface="DejaVu Serif"/>
              </a:rPr>
              <a:t> </a:t>
            </a:r>
            <a:r>
              <a:rPr lang="en-US" sz="2400" spc="-135" dirty="0">
                <a:solidFill>
                  <a:srgbClr val="002060"/>
                </a:solidFill>
                <a:latin typeface="DejaVu Serif"/>
                <a:cs typeface="DejaVu Serif"/>
              </a:rPr>
              <a:t>programming.</a:t>
            </a:r>
            <a:endParaRPr lang="en-US" sz="2400" dirty="0">
              <a:solidFill>
                <a:srgbClr val="002060"/>
              </a:solidFill>
              <a:latin typeface="DejaVu Serif"/>
              <a:cs typeface="DejaVu Serif"/>
            </a:endParaRPr>
          </a:p>
        </p:txBody>
      </p:sp>
      <p:sp>
        <p:nvSpPr>
          <p:cNvPr id="4" name="Title 1"/>
          <p:cNvSpPr txBox="1">
            <a:spLocks/>
          </p:cNvSpPr>
          <p:nvPr/>
        </p:nvSpPr>
        <p:spPr>
          <a:xfrm>
            <a:off x="0" y="-233363"/>
            <a:ext cx="10058400" cy="79813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295528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106" y="0"/>
            <a:ext cx="3836893" cy="2234550"/>
          </a:xfrm>
          <a:prstGeom prst="rect">
            <a:avLst/>
          </a:prstGeom>
        </p:spPr>
      </p:pic>
      <p:sp>
        <p:nvSpPr>
          <p:cNvPr id="5" name="Rectangle 4"/>
          <p:cNvSpPr/>
          <p:nvPr/>
        </p:nvSpPr>
        <p:spPr>
          <a:xfrm>
            <a:off x="0" y="-24825"/>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
        <p:nvSpPr>
          <p:cNvPr id="6" name="Rectangle 5"/>
          <p:cNvSpPr/>
          <p:nvPr/>
        </p:nvSpPr>
        <p:spPr>
          <a:xfrm>
            <a:off x="105213" y="435386"/>
            <a:ext cx="11403106" cy="6001643"/>
          </a:xfrm>
          <a:prstGeom prst="rect">
            <a:avLst/>
          </a:prstGeom>
        </p:spPr>
        <p:txBody>
          <a:bodyPr wrap="square">
            <a:spAutoFit/>
          </a:bodyPr>
          <a:lstStyle/>
          <a:p>
            <a:pPr marL="193675" lvl="2" algn="just">
              <a:lnSpc>
                <a:spcPct val="100000"/>
              </a:lnSpc>
              <a:spcBef>
                <a:spcPts val="5"/>
              </a:spcBef>
              <a:tabLst>
                <a:tab pos="384810" algn="l"/>
              </a:tabLst>
            </a:pPr>
            <a:r>
              <a:rPr lang="en-US" sz="2400" b="1" spc="-95" dirty="0">
                <a:solidFill>
                  <a:srgbClr val="002060"/>
                </a:solidFill>
                <a:latin typeface="DejaVu Serif"/>
                <a:cs typeface="DejaVu Serif"/>
              </a:rPr>
              <a:t>2. Analog Controllers</a:t>
            </a:r>
          </a:p>
          <a:p>
            <a:pPr marL="193675" lvl="2" algn="just">
              <a:lnSpc>
                <a:spcPct val="100000"/>
              </a:lnSpc>
              <a:spcBef>
                <a:spcPts val="5"/>
              </a:spcBef>
              <a:tabLst>
                <a:tab pos="384810" algn="l"/>
              </a:tabLst>
            </a:pPr>
            <a:endParaRPr lang="en-US" sz="2400" b="1" spc="-95" dirty="0">
              <a:solidFill>
                <a:srgbClr val="002060"/>
              </a:solidFill>
              <a:latin typeface="DejaVu Serif"/>
              <a:cs typeface="DejaVu Serif"/>
            </a:endParaRPr>
          </a:p>
          <a:p>
            <a:pPr marL="79375" lvl="1" indent="-342900" algn="just">
              <a:spcBef>
                <a:spcPts val="5"/>
              </a:spcBef>
              <a:buFont typeface="Arial" panose="020B0604020202020204" pitchFamily="34" charset="0"/>
              <a:buChar char="•"/>
              <a:tabLst>
                <a:tab pos="384810" algn="l"/>
              </a:tabLst>
            </a:pPr>
            <a:r>
              <a:rPr lang="en-US" sz="2400" dirty="0">
                <a:solidFill>
                  <a:srgbClr val="002060"/>
                </a:solidFill>
                <a:latin typeface="DejaVu Serif"/>
              </a:rPr>
              <a:t>The analog controllers can be design by using  root locus</a:t>
            </a:r>
          </a:p>
          <a:p>
            <a:pPr marL="0" lvl="1" algn="just">
              <a:spcBef>
                <a:spcPts val="5"/>
              </a:spcBef>
              <a:tabLst>
                <a:tab pos="384810" algn="l"/>
              </a:tabLst>
            </a:pPr>
            <a:r>
              <a:rPr lang="en-US" sz="2400" dirty="0">
                <a:solidFill>
                  <a:srgbClr val="002060"/>
                </a:solidFill>
                <a:latin typeface="DejaVu Serif"/>
              </a:rPr>
              <a:t>    plot or bode plots in the s-domain. </a:t>
            </a:r>
          </a:p>
          <a:p>
            <a:pPr marL="193675" lvl="2" algn="just">
              <a:lnSpc>
                <a:spcPct val="100000"/>
              </a:lnSpc>
              <a:spcBef>
                <a:spcPts val="5"/>
              </a:spcBef>
              <a:tabLst>
                <a:tab pos="384810" algn="l"/>
              </a:tabLst>
            </a:pPr>
            <a:endParaRPr lang="en-US" sz="2400" b="1" spc="-95" dirty="0">
              <a:solidFill>
                <a:srgbClr val="002060"/>
              </a:solidFill>
              <a:latin typeface="DejaVu Serif"/>
              <a:cs typeface="DejaVu Serif"/>
            </a:endParaRPr>
          </a:p>
          <a:p>
            <a:pPr marL="79375" lvl="1" indent="-342900" algn="just">
              <a:spcBef>
                <a:spcPts val="5"/>
              </a:spcBef>
              <a:buFont typeface="Arial" panose="020B0604020202020204" pitchFamily="34" charset="0"/>
              <a:buChar char="•"/>
              <a:tabLst>
                <a:tab pos="384810" algn="l"/>
              </a:tabLst>
            </a:pPr>
            <a:r>
              <a:rPr lang="en-US" sz="2400" dirty="0">
                <a:solidFill>
                  <a:srgbClr val="002060"/>
                </a:solidFill>
                <a:latin typeface="DejaVu Serif"/>
              </a:rPr>
              <a:t>The objective of control system design is to construct a system that has a desirable response to standard inputs. A desirable transient response is one that is sufficiently fast without excessive oscillations. A desirable steady-state response is one that follows the desired output with sufficient accuracy. </a:t>
            </a:r>
          </a:p>
          <a:p>
            <a:pPr marL="193675" lvl="2" algn="just">
              <a:lnSpc>
                <a:spcPct val="100000"/>
              </a:lnSpc>
              <a:spcBef>
                <a:spcPts val="5"/>
              </a:spcBef>
              <a:tabLst>
                <a:tab pos="384810" algn="l"/>
              </a:tabLst>
            </a:pPr>
            <a:endParaRPr lang="en-US" sz="2400" b="1" spc="-95" dirty="0">
              <a:solidFill>
                <a:srgbClr val="002060"/>
              </a:solidFill>
              <a:latin typeface="DejaVu Serif"/>
              <a:cs typeface="DejaVu Serif"/>
            </a:endParaRPr>
          </a:p>
          <a:p>
            <a:pPr marL="285750" indent="-285750" algn="just">
              <a:buFont typeface="Arial" panose="020B0604020202020204" pitchFamily="34" charset="0"/>
              <a:buChar char="•"/>
            </a:pPr>
            <a:r>
              <a:rPr lang="en-US" sz="2400" dirty="0">
                <a:solidFill>
                  <a:srgbClr val="002060"/>
                </a:solidFill>
                <a:latin typeface="DejaVu Serif"/>
              </a:rPr>
              <a:t>This class of controllers depend in a classical control and they are design  in the s-domain.</a:t>
            </a:r>
          </a:p>
          <a:p>
            <a:pPr marL="285750" indent="-285750" algn="just">
              <a:buFont typeface="Arial" panose="020B0604020202020204" pitchFamily="34" charset="0"/>
              <a:buChar char="•"/>
            </a:pPr>
            <a:endParaRPr lang="en-US" sz="2400" dirty="0">
              <a:solidFill>
                <a:srgbClr val="002060"/>
              </a:solidFill>
              <a:latin typeface="DejaVu Serif"/>
            </a:endParaRPr>
          </a:p>
          <a:p>
            <a:pPr marL="285750" indent="-285750" algn="just">
              <a:buFont typeface="Arial" panose="020B0604020202020204" pitchFamily="34" charset="0"/>
              <a:buChar char="•"/>
            </a:pPr>
            <a:r>
              <a:rPr lang="en-US" sz="2400" dirty="0">
                <a:solidFill>
                  <a:srgbClr val="002060"/>
                </a:solidFill>
                <a:latin typeface="DejaVu Serif"/>
              </a:rPr>
              <a:t>Analog controllers can be implemented using analog components e.g. operational amplifiers (it is called active circuit realization) or by using resistance and capacitive (RC) elements (it is called passive circuit realization).</a:t>
            </a:r>
            <a:endParaRPr lang="en-US" sz="2400" dirty="0">
              <a:solidFill>
                <a:srgbClr val="002060"/>
              </a:solidFill>
              <a:latin typeface="DejaVu Serif"/>
              <a:cs typeface="DejaVu Serif"/>
            </a:endParaRPr>
          </a:p>
        </p:txBody>
      </p:sp>
    </p:spTree>
    <p:extLst>
      <p:ext uri="{BB962C8B-B14F-4D97-AF65-F5344CB8AC3E}">
        <p14:creationId xmlns:p14="http://schemas.microsoft.com/office/powerpoint/2010/main" val="154690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pic>
        <p:nvPicPr>
          <p:cNvPr id="4" name="Picture 3"/>
          <p:cNvPicPr>
            <a:picLocks noChangeAspect="1"/>
          </p:cNvPicPr>
          <p:nvPr/>
        </p:nvPicPr>
        <p:blipFill>
          <a:blip r:embed="rId2"/>
          <a:stretch>
            <a:fillRect/>
          </a:stretch>
        </p:blipFill>
        <p:spPr>
          <a:xfrm>
            <a:off x="193071" y="1123881"/>
            <a:ext cx="11805857" cy="5069507"/>
          </a:xfrm>
          <a:prstGeom prst="rect">
            <a:avLst/>
          </a:prstGeom>
        </p:spPr>
      </p:pic>
      <p:sp>
        <p:nvSpPr>
          <p:cNvPr id="5" name="Rectangle 4"/>
          <p:cNvSpPr/>
          <p:nvPr/>
        </p:nvSpPr>
        <p:spPr>
          <a:xfrm>
            <a:off x="0" y="70684"/>
            <a:ext cx="3566041" cy="584775"/>
          </a:xfrm>
          <a:prstGeom prst="rect">
            <a:avLst/>
          </a:prstGeom>
        </p:spPr>
        <p:txBody>
          <a:bodyPr wrap="none">
            <a:spAutoFit/>
          </a:body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136234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pic>
        <p:nvPicPr>
          <p:cNvPr id="4" name="Picture 3"/>
          <p:cNvPicPr>
            <a:picLocks noChangeAspect="1"/>
          </p:cNvPicPr>
          <p:nvPr/>
        </p:nvPicPr>
        <p:blipFill>
          <a:blip r:embed="rId2"/>
          <a:stretch>
            <a:fillRect/>
          </a:stretch>
        </p:blipFill>
        <p:spPr>
          <a:xfrm>
            <a:off x="475129" y="238549"/>
            <a:ext cx="11080376" cy="5945766"/>
          </a:xfrm>
          <a:prstGeom prst="rect">
            <a:avLst/>
          </a:prstGeom>
        </p:spPr>
      </p:pic>
    </p:spTree>
    <p:extLst>
      <p:ext uri="{BB962C8B-B14F-4D97-AF65-F5344CB8AC3E}">
        <p14:creationId xmlns:p14="http://schemas.microsoft.com/office/powerpoint/2010/main" val="350318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a:t>
            </a:fld>
            <a:endParaRPr lang="en-US" dirty="0"/>
          </a:p>
        </p:txBody>
      </p:sp>
      <p:sp>
        <p:nvSpPr>
          <p:cNvPr id="3" name="Rectangle 2"/>
          <p:cNvSpPr/>
          <p:nvPr/>
        </p:nvSpPr>
        <p:spPr>
          <a:xfrm>
            <a:off x="0" y="956719"/>
            <a:ext cx="6364941" cy="4572983"/>
          </a:xfrm>
          <a:prstGeom prst="rect">
            <a:avLst/>
          </a:prstGeom>
        </p:spPr>
        <p:txBody>
          <a:bodyPr wrap="square">
            <a:spAutoFit/>
          </a:bodyPr>
          <a:lstStyle/>
          <a:p>
            <a:pPr marL="193675" lvl="2" algn="just">
              <a:lnSpc>
                <a:spcPct val="100000"/>
              </a:lnSpc>
              <a:tabLst>
                <a:tab pos="384810" algn="l"/>
              </a:tabLst>
            </a:pPr>
            <a:r>
              <a:rPr lang="en-US" sz="2400" b="1" spc="-110" dirty="0">
                <a:solidFill>
                  <a:srgbClr val="002060"/>
                </a:solidFill>
                <a:latin typeface="DejaVu Serif"/>
                <a:cs typeface="DejaVu Serif"/>
              </a:rPr>
              <a:t>3.Programmable </a:t>
            </a:r>
            <a:r>
              <a:rPr lang="en-US" sz="2400" b="1" spc="-120" dirty="0">
                <a:solidFill>
                  <a:srgbClr val="002060"/>
                </a:solidFill>
                <a:latin typeface="DejaVu Serif"/>
                <a:cs typeface="DejaVu Serif"/>
              </a:rPr>
              <a:t>logic </a:t>
            </a:r>
            <a:r>
              <a:rPr lang="en-US" sz="2400" b="1" spc="-110" dirty="0">
                <a:solidFill>
                  <a:srgbClr val="002060"/>
                </a:solidFill>
                <a:latin typeface="DejaVu Serif"/>
                <a:cs typeface="DejaVu Serif"/>
              </a:rPr>
              <a:t>controller</a:t>
            </a:r>
            <a:r>
              <a:rPr lang="en-US" sz="2400" b="1" spc="15" dirty="0">
                <a:solidFill>
                  <a:srgbClr val="002060"/>
                </a:solidFill>
                <a:latin typeface="DejaVu Serif"/>
                <a:cs typeface="DejaVu Serif"/>
              </a:rPr>
              <a:t> </a:t>
            </a:r>
            <a:r>
              <a:rPr lang="en-US" sz="2400" b="1" spc="-30" dirty="0">
                <a:solidFill>
                  <a:srgbClr val="002060"/>
                </a:solidFill>
                <a:latin typeface="DejaVu Serif"/>
                <a:cs typeface="DejaVu Serif"/>
              </a:rPr>
              <a:t>(PLC):</a:t>
            </a:r>
          </a:p>
          <a:p>
            <a:pPr marL="384175" lvl="2" indent="-190500" algn="just">
              <a:lnSpc>
                <a:spcPct val="100000"/>
              </a:lnSpc>
              <a:buFont typeface="DejaVu Serif"/>
              <a:buAutoNum type="arabicPeriod" startAt="2"/>
              <a:tabLst>
                <a:tab pos="384810" algn="l"/>
              </a:tabLst>
            </a:pPr>
            <a:endParaRPr lang="en-US" sz="2400" b="1" spc="-30" dirty="0">
              <a:solidFill>
                <a:srgbClr val="002060"/>
              </a:solidFill>
              <a:latin typeface="DejaVu Serif"/>
              <a:cs typeface="DejaVu Serif"/>
            </a:endParaRPr>
          </a:p>
          <a:p>
            <a:pPr marL="841375" marR="5080" lvl="1" indent="-372110" algn="just">
              <a:lnSpc>
                <a:spcPct val="126600"/>
              </a:lnSpc>
              <a:spcBef>
                <a:spcPts val="190"/>
              </a:spcBef>
              <a:buFont typeface="Arial" panose="020B0604020202020204" pitchFamily="34" charset="0"/>
              <a:buChar char="•"/>
              <a:tabLst>
                <a:tab pos="5757545" algn="l"/>
              </a:tabLst>
            </a:pPr>
            <a:r>
              <a:rPr lang="en-US" sz="2400" spc="10" dirty="0">
                <a:solidFill>
                  <a:srgbClr val="002060"/>
                </a:solidFill>
                <a:latin typeface="DejaVu Serif"/>
                <a:cs typeface="DejaVu Serif"/>
              </a:rPr>
              <a:t>PLC </a:t>
            </a:r>
            <a:r>
              <a:rPr lang="en-US" sz="2400" spc="-110" dirty="0">
                <a:solidFill>
                  <a:srgbClr val="002060"/>
                </a:solidFill>
                <a:latin typeface="DejaVu Serif"/>
                <a:cs typeface="DejaVu Serif"/>
              </a:rPr>
              <a:t>is </a:t>
            </a:r>
            <a:r>
              <a:rPr lang="en-US" sz="2400" spc="-130" dirty="0">
                <a:solidFill>
                  <a:srgbClr val="002060"/>
                </a:solidFill>
                <a:latin typeface="DejaVu Serif"/>
                <a:cs typeface="DejaVu Serif"/>
              </a:rPr>
              <a:t>an </a:t>
            </a:r>
            <a:r>
              <a:rPr lang="en-US" sz="2400" spc="-125" dirty="0">
                <a:solidFill>
                  <a:srgbClr val="002060"/>
                </a:solidFill>
                <a:latin typeface="DejaVu Serif"/>
                <a:cs typeface="DejaVu Serif"/>
              </a:rPr>
              <a:t>electronic </a:t>
            </a:r>
            <a:r>
              <a:rPr lang="en-US" sz="2400" spc="-130" dirty="0">
                <a:solidFill>
                  <a:srgbClr val="002060"/>
                </a:solidFill>
                <a:latin typeface="DejaVu Serif"/>
                <a:cs typeface="DejaVu Serif"/>
              </a:rPr>
              <a:t>device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can be  </a:t>
            </a:r>
            <a:r>
              <a:rPr lang="en-US" sz="2400" spc="-145" dirty="0">
                <a:solidFill>
                  <a:srgbClr val="002060"/>
                </a:solidFill>
                <a:latin typeface="DejaVu Serif"/>
                <a:cs typeface="DejaVu Serif"/>
              </a:rPr>
              <a:t>programmed </a:t>
            </a:r>
            <a:r>
              <a:rPr lang="en-US" sz="2400" spc="-130" dirty="0">
                <a:solidFill>
                  <a:srgbClr val="002060"/>
                </a:solidFill>
                <a:latin typeface="DejaVu Serif"/>
                <a:cs typeface="DejaVu Serif"/>
              </a:rPr>
              <a:t>using </a:t>
            </a:r>
            <a:r>
              <a:rPr lang="en-US" sz="2400" spc="-125" dirty="0">
                <a:solidFill>
                  <a:srgbClr val="002060"/>
                </a:solidFill>
                <a:latin typeface="DejaVu Serif"/>
                <a:cs typeface="DejaVu Serif"/>
              </a:rPr>
              <a:t>ladder diagram</a:t>
            </a:r>
            <a:r>
              <a:rPr lang="en-US" sz="2400" spc="-120" dirty="0">
                <a:solidFill>
                  <a:srgbClr val="002060"/>
                </a:solidFill>
                <a:latin typeface="DejaVu Serif"/>
                <a:cs typeface="DejaVu Serif"/>
              </a:rPr>
              <a:t>, function block or a sequential programming. PLC</a:t>
            </a:r>
            <a:r>
              <a:rPr lang="en-US" sz="2400" spc="-80" dirty="0">
                <a:solidFill>
                  <a:srgbClr val="002060"/>
                </a:solidFill>
                <a:latin typeface="DejaVu Serif"/>
                <a:cs typeface="DejaVu Serif"/>
              </a:rPr>
              <a:t> </a:t>
            </a:r>
            <a:r>
              <a:rPr lang="en-US" sz="2400" spc="-140" dirty="0">
                <a:solidFill>
                  <a:srgbClr val="002060"/>
                </a:solidFill>
                <a:latin typeface="DejaVu Serif"/>
                <a:cs typeface="DejaVu Serif"/>
              </a:rPr>
              <a:t>has </a:t>
            </a:r>
            <a:r>
              <a:rPr lang="en-US" sz="2400" spc="-135" dirty="0">
                <a:solidFill>
                  <a:srgbClr val="002060"/>
                </a:solidFill>
                <a:latin typeface="DejaVu Serif"/>
                <a:cs typeface="DejaVu Serif"/>
              </a:rPr>
              <a:t>a </a:t>
            </a:r>
            <a:r>
              <a:rPr lang="en-US" sz="2400" spc="-125" dirty="0">
                <a:solidFill>
                  <a:srgbClr val="002060"/>
                </a:solidFill>
                <a:latin typeface="DejaVu Serif"/>
                <a:cs typeface="DejaVu Serif"/>
              </a:rPr>
              <a:t>set </a:t>
            </a:r>
            <a:r>
              <a:rPr lang="en-US" sz="2400" spc="-114" dirty="0">
                <a:solidFill>
                  <a:srgbClr val="002060"/>
                </a:solidFill>
                <a:latin typeface="DejaVu Serif"/>
                <a:cs typeface="DejaVu Serif"/>
              </a:rPr>
              <a:t>of </a:t>
            </a:r>
            <a:r>
              <a:rPr lang="en-US" sz="2400" spc="-105" dirty="0">
                <a:solidFill>
                  <a:srgbClr val="002060"/>
                </a:solidFill>
                <a:latin typeface="DejaVu Serif"/>
                <a:cs typeface="DejaVu Serif"/>
              </a:rPr>
              <a:t>inputs </a:t>
            </a:r>
            <a:r>
              <a:rPr lang="en-US" sz="2400" spc="-125" dirty="0">
                <a:solidFill>
                  <a:srgbClr val="002060"/>
                </a:solidFill>
                <a:latin typeface="DejaVu Serif"/>
                <a:cs typeface="DejaVu Serif"/>
              </a:rPr>
              <a:t>and </a:t>
            </a:r>
            <a:r>
              <a:rPr lang="en-US" sz="2400" spc="-105" dirty="0">
                <a:solidFill>
                  <a:srgbClr val="002060"/>
                </a:solidFill>
                <a:latin typeface="DejaVu Serif"/>
                <a:cs typeface="DejaVu Serif"/>
              </a:rPr>
              <a:t>outputs </a:t>
            </a:r>
            <a:r>
              <a:rPr lang="en-US" sz="2400" spc="-80" dirty="0">
                <a:solidFill>
                  <a:srgbClr val="002060"/>
                </a:solidFill>
                <a:latin typeface="DejaVu Serif"/>
                <a:cs typeface="DejaVu Serif"/>
              </a:rPr>
              <a:t>(both </a:t>
            </a:r>
            <a:r>
              <a:rPr lang="en-US" sz="2400" spc="-135" dirty="0">
                <a:solidFill>
                  <a:srgbClr val="002060"/>
                </a:solidFill>
                <a:latin typeface="DejaVu Serif"/>
                <a:cs typeface="DejaVu Serif"/>
              </a:rPr>
              <a:t>analogue  </a:t>
            </a:r>
            <a:r>
              <a:rPr lang="en-US" sz="2400" spc="-125" dirty="0">
                <a:solidFill>
                  <a:srgbClr val="002060"/>
                </a:solidFill>
                <a:latin typeface="DejaVu Serif"/>
                <a:cs typeface="DejaVu Serif"/>
              </a:rPr>
              <a:t>and/or </a:t>
            </a:r>
            <a:r>
              <a:rPr lang="en-US" sz="2400" spc="-80" dirty="0">
                <a:solidFill>
                  <a:srgbClr val="002060"/>
                </a:solidFill>
                <a:latin typeface="DejaVu Serif"/>
                <a:cs typeface="DejaVu Serif"/>
              </a:rPr>
              <a:t>digital). </a:t>
            </a:r>
            <a:r>
              <a:rPr lang="en-US" sz="2400" spc="-40" dirty="0">
                <a:solidFill>
                  <a:srgbClr val="002060"/>
                </a:solidFill>
                <a:latin typeface="DejaVu Serif"/>
                <a:cs typeface="DejaVu Serif"/>
              </a:rPr>
              <a:t>It </a:t>
            </a:r>
            <a:r>
              <a:rPr lang="en-US" sz="2400" spc="-114" dirty="0">
                <a:solidFill>
                  <a:srgbClr val="002060"/>
                </a:solidFill>
                <a:latin typeface="DejaVu Serif"/>
                <a:cs typeface="DejaVu Serif"/>
              </a:rPr>
              <a:t>continuously </a:t>
            </a:r>
            <a:r>
              <a:rPr lang="en-US" sz="2400" spc="-135" dirty="0">
                <a:solidFill>
                  <a:srgbClr val="002060"/>
                </a:solidFill>
                <a:latin typeface="DejaVu Serif"/>
                <a:cs typeface="DejaVu Serif"/>
              </a:rPr>
              <a:t>runs the </a:t>
            </a:r>
            <a:r>
              <a:rPr lang="en-US" sz="2400" spc="-140" dirty="0">
                <a:solidFill>
                  <a:srgbClr val="002060"/>
                </a:solidFill>
                <a:latin typeface="DejaVu Serif"/>
                <a:cs typeface="DejaVu Serif"/>
              </a:rPr>
              <a:t>program </a:t>
            </a:r>
            <a:r>
              <a:rPr lang="en-US" sz="2400" spc="-80" dirty="0">
                <a:solidFill>
                  <a:srgbClr val="002060"/>
                </a:solidFill>
                <a:latin typeface="DejaVu Serif"/>
                <a:cs typeface="DejaVu Serif"/>
              </a:rPr>
              <a:t>that </a:t>
            </a:r>
            <a:r>
              <a:rPr lang="en-US" sz="2400" spc="-140" dirty="0">
                <a:solidFill>
                  <a:srgbClr val="002060"/>
                </a:solidFill>
                <a:latin typeface="DejaVu Serif"/>
                <a:cs typeface="DejaVu Serif"/>
              </a:rPr>
              <a:t>has </a:t>
            </a:r>
            <a:r>
              <a:rPr lang="en-US" sz="2400" spc="-150" dirty="0">
                <a:solidFill>
                  <a:srgbClr val="002060"/>
                </a:solidFill>
                <a:latin typeface="DejaVu Serif"/>
                <a:cs typeface="DejaVu Serif"/>
              </a:rPr>
              <a:t>been </a:t>
            </a:r>
            <a:r>
              <a:rPr lang="en-US" sz="2400" spc="-125" dirty="0">
                <a:solidFill>
                  <a:srgbClr val="002060"/>
                </a:solidFill>
                <a:latin typeface="DejaVu Serif"/>
                <a:cs typeface="DejaVu Serif"/>
              </a:rPr>
              <a:t>stored </a:t>
            </a:r>
            <a:r>
              <a:rPr lang="en-US" sz="2400" spc="-100" dirty="0">
                <a:solidFill>
                  <a:srgbClr val="002060"/>
                </a:solidFill>
                <a:latin typeface="DejaVu Serif"/>
                <a:cs typeface="DejaVu Serif"/>
              </a:rPr>
              <a:t>within </a:t>
            </a:r>
            <a:r>
              <a:rPr lang="en-US" sz="2400" spc="-45" dirty="0">
                <a:solidFill>
                  <a:srgbClr val="002060"/>
                </a:solidFill>
                <a:latin typeface="DejaVu Serif"/>
                <a:cs typeface="DejaVu Serif"/>
              </a:rPr>
              <a:t>it </a:t>
            </a:r>
            <a:r>
              <a:rPr lang="en-US" sz="2400" spc="-125" dirty="0">
                <a:solidFill>
                  <a:srgbClr val="002060"/>
                </a:solidFill>
                <a:latin typeface="DejaVu Serif"/>
                <a:cs typeface="DejaVu Serif"/>
              </a:rPr>
              <a:t>and </a:t>
            </a:r>
            <a:r>
              <a:rPr lang="en-US" sz="2400" spc="-145" dirty="0">
                <a:solidFill>
                  <a:srgbClr val="002060"/>
                </a:solidFill>
                <a:latin typeface="DejaVu Serif"/>
                <a:cs typeface="DejaVu Serif"/>
              </a:rPr>
              <a:t>scans  </a:t>
            </a:r>
            <a:r>
              <a:rPr lang="en-US" sz="2400" spc="-114" dirty="0">
                <a:solidFill>
                  <a:srgbClr val="002060"/>
                </a:solidFill>
                <a:latin typeface="DejaVu Serif"/>
                <a:cs typeface="DejaVu Serif"/>
              </a:rPr>
              <a:t>for</a:t>
            </a:r>
            <a:r>
              <a:rPr lang="en-US" sz="2400" spc="5" dirty="0">
                <a:solidFill>
                  <a:srgbClr val="002060"/>
                </a:solidFill>
                <a:latin typeface="DejaVu Serif"/>
                <a:cs typeface="DejaVu Serif"/>
              </a:rPr>
              <a:t> </a:t>
            </a:r>
            <a:r>
              <a:rPr lang="en-US" sz="2400" spc="-114" dirty="0">
                <a:solidFill>
                  <a:srgbClr val="002060"/>
                </a:solidFill>
                <a:latin typeface="DejaVu Serif"/>
                <a:cs typeface="DejaVu Serif"/>
              </a:rPr>
              <a:t>the</a:t>
            </a:r>
            <a:r>
              <a:rPr lang="en-US" sz="2400" spc="10" dirty="0">
                <a:solidFill>
                  <a:srgbClr val="002060"/>
                </a:solidFill>
                <a:latin typeface="DejaVu Serif"/>
                <a:cs typeface="DejaVu Serif"/>
              </a:rPr>
              <a:t> </a:t>
            </a:r>
            <a:r>
              <a:rPr lang="en-US" sz="2400" spc="-105" dirty="0">
                <a:solidFill>
                  <a:srgbClr val="002060"/>
                </a:solidFill>
                <a:latin typeface="DejaVu Serif"/>
                <a:cs typeface="DejaVu Serif"/>
              </a:rPr>
              <a:t>status</a:t>
            </a:r>
            <a:r>
              <a:rPr lang="en-US" sz="2400" spc="10" dirty="0">
                <a:solidFill>
                  <a:srgbClr val="002060"/>
                </a:solidFill>
                <a:latin typeface="DejaVu Serif"/>
                <a:cs typeface="DejaVu Serif"/>
              </a:rPr>
              <a:t> </a:t>
            </a:r>
            <a:r>
              <a:rPr lang="en-US" sz="2400" spc="-114" dirty="0">
                <a:solidFill>
                  <a:srgbClr val="002060"/>
                </a:solidFill>
                <a:latin typeface="DejaVu Serif"/>
                <a:cs typeface="DejaVu Serif"/>
              </a:rPr>
              <a:t>of</a:t>
            </a:r>
            <a:r>
              <a:rPr lang="en-US" sz="2400" spc="5" dirty="0">
                <a:solidFill>
                  <a:srgbClr val="002060"/>
                </a:solidFill>
                <a:latin typeface="DejaVu Serif"/>
                <a:cs typeface="DejaVu Serif"/>
              </a:rPr>
              <a:t> </a:t>
            </a:r>
            <a:r>
              <a:rPr lang="en-US" sz="2400" spc="-100" dirty="0">
                <a:solidFill>
                  <a:srgbClr val="002060"/>
                </a:solidFill>
                <a:latin typeface="DejaVu Serif"/>
                <a:cs typeface="DejaVu Serif"/>
              </a:rPr>
              <a:t>inputs.</a:t>
            </a:r>
            <a:r>
              <a:rPr lang="en-US" sz="2400" spc="140" dirty="0">
                <a:solidFill>
                  <a:srgbClr val="002060"/>
                </a:solidFill>
                <a:latin typeface="DejaVu Serif"/>
                <a:cs typeface="DejaVu Serif"/>
              </a:rPr>
              <a:t> </a:t>
            </a:r>
            <a:r>
              <a:rPr lang="en-US" sz="2400" spc="-40" dirty="0">
                <a:solidFill>
                  <a:srgbClr val="002060"/>
                </a:solidFill>
                <a:latin typeface="DejaVu Serif"/>
                <a:cs typeface="DejaVu Serif"/>
              </a:rPr>
              <a:t>It</a:t>
            </a:r>
            <a:r>
              <a:rPr lang="en-US" sz="2400" spc="5" dirty="0">
                <a:solidFill>
                  <a:srgbClr val="002060"/>
                </a:solidFill>
                <a:latin typeface="DejaVu Serif"/>
                <a:cs typeface="DejaVu Serif"/>
              </a:rPr>
              <a:t> </a:t>
            </a:r>
            <a:r>
              <a:rPr lang="en-US" sz="2400" spc="-120" dirty="0">
                <a:solidFill>
                  <a:srgbClr val="002060"/>
                </a:solidFill>
                <a:latin typeface="DejaVu Serif"/>
                <a:cs typeface="DejaVu Serif"/>
              </a:rPr>
              <a:t>then</a:t>
            </a:r>
            <a:r>
              <a:rPr lang="en-US" sz="2400" spc="10" dirty="0">
                <a:solidFill>
                  <a:srgbClr val="002060"/>
                </a:solidFill>
                <a:latin typeface="DejaVu Serif"/>
                <a:cs typeface="DejaVu Serif"/>
              </a:rPr>
              <a:t> </a:t>
            </a:r>
            <a:r>
              <a:rPr lang="en-US" sz="2400" spc="-150" dirty="0">
                <a:solidFill>
                  <a:srgbClr val="002060"/>
                </a:solidFill>
                <a:latin typeface="DejaVu Serif"/>
                <a:cs typeface="DejaVu Serif"/>
              </a:rPr>
              <a:t>sends</a:t>
            </a:r>
            <a:r>
              <a:rPr lang="en-US" sz="2400" spc="5" dirty="0">
                <a:solidFill>
                  <a:srgbClr val="002060"/>
                </a:solidFill>
                <a:latin typeface="DejaVu Serif"/>
                <a:cs typeface="DejaVu Serif"/>
              </a:rPr>
              <a:t> </a:t>
            </a:r>
            <a:r>
              <a:rPr lang="en-US" sz="2400" spc="-100" dirty="0">
                <a:solidFill>
                  <a:srgbClr val="002060"/>
                </a:solidFill>
                <a:latin typeface="DejaVu Serif"/>
                <a:cs typeface="DejaVu Serif"/>
              </a:rPr>
              <a:t>out</a:t>
            </a:r>
            <a:r>
              <a:rPr lang="en-US" sz="2400" spc="15" dirty="0">
                <a:solidFill>
                  <a:srgbClr val="002060"/>
                </a:solidFill>
                <a:latin typeface="DejaVu Serif"/>
                <a:cs typeface="DejaVu Serif"/>
              </a:rPr>
              <a:t> </a:t>
            </a:r>
            <a:r>
              <a:rPr lang="en-US" sz="2400" spc="-105" dirty="0">
                <a:solidFill>
                  <a:srgbClr val="002060"/>
                </a:solidFill>
                <a:latin typeface="DejaVu Serif"/>
                <a:cs typeface="DejaVu Serif"/>
              </a:rPr>
              <a:t>outputs</a:t>
            </a:r>
            <a:r>
              <a:rPr lang="en-US" sz="2400" spc="5" dirty="0">
                <a:solidFill>
                  <a:srgbClr val="002060"/>
                </a:solidFill>
                <a:latin typeface="DejaVu Serif"/>
                <a:cs typeface="DejaVu Serif"/>
              </a:rPr>
              <a:t> </a:t>
            </a:r>
            <a:r>
              <a:rPr lang="en-US" sz="2400" spc="-85" dirty="0">
                <a:solidFill>
                  <a:srgbClr val="002060"/>
                </a:solidFill>
                <a:latin typeface="DejaVu Serif"/>
                <a:cs typeface="DejaVu Serif"/>
              </a:rPr>
              <a:t>to</a:t>
            </a:r>
            <a:r>
              <a:rPr lang="en-US" sz="2400" spc="10" dirty="0">
                <a:solidFill>
                  <a:srgbClr val="002060"/>
                </a:solidFill>
                <a:latin typeface="DejaVu Serif"/>
                <a:cs typeface="DejaVu Serif"/>
              </a:rPr>
              <a:t> </a:t>
            </a:r>
            <a:r>
              <a:rPr lang="en-US" sz="2400" spc="-114" dirty="0">
                <a:solidFill>
                  <a:srgbClr val="002060"/>
                </a:solidFill>
                <a:latin typeface="DejaVu Serif"/>
                <a:cs typeface="DejaVu Serif"/>
              </a:rPr>
              <a:t>control</a:t>
            </a:r>
            <a:r>
              <a:rPr lang="en-US" sz="2400" spc="5" dirty="0">
                <a:solidFill>
                  <a:srgbClr val="002060"/>
                </a:solidFill>
                <a:latin typeface="DejaVu Serif"/>
                <a:cs typeface="DejaVu Serif"/>
              </a:rPr>
              <a:t> </a:t>
            </a:r>
            <a:r>
              <a:rPr lang="en-US" sz="2400" spc="-114" dirty="0">
                <a:solidFill>
                  <a:srgbClr val="002060"/>
                </a:solidFill>
                <a:latin typeface="DejaVu Serif"/>
                <a:cs typeface="DejaVu Serif"/>
              </a:rPr>
              <a:t>external</a:t>
            </a:r>
            <a:r>
              <a:rPr lang="en-US" sz="2400" spc="10" dirty="0">
                <a:solidFill>
                  <a:srgbClr val="002060"/>
                </a:solidFill>
                <a:latin typeface="DejaVu Serif"/>
                <a:cs typeface="DejaVu Serif"/>
              </a:rPr>
              <a:t> </a:t>
            </a:r>
            <a:r>
              <a:rPr lang="en-US" sz="2400" spc="-125" dirty="0">
                <a:solidFill>
                  <a:srgbClr val="002060"/>
                </a:solidFill>
                <a:latin typeface="DejaVu Serif"/>
                <a:cs typeface="DejaVu Serif"/>
              </a:rPr>
              <a:t>devices. </a:t>
            </a:r>
          </a:p>
        </p:txBody>
      </p:sp>
      <p:sp>
        <p:nvSpPr>
          <p:cNvPr id="4" name="Title 1"/>
          <p:cNvSpPr txBox="1">
            <a:spLocks/>
          </p:cNvSpPr>
          <p:nvPr/>
        </p:nvSpPr>
        <p:spPr>
          <a:xfrm>
            <a:off x="0" y="-233363"/>
            <a:ext cx="10058400" cy="79813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pic>
        <p:nvPicPr>
          <p:cNvPr id="5" name="Picture 4"/>
          <p:cNvPicPr>
            <a:picLocks noChangeAspect="1"/>
          </p:cNvPicPr>
          <p:nvPr/>
        </p:nvPicPr>
        <p:blipFill>
          <a:blip r:embed="rId2"/>
          <a:stretch>
            <a:fillRect/>
          </a:stretch>
        </p:blipFill>
        <p:spPr>
          <a:xfrm>
            <a:off x="6510466" y="1362915"/>
            <a:ext cx="5681534" cy="4265603"/>
          </a:xfrm>
          <a:prstGeom prst="rect">
            <a:avLst/>
          </a:prstGeom>
        </p:spPr>
      </p:pic>
    </p:spTree>
    <p:extLst>
      <p:ext uri="{BB962C8B-B14F-4D97-AF65-F5344CB8AC3E}">
        <p14:creationId xmlns:p14="http://schemas.microsoft.com/office/powerpoint/2010/main" val="241457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sp>
        <p:nvSpPr>
          <p:cNvPr id="3" name="Rectangle 2"/>
          <p:cNvSpPr/>
          <p:nvPr/>
        </p:nvSpPr>
        <p:spPr>
          <a:xfrm>
            <a:off x="421341" y="926483"/>
            <a:ext cx="11214847" cy="4674806"/>
          </a:xfrm>
          <a:prstGeom prst="rect">
            <a:avLst/>
          </a:prstGeom>
        </p:spPr>
        <p:txBody>
          <a:bodyPr wrap="square">
            <a:spAutoFit/>
          </a:bodyPr>
          <a:lstStyle/>
          <a:p>
            <a:pPr marL="727075" marR="5080"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55" dirty="0">
                <a:solidFill>
                  <a:srgbClr val="002060"/>
                </a:solidFill>
                <a:latin typeface="DejaVu Serif"/>
                <a:cs typeface="DejaVu Serif"/>
              </a:rPr>
              <a:t>PLC </a:t>
            </a:r>
            <a:r>
              <a:rPr lang="en-US" sz="2400" spc="-140" dirty="0">
                <a:solidFill>
                  <a:srgbClr val="002060"/>
                </a:solidFill>
                <a:latin typeface="DejaVu Serif"/>
                <a:cs typeface="DejaVu Serif"/>
              </a:rPr>
              <a:t>has </a:t>
            </a:r>
            <a:r>
              <a:rPr lang="en-US" sz="2400" spc="-135" dirty="0">
                <a:solidFill>
                  <a:srgbClr val="002060"/>
                </a:solidFill>
                <a:latin typeface="DejaVu Serif"/>
                <a:cs typeface="DejaVu Serif"/>
              </a:rPr>
              <a:t>a </a:t>
            </a:r>
            <a:r>
              <a:rPr lang="en-US" sz="2400" spc="-140" dirty="0">
                <a:solidFill>
                  <a:srgbClr val="002060"/>
                </a:solidFill>
                <a:latin typeface="DejaVu Serif"/>
                <a:cs typeface="DejaVu Serif"/>
              </a:rPr>
              <a:t>large </a:t>
            </a:r>
            <a:r>
              <a:rPr lang="en-US" sz="2400" spc="-130" dirty="0">
                <a:solidFill>
                  <a:srgbClr val="002060"/>
                </a:solidFill>
                <a:latin typeface="DejaVu Serif"/>
                <a:cs typeface="DejaVu Serif"/>
              </a:rPr>
              <a:t>size </a:t>
            </a:r>
            <a:r>
              <a:rPr lang="en-US" sz="2400" spc="-125" dirty="0">
                <a:solidFill>
                  <a:srgbClr val="002060"/>
                </a:solidFill>
                <a:latin typeface="DejaVu Serif"/>
                <a:cs typeface="DejaVu Serif"/>
              </a:rPr>
              <a:t>and </a:t>
            </a:r>
            <a:r>
              <a:rPr lang="en-US" sz="2400" spc="-120" dirty="0">
                <a:solidFill>
                  <a:srgbClr val="002060"/>
                </a:solidFill>
                <a:latin typeface="DejaVu Serif"/>
                <a:cs typeface="DejaVu Serif"/>
              </a:rPr>
              <a:t>thus it </a:t>
            </a:r>
            <a:r>
              <a:rPr lang="en-US" sz="2400" spc="-140" dirty="0">
                <a:solidFill>
                  <a:srgbClr val="002060"/>
                </a:solidFill>
                <a:latin typeface="DejaVu Serif"/>
                <a:cs typeface="DejaVu Serif"/>
              </a:rPr>
              <a:t>requires </a:t>
            </a:r>
            <a:r>
              <a:rPr lang="en-US" sz="2400" spc="-155" dirty="0">
                <a:solidFill>
                  <a:srgbClr val="002060"/>
                </a:solidFill>
                <a:latin typeface="DejaVu Serif"/>
                <a:cs typeface="DejaVu Serif"/>
              </a:rPr>
              <a:t>more </a:t>
            </a:r>
            <a:r>
              <a:rPr lang="en-US" sz="2400" spc="-135" dirty="0">
                <a:solidFill>
                  <a:srgbClr val="002060"/>
                </a:solidFill>
                <a:latin typeface="DejaVu Serif"/>
                <a:cs typeface="DejaVu Serif"/>
              </a:rPr>
              <a:t>space. </a:t>
            </a:r>
            <a:r>
              <a:rPr lang="en-US" sz="2400" spc="-80" dirty="0">
                <a:solidFill>
                  <a:srgbClr val="002060"/>
                </a:solidFill>
                <a:latin typeface="DejaVu Serif"/>
                <a:cs typeface="DejaVu Serif"/>
              </a:rPr>
              <a:t>It </a:t>
            </a:r>
            <a:r>
              <a:rPr lang="en-US" sz="2400" spc="-120" dirty="0">
                <a:solidFill>
                  <a:srgbClr val="002060"/>
                </a:solidFill>
                <a:latin typeface="DejaVu Serif"/>
                <a:cs typeface="DejaVu Serif"/>
              </a:rPr>
              <a:t>cost</a:t>
            </a:r>
            <a:r>
              <a:rPr lang="en-US" sz="2400" spc="-110" dirty="0">
                <a:solidFill>
                  <a:srgbClr val="002060"/>
                </a:solidFill>
                <a:latin typeface="DejaVu Serif"/>
                <a:cs typeface="DejaVu Serif"/>
              </a:rPr>
              <a:t> </a:t>
            </a:r>
            <a:r>
              <a:rPr lang="en-US" sz="2400" spc="-135" dirty="0">
                <a:solidFill>
                  <a:srgbClr val="002060"/>
                </a:solidFill>
                <a:latin typeface="DejaVu Serif"/>
                <a:cs typeface="DejaVu Serif"/>
              </a:rPr>
              <a:t>higher </a:t>
            </a:r>
            <a:r>
              <a:rPr lang="en-US" sz="2400" spc="-105" dirty="0">
                <a:solidFill>
                  <a:srgbClr val="002060"/>
                </a:solidFill>
                <a:latin typeface="DejaVu Serif"/>
                <a:cs typeface="DejaVu Serif"/>
              </a:rPr>
              <a:t>than the </a:t>
            </a:r>
            <a:r>
              <a:rPr lang="en-US" sz="2400" spc="-110" dirty="0">
                <a:solidFill>
                  <a:srgbClr val="002060"/>
                </a:solidFill>
                <a:latin typeface="DejaVu Serif"/>
                <a:cs typeface="DejaVu Serif"/>
              </a:rPr>
              <a:t>Micro</a:t>
            </a:r>
            <a:r>
              <a:rPr lang="en-US" sz="2400" spc="-120" dirty="0">
                <a:solidFill>
                  <a:srgbClr val="002060"/>
                </a:solidFill>
                <a:latin typeface="DejaVu Serif"/>
                <a:cs typeface="DejaVu Serif"/>
              </a:rPr>
              <a:t>controllers </a:t>
            </a:r>
            <a:r>
              <a:rPr lang="en-US" sz="2400" spc="-125" dirty="0">
                <a:solidFill>
                  <a:srgbClr val="002060"/>
                </a:solidFill>
                <a:latin typeface="DejaVu Serif"/>
                <a:cs typeface="DejaVu Serif"/>
              </a:rPr>
              <a:t>and the </a:t>
            </a:r>
            <a:r>
              <a:rPr lang="en-US" sz="2400" spc="-140" dirty="0">
                <a:solidFill>
                  <a:srgbClr val="002060"/>
                </a:solidFill>
                <a:latin typeface="DejaVu Serif"/>
                <a:cs typeface="DejaVu Serif"/>
              </a:rPr>
              <a:t>Microprocessors </a:t>
            </a:r>
            <a:r>
              <a:rPr lang="en-US" sz="2400" spc="-125" dirty="0">
                <a:solidFill>
                  <a:srgbClr val="002060"/>
                </a:solidFill>
                <a:latin typeface="DejaVu Serif"/>
                <a:cs typeface="DejaVu Serif"/>
              </a:rPr>
              <a:t>and it </a:t>
            </a:r>
            <a:r>
              <a:rPr lang="en-US" sz="2400" spc="-120" dirty="0">
                <a:solidFill>
                  <a:srgbClr val="002060"/>
                </a:solidFill>
                <a:latin typeface="DejaVu Serif"/>
                <a:cs typeface="DejaVu Serif"/>
              </a:rPr>
              <a:t>could </a:t>
            </a:r>
            <a:r>
              <a:rPr lang="en-US" sz="2400" spc="-150" dirty="0">
                <a:solidFill>
                  <a:srgbClr val="002060"/>
                </a:solidFill>
                <a:latin typeface="DejaVu Serif"/>
                <a:cs typeface="DejaVu Serif"/>
              </a:rPr>
              <a:t>range </a:t>
            </a:r>
            <a:r>
              <a:rPr lang="en-US" sz="2400" spc="-130" dirty="0">
                <a:solidFill>
                  <a:srgbClr val="002060"/>
                </a:solidFill>
                <a:latin typeface="DejaVu Serif"/>
                <a:cs typeface="DejaVu Serif"/>
              </a:rPr>
              <a:t>from </a:t>
            </a:r>
            <a:r>
              <a:rPr lang="en-US" sz="2400" spc="-180" dirty="0">
                <a:solidFill>
                  <a:srgbClr val="002060"/>
                </a:solidFill>
                <a:latin typeface="DejaVu Serif"/>
                <a:cs typeface="DejaVu Serif"/>
              </a:rPr>
              <a:t>$300 </a:t>
            </a:r>
            <a:r>
              <a:rPr lang="en-US" sz="2400" spc="-85" dirty="0">
                <a:solidFill>
                  <a:srgbClr val="002060"/>
                </a:solidFill>
                <a:latin typeface="DejaVu Serif"/>
                <a:cs typeface="DejaVu Serif"/>
              </a:rPr>
              <a:t>to </a:t>
            </a:r>
            <a:r>
              <a:rPr lang="en-US" sz="2400" spc="-125" dirty="0">
                <a:solidFill>
                  <a:srgbClr val="002060"/>
                </a:solidFill>
                <a:latin typeface="DejaVu Serif"/>
                <a:cs typeface="DejaVu Serif"/>
              </a:rPr>
              <a:t>thousands </a:t>
            </a:r>
            <a:r>
              <a:rPr lang="en-US" sz="2400" spc="-114" dirty="0">
                <a:solidFill>
                  <a:srgbClr val="002060"/>
                </a:solidFill>
                <a:latin typeface="DejaVu Serif"/>
                <a:cs typeface="DejaVu Serif"/>
              </a:rPr>
              <a:t>of </a:t>
            </a:r>
            <a:r>
              <a:rPr lang="en-US" sz="2400" spc="-155" dirty="0">
                <a:solidFill>
                  <a:srgbClr val="002060"/>
                </a:solidFill>
                <a:latin typeface="DejaVu Serif"/>
                <a:cs typeface="DejaVu Serif"/>
              </a:rPr>
              <a:t>US </a:t>
            </a:r>
            <a:r>
              <a:rPr lang="en-US" sz="2400" spc="-105" dirty="0">
                <a:solidFill>
                  <a:srgbClr val="002060"/>
                </a:solidFill>
                <a:latin typeface="DejaVu Serif"/>
                <a:cs typeface="DejaVu Serif"/>
              </a:rPr>
              <a:t>dollars.  </a:t>
            </a:r>
          </a:p>
          <a:p>
            <a:pPr marL="727075" marR="5080" indent="-342900" algn="just">
              <a:lnSpc>
                <a:spcPct val="124500"/>
              </a:lnSpc>
              <a:buFont typeface="Arial" panose="020B0604020202020204" pitchFamily="34" charset="0"/>
              <a:buChar char="•"/>
            </a:pPr>
            <a:endParaRPr lang="en-US" sz="2400" spc="-105" dirty="0">
              <a:solidFill>
                <a:srgbClr val="002060"/>
              </a:solidFill>
              <a:latin typeface="DejaVu Serif"/>
              <a:cs typeface="DejaVu Serif"/>
            </a:endParaRPr>
          </a:p>
          <a:p>
            <a:pPr marL="727075" marR="5080" indent="-342900" algn="just">
              <a:lnSpc>
                <a:spcPct val="124500"/>
              </a:lnSpc>
              <a:buFont typeface="Arial" panose="020B0604020202020204" pitchFamily="34" charset="0"/>
              <a:buChar char="•"/>
            </a:pPr>
            <a:r>
              <a:rPr lang="en-US" sz="2400" spc="-40" dirty="0">
                <a:solidFill>
                  <a:srgbClr val="002060"/>
                </a:solidFill>
                <a:latin typeface="DejaVu Serif"/>
                <a:cs typeface="DejaVu Serif"/>
              </a:rPr>
              <a:t>The PLC </a:t>
            </a:r>
            <a:r>
              <a:rPr lang="en-US" sz="2400" spc="-140" dirty="0">
                <a:solidFill>
                  <a:srgbClr val="002060"/>
                </a:solidFill>
                <a:latin typeface="DejaVu Serif"/>
                <a:cs typeface="DejaVu Serif"/>
              </a:rPr>
              <a:t>has </a:t>
            </a:r>
            <a:r>
              <a:rPr lang="en-US" sz="2400" spc="-130" dirty="0">
                <a:solidFill>
                  <a:srgbClr val="002060"/>
                </a:solidFill>
                <a:latin typeface="DejaVu Serif"/>
                <a:cs typeface="DejaVu Serif"/>
              </a:rPr>
              <a:t>good </a:t>
            </a:r>
            <a:r>
              <a:rPr lang="en-US" sz="2400" spc="-120" dirty="0">
                <a:solidFill>
                  <a:srgbClr val="002060"/>
                </a:solidFill>
                <a:latin typeface="DejaVu Serif"/>
                <a:cs typeface="DejaVu Serif"/>
              </a:rPr>
              <a:t>interfacing </a:t>
            </a:r>
            <a:r>
              <a:rPr lang="en-US" sz="2400" spc="-114" dirty="0">
                <a:solidFill>
                  <a:srgbClr val="002060"/>
                </a:solidFill>
                <a:latin typeface="DejaVu Serif"/>
                <a:cs typeface="DejaVu Serif"/>
              </a:rPr>
              <a:t>for </a:t>
            </a:r>
            <a:r>
              <a:rPr lang="en-US" sz="2400" spc="-105" dirty="0">
                <a:solidFill>
                  <a:srgbClr val="002060"/>
                </a:solidFill>
                <a:latin typeface="DejaVu Serif"/>
                <a:cs typeface="DejaVu Serif"/>
              </a:rPr>
              <a:t>inputs </a:t>
            </a:r>
            <a:r>
              <a:rPr lang="en-US" sz="2400" spc="-125" dirty="0">
                <a:solidFill>
                  <a:srgbClr val="002060"/>
                </a:solidFill>
                <a:latin typeface="DejaVu Serif"/>
                <a:cs typeface="DejaVu Serif"/>
              </a:rPr>
              <a:t>and </a:t>
            </a:r>
            <a:r>
              <a:rPr lang="en-US" sz="2400" spc="-100" dirty="0">
                <a:solidFill>
                  <a:srgbClr val="002060"/>
                </a:solidFill>
                <a:latin typeface="DejaVu Serif"/>
                <a:cs typeface="DejaVu Serif"/>
              </a:rPr>
              <a:t>outputs. </a:t>
            </a:r>
            <a:r>
              <a:rPr lang="en-US" sz="2400" spc="-40" dirty="0">
                <a:solidFill>
                  <a:srgbClr val="002060"/>
                </a:solidFill>
                <a:latin typeface="DejaVu Serif"/>
                <a:cs typeface="DejaVu Serif"/>
              </a:rPr>
              <a:t>It </a:t>
            </a:r>
            <a:r>
              <a:rPr lang="en-US" sz="2400" spc="-140" dirty="0">
                <a:solidFill>
                  <a:srgbClr val="002060"/>
                </a:solidFill>
                <a:latin typeface="DejaVu Serif"/>
                <a:cs typeface="DejaVu Serif"/>
              </a:rPr>
              <a:t>has </a:t>
            </a:r>
            <a:r>
              <a:rPr lang="en-US" sz="2400" spc="-135" dirty="0">
                <a:solidFill>
                  <a:srgbClr val="002060"/>
                </a:solidFill>
                <a:latin typeface="DejaVu Serif"/>
                <a:cs typeface="DejaVu Serif"/>
              </a:rPr>
              <a:t>a </a:t>
            </a:r>
            <a:r>
              <a:rPr lang="en-US" sz="2400" spc="-125" dirty="0">
                <a:solidFill>
                  <a:srgbClr val="002060"/>
                </a:solidFill>
                <a:latin typeface="DejaVu Serif"/>
                <a:cs typeface="DejaVu Serif"/>
              </a:rPr>
              <a:t>high </a:t>
            </a:r>
            <a:r>
              <a:rPr lang="en-US" sz="2400" spc="-120" dirty="0">
                <a:solidFill>
                  <a:srgbClr val="002060"/>
                </a:solidFill>
                <a:latin typeface="DejaVu Serif"/>
                <a:cs typeface="DejaVu Serif"/>
              </a:rPr>
              <a:t>level </a:t>
            </a:r>
            <a:r>
              <a:rPr lang="en-US" sz="2400" spc="-114" dirty="0">
                <a:solidFill>
                  <a:srgbClr val="002060"/>
                </a:solidFill>
                <a:latin typeface="DejaVu Serif"/>
                <a:cs typeface="DejaVu Serif"/>
              </a:rPr>
              <a:t>of </a:t>
            </a:r>
            <a:r>
              <a:rPr lang="en-US" sz="2400" spc="-95" dirty="0">
                <a:solidFill>
                  <a:srgbClr val="002060"/>
                </a:solidFill>
                <a:latin typeface="DejaVu Serif"/>
                <a:cs typeface="DejaVu Serif"/>
              </a:rPr>
              <a:t>reliability. </a:t>
            </a:r>
          </a:p>
          <a:p>
            <a:pPr marL="727075" marR="5080" indent="-342900" algn="just">
              <a:lnSpc>
                <a:spcPct val="124500"/>
              </a:lnSpc>
              <a:buFont typeface="Arial" panose="020B0604020202020204" pitchFamily="34" charset="0"/>
              <a:buChar char="•"/>
            </a:pPr>
            <a:endParaRPr lang="en-US" sz="2400" spc="-125" dirty="0">
              <a:solidFill>
                <a:srgbClr val="002060"/>
              </a:solidFill>
              <a:latin typeface="DejaVu Serif"/>
              <a:cs typeface="DejaVu Serif"/>
            </a:endParaRPr>
          </a:p>
          <a:p>
            <a:pPr marL="727075" marR="5080" indent="-342900" algn="just">
              <a:lnSpc>
                <a:spcPct val="124500"/>
              </a:lnSpc>
              <a:buFont typeface="Arial" panose="020B0604020202020204" pitchFamily="34" charset="0"/>
              <a:buChar char="•"/>
            </a:pPr>
            <a:r>
              <a:rPr lang="en-US" sz="2400" spc="-90" dirty="0">
                <a:solidFill>
                  <a:srgbClr val="002060"/>
                </a:solidFill>
                <a:latin typeface="DejaVu Serif"/>
                <a:cs typeface="DejaVu Serif"/>
              </a:rPr>
              <a:t>The </a:t>
            </a:r>
            <a:r>
              <a:rPr lang="en-US" sz="2400" spc="-55" dirty="0">
                <a:solidFill>
                  <a:srgbClr val="002060"/>
                </a:solidFill>
                <a:latin typeface="DejaVu Serif"/>
                <a:cs typeface="DejaVu Serif"/>
              </a:rPr>
              <a:t>PLC </a:t>
            </a:r>
            <a:r>
              <a:rPr lang="en-US" sz="2400" spc="-110" dirty="0">
                <a:solidFill>
                  <a:srgbClr val="002060"/>
                </a:solidFill>
                <a:latin typeface="DejaVu Serif"/>
                <a:cs typeface="DejaVu Serif"/>
              </a:rPr>
              <a:t>is </a:t>
            </a:r>
            <a:r>
              <a:rPr lang="en-US" sz="2400" spc="-114" dirty="0">
                <a:solidFill>
                  <a:srgbClr val="002060"/>
                </a:solidFill>
                <a:latin typeface="DejaVu Serif"/>
                <a:cs typeface="DejaVu Serif"/>
              </a:rPr>
              <a:t>widely </a:t>
            </a:r>
            <a:r>
              <a:rPr lang="en-US" sz="2400" spc="-150" dirty="0">
                <a:solidFill>
                  <a:srgbClr val="002060"/>
                </a:solidFill>
                <a:latin typeface="DejaVu Serif"/>
                <a:cs typeface="DejaVu Serif"/>
              </a:rPr>
              <a:t>used </a:t>
            </a:r>
            <a:r>
              <a:rPr lang="en-US" sz="2400" spc="-95" dirty="0">
                <a:solidFill>
                  <a:srgbClr val="002060"/>
                </a:solidFill>
                <a:latin typeface="DejaVu Serif"/>
                <a:cs typeface="DejaVu Serif"/>
              </a:rPr>
              <a:t>in </a:t>
            </a:r>
            <a:r>
              <a:rPr lang="en-US" sz="2400" spc="-130" dirty="0">
                <a:solidFill>
                  <a:srgbClr val="002060"/>
                </a:solidFill>
                <a:latin typeface="DejaVu Serif"/>
                <a:cs typeface="DejaVu Serif"/>
              </a:rPr>
              <a:t>many </a:t>
            </a:r>
            <a:r>
              <a:rPr lang="en-US" sz="2400" spc="-100" dirty="0">
                <a:solidFill>
                  <a:srgbClr val="002060"/>
                </a:solidFill>
                <a:latin typeface="DejaVu Serif"/>
                <a:cs typeface="DejaVu Serif"/>
              </a:rPr>
              <a:t>industrial </a:t>
            </a:r>
            <a:r>
              <a:rPr lang="en-US" sz="2400" spc="-114" dirty="0">
                <a:solidFill>
                  <a:srgbClr val="002060"/>
                </a:solidFill>
                <a:latin typeface="DejaVu Serif"/>
                <a:cs typeface="DejaVu Serif"/>
              </a:rPr>
              <a:t>controllers. PLC </a:t>
            </a:r>
            <a:r>
              <a:rPr lang="en-US" sz="2400" spc="-150" dirty="0">
                <a:solidFill>
                  <a:srgbClr val="002060"/>
                </a:solidFill>
                <a:latin typeface="DejaVu Serif"/>
                <a:cs typeface="DejaVu Serif"/>
              </a:rPr>
              <a:t>are used</a:t>
            </a:r>
            <a:r>
              <a:rPr lang="en-US" sz="2400" spc="-130" dirty="0">
                <a:solidFill>
                  <a:srgbClr val="002060"/>
                </a:solidFill>
                <a:latin typeface="DejaVu Serif"/>
                <a:cs typeface="DejaVu Serif"/>
              </a:rPr>
              <a:t> </a:t>
            </a:r>
            <a:r>
              <a:rPr lang="en-US" sz="2400" spc="-95" dirty="0">
                <a:solidFill>
                  <a:srgbClr val="002060"/>
                </a:solidFill>
                <a:latin typeface="DejaVu Serif"/>
                <a:cs typeface="DejaVu Serif"/>
              </a:rPr>
              <a:t>in </a:t>
            </a:r>
            <a:r>
              <a:rPr lang="en-US" sz="2400" spc="-114" dirty="0">
                <a:solidFill>
                  <a:srgbClr val="002060"/>
                </a:solidFill>
                <a:latin typeface="DejaVu Serif"/>
                <a:cs typeface="DejaVu Serif"/>
              </a:rPr>
              <a:t>the </a:t>
            </a:r>
            <a:r>
              <a:rPr lang="en-US" sz="2400" spc="-140" dirty="0">
                <a:solidFill>
                  <a:srgbClr val="002060"/>
                </a:solidFill>
                <a:latin typeface="DejaVu Serif"/>
                <a:cs typeface="DejaVu Serif"/>
              </a:rPr>
              <a:t>water  </a:t>
            </a:r>
            <a:r>
              <a:rPr lang="en-US" sz="2400" spc="-110" dirty="0">
                <a:solidFill>
                  <a:srgbClr val="002060"/>
                </a:solidFill>
                <a:latin typeface="DejaVu Serif"/>
                <a:cs typeface="DejaVu Serif"/>
              </a:rPr>
              <a:t>industries, </a:t>
            </a:r>
            <a:r>
              <a:rPr lang="en-US" sz="2400" spc="-90" dirty="0">
                <a:solidFill>
                  <a:srgbClr val="002060"/>
                </a:solidFill>
                <a:latin typeface="DejaVu Serif"/>
                <a:cs typeface="DejaVu Serif"/>
              </a:rPr>
              <a:t>oil </a:t>
            </a:r>
            <a:r>
              <a:rPr lang="en-US" sz="2400" spc="-125" dirty="0">
                <a:solidFill>
                  <a:srgbClr val="002060"/>
                </a:solidFill>
                <a:latin typeface="DejaVu Serif"/>
                <a:cs typeface="DejaVu Serif"/>
              </a:rPr>
              <a:t>and </a:t>
            </a:r>
            <a:r>
              <a:rPr lang="en-US" sz="2400" spc="-160" dirty="0">
                <a:solidFill>
                  <a:srgbClr val="002060"/>
                </a:solidFill>
                <a:latin typeface="DejaVu Serif"/>
                <a:cs typeface="DejaVu Serif"/>
              </a:rPr>
              <a:t>gas </a:t>
            </a:r>
            <a:r>
              <a:rPr lang="en-US" sz="2400" spc="-145" dirty="0">
                <a:solidFill>
                  <a:srgbClr val="002060"/>
                </a:solidFill>
                <a:latin typeface="DejaVu Serif"/>
                <a:cs typeface="DejaVu Serif"/>
              </a:rPr>
              <a:t>as </a:t>
            </a:r>
            <a:r>
              <a:rPr lang="en-US" sz="2400" spc="-135" dirty="0">
                <a:solidFill>
                  <a:srgbClr val="002060"/>
                </a:solidFill>
                <a:latin typeface="DejaVu Serif"/>
                <a:cs typeface="DejaVu Serif"/>
              </a:rPr>
              <a:t>well </a:t>
            </a:r>
            <a:r>
              <a:rPr lang="en-US" sz="2400" spc="-145" dirty="0">
                <a:solidFill>
                  <a:srgbClr val="002060"/>
                </a:solidFill>
                <a:latin typeface="DejaVu Serif"/>
                <a:cs typeface="DejaVu Serif"/>
              </a:rPr>
              <a:t>as </a:t>
            </a:r>
            <a:r>
              <a:rPr lang="en-US" sz="2400" spc="-114" dirty="0">
                <a:solidFill>
                  <a:srgbClr val="002060"/>
                </a:solidFill>
                <a:latin typeface="DejaVu Serif"/>
                <a:cs typeface="DejaVu Serif"/>
              </a:rPr>
              <a:t>factories. </a:t>
            </a:r>
            <a:r>
              <a:rPr lang="en-US" sz="2400" spc="-40" dirty="0">
                <a:solidFill>
                  <a:srgbClr val="002060"/>
                </a:solidFill>
                <a:latin typeface="DejaVu Serif"/>
                <a:cs typeface="DejaVu Serif"/>
              </a:rPr>
              <a:t>It </a:t>
            </a:r>
            <a:r>
              <a:rPr lang="en-US" sz="2400" spc="-110" dirty="0">
                <a:solidFill>
                  <a:srgbClr val="002060"/>
                </a:solidFill>
                <a:latin typeface="DejaVu Serif"/>
                <a:cs typeface="DejaVu Serif"/>
              </a:rPr>
              <a:t>is </a:t>
            </a:r>
            <a:r>
              <a:rPr lang="en-US" sz="2400" spc="-135" dirty="0">
                <a:solidFill>
                  <a:srgbClr val="002060"/>
                </a:solidFill>
                <a:latin typeface="DejaVu Serif"/>
                <a:cs typeface="DejaVu Serif"/>
              </a:rPr>
              <a:t>easy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program </a:t>
            </a:r>
            <a:r>
              <a:rPr lang="en-US" sz="2400" spc="-130" dirty="0">
                <a:solidFill>
                  <a:srgbClr val="002060"/>
                </a:solidFill>
                <a:latin typeface="DejaVu Serif"/>
                <a:cs typeface="DejaVu Serif"/>
              </a:rPr>
              <a:t>using </a:t>
            </a:r>
            <a:r>
              <a:rPr lang="en-US" sz="2400" spc="-125" dirty="0">
                <a:solidFill>
                  <a:srgbClr val="002060"/>
                </a:solidFill>
                <a:latin typeface="DejaVu Serif"/>
                <a:cs typeface="DejaVu Serif"/>
              </a:rPr>
              <a:t>ladder diagrams,  </a:t>
            </a:r>
            <a:r>
              <a:rPr lang="en-US" sz="2400" spc="-120" dirty="0">
                <a:solidFill>
                  <a:srgbClr val="002060"/>
                </a:solidFill>
                <a:latin typeface="DejaVu Serif"/>
                <a:cs typeface="DejaVu Serif"/>
              </a:rPr>
              <a:t>block </a:t>
            </a:r>
            <a:r>
              <a:rPr lang="en-US" sz="2400" spc="-135" dirty="0">
                <a:solidFill>
                  <a:srgbClr val="002060"/>
                </a:solidFill>
                <a:latin typeface="DejaVu Serif"/>
                <a:cs typeface="DejaVu Serif"/>
              </a:rPr>
              <a:t>diagrams </a:t>
            </a:r>
            <a:r>
              <a:rPr lang="en-US" sz="2400" spc="-130" dirty="0">
                <a:solidFill>
                  <a:srgbClr val="002060"/>
                </a:solidFill>
                <a:latin typeface="DejaVu Serif"/>
                <a:cs typeface="DejaVu Serif"/>
              </a:rPr>
              <a:t>or </a:t>
            </a:r>
            <a:r>
              <a:rPr lang="en-US" sz="2400" spc="-150" dirty="0">
                <a:solidFill>
                  <a:srgbClr val="002060"/>
                </a:solidFill>
                <a:latin typeface="DejaVu Serif"/>
                <a:cs typeface="DejaVu Serif"/>
              </a:rPr>
              <a:t>even </a:t>
            </a:r>
            <a:r>
              <a:rPr lang="en-US" sz="2400" spc="-125" dirty="0">
                <a:solidFill>
                  <a:srgbClr val="002060"/>
                </a:solidFill>
                <a:latin typeface="DejaVu Serif"/>
                <a:cs typeface="DejaVu Serif"/>
              </a:rPr>
              <a:t>high </a:t>
            </a:r>
            <a:r>
              <a:rPr lang="en-US" sz="2400" spc="-120" dirty="0">
                <a:solidFill>
                  <a:srgbClr val="002060"/>
                </a:solidFill>
                <a:latin typeface="DejaVu Serif"/>
                <a:cs typeface="DejaVu Serif"/>
              </a:rPr>
              <a:t>level </a:t>
            </a:r>
            <a:r>
              <a:rPr lang="en-US" sz="2400" spc="-130" dirty="0">
                <a:solidFill>
                  <a:srgbClr val="002060"/>
                </a:solidFill>
                <a:latin typeface="DejaVu Serif"/>
                <a:cs typeface="DejaVu Serif"/>
              </a:rPr>
              <a:t>languages. </a:t>
            </a:r>
            <a:r>
              <a:rPr lang="en-US" sz="2400" spc="-90" dirty="0">
                <a:solidFill>
                  <a:srgbClr val="002060"/>
                </a:solidFill>
                <a:latin typeface="DejaVu Serif"/>
                <a:cs typeface="DejaVu Serif"/>
              </a:rPr>
              <a:t>The </a:t>
            </a:r>
            <a:r>
              <a:rPr lang="en-US" sz="2400" spc="-55" dirty="0">
                <a:solidFill>
                  <a:srgbClr val="002060"/>
                </a:solidFill>
                <a:latin typeface="DejaVu Serif"/>
                <a:cs typeface="DejaVu Serif"/>
              </a:rPr>
              <a:t>PLC </a:t>
            </a:r>
            <a:r>
              <a:rPr lang="en-US" sz="2400" spc="-110" dirty="0">
                <a:solidFill>
                  <a:srgbClr val="002060"/>
                </a:solidFill>
                <a:latin typeface="DejaVu Serif"/>
                <a:cs typeface="DejaVu Serif"/>
              </a:rPr>
              <a:t>is </a:t>
            </a:r>
            <a:r>
              <a:rPr lang="en-US" sz="2400" spc="-125" dirty="0">
                <a:solidFill>
                  <a:srgbClr val="002060"/>
                </a:solidFill>
                <a:latin typeface="DejaVu Serif"/>
                <a:cs typeface="DejaVu Serif"/>
              </a:rPr>
              <a:t>generally </a:t>
            </a:r>
            <a:r>
              <a:rPr lang="en-US" sz="2400" spc="-140" dirty="0">
                <a:solidFill>
                  <a:srgbClr val="002060"/>
                </a:solidFill>
                <a:latin typeface="DejaVu Serif"/>
                <a:cs typeface="DejaVu Serif"/>
              </a:rPr>
              <a:t>considered </a:t>
            </a:r>
            <a:r>
              <a:rPr lang="en-US" sz="2400" spc="-95" dirty="0">
                <a:solidFill>
                  <a:srgbClr val="002060"/>
                </a:solidFill>
                <a:latin typeface="DejaVu Serif"/>
                <a:cs typeface="DejaVu Serif"/>
              </a:rPr>
              <a:t>too  </a:t>
            </a:r>
            <a:r>
              <a:rPr lang="en-US" sz="2400" spc="-145" dirty="0">
                <a:solidFill>
                  <a:srgbClr val="002060"/>
                </a:solidFill>
                <a:latin typeface="DejaVu Serif"/>
                <a:cs typeface="DejaVu Serif"/>
              </a:rPr>
              <a:t>slow </a:t>
            </a:r>
            <a:r>
              <a:rPr lang="en-US" sz="2400" spc="-85" dirty="0">
                <a:solidFill>
                  <a:srgbClr val="002060"/>
                </a:solidFill>
                <a:latin typeface="DejaVu Serif"/>
                <a:cs typeface="DejaVu Serif"/>
              </a:rPr>
              <a:t>to </a:t>
            </a:r>
            <a:r>
              <a:rPr lang="en-US" sz="2400" spc="-140" dirty="0">
                <a:solidFill>
                  <a:srgbClr val="002060"/>
                </a:solidFill>
                <a:latin typeface="DejaVu Serif"/>
                <a:cs typeface="DejaVu Serif"/>
              </a:rPr>
              <a:t>be </a:t>
            </a:r>
            <a:r>
              <a:rPr lang="en-US" sz="2400" spc="-150" dirty="0">
                <a:solidFill>
                  <a:srgbClr val="002060"/>
                </a:solidFill>
                <a:latin typeface="DejaVu Serif"/>
                <a:cs typeface="DejaVu Serif"/>
              </a:rPr>
              <a:t>used </a:t>
            </a:r>
            <a:r>
              <a:rPr lang="en-US" sz="2400" spc="-114" dirty="0">
                <a:solidFill>
                  <a:srgbClr val="002060"/>
                </a:solidFill>
                <a:latin typeface="DejaVu Serif"/>
                <a:cs typeface="DejaVu Serif"/>
              </a:rPr>
              <a:t>for </a:t>
            </a:r>
            <a:r>
              <a:rPr lang="en-US" sz="2400" spc="-125" dirty="0">
                <a:solidFill>
                  <a:srgbClr val="002060"/>
                </a:solidFill>
                <a:latin typeface="DejaVu Serif"/>
                <a:cs typeface="DejaVu Serif"/>
              </a:rPr>
              <a:t>high </a:t>
            </a:r>
            <a:r>
              <a:rPr lang="en-US" sz="2400" spc="-150" dirty="0">
                <a:solidFill>
                  <a:srgbClr val="002060"/>
                </a:solidFill>
                <a:latin typeface="DejaVu Serif"/>
                <a:cs typeface="DejaVu Serif"/>
              </a:rPr>
              <a:t>speed </a:t>
            </a:r>
            <a:r>
              <a:rPr lang="en-US" sz="2400" spc="-125" dirty="0">
                <a:solidFill>
                  <a:srgbClr val="002060"/>
                </a:solidFill>
                <a:latin typeface="DejaVu Serif"/>
                <a:cs typeface="DejaVu Serif"/>
              </a:rPr>
              <a:t>real </a:t>
            </a:r>
            <a:r>
              <a:rPr lang="en-US" sz="2400" spc="-114" dirty="0">
                <a:solidFill>
                  <a:srgbClr val="002060"/>
                </a:solidFill>
                <a:latin typeface="DejaVu Serif"/>
                <a:cs typeface="DejaVu Serif"/>
              </a:rPr>
              <a:t>time </a:t>
            </a:r>
            <a:r>
              <a:rPr lang="en-US" sz="2400" spc="-125" dirty="0">
                <a:solidFill>
                  <a:srgbClr val="002060"/>
                </a:solidFill>
                <a:latin typeface="DejaVu Serif"/>
                <a:cs typeface="DejaVu Serif"/>
              </a:rPr>
              <a:t>systems. </a:t>
            </a:r>
            <a:r>
              <a:rPr lang="en-US" sz="2400" spc="-90" dirty="0">
                <a:solidFill>
                  <a:srgbClr val="002060"/>
                </a:solidFill>
                <a:latin typeface="DejaVu Serif"/>
                <a:cs typeface="DejaVu Serif"/>
              </a:rPr>
              <a:t>The </a:t>
            </a:r>
            <a:r>
              <a:rPr lang="en-US" sz="2400" spc="-125" dirty="0">
                <a:solidFill>
                  <a:srgbClr val="002060"/>
                </a:solidFill>
                <a:latin typeface="DejaVu Serif"/>
                <a:cs typeface="DejaVu Serif"/>
              </a:rPr>
              <a:t>ladder </a:t>
            </a:r>
            <a:r>
              <a:rPr lang="en-US" sz="2400" spc="-145" dirty="0">
                <a:solidFill>
                  <a:srgbClr val="002060"/>
                </a:solidFill>
                <a:latin typeface="DejaVu Serif"/>
                <a:cs typeface="DejaVu Serif"/>
              </a:rPr>
              <a:t>language </a:t>
            </a:r>
            <a:r>
              <a:rPr lang="en-US" sz="2400" spc="-150" dirty="0">
                <a:solidFill>
                  <a:srgbClr val="002060"/>
                </a:solidFill>
                <a:latin typeface="DejaVu Serif"/>
                <a:cs typeface="DejaVu Serif"/>
              </a:rPr>
              <a:t>used </a:t>
            </a:r>
            <a:r>
              <a:rPr lang="en-US" sz="2400" spc="-95" dirty="0">
                <a:solidFill>
                  <a:srgbClr val="002060"/>
                </a:solidFill>
                <a:latin typeface="DejaVu Serif"/>
                <a:cs typeface="DejaVu Serif"/>
              </a:rPr>
              <a:t>in </a:t>
            </a:r>
            <a:r>
              <a:rPr lang="en-US" sz="2400" spc="-80" dirty="0">
                <a:solidFill>
                  <a:srgbClr val="002060"/>
                </a:solidFill>
                <a:latin typeface="DejaVu Serif"/>
                <a:cs typeface="DejaVu Serif"/>
              </a:rPr>
              <a:t>PLCs  </a:t>
            </a:r>
            <a:r>
              <a:rPr lang="en-US" sz="2400" spc="-110" dirty="0">
                <a:solidFill>
                  <a:srgbClr val="002060"/>
                </a:solidFill>
                <a:latin typeface="DejaVu Serif"/>
                <a:cs typeface="DejaVu Serif"/>
              </a:rPr>
              <a:t>is </a:t>
            </a:r>
            <a:r>
              <a:rPr lang="en-US" sz="2400" spc="-135" dirty="0">
                <a:solidFill>
                  <a:srgbClr val="002060"/>
                </a:solidFill>
                <a:latin typeface="DejaVu Serif"/>
                <a:cs typeface="DejaVu Serif"/>
              </a:rPr>
              <a:t>easy </a:t>
            </a:r>
            <a:r>
              <a:rPr lang="en-US" sz="2400" spc="-85" dirty="0">
                <a:solidFill>
                  <a:srgbClr val="002060"/>
                </a:solidFill>
                <a:latin typeface="DejaVu Serif"/>
                <a:cs typeface="DejaVu Serif"/>
              </a:rPr>
              <a:t>to </a:t>
            </a:r>
            <a:r>
              <a:rPr lang="en-US" sz="2400" spc="-125" dirty="0">
                <a:solidFill>
                  <a:srgbClr val="002060"/>
                </a:solidFill>
                <a:latin typeface="DejaVu Serif"/>
                <a:cs typeface="DejaVu Serif"/>
              </a:rPr>
              <a:t>understand and</a:t>
            </a:r>
            <a:r>
              <a:rPr lang="en-US" sz="2400" spc="-25" dirty="0">
                <a:solidFill>
                  <a:srgbClr val="002060"/>
                </a:solidFill>
                <a:latin typeface="DejaVu Serif"/>
                <a:cs typeface="DejaVu Serif"/>
              </a:rPr>
              <a:t> </a:t>
            </a:r>
            <a:r>
              <a:rPr lang="en-US" sz="2400" spc="-130" dirty="0">
                <a:solidFill>
                  <a:srgbClr val="002060"/>
                </a:solidFill>
                <a:latin typeface="DejaVu Serif"/>
                <a:cs typeface="DejaVu Serif"/>
              </a:rPr>
              <a:t>program.</a:t>
            </a:r>
            <a:endParaRPr lang="en-US" sz="2400" dirty="0">
              <a:solidFill>
                <a:srgbClr val="002060"/>
              </a:solidFill>
              <a:latin typeface="DejaVu Serif"/>
              <a:cs typeface="DejaVu Serif"/>
            </a:endParaRPr>
          </a:p>
        </p:txBody>
      </p:sp>
      <p:sp>
        <p:nvSpPr>
          <p:cNvPr id="4" name="Title 1"/>
          <p:cNvSpPr txBox="1">
            <a:spLocks/>
          </p:cNvSpPr>
          <p:nvPr/>
        </p:nvSpPr>
        <p:spPr>
          <a:xfrm>
            <a:off x="0" y="0"/>
            <a:ext cx="10058400" cy="79813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065" lvl="1" defTabSz="914400">
              <a:spcBef>
                <a:spcPts val="120"/>
              </a:spcBef>
              <a:tabLst>
                <a:tab pos="572770" algn="l"/>
                <a:tab pos="573405" algn="l"/>
              </a:tabLst>
            </a:pPr>
            <a:r>
              <a:rPr lang="en-US" sz="3200" b="1" kern="0" spc="-120" dirty="0">
                <a:solidFill>
                  <a:srgbClr val="002060"/>
                </a:solidFill>
                <a:latin typeface="DejaVu Serif"/>
                <a:cs typeface="DejaVu Serif"/>
              </a:rPr>
              <a:t>Controller Realization</a:t>
            </a:r>
            <a:endParaRPr lang="en-US" sz="3200" kern="0" dirty="0">
              <a:solidFill>
                <a:srgbClr val="002060"/>
              </a:solidFill>
              <a:latin typeface="DejaVu Serif"/>
              <a:cs typeface="DejaVu Serif"/>
            </a:endParaRPr>
          </a:p>
        </p:txBody>
      </p:sp>
    </p:spTree>
    <p:extLst>
      <p:ext uri="{BB962C8B-B14F-4D97-AF65-F5344CB8AC3E}">
        <p14:creationId xmlns:p14="http://schemas.microsoft.com/office/powerpoint/2010/main" val="1508079290"/>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8960</TotalTime>
  <Words>2336</Words>
  <Application>Microsoft Office PowerPoint</Application>
  <PresentationFormat>Widescreen</PresentationFormat>
  <Paragraphs>186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DejaVu Serif</vt:lpstr>
      <vt:lpstr>URW Bookman L</vt:lpstr>
      <vt:lpstr>Wingdings</vt:lpstr>
      <vt:lpstr>Retrospect</vt:lpstr>
      <vt:lpstr>Mechatronics System Design  Chapter 6: Control Algorithms and Physical Controllers Design.</vt:lpstr>
      <vt:lpstr>Controller Realization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Mechatronics System Design  Chapter 1: Introduction to Mechatronics System Design</dc:title>
  <dc:creator>Ahmad Al Balasie</dc:creator>
  <cp:lastModifiedBy>Ahmad Al Balasie</cp:lastModifiedBy>
  <cp:revision>205</cp:revision>
  <dcterms:created xsi:type="dcterms:W3CDTF">2020-08-24T10:36:18Z</dcterms:created>
  <dcterms:modified xsi:type="dcterms:W3CDTF">2021-12-11T21:10:15Z</dcterms:modified>
</cp:coreProperties>
</file>