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1" r:id="rId16"/>
    <p:sldId id="292" r:id="rId17"/>
    <p:sldId id="294" r:id="rId18"/>
    <p:sldId id="293" r:id="rId19"/>
    <p:sldId id="270" r:id="rId20"/>
    <p:sldId id="271" r:id="rId21"/>
    <p:sldId id="272" r:id="rId22"/>
    <p:sldId id="289" r:id="rId23"/>
    <p:sldId id="290" r:id="rId24"/>
    <p:sldId id="273" r:id="rId25"/>
    <p:sldId id="274" r:id="rId26"/>
    <p:sldId id="275" r:id="rId27"/>
    <p:sldId id="287" r:id="rId28"/>
    <p:sldId id="276" r:id="rId29"/>
    <p:sldId id="277" r:id="rId30"/>
    <p:sldId id="278" r:id="rId31"/>
    <p:sldId id="279" r:id="rId32"/>
    <p:sldId id="280" r:id="rId33"/>
    <p:sldId id="281" r:id="rId34"/>
    <p:sldId id="282" r:id="rId35"/>
    <p:sldId id="283" r:id="rId36"/>
    <p:sldId id="284" r:id="rId37"/>
    <p:sldId id="285" r:id="rId38"/>
    <p:sldId id="288" r:id="rId39"/>
    <p:sldId id="286" r:id="rId40"/>
  </p:sldIdLst>
  <p:sldSz cx="12192000" cy="6858000"/>
  <p:notesSz cx="6858000" cy="9144000"/>
  <p:defaultTextStyle>
    <a:defPPr>
      <a:defRPr lang="en-P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p:restoredTop sz="94667"/>
  </p:normalViewPr>
  <p:slideViewPr>
    <p:cSldViewPr snapToGrid="0">
      <p:cViewPr varScale="1">
        <p:scale>
          <a:sx n="80" d="100"/>
          <a:sy n="80" d="100"/>
        </p:scale>
        <p:origin x="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4:06.535"/>
    </inkml:context>
    <inkml:brush xml:id="br0">
      <inkml:brushProperty name="width" value="0.05" units="cm"/>
      <inkml:brushProperty name="height" value="0.05" units="cm"/>
      <inkml:brushProperty name="color" value="#E71224"/>
    </inkml:brush>
  </inkml:definitions>
  <inkml:trace contextRef="#ctx0" brushRef="#br0">1 91 24575,'43'0'0,"7"0"0,22 0 0,-14 0 0,-4 0 0,-15 0 0,-13 0 0,-3 0 0,-9 0 0,10 0 0,37 0 0,15 0 0,-24-4 0,2-1 0,0-1 0,-2 0 0,24-6 0,-7 3 0,-38 9 0,-3 0 0,16 0 0,20 0 0,-6 0 0,5 0-849,8-5 1,2-1 848,6-1 0,0 1 0,-7-1 0,-4 0-52,-13 1 0,-4 2 52,22 4 0,-32 0 0,-14 0 0,-3 0 0,7 0 1687,23 0-1687,3 0 114,1 0-114,-12 0 0,-18 0 0,-7 0 0,-6 0 0,5 0 0,-5 0 0,6 0 0,-1 0 0,-4 0 0,12 0 0,-2 0 0,13 0 0,15 0 0,-12 0 0,12 0 0,-15 0 0,-8 0 0,-7 0 0,-10 0 0,-3 0 0,3 0 0,10 0 0,22 0 0,12 0 0,-9 0 0,-6 0 0,-27 0 0,-5 0 0,-7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6:04.554"/>
    </inkml:context>
    <inkml:brush xml:id="br0">
      <inkml:brushProperty name="width" value="0.05" units="cm"/>
      <inkml:brushProperty name="height" value="0.05" units="cm"/>
      <inkml:brushProperty name="color" value="#004F8B"/>
    </inkml:brush>
  </inkml:definitions>
  <inkml:trace contextRef="#ctx0" brushRef="#br0">304 0 24575,'-4'11'0,"-6"-6"0,-14 6 0,1-5 0,-1 5 0,5-5 0,3-2 0,-4-4 0,4 0 0,-4 5 0,9-4 0,-4 8 0,5-8 0,0 8 0,0-8 0,4-1 0,2-5 0,4-6 0,0 1 0,-5 0 0,0 0 0,-6 0 0,6-1 0,0 10 0,1-2 0,-2 12 0,0-3 0,-3 4 0,8 5 0,-3-9 0,4 3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08.447"/>
    </inkml:context>
    <inkml:brush xml:id="br0">
      <inkml:brushProperty name="width" value="0.05" units="cm"/>
      <inkml:brushProperty name="height" value="0.05" units="cm"/>
      <inkml:brushProperty name="color" value="#E71224"/>
    </inkml:brush>
  </inkml:definitions>
  <inkml:trace contextRef="#ctx0" brushRef="#br0">0 1 24575,'0'15'0,"0"1"0,0-1 0,0 0 0,0 0 0,0-4 0,0 4 0,0 0 0,5 0 0,1 6 0,-1-1 0,0 0 0,-1-4 0,2-1 0,0-5 0,-2 0 0,-4 1 0,5-1 0,0 4 0,5 2 0,1 5 0,-1-1 0,0 0 0,-4-4 0,-2-1 0,-4-5 0,0 0 0,0 1 0,5-6 0,0 4 0,1 1 0,-1 6 0,-1 5 0,2-5 0,-1 3 0,0-3 0,-5-1 0,4 0 0,2-5 0,0 1 0,-2-1 0,-4 4 0,5 2 0,1 5 0,4-1 0,0 0 0,0 1 0,0-1 0,-4-4 0,-2-1 0,-4-5 0,5 0 0,1 0 0,-1 0 0,0 1 0,-5-6 0,0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10.086"/>
    </inkml:context>
    <inkml:brush xml:id="br0">
      <inkml:brushProperty name="width" value="0.05" units="cm"/>
      <inkml:brushProperty name="height" value="0.05" units="cm"/>
      <inkml:brushProperty name="color" value="#E71224"/>
    </inkml:brush>
  </inkml:definitions>
  <inkml:trace contextRef="#ctx0" brushRef="#br0">303 0 24575,'-15'0'0,"-1"0"0,-13 0 0,-1 0 0,-1 0 0,7 0 0,9 0 0,5 0 0,0 0 0,0 0 0,-1 0 0,-3 5 0,-2 1 0,-4-1 0,-1 4 0,5-3 0,6 0 0,6-2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11.639"/>
    </inkml:context>
    <inkml:brush xml:id="br0">
      <inkml:brushProperty name="width" value="0.05" units="cm"/>
      <inkml:brushProperty name="height" value="0.05" units="cm"/>
      <inkml:brushProperty name="color" value="#E71224"/>
    </inkml:brush>
  </inkml:definitions>
  <inkml:trace contextRef="#ctx0" brushRef="#br0">218 1 24575,'-17'28'0,"1"3"0,1 23 0,7-12 0,-6 12 0,7-15 0,0-8 0,1-2 0,6-14 0,0 0 0,0-5 0,0 1 0,0 3 0,0 2 0,0 4 0,-5 1 0,0-5 0,-1-2 0,2-3 0,4-1 0,0 0 0,0 0 0,0 0 0,-5 0 0,-1 5 0,1 9 0,0 7 0,1 0 0,-3 6 0,1-7 0,0 1 0,6 6 0,0-6 0,0-1 0,0-1 0,0-1 0,-6 3 0,0 0 0,-1-3 0,3-7 0,4-1 0,0-4 0,0-1 0,-5 0 0,0-4 0,-1 4 0,1-1 0,5-2 0,-4 2 0,-2-4 0,1 1 0,0-1 0,5 0 0,0 0 0,0-4 0,0-2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13.670"/>
    </inkml:context>
    <inkml:brush xml:id="br0">
      <inkml:brushProperty name="width" value="0.05" units="cm"/>
      <inkml:brushProperty name="height" value="0.05" units="cm"/>
      <inkml:brushProperty name="color" value="#E71224"/>
    </inkml:brush>
  </inkml:definitions>
  <inkml:trace contextRef="#ctx0" brushRef="#br0">1 0 24575,'0'23'0,"0"18"0,0 17 0,0 29 0,0-11 0,0-11 0,0-22 0,0-27 0,0-1 0,0-5 0,0 0 0,0 0 0,0-4 0,0-2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16.575"/>
    </inkml:context>
    <inkml:brush xml:id="br0">
      <inkml:brushProperty name="width" value="0.05" units="cm"/>
      <inkml:brushProperty name="height" value="0.05" units="cm"/>
      <inkml:brushProperty name="color" value="#E71224"/>
    </inkml:brush>
  </inkml:definitions>
  <inkml:trace contextRef="#ctx0" brushRef="#br0">39 139 24575,'0'-23'0,"6"-3"0,0-4 0,0 1 0,-1 13 0,-1 6 0,7 5 0,5 5 0,4 0 0,0 5 0,1 1 0,-1 4 0,-4 0 0,-1-4 0,-5-2 0,0 1 0,5 0 0,-4 1 0,4-1 0,-5-1 0,0 2 0,0-1 0,0 4 0,1-3 0,-1 0 0,0 3 0,0-4 0,0 1 0,-4 3 0,3-3 0,-3 0 0,-1 3 0,4-4 0,-3 5 0,0 5 0,-2-4 0,-4 4 0,0 0 0,0-4 0,0 4 0,0 0 0,0-4 0,0 4 0,0-1 0,0-2 0,0 2 0,0-3 0,0-1 0,0 0 0,-4-4 0,-2-2 0,-4-4 0,0 5 0,0 0 0,-1 1 0,1-1 0,0-5 0,0 0 0,0 4 0,-1 2 0,1-1 0,0 0 0,0-5 0,0 0 0,-1 0 0,6 4 0,0 2 0,1 0 0,-2-2 0,-4-4 0,0 0 0,0 0 0,-1 0 0,6 5 0,0 0 0,1 1 0,-2-1 0,-4-5 0,0 0 0,-1 0 0,1 0 0,0 0 0,0 4 0,0-3 0,0 4 0,-1-5 0,1 0 0,0-5 0,0 4 0,0-3 0,-1-1 0,1-1 0,0 1 0,4 0 0,2 5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18.102"/>
    </inkml:context>
    <inkml:brush xml:id="br0">
      <inkml:brushProperty name="width" value="0.05" units="cm"/>
      <inkml:brushProperty name="height" value="0.05" units="cm"/>
      <inkml:brushProperty name="color" value="#E71224"/>
    </inkml:brush>
  </inkml:definitions>
  <inkml:trace contextRef="#ctx0" brushRef="#br0">230 0 24575,'0'15'0,"-4"1"0,-6 4 0,-6 1 0,-5-1 0,6 1 0,4-6 0,2 0 0,4-5 0,-1 0 0,-3 1 0,-1 3 0,-9 10 0,3-1 0,-1 1 0,7-9 0,-1-5 0,1-4 0,5 3 0,-4-4 0,3 1 0,0-2 0,2-4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19.047"/>
    </inkml:context>
    <inkml:brush xml:id="br0">
      <inkml:brushProperty name="width" value="0.05" units="cm"/>
      <inkml:brushProperty name="height" value="0.05" units="cm"/>
      <inkml:brushProperty name="color" value="#E71224"/>
    </inkml:brush>
  </inkml:definitions>
  <inkml:trace contextRef="#ctx0" brushRef="#br0">67 0 24575,'0'34'0,"0"-7"0,-9 6 0,6-16 0,-6 3 0,9-6 0,0 2 0,0 5 0,0-1 0,-5 9 0,-3 1 0,1 1 0,1-2 0,6-9 0,0-4 0,0-1 0,0-5 0,0 0 0,0 0 0,0 0 0,0 5 0,0 1 0,-4 0 0,-2-6 0,1-6 0,0-4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22.320"/>
    </inkml:context>
    <inkml:brush xml:id="br0">
      <inkml:brushProperty name="width" value="0.05" units="cm"/>
      <inkml:brushProperty name="height" value="0.05" units="cm"/>
      <inkml:brushProperty name="color" value="#E71224"/>
    </inkml:brush>
  </inkml:definitions>
  <inkml:trace contextRef="#ctx0" brushRef="#br0">56 82 24575,'0'-10'0,"4"0"0,2 0 0,-1-1 0,5 1 0,-5 0 0,1 0 0,3 4 0,-3 2 0,4 4 0,4 0 0,2 4 0,0 2 0,-1 0 0,-5 3 0,-4-4 0,3 5 0,-4 1 0,1-1 0,3 0 0,-3 0 0,-1 0 0,0 1 0,-5-1 0,0 0 0,4 5 0,2-4 0,0 4 0,-2-1 0,-4 2 0,0 5 0,-5 7 0,-1-5 0,-6 1 0,2-10 0,0-3 0,0-1 0,-5 0 0,-1 0 0,0-4 0,1 3 0,10-3 0,-4-1 0,3 0 0,-4-1 0,0 7 0,4 0 0,-3 4 0,3-5 0,-4-5 0,0 0 0,4-1 0,2 2 0,-1 0 0,0-2 0,-1 1 0,1 0 0,1 1 0,-2 3 0,-4-3 0,0-1 0,9 0 0,2-5 0,9 0 0,0 0 0,0 0 0,5 0 0,1 0 0,0 0 0,-1 0 0,-1 0 0,-2 0 0,2 0 0,1 0 0,-4 0 0,4 0 0,-5 0 0,0 0 0,1 0 0,-1 0 0,0 0 0,0 0 0,0 0 0,1 0 0,-1 0 0,0 0 0,0 0 0,-4 0 0,-2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23.102"/>
    </inkml:context>
    <inkml:brush xml:id="br0">
      <inkml:brushProperty name="width" value="0.05" units="cm"/>
      <inkml:brushProperty name="height" value="0.05" units="cm"/>
      <inkml:brushProperty name="color" value="#E71224"/>
    </inkml:brush>
  </inkml:definitions>
  <inkml:trace contextRef="#ctx0" brushRef="#br0">377 1 24575,'-4'14'0,"-22"17"0,-13 22 0,-20 18-524,27-28 0,0-1 524,-15 23 312,5-6-312,11-5 181,10-12-181,3 4 0,8-17 0,4-9 530,1-4-530,0-1 25,5-5-25,0 0 0,0 0 0,0-4 0,0-2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23.595"/>
    </inkml:context>
    <inkml:brush xml:id="br0">
      <inkml:brushProperty name="width" value="0.05" units="cm"/>
      <inkml:brushProperty name="height" value="0.05" units="cm"/>
      <inkml:brushProperty name="color" value="#E71224"/>
    </inkml:brush>
  </inkml:definitions>
  <inkml:trace contextRef="#ctx0" brushRef="#br0">0 0 24575,'12'29'0,"-7"2"0,1 8 0,-6 0 0,0 14 0,0-10 0,0-6 0,0-20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7:14.297"/>
    </inkml:context>
    <inkml:brush xml:id="br0">
      <inkml:brushProperty name="width" value="0.05" units="cm"/>
      <inkml:brushProperty name="height" value="0.05" units="cm"/>
      <inkml:brushProperty name="color" value="#004F8B"/>
    </inkml:brush>
  </inkml:definitions>
  <inkml:trace contextRef="#ctx0" brushRef="#br0">377 11 24575,'-5'-6'0,"-1"2"0,-4 4 0,0 0 0,0 4 0,0 2 0,-1-1 0,1 5 0,0-9 0,0 8 0,0-4 0,-1 1 0,1 3 0,0-8 0,0-1 0,0-1 0,-13-3 0,-18 4 0,11-5 0,-13 4 0,32-8 0,-8 8 0,3-8 0,-4 8 0,8-4 0,3 5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24.496"/>
    </inkml:context>
    <inkml:brush xml:id="br0">
      <inkml:brushProperty name="width" value="0.05" units="cm"/>
      <inkml:brushProperty name="height" value="0.05" units="cm"/>
      <inkml:brushProperty name="color" value="#E71224"/>
    </inkml:brush>
  </inkml:definitions>
  <inkml:trace contextRef="#ctx0" brushRef="#br0">1 0 24575,'0'15'0,"0"9"0,0 7 0,0-1 0,0-6 0,0-13 0,0-7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26.647"/>
    </inkml:context>
    <inkml:brush xml:id="br0">
      <inkml:brushProperty name="width" value="0.05" units="cm"/>
      <inkml:brushProperty name="height" value="0.05" units="cm"/>
      <inkml:brushProperty name="color" value="#E71224"/>
    </inkml:brush>
  </inkml:definitions>
  <inkml:trace contextRef="#ctx0" brushRef="#br0">82 160 24575,'-10'0'0,"5"-5"0,0 0 0,5-6 0,0-12 0,0-3 0,0-4 0,0 5 0,0 11 0,0 4 0,5 4 0,0 1 0,5 5 0,1 0 0,-1 0 0,0 0 0,-4 5 0,-2 1 0,-4 4 0,0 0 0,0 0 0,0 0 0,0 0 0,0 5 0,0 9 0,0 7 0,-4 0 0,-2-3 0,0 1 0,2 2 0,-1-1 0,0-1 0,-1-13 0,1-2 0,5-3 0,-4-1 0,-6 5 0,-6 0 0,0 6 0,1-1 0,5-4 0,4-1 0,2-5 0,4-4 0,0-2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31.822"/>
    </inkml:context>
    <inkml:brush xml:id="br0">
      <inkml:brushProperty name="width" value="0.05" units="cm"/>
      <inkml:brushProperty name="height" value="0.05" units="cm"/>
      <inkml:brushProperty name="color" value="#E71224"/>
    </inkml:brush>
  </inkml:definitions>
  <inkml:trace contextRef="#ctx0" brushRef="#br0">280 1 24575,'-44'8'0,"3"18"0,-21 12 0,20 10 0,9-2 0,14-7 0,6 0 0,0 0 0,6 14 0,1-10 0,6 11 0,0-15 0,0 0 0,0 0 0,0 0 0,0 15 0,8 3 0,2 16 0,9-1 0,-1 1 0,0-1 0,0 1 0,-2-16 0,-2-11 0,-7-18 0,2-7 0,-4-5 0,1-2 0,-1-4 0,-5-4 0,0-1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27.495"/>
    </inkml:context>
    <inkml:brush xml:id="br0">
      <inkml:brushProperty name="width" value="0.05" units="cm"/>
      <inkml:brushProperty name="height" value="0.05" units="cm"/>
      <inkml:brushProperty name="color" value="#E71224"/>
    </inkml:brush>
  </inkml:definitions>
  <inkml:trace contextRef="#ctx0" brushRef="#br0">1 0 24575,'0'15'0,"0"1"0,0 4 0,0 9 0,0 2 0,0-1 0,0-1 0,0-9 0,0 1 0,0-1 0,0 0 0,0-4 0,0-1 0,0-5 0,0 0 0,0 5 0,0 1 0,0 4 0,0-4 0,0-1 0,0 0 0,0 0 0,0 1 0,0-1 0,0-5 0,0 0 0,0 1 0,0-1 0,0 0 0,0 0 0,0 0 0,0 1 0,0-1 0,0-5 0,0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30.286"/>
    </inkml:context>
    <inkml:brush xml:id="br0">
      <inkml:brushProperty name="width" value="0.05" units="cm"/>
      <inkml:brushProperty name="height" value="0.05" units="cm"/>
      <inkml:brushProperty name="color" value="#E71224"/>
    </inkml:brush>
  </inkml:definitions>
  <inkml:trace contextRef="#ctx0" brushRef="#br0">81 38 24575,'-10'0'0,"0"0"0,-5 0 0,4 4 0,-4 6 0,5 6 0,5 0 0,0-1 0,5 0 0,0-4 0,0 4 0,0-5 0,0 0 0,0 0 0,0 5 0,0 1 0,0 0 0,0 3 0,0-8 0,0 4 0,0-5 0,0 0 0,0 0 0,5 1 0,5-1 0,1-5 0,4 0 0,-5-5 0,0 0 0,0 0 0,1 0 0,-1 0 0,0 0 0,0 0 0,0 0 0,0 0 0,1 0 0,-1 0 0,0 0 0,0 0 0,0 0 0,5 0 0,-4 0 0,0-5 0,-2 0 0,-4-1 0,1-3 0,-2 3 0,1-4 0,1-4 0,-1-2 0,0-13 0,1-2 0,0 1 0,0 1 0,-1 9 0,-5 4 0,0-3 0,0 3 0,0 0 0,0 1 0,0 5 0,-5 0 0,0 4 0,-5 2 0,-1 4 0,1 0 0,0 0 0,0 0 0,0 0 0,4 0 0,2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34.615"/>
    </inkml:context>
    <inkml:brush xml:id="br0">
      <inkml:brushProperty name="width" value="0.05" units="cm"/>
      <inkml:brushProperty name="height" value="0.05" units="cm"/>
      <inkml:brushProperty name="color" value="#E71224"/>
    </inkml:brush>
  </inkml:definitions>
  <inkml:trace contextRef="#ctx0" brushRef="#br0">1 0 24575,'28'6'0,"-5"4"0,14 10 0,-15-4 0,2-3 0,-9-4 0,-9-3 0,3 4 0,1 0 0,6 5 0,6 9 0,-5-6 0,0 5 0,-7-13 0,-4 0 0,3 5 0,1 1 0,6 4 0,4-4 0,1 3 0,-1-3 0,1 4 0,-6 1 0,0-5 0,-5 3 0,0-3 0,1 0 0,-6-2 0,4-4 0,-3 1 0,4-1 0,5 0 0,-4 5 0,4 1 0,-5 4 0,0-4 0,1-6 0,-1-1 0,0-3 0,-4 4 0,3 5 0,-4-4 0,5 8 0,1-3 0,-1 9 0,0-4 0,-4 0 0,-2-7 0,-4-3 0,5-1 0,0 0 0,1 0 0,-1 5 0,-5 9 0,0 7 0,0-1 0,0 7 0,0-6 0,0 0 0,0-7 0,0-5 0,0-3 0,0 0 0,0 3 0,0-3 0,0 0 0,0-2 0,0-3 0,0-1 0,0 0 0,0 0 0,0 5 0,0-4 0,0 4 0,0 0 0,0-4 0,0 4 0,0-5 0,-5 0 0,-1 0 0,1 0 0,-4 5 0,3-4 0,0 4 0,2-5 0,-1 0 0,-5 5 0,-6 1 0,-7 13 0,7-7 0,-1 2 0,7-9 0,8-9 0,-1-2 0,8-4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35.440"/>
    </inkml:context>
    <inkml:brush xml:id="br0">
      <inkml:brushProperty name="width" value="0.05" units="cm"/>
      <inkml:brushProperty name="height" value="0.05" units="cm"/>
      <inkml:brushProperty name="color" value="#E71224"/>
    </inkml:brush>
  </inkml:definitions>
  <inkml:trace contextRef="#ctx0" brushRef="#br0">334 21 24575,'-4'-10'0,"-15"4"0,-22 1 0,-1 5 0,-4 5 0,17 1 0,9 4 0,0 0 0,4 0 0,1 0 0,5-4 0,4 3 0,2-3 0,-1-1 0,0 0 0,-6-1 0,-3 2 0,2 0 0,2-2 0,6-4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36.479"/>
    </inkml:context>
    <inkml:brush xml:id="br0">
      <inkml:brushProperty name="width" value="0.05" units="cm"/>
      <inkml:brushProperty name="height" value="0.05" units="cm"/>
      <inkml:brushProperty name="color" value="#E71224"/>
    </inkml:brush>
  </inkml:definitions>
  <inkml:trace contextRef="#ctx0" brushRef="#br0">204 1 24575,'-10'0'0,"4"4"0,-3 2 0,3 4 0,-4 0 0,-5-4 0,4 3 0,-4-3 0,1 4 0,-2 0 0,-4 0 0,4 0 0,1-4 0,5-1 0,0-5 0,-1 0 0,6 4 0,0 2 0,5-1 0,0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39.783"/>
    </inkml:context>
    <inkml:brush xml:id="br0">
      <inkml:brushProperty name="width" value="0.05" units="cm"/>
      <inkml:brushProperty name="height" value="0.05" units="cm"/>
      <inkml:brushProperty name="color" value="#E71224"/>
    </inkml:brush>
  </inkml:definitions>
  <inkml:trace contextRef="#ctx0" brushRef="#br0">0 221 24575,'0'24'0,"0"-6"0,0 12 0,0-10 0,0 0 0,0 1 0,0-5 0,0-2 0,0 1 0,0 1 0,0 4 0,0-4 0,0-1 0,0 0 0,0-4 0,0 4 0,0-1 0,0 2 0,0 0 0,0-1 0,0-5 0,5-4 0,0-2 0,5-4 0,1 5 0,-1 0 0,0 1 0,0-2 0,0-4 0,-4 5 0,-1 1 0,-1 4 0,2 0 0,4 0 0,0 0 0,-4 1 0,-2-1 0,1-5 0,13 0 0,23 3 0,32 3 0,3 0 0,-16 3 0,-27-9 0,-28-3 0,-5-4 0,0-12 0,8-25 0,-2 13 0,3-13 0,-4 19 0,-5 9 0,0-4 0,0 5 0,0 0 0,0 0 0,0 0 0,0-5 0,0-1 0,0-4 0,0-1 0,0 5 0,0 2 0,0 3 0,0 1 0,-5-4 0,0-2 0,-7-13 0,1-2 0,-1 1 0,-1-7 0,7 14 0,-4-1 0,4 10 0,1 3 0,-4-3 0,3-2 0,-4-5 0,-5 1 0,-1 0 0,0-1 0,2 6 0,3 0 0,6 5 0,-4-1 0,3 1 0,-9 5 0,-9 0 0,2 5 0,-7 0 0,9 0 0,4 0 0,6 5 0,5 0 0,5 5 0,0 5 0,0-4 0,0 4 0,0-5 0,0 5 0,0 9 0,0-1 0,0 5 0,0-7 0,0-6 0,0 0 0,0-5 0,0 1 0,0-1 0,-4 0 0,-2 0 0,0 0 0,2 0 0,4 1 0,0-1 0,0 0 0,0 0 0,0 0 0,0 1 0,0-1 0,0 0 0,0 0 0,0 0 0,-5-4 0,0 3 0,-1-3 0,1-1 0,5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40.711"/>
    </inkml:context>
    <inkml:brush xml:id="br0">
      <inkml:brushProperty name="width" value="0.05" units="cm"/>
      <inkml:brushProperty name="height" value="0.05" units="cm"/>
      <inkml:brushProperty name="color" value="#E71224"/>
    </inkml:brush>
  </inkml:definitions>
  <inkml:trace contextRef="#ctx0" brushRef="#br0">1 0 24575,'10'0'0,"-4"0"0,-2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4.975"/>
    </inkml:context>
    <inkml:brush xml:id="br0">
      <inkml:brushProperty name="width" value="0.05" units="cm"/>
      <inkml:brushProperty name="height" value="0.05" units="cm"/>
      <inkml:brushProperty name="color" value="#E71224"/>
    </inkml:brush>
  </inkml:definitions>
  <inkml:trace contextRef="#ctx0" brushRef="#br0">122 0 24575,'0'23'0,"0"3"0,-4 5 0,-2-2 0,1-9 0,-4 0 0,3 1 0,0-1 0,-3-4 0,3-1 0,1-5 0,0 0 0,5 0 0,-4 1 0,-2-1 0,0 0 0,2 0 0,-1 0 0,0 0 0,-1 1 0,-3 3 0,3 2 0,1 5 0,0-6 0,5-4 0,0-7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42.056"/>
    </inkml:context>
    <inkml:brush xml:id="br0">
      <inkml:brushProperty name="width" value="0.05" units="cm"/>
      <inkml:brushProperty name="height" value="0.05" units="cm"/>
      <inkml:brushProperty name="color" value="#E71224"/>
    </inkml:brush>
  </inkml:definitions>
  <inkml:trace contextRef="#ctx0" brushRef="#br0">1 0 24575,'0'23'0,"0"3"0,0 13 0,0 0 0,0-8 0,4-2 0,2-9 0,0-4 0,-2-1 0,-4-5 0,0 0 0,0 0 0,0 0 0,0 5 0,0 1 0,0 0 0,0 3 0,0-3 0,0 4 0,0 9 0,0-11 0,5 5 0,1-9 0,-1 2 0,0 0 0,-5-1 0,0-5 0,0 0 0,0 0 0,0 0 0,0 1 0,0-1 0,0 5 0,0 0 0,0 6 0,0-1 0,0-4 0,0-1 0,0-5 0,0 0 0,0 5 0,0-4 0,0-1 0,0-5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44.838"/>
    </inkml:context>
    <inkml:brush xml:id="br0">
      <inkml:brushProperty name="width" value="0.05" units="cm"/>
      <inkml:brushProperty name="height" value="0.05" units="cm"/>
      <inkml:brushProperty name="color" value="#E71224"/>
    </inkml:brush>
  </inkml:definitions>
  <inkml:trace contextRef="#ctx0" brushRef="#br0">1 116 24575,'28'0'0,"-5"0"0,5 0 0,-12 0 0,-6-4 0,-1-2 0,2 1 0,13-6 0,-2 5 0,2-5 0,-9 1 0,-5 4 0,5 1 0,-4 5 0,4 0 0,0 0 0,9 0 0,36 0 0,-3-4 0,8-3-1012,14 0 1,4-1 1011,6 1 0,-1 0 0,-14 0 0,-8 3 0,9 4 0,-37 0 0,-28 0 0,-9 4 0,-7 6 0,-5 2 2023,-4 2-2023,5 1 0,0-4 0,0 4 0,4-5 0,-3-4 0,4 3 0,-6-3 0,1-1 0,0 0 0,0-5 0,0 4 0,-5 2 0,4 0 0,-4 3 0,5-4 0,-1 6 0,1-1 0,0-5 0,0 4 0,4-3 0,-3 0 0,4 3 0,-1-4 0,1 6 0,5-1 0,0 0 0,0 0 0,0 0 0,-4 5 0,-2 1 0,-4 4 0,0 1 0,4-1 0,-3 0 0,2 9 0,1 2 0,0-1 0,2-1 0,-2-9 0,1-4 0,0-1 0,5 0 0,0-4 0,0 4 0,0-5 0,0 0 0,0 0 0,0 0 0,0 5 0,0 1 0,0 4 0,-4 1 0,-2-1 0,0 1 0,2-6 0,4 0 0,0 0 0,0-4 0,0 8 0,0-3 0,-5 0 0,0-1 0,-1-5 0,1 0 0,5 0 0,0 0 0,0 1 0,0-1 0,0 0 0,-4 0 0,-2 0 0,0 5 0,2-4 0,4 0 0,0-7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46.095"/>
    </inkml:context>
    <inkml:brush xml:id="br0">
      <inkml:brushProperty name="width" value="0.05" units="cm"/>
      <inkml:brushProperty name="height" value="0.05" units="cm"/>
      <inkml:brushProperty name="color" value="#E71224"/>
    </inkml:brush>
  </inkml:definitions>
  <inkml:trace contextRef="#ctx0" brushRef="#br0">314 1 24575,'-14'0'0,"-11"0"0,-20 0 0,2 0 0,-2 0 0,20 0 0,11 0 0,4 0 0,-1 0 0,-3 0 0,-2 0 0,-5 0 0,6 0 0,4 0 0,7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50.030"/>
    </inkml:context>
    <inkml:brush xml:id="br0">
      <inkml:brushProperty name="width" value="0.05" units="cm"/>
      <inkml:brushProperty name="height" value="0.05" units="cm"/>
      <inkml:brushProperty name="color" value="#E71224"/>
    </inkml:brush>
  </inkml:definitions>
  <inkml:trace contextRef="#ctx0" brushRef="#br0">1 1 24575,'10'0'0,"0"0"0,0 0 0,0 0 0,1 0 0,-1 0 0,0 0 0,0 0 0,0 0 0,0 0 0,1 0 0,3 0 0,2 0 0,0 0 0,-1 0 0,-5 0 0,0 0 0,0 0 0,5 0 0,-4 0 0,4 0 0,-5 0 0,0 0 0,1 0 0,-1 0 0,0 0 0,0 0 0,0 0 0,1 0 0,-1 0 0,0 0 0,0 0 0,0 0 0,1 0 0,-1 0 0,0 0 0,-4 4 0,-2 15 0,-4 7 0,0 4 0,0-1 0,0-9 0,0 1 0,0-5 0,0-2 0,0-3 0,0-1 0,0 0 0,0 5 0,0 9 0,0 6 0,0 9 0,-6 0 0,-1 0 0,0-8 0,1-2 0,6-14 0,0 0 0,0-5 0,0 5 0,-6 9 0,0-1 0,-1 5 0,3-7 0,4-1 0,0-4 0,-5-2 0,0 1 0,-1 1 0,2 4 0,4 1 0,0-1 0,0 1 0,-5-6 0,-1 0 0,1-5 0,0 0 0,5 1 0,0-1 0,0 5 0,-4 0 0,-2 6 0,0 7 0,2 3 0,-1 0 0,0-3 0,-1-12 0,1-6 0,5-5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9:51.543"/>
    </inkml:context>
    <inkml:brush xml:id="br0">
      <inkml:brushProperty name="width" value="0.05" units="cm"/>
      <inkml:brushProperty name="height" value="0.05" units="cm"/>
      <inkml:brushProperty name="color" value="#E71224"/>
    </inkml:brush>
  </inkml:definitions>
  <inkml:trace contextRef="#ctx0" brushRef="#br0">364 21 24575,'0'-10'0,"-5"4"0,-13 2 0,-9 4 0,-3 0 0,6 0 0,9 0 0,5 0 0,0 0 0,-1 0 0,1 0 0,0 0 0,0 0 0,0 0 0,-1 0 0,1 0 0,0 0 0,0 0 0,0 0 0,0 0 0,-1 0 0,1 0 0,0 0 0,-5 4 0,-1 2 0,-4 0 0,4-2 0,6 1 0,6 0 0,4 1 0,0-1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47.918"/>
    </inkml:context>
    <inkml:brush xml:id="br0">
      <inkml:brushProperty name="width" value="0.05" units="cm"/>
      <inkml:brushProperty name="height" value="0.05" units="cm"/>
      <inkml:brushProperty name="color" value="#E71224"/>
    </inkml:brush>
  </inkml:definitions>
  <inkml:trace contextRef="#ctx0" brushRef="#br0">44 0 24575,'0'23'0,"0"33"0,0 20 0,0 1 0,0-9 0,0-29 0,0-8 0,0-2 0,0-14 0,0 0 0,0 0 0,0 1 0,0 4 0,0 1 0,-4-1 0,-2-4 0,0-2 0,2 1 0,4 1 0,0 4 0,0-4 0,0 3 0,0-3 0,-5 5 0,-2 7 0,1 3 0,1 0 0,5-7 0,0-5 0,0-8 0,0 4 0,0-5 0,0-4 0,0-2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1.143"/>
    </inkml:context>
    <inkml:brush xml:id="br0">
      <inkml:brushProperty name="width" value="0.05" units="cm"/>
      <inkml:brushProperty name="height" value="0.05" units="cm"/>
      <inkml:brushProperty name="color" value="#E71224"/>
    </inkml:brush>
  </inkml:definitions>
  <inkml:trace contextRef="#ctx0" brushRef="#br0">1 1 24575,'10'0'0,"0"0"0,0 0 0,0 0 0,0 0 0,1 0 0,3 0 0,2 0 0,5 0 0,-6 0 0,0 0 0,-5 0 0,1 0 0,-1 0 0,0 0 0,0 0 0,0 0 0,0 0 0,1 0 0,-1 0 0,0 0 0,0 0 0,0 0 0,1 0 0,-1 0 0,0 0 0,0 0 0,0 0 0,1 0 0,-1 0 0,0 0 0,0 0 0,0 0 0,0 0 0,1 0 0,3 9 0,-2 2 0,2 9 0,1 1 0,1-6 0,0 5 0,-2-9 0,-3 4 0,-6-5 0,4 0 0,-3 0 0,0 0 0,-2 1 0,-4-1 0,0 0 0,0 0 0,-4 0 0,-6-4 0,-6 3 0,0-3 0,1-1 0,5 0 0,4 0 0,-3 0 0,4 1 0,-6-2 0,1-4 0,0 0 0,0 0 0,4 5 0,-3 1 0,3-1 0,-4 0 0,0-5 0,0 0 0,0 0 0,4 4 0,2 2 0,-1 0 0,-1-2 0,-4-4 0,0 0 0,0 0 0,0 0 0,-1 0 0,1 0 0,5 5 0,0 0 0,0 1 0,0-2 0,-5-4 0,-1 0 0,1 0 0,0 0 0,0 0 0,0 0 0,0 0 0,-1 0 0,1 0 0,0 0 0,0 0 0,0 0 0,8 0 0,-1 0 0,8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2.535"/>
    </inkml:context>
    <inkml:brush xml:id="br0">
      <inkml:brushProperty name="width" value="0.05" units="cm"/>
      <inkml:brushProperty name="height" value="0.05" units="cm"/>
      <inkml:brushProperty name="color" value="#E71224"/>
    </inkml:brush>
  </inkml:definitions>
  <inkml:trace contextRef="#ctx0" brushRef="#br0">115 0 24575,'0'23'0,"0"3"0,0 13 0,-8 15 0,1-11 0,-3 11 0,4 0 0,1-12 0,-1 4 0,-1-17 0,2-9 0,5-4 0,0-2 0,0-3 0,0-1 0,0 5 0,-4-4 0,-2 8 0,0 5 0,-3-1 0,4 5 0,-1-7 0,-3-1 0,3 0 0,1 1 0,0-5 0,5-2 0,0 1 0,0 9 0,0 22 0,0-4 0,0 12 0,0 0 0,0 4 0,0-1 0,0-16 0,0-18 0,0-13 0,0-4 0,0-1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4.014"/>
    </inkml:context>
    <inkml:brush xml:id="br0">
      <inkml:brushProperty name="width" value="0.05" units="cm"/>
      <inkml:brushProperty name="height" value="0.05" units="cm"/>
      <inkml:brushProperty name="color" value="#E71224"/>
    </inkml:brush>
  </inkml:definitions>
  <inkml:trace contextRef="#ctx0" brushRef="#br0">299 1 24575,'-29'0'0,"-2"6"0,-7 7 0,7 0 0,-6 5 0,15-7 0,-3-4 0,11-3 0,4 1 0,-5 0 0,3 1 0,-2-1 0,4-5 0,4 4 0,1 6 0,5 14 0,0 22 0,0 12 0,8 14 0,3 0 0,7 1 0,0-1 0,-8 1 0,4-16 0,-7-3 0,0-23 0,-1-11 0,-6-11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5.142"/>
    </inkml:context>
    <inkml:brush xml:id="br0">
      <inkml:brushProperty name="width" value="0.05" units="cm"/>
      <inkml:brushProperty name="height" value="0.05" units="cm"/>
      <inkml:brushProperty name="color" value="#E71224"/>
    </inkml:brush>
  </inkml:definitions>
  <inkml:trace contextRef="#ctx0" brushRef="#br0">143 1 24575,'-15'0'0,"-1"4"0,-4 2 0,-1 4 0,6 0 0,0-4 0,5-2 0,4 1 0,1 1 0,1-1 0,-2 0 0,1-5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5.927"/>
    </inkml:context>
    <inkml:brush xml:id="br0">
      <inkml:brushProperty name="width" value="0.05" units="cm"/>
      <inkml:brushProperty name="height" value="0.05" units="cm"/>
      <inkml:brushProperty name="color" value="#E71224"/>
    </inkml:brush>
  </inkml:definitions>
  <inkml:trace contextRef="#ctx0" brushRef="#br0">1 108 24575,'15'-10'0,"-4"5"0,8 0 0,-3 5 0,4-5 0,9-7 0,-7 0 0,7-5 0,-13 6 0,-6 1 0,-5 0 0,-5 4 0,0 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6.728"/>
    </inkml:context>
    <inkml:brush xml:id="br0">
      <inkml:brushProperty name="width" value="0.05" units="cm"/>
      <inkml:brushProperty name="height" value="0.05" units="cm"/>
      <inkml:brushProperty name="color" value="#E71224"/>
    </inkml:brush>
  </inkml:definitions>
  <inkml:trace contextRef="#ctx0" brushRef="#br0">183 1 24575,'0'14'0,"0"-2"0,0 2 0,0-3 0,-4-1 0,-2 4 0,1 2 0,0 0 0,1-1 0,-2-5 0,-4 0 0,-5 5 0,-1 1 0,-4 4 0,-1 0 0,1-4 0,0-1 0,4-5 0,6-4 0,5-2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8.495"/>
    </inkml:context>
    <inkml:brush xml:id="br0">
      <inkml:brushProperty name="width" value="0.05" units="cm"/>
      <inkml:brushProperty name="height" value="0.05" units="cm"/>
      <inkml:brushProperty name="color" value="#E71224"/>
    </inkml:brush>
  </inkml:definitions>
  <inkml:trace contextRef="#ctx0" brushRef="#br0">184 1 24575,'0'23'0,"-9"18"0,-9 17 0,-10 14 0,-8 0 0,4-14 0,9-12 0,10-18 0,9-7 0,4-6 0,-5 0 0,-1-5 0,1 1 0,0 3 0,5 10 0,0 22 0,0 12 0,0-1 0,0-3 0,0-15 0,0 0 0,0 0 0,0-8 0,0-7 0,0-10 0,0-3 0,0-1 0,5 0 0,0 0 0,1 5 0,3-4 0,-3 4 0,4 0 0,0 0 0,0 6 0,5-1 0,-4 0 0,4 1 0,2 7 0,2 3 0,0 0 0,-2-3 0,-6-12 0,-1-1 0,0-5 0,0-4 0,-4-2 0,-2-4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7.566"/>
    </inkml:context>
    <inkml:brush xml:id="br0">
      <inkml:brushProperty name="width" value="0.05" units="cm"/>
      <inkml:brushProperty name="height" value="0.05" units="cm"/>
      <inkml:brushProperty name="color" value="#E71224"/>
    </inkml:brush>
  </inkml:definitions>
  <inkml:trace contextRef="#ctx0" brushRef="#br0">42 0 24575,'0'15'0,"0"1"0,0 4 0,0 9 0,0 1 0,0 9 0,0 0 0,-5-8 0,-1-2 0,1-1 0,0-5 0,5 5 0,0 1 0,0-11 0,-4 5 0,-2-8 0,0-4 0,2-1 0,4-5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9.278"/>
    </inkml:context>
    <inkml:brush xml:id="br0">
      <inkml:brushProperty name="width" value="0.05" units="cm"/>
      <inkml:brushProperty name="height" value="0.05" units="cm"/>
      <inkml:brushProperty name="color" value="#E71224"/>
    </inkml:brush>
  </inkml:definitions>
  <inkml:trace contextRef="#ctx0" brushRef="#br0">5 82 24575,'15'-15'0,"1"0"0,4-1 0,-4 1 0,-6 5 0,-1 4 0,-3 2 0,4 4 0,0 0 0,0 0 0,0 4 0,1 2 0,-1 4 0,-5 0 0,5 0 0,-5 1 0,1-1 0,-2 0 0,-4 0 0,0 0 0,0 1 0,0 3 0,0-2 0,0 2 0,0 1 0,0-4 0,0 4 0,0-5 0,0 0 0,0 5 0,0 1 0,0 0 0,0 3 0,0-3 0,0 4 0,-11 9 0,-9-4 0,-5 4 0,1-6 0,9-7 0,5-6 0,0-1 0,-1-3 0,1-1 0,-5 4 0,4-3 0,-4 4 0,5 0 0,9-4 0,7-1 0,18-5 0,21 0 0,-2 0 0,3 0 0,-9 0 0,-15 0 0,2 0 0,-9 0 0,-5 0 0,0 0 0,0 0 0,1 0 0,-6 0 0,0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0:59.972"/>
    </inkml:context>
    <inkml:brush xml:id="br0">
      <inkml:brushProperty name="width" value="0.05" units="cm"/>
      <inkml:brushProperty name="height" value="0.05" units="cm"/>
      <inkml:brushProperty name="color" value="#E71224"/>
    </inkml:brush>
  </inkml:definitions>
  <inkml:trace contextRef="#ctx0" brushRef="#br0">315 0 24575,'-14'15'0,"-2"1"0,-7 13 0,-1 1 0,-2 9 0,-4 15 0,3-11 0,-4 11 0,1-1 0,6 5 0,0 0 0,10-13 0,3-21 0,1-9 0,4-5 0,1 0 0,5 5 0,0-4 0,0 4 0,0-5 0,0-4 0,0-1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0.374"/>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1.024"/>
    </inkml:context>
    <inkml:brush xml:id="br0">
      <inkml:brushProperty name="width" value="0.05" units="cm"/>
      <inkml:brushProperty name="height" value="0.05" units="cm"/>
      <inkml:brushProperty name="color" value="#E71224"/>
    </inkml:brush>
  </inkml:definitions>
  <inkml:trace contextRef="#ctx0" brushRef="#br0">0 1 24575,'10'4'0,"0"2"0,-4 0 0,-1-2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2.639"/>
    </inkml:context>
    <inkml:brush xml:id="br0">
      <inkml:brushProperty name="width" value="0.05" units="cm"/>
      <inkml:brushProperty name="height" value="0.05" units="cm"/>
      <inkml:brushProperty name="color" value="#E71224"/>
    </inkml:brush>
  </inkml:definitions>
  <inkml:trace contextRef="#ctx0" brushRef="#br0">289 103 24575,'-28'6'0,"5"0"0,-6 6 0,14-2 0,0-5 0,5 0 0,4-10 0,2-5 0,4-6 0,0-12 0,0 5 0,0-1 0,0 5 0,0 8 0,4 1 0,6 10 0,6 10 0,4 1 0,1 4 0,-5-1 0,-6-2 0,-6 2 0,-4-3 0,0-1 0,0 0 0,0 0 0,0 0 0,0 1 0,0-1 0,0 0 0,0 0 0,0 0 0,0 5 0,0 1 0,-4 4 0,-6 1 0,-21 14 0,-9 4 0,-1 9 0,-10 5 0,24-21 0,-4-1 0,16-16 0,10-5 0,0-5 0,5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3.560"/>
    </inkml:context>
    <inkml:brush xml:id="br0">
      <inkml:brushProperty name="width" value="0.05" units="cm"/>
      <inkml:brushProperty name="height" value="0.05" units="cm"/>
      <inkml:brushProperty name="color" value="#E71224"/>
    </inkml:brush>
  </inkml:definitions>
  <inkml:trace contextRef="#ctx0" brushRef="#br0">67 1 24575,'0'23'0,"0"18"0,0 16 0,-6 1 0,-1-4 0,0-15 0,1-9 0,6-1 0,0-13 0,0-1 0,0-5 0,0 0 0,0 0 0,0 0 0,0 1 0,-4-1 0,-2 0 0,0 0 0,2 0 0,4 1 0,0-1 0,0 0 0,0 5 0,0 9 0,0 6 0,-5 1 0,0-2 0,-1-9 0,2-4 0,4-15 0,0-8 0,0-4 0,0 2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4.991"/>
    </inkml:context>
    <inkml:brush xml:id="br0">
      <inkml:brushProperty name="width" value="0.05" units="cm"/>
      <inkml:brushProperty name="height" value="0.05" units="cm"/>
      <inkml:brushProperty name="color" value="#E71224"/>
    </inkml:brush>
  </inkml:definitions>
  <inkml:trace contextRef="#ctx0" brushRef="#br0">50 37 24575,'-6'23'0,"-7"3"0,0 5 0,0 6 0,9-15 0,4 2 0,0-5 0,0-7 0,0 2 0,0-3 0,4-1 0,15 1 0,7-5 0,5 0 0,-7-6 0,-10 0 0,1 0 0,1 0 0,13 0 0,1-6 0,-4 0 0,-3-5 0,-12 1 0,-6-1 0,0 1 0,-5 0 0,0-5 0,0-1 0,0 1 0,0 0 0,0 0 0,0 4 0,0-4 0,-5 0 0,0 0 0,-1-1 0,1 1 0,1 5 0,-2 4 0,-4-3 0,0 3 0,0 1 0,-5 0 0,4 5 0,-4-4 0,0-2 0,4 0 0,-4 2 0,5 4 0,4 0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7.480"/>
    </inkml:context>
    <inkml:brush xml:id="br0">
      <inkml:brushProperty name="width" value="0.05" units="cm"/>
      <inkml:brushProperty name="height" value="0.05" units="cm"/>
      <inkml:brushProperty name="color" value="#E71224"/>
    </inkml:brush>
  </inkml:definitions>
  <inkml:trace contextRef="#ctx0" brushRef="#br0">121 1 24575,'-4'10'0,"-2"0"0,0 5 0,-3 1 0,4 0 0,-1-2 0,1-3 0,1-1 0,-2 0 0,-4 0 0,0 0 0,4 1 0,2-1 0,13-5 0,10 0 0,12-5 0,8 0 0,0-6 0,0-1 0,-8-5 0,-7 1 0,-10 5 0,-3 2 0,-6 8 0,0 2 0,-5 4 0,0 0 0,0 0 0,0 1 0,0-1 0,-9 4 0,-3 2 0,-3 5 0,-5-1 0,4 0 0,1-4 0,0-1 0,5-5 0,0-4 0,-1 3 0,1-4 0,0 1 0,0 3 0,0-3 0,-1 0 0,1 3 0,0-4 0,0 1 0,0 3 0,-1-3 0,1-1 0,0 0 0,0-1 0,-5 2 0,4 0 0,1-2 0,5-4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6.976"/>
    </inkml:context>
    <inkml:brush xml:id="br0">
      <inkml:brushProperty name="width" value="0.05" units="cm"/>
      <inkml:brushProperty name="height" value="0.05" units="cm"/>
      <inkml:brushProperty name="color" value="#E71224"/>
    </inkml:brush>
  </inkml:definitions>
  <inkml:trace contextRef="#ctx0" brushRef="#br0">0 1 24575,'15'0'0,"1"0"0,4 0 0,0 4 0,1 2 0,-1 0 0,-4-2 0,-6 1 0,-5 0 0,-1 1 0,2 3 0,4 1 0,5 6 0,-4 5 0,4-6 0,-5 0 0,-4-5 0,3 0 0,-4 1 0,6-1 0,-1 0 0,-5 0 0,0 0 0,-5 1 0,5-1 0,0 0 0,1 5 0,-2-4 0,1 4 0,1-1 0,4 2 0,0 0 0,-4-1 0,-2 0 0,1-4 0,0 4 0,1-5 0,-2 0 0,-4 0 0,5 0 0,1 0 0,-1 1 0,0 3 0,-1-2 0,2 2 0,0-3 0,-2-1 0,-4 4 0,0-2 0,0 3 0,5-1 0,0 2 0,1 4 0,-1 1 0,-5-1 0,0-4 0,0 3 0,0-3 0,0 0 0,0 3 0,0-7 0,0 2 0,0 1 0,0 1 0,0 4 0,0 1 0,0-1 0,0 0 0,0 9 0,-8 17 0,-6-4 0,-3 12 0,4-15 0,3-8 0,4-3 0,1-7 0,0-5 0,1-2 0,-2 1 0,0-4 0,2 4 0,4 0 0,-5 1 0,0-1 0,-6 5 0,0 4 0,0-2 0,-1 15 0,6-15 0,-4 3 0,4-11 0,0-4 0,2 1 0,-1-6 0,0 0 0,-1-5 0,1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09.503"/>
    </inkml:context>
    <inkml:brush xml:id="br0">
      <inkml:brushProperty name="width" value="0.05" units="cm"/>
      <inkml:brushProperty name="height" value="0.05" units="cm"/>
      <inkml:brushProperty name="color" value="#E71224"/>
    </inkml:brush>
  </inkml:definitions>
  <inkml:trace contextRef="#ctx0" brushRef="#br0">241 0 24575,'-23'0'0,"-3"0"0,-5 0 0,2 0 0,14 0 0,0 0 0,5 0 0,0 0 0,-5 0 0,4 5 0,-4 0 0,5 1 0,-1-2 0,1-4 0,5 0 0,0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10.855"/>
    </inkml:context>
    <inkml:brush xml:id="br0">
      <inkml:brushProperty name="width" value="0.05" units="cm"/>
      <inkml:brushProperty name="height" value="0.05" units="cm"/>
      <inkml:brushProperty name="color" value="#E71224"/>
    </inkml:brush>
  </inkml:definitions>
  <inkml:trace contextRef="#ctx0" brushRef="#br0">259 0 24575,'-23'0'0,"-4"6"0,1 0 0,3 1 0,13 2 0,0-3 0,-13 5 0,-3 6 0,-5 1 0,7 0 0,9-7 0,5-7 0,4-4 0,2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21.591"/>
    </inkml:context>
    <inkml:brush xml:id="br0">
      <inkml:brushProperty name="width" value="0.05" units="cm"/>
      <inkml:brushProperty name="height" value="0.05" units="cm"/>
      <inkml:brushProperty name="color" value="#E71224"/>
    </inkml:brush>
  </inkml:definitions>
  <inkml:trace contextRef="#ctx0" brushRef="#br0">175 0 24575,'0'15'0,"0"1"0,0 4 0,-6 9 0,0-7 0,-1 2 0,3-4 0,4-9 0,0 4 0,-5-1 0,0 2 0,-1 5 0,-3-1 0,2 9 0,1 1 0,0-4 0,6-3 0,-4-8 0,-2 1 0,1 4 0,0-4 0,5-1 0,0 0 0,0 0 0,-4 6 0,-3 7 0,1 3 0,0 0 0,6 6 0,0-7 0,0-3 0,0-4 0,0-9 0,0-2 0,-5-2 0,0-6 0,-1 1 0,2 5 0,4 14 0,-6 7 0,0-1 0,-1-1 0,2-9 0,5 1 0,0-5 0,-4-6 0,-2-6 0,1-4 0,0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22.966"/>
    </inkml:context>
    <inkml:brush xml:id="br0">
      <inkml:brushProperty name="width" value="0.05" units="cm"/>
      <inkml:brushProperty name="height" value="0.05" units="cm"/>
      <inkml:brushProperty name="color" value="#E71224"/>
    </inkml:brush>
  </inkml:definitions>
  <inkml:trace contextRef="#ctx0" brushRef="#br0">32 1 24575,'0'14'0,"0"2"0,0 13 0,0 2 0,0 8 0,0 0 0,0-1 0,0 1 0,0-8 0,0-7 0,0-9 0,0-5 0,0 0 0,0 5 0,0 9 0,0 7 0,0 8 0,-8 15 0,0-12 0,-1 4 0,3-22 0,6-14 0,0-5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24.487"/>
    </inkml:context>
    <inkml:brush xml:id="br0">
      <inkml:brushProperty name="width" value="0.05" units="cm"/>
      <inkml:brushProperty name="height" value="0.05" units="cm"/>
      <inkml:brushProperty name="color" value="#E71224"/>
    </inkml:brush>
  </inkml:definitions>
  <inkml:trace contextRef="#ctx0" brushRef="#br0">0 1 24575,'15'0'0,"1"5"0,4 0 0,9 7 0,-7 3 0,2 2 0,-9-1 0,-5-2 0,0 1 0,-4 1 0,3 4 0,-3-4 0,-1-1 0,0-1 0,-5-2 0,0 3 0,0-5 0,0 0 0,0 0 0,0 0 0,0 0 0,4 1 0,2 3 0,0 2 0,-2 5 0,-4-1 0,0-4 0,0-2 0,0 1 0,0-3 0,5 2 0,0 1 0,1 1 0,-1 0 0,-5-2 0,0 1 0,0 1 0,0 4 0,0 1 0,4-1 0,2-4 0,-1-1 0,0-5 0,-5-5 0,0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25.343"/>
    </inkml:context>
    <inkml:brush xml:id="br0">
      <inkml:brushProperty name="width" value="0.05" units="cm"/>
      <inkml:brushProperty name="height" value="0.05" units="cm"/>
      <inkml:brushProperty name="color" value="#E71224"/>
    </inkml:brush>
  </inkml:definitions>
  <inkml:trace contextRef="#ctx0" brushRef="#br0">184 21 24575,'-15'0'0,"-1"0"0,0 0 0,1 0 0,1 0 0,2 0 0,-2 0 0,4 0 0,-1 0 0,1 0 0,0 0 0,0 0 0,0 0 0,-1 0 0,6-5 0,0 0 0,5-1 0,0 1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27.166"/>
    </inkml:context>
    <inkml:brush xml:id="br0">
      <inkml:brushProperty name="width" value="0.05" units="cm"/>
      <inkml:brushProperty name="height" value="0.05" units="cm"/>
      <inkml:brushProperty name="color" value="#E71224"/>
    </inkml:brush>
  </inkml:definitions>
  <inkml:trace contextRef="#ctx0" brushRef="#br0">0 21 24575,'0'-10'0,"5"4"0,0 2 0,6 4 0,-1 0 0,0 0 0,0 0 0,0 0 0,0 0 0,-4 4 0,3 2 0,-3 0 0,0 3 0,-2-4 0,-4 6 0,0-1 0,0 4 0,0 11 0,0-3 0,0 15 0,0-6 0,0-1 0,0-6 0,0-9 0,0-5 0,0 0 0,0 5 0,-4-4 0,-2 4 0,0-5 0,2 1 0,4-1 0,0-5 0,0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9.119"/>
    </inkml:context>
    <inkml:brush xml:id="br0">
      <inkml:brushProperty name="width" value="0.05" units="cm"/>
      <inkml:brushProperty name="height" value="0.05" units="cm"/>
      <inkml:brushProperty name="color" value="#E71224"/>
    </inkml:brush>
  </inkml:definitions>
  <inkml:trace contextRef="#ctx0" brushRef="#br0">175 0 24575,'-21'44'0,"4"5"0,-1 24 0,10-1 0,2-14 0,0-13 0,-1-16 0,3-9 0,-1-4 0,0-1 0,-1-5 0,1 0 0,5 5 0,-4 1 0,-2 4 0,-5 9 0,-1 1 0,5 1 0,-3-2 0,4-9 0,0 0 0,2-4 0,4-1 0,0 0 0,0 1 0,0-1 0,0 0 0,0 0 0,0-4 0,0 4 0,0-5 0,0 0 0,0 5 0,0 1 0,0 12 0,0 3 0,0 8 0,8 15 0,10 3 0,2 16 0,4-15 0,-10-13 0,-7-21 0,2-14 0,-3-1 0,4-3 0,4 0 0,-2 3 0,2-3 0,1 4 0,-4 4 0,4 2 0,-5 0 0,1-6 0,-1-5 0,-5-1 0,0 2 0,-5 4 0,0 0 0,0-4 0,0-1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54.807"/>
    </inkml:context>
    <inkml:brush xml:id="br0">
      <inkml:brushProperty name="width" value="0.05" units="cm"/>
      <inkml:brushProperty name="height" value="0.05" units="cm"/>
      <inkml:brushProperty name="color" value="#E71224"/>
    </inkml:brush>
  </inkml:definitions>
  <inkml:trace contextRef="#ctx0" brushRef="#br0">21 0 24575,'0'15'0,"0"1"0,0 4 0,0 0 0,0-4 0,0-1 0,0 0 0,0-4 0,0 4 0,0-5 0,0 0 0,0 0 0,0 0 0,0 5 0,0-4 0,0 4 0,0 0 0,0 1 0,0 0 0,0-2 0,0-4 0,0 1 0,0-1 0,0 0 0,0 0 0,0 0 0,0 5 0,0-4 0,0 4 0,0-5 0,0 0 0,0 5 0,0 1 0,0 4 0,0 1 0,0-1 0,0 1 0,0-6 0,0 0 0,0 0 0,0-4 0,-5 4 0,0-5 0,-1-4 0,2-2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8.943"/>
    </inkml:context>
    <inkml:brush xml:id="br0">
      <inkml:brushProperty name="width" value="0.05" units="cm"/>
      <inkml:brushProperty name="height" value="0.05" units="cm"/>
      <inkml:brushProperty name="color" value="#E71224"/>
    </inkml:brush>
  </inkml:definitions>
  <inkml:trace contextRef="#ctx0" brushRef="#br0">685 1 24575,'-6'28'0,"-7"3"0,-12 23 0,-19 9 0,-7 16-769,-1 1 769,4-2 0,0 9-434,22-42 0,0 1 434,-1 7 0,0 0 0,1 0 0,0 0 0,0-4 0,0-1 0,-1-1 0,0 0-170,-16 32 170,4-1 0,24-20 0,1-13 0,2-21 543,6-9-543,2-5 0,4-4 0,0-1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57.760"/>
    </inkml:context>
    <inkml:brush xml:id="br0">
      <inkml:brushProperty name="width" value="0.05" units="cm"/>
      <inkml:brushProperty name="height" value="0.05" units="cm"/>
      <inkml:brushProperty name="color" value="#E71224"/>
    </inkml:brush>
  </inkml:definitions>
  <inkml:trace contextRef="#ctx0" brushRef="#br0">0 122 24575,'5'-10'0,"1"0"0,-1 0 0,0 0 0,-1-1 0,2 1 0,0 0 0,-2 0 0,-4 0 0,5 0 0,0-1 0,6 6 0,-1 0 0,0 5 0,0 0 0,0 0 0,1 0 0,-1 0 0,4 0 0,-2 0 0,2 0 0,-3 0 0,-1 0 0,0 0 0,0 0 0,0 0 0,1 0 0,-1 0 0,0 0 0,0 0 0,0 0 0,1 0 0,-1 0 0,0 0 0,0 0 0,0 0 0,0 0 0,1 5 0,-1 0 0,0 1 0,-4 3 0,3-3 0,-4-1 0,1 4 0,-1-3 0,-5 4 0,0 0 0,4 1 0,2-1 0,-1 0 0,0 0 0,-5 0 0,-5 5 0,0 1 0,-5 4 0,-1 1 0,6-5 0,-4-6 0,3-1 0,0-4 0,-3 1 0,4-1 0,-6-5 0,1 4 0,5 2 0,-4-1 0,3 0 0,-4-5 0,0 0 0,-1 0 0,1 0 0,0 0 0,0 5 0,4 0 0,-3 1 0,3-2 0,-4-4 0,0 0 0,0 0 0,0 0 0,-1 0 0,1 0 0,0 0 0,0 0 0,4 5 0,2 1 0,4-1 0,0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28.207"/>
    </inkml:context>
    <inkml:brush xml:id="br0">
      <inkml:brushProperty name="width" value="0.05" units="cm"/>
      <inkml:brushProperty name="height" value="0.05" units="cm"/>
      <inkml:brushProperty name="color" value="#E71224"/>
    </inkml:brush>
  </inkml:definitions>
  <inkml:trace contextRef="#ctx0" brushRef="#br0">1 0 24575,'0'15'0,"0"1"0,0 4 0,0 0 0,0-4 0,0-1 0,0 0 0,0-4 0,0 4 0,0-5 0,0 0 0,0 5 0,0 1 0,0 4 0,0 0 0,0-4 0,0-1 0,0-5 0,0 0 0,0 5 0,0 9 0,0 7 0,0-1 0,0-1 0,0-13 0,0-1 0,0-5 0,0-5 0,0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0.111"/>
    </inkml:context>
    <inkml:brush xml:id="br0">
      <inkml:brushProperty name="width" value="0.05" units="cm"/>
      <inkml:brushProperty name="height" value="0.05" units="cm"/>
      <inkml:brushProperty name="color" value="#E71224"/>
    </inkml:brush>
  </inkml:definitions>
  <inkml:trace contextRef="#ctx0" brushRef="#br0">1 102 24575,'4'-15'0,"2"-1"0,4-4 0,0 4 0,0 2 0,1 3 0,-1 6 0,0 0 0,0 5 0,0 0 0,1 0 0,-1 0 0,0 0 0,0 0 0,0 0 0,0 0 0,1 0 0,-1 5 0,-4 0 0,-2 6 0,1-1 0,0 0 0,1 5 0,3 0 0,-3 1 0,-1-1 0,0-5 0,-5 0 0,0 1 0,0-1 0,0 4 0,0-2 0,0 2 0,0-3 0,0-1 0,0 0 0,0 0 0,0 0 0,0 1 0,0-1 0,0 0 0,0 0 0,-5 0 0,0 5 0,-6 1 0,-3 0 0,2-2 0,2-3 0,1-1 0,3 0 0,1 0 0,0 0 0,5 1 0,0-1 0,-4-5 0,-2 0 0,0-1 0,2 2 0,4 4 0,0 1 0,0-10 0,4-2 0,2-5 0,4 1 0,5 5 0,-4 0 0,4 0 0,-5 0 0,0 0 0,1 0 0,-1 0 0,0 0 0,0 0 0,0 0 0,1 0 0,3 5 0,2 1 0,0-1 0,-6 0 0,-5-5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0.838"/>
    </inkml:context>
    <inkml:brush xml:id="br0">
      <inkml:brushProperty name="width" value="0.05" units="cm"/>
      <inkml:brushProperty name="height" value="0.05" units="cm"/>
      <inkml:brushProperty name="color" value="#E71224"/>
    </inkml:brush>
  </inkml:definitions>
  <inkml:trace contextRef="#ctx0" brushRef="#br0">102 1 24575,'-8'43'0,"-2"6"0,-10 39 0,2-12 0,1-4 0,1-18 0,9-23 0,1-7 0,6-14 0,0-5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1.24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2.030"/>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3.046"/>
    </inkml:context>
    <inkml:brush xml:id="br0">
      <inkml:brushProperty name="width" value="0.05" units="cm"/>
      <inkml:brushProperty name="height" value="0.05" units="cm"/>
      <inkml:brushProperty name="color" value="#E71224"/>
    </inkml:brush>
  </inkml:definitions>
  <inkml:trace contextRef="#ctx0" brushRef="#br0">70 0 24575,'0'15'0,"0"1"0,0 4 0,-5 9 0,-3 1 0,1 9 0,-4 0 0,5-8 0,-1-2 0,2-9 0,1-4 0,-2-6 0,0-5 0,2-5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3.918"/>
    </inkml:context>
    <inkml:brush xml:id="br0">
      <inkml:brushProperty name="width" value="0.05" units="cm"/>
      <inkml:brushProperty name="height" value="0.05" units="cm"/>
      <inkml:brushProperty name="color" value="#E71224"/>
    </inkml:brush>
  </inkml:definitions>
  <inkml:trace contextRef="#ctx0" brushRef="#br0">0 1 24575,'0'23'0,"6"3"0,1 13 0,0 15 0,8 18 0,-4 4 0,0-3 0,-3-5 0,-8-25 0,0 3 0,0-22 0,0-14 0,0-5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6.334"/>
    </inkml:context>
    <inkml:brush xml:id="br0">
      <inkml:brushProperty name="width" value="0.05" units="cm"/>
      <inkml:brushProperty name="height" value="0.05" units="cm"/>
      <inkml:brushProperty name="color" value="#E71224"/>
    </inkml:brush>
  </inkml:definitions>
  <inkml:trace contextRef="#ctx0" brushRef="#br0">103 1 24575,'-10'0'0,"-1"0"0,-3 0 0,2 4 0,2 6 0,1 2 0,4 2 0,-1-3 0,1-1 0,5 4 0,0-2 0,0 2 0,0-3 0,0-1 0,-4 0 0,-2 0 0,1 5 0,0-4 0,5 4 0,0-5 0,0 0 0,0 5 0,0-4 0,0 4 0,0 0 0,0 1 0,0-1 0,0 0 0,0 0 0,0 1 0,0 0 0,5-2 0,0 1 0,1-4 0,-2 4 0,-4-5 0,5-4 0,5-2 0,6-4 0,13 0 0,-7 0 0,2 0 0,-9 0 0,-5 0 0,0-4 0,-4-2 0,-2-4 0,1 0 0,1 4 0,-1-3 0,0-1 0,-5-1 0,0-4 0,0 5 0,0-5 0,4-1 0,2 0 0,0 2 0,-2 3 0,-4 1 0,0 0 0,0 0 0,0 0 0,0-1 0,0 1 0,0 0 0,0 0 0,0 0 0,0 0 0,0-1 0,0 1 0,0-5 0,0 0 0,0-1 0,0 1 0,0 5 0,-4 4 0,-2 2 0,0 4 0,2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1:37.703"/>
    </inkml:context>
    <inkml:brush xml:id="br0">
      <inkml:brushProperty name="width" value="0.05" units="cm"/>
      <inkml:brushProperty name="height" value="0.05" units="cm"/>
      <inkml:brushProperty name="color" value="#E71224"/>
    </inkml:brush>
  </inkml:definitions>
  <inkml:trace contextRef="#ctx0" brushRef="#br0">0 1 24575,'15'4'0,"1"6"0,4 6 0,1 5 0,2 7 0,-6 3 0,1 0 0,0 5 0,1-5 0,0 0 0,-2-3 0,-6-12 0,-6-1 0,0-5 0,-1-4 0,2 3 0,0 1 0,-2 6 0,1 4 0,0 1 0,1-1 0,3 0 0,-3 1 0,-1-1 0,0 1 0,-5-1 0,0 9 0,0 1 0,0 9 0,0 15 0,0 4 0,0 14 0,0 1 0,0-1 0,0-14 0,0-17 0,0-18 0,0-13 0,-5-4 0,0 3 0,-5 1 0,-1 6 0,1 4 0,-7 9 0,4 1 0,-5 1 0,7-2 0,5-14 0,-3-4 0,3-7 0,1-4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9.59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2:07.512"/>
    </inkml:context>
    <inkml:brush xml:id="br0">
      <inkml:brushProperty name="width" value="0.05" units="cm"/>
      <inkml:brushProperty name="height" value="0.05" units="cm"/>
      <inkml:brushProperty name="color" value="#E71224"/>
    </inkml:brush>
  </inkml:definitions>
  <inkml:trace contextRef="#ctx0" brushRef="#br0">347 0 24575,'-15'0'0,"-1"0"0,1 0 0,0 0 0,5 0 0,0 0 0,-1 0 0,1 0 0,0 0 0,0 0 0,0 5 0,4 0 0,-3 1 0,3-2 0,-4-4 0,-5 0 0,4 0 0,1 5 0,5 1 0,1-1 0,-2 0 0,-4-5 0,0 0 0,0 0 0,-5 0 0,-1 0 0,-4 4 0,4 2 0,1 0 0,5-2 0,4-4 0,2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2:09.775"/>
    </inkml:context>
    <inkml:brush xml:id="br0">
      <inkml:brushProperty name="width" value="0.05" units="cm"/>
      <inkml:brushProperty name="height" value="0.05" units="cm"/>
      <inkml:brushProperty name="color" value="#E71224"/>
    </inkml:brush>
  </inkml:definitions>
  <inkml:trace contextRef="#ctx0" brushRef="#br0">372 1 24575,'-28'0'0,"-3"0"0,-8 6 0,13 0 0,3 0 0,13-1 0,-5-5 0,-1 0 0,0 0 0,2 0 0,4 0 0,-1 0 0,1 0 0,-5 0 0,0 0 0,-6 5 0,1 0 0,4 1 0,1-2 0,5-4 0,4 0 0,2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2:57.279"/>
    </inkml:context>
    <inkml:brush xml:id="br0">
      <inkml:brushProperty name="width" value="0.05" units="cm"/>
      <inkml:brushProperty name="height" value="0.05" units="cm"/>
      <inkml:brushProperty name="color" value="#E71224"/>
    </inkml:brush>
  </inkml:definitions>
  <inkml:trace contextRef="#ctx0" brushRef="#br0">373 0 24575,'-15'0'0,"-1"0"0,1 0 0,0 0 0,0 0 0,4 0 0,-4 0 0,5 0 0,0 0 0,0 0 0,-1 5 0,1 0 0,0 1 0,0-1 0,-5-5 0,-1 0 0,0 0 0,2 0 0,8 4 0,-3 2 0,3 8 0,-7 25 0,-3 26 0,-4 26-337,9-38 0,1 0 337,-2 38 0,-3-19 0,7-18 0,1-28 0,1-12 0,6-15 0,5-4 674,1 0-674,-1 0 0,0 0 0,-5-5 0,0-1 0,4 6 0,2-4 0,0 3 0,-2-4 0,-4 0 0,0-1 0,0 1 0,5 0 0,5 0 0,14-1 0,7-1 0,-1 0 0,-1 1 0,-9 5 0,-4 1 0,-1 5 0,0 0 0,-4 0 0,4 0 0,-1 0 0,2 0 0,0 0 0,-1 0 0,-1 0 0,2 0 0,5 0 0,-1 0 0,-4 0 0,-1 0 0,-5 5 0,0 1 0,0-1 0,0 0 0,1-5 0,-1 0 0,0 4 0,-4 2 0,-2 4 0,-4 0 0,0 1 0,0 3 0,0-2 0,0 2 0,0 1 0,0 1 0,0 0 0,0-2 0,0-3 0,0-1 0,0 4 0,0-2 0,0 3 0,0-5 0,0 4 0,0 2 0,0 0 0,-4-1 0,-2-5 0,0 5 0,-3-4 0,4-1 0,-1-1 0,-3-3 0,3 0 0,-4 3 0,0-4 0,4 5 0,-3 1 0,3-1 0,1 0 0,0 0 0,1 0 0,-2 1 0,0-1 0,-3-5 0,4 4 0,-1-3 0,-3 0 0,3-2 0,1 1 0,-4 1 0,-2 4 0,-4 4 0,-1-2 0,1-2 0,5-1 0,4-3 0,-3-1 0,3 0 0,-4-5 0,-4 0 0,-2 0 0,-5 4 0,1 2 0,0 0 0,4 3 0,6-4 0,1 1 0,3-1 0,0-5 0,2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2:59.20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02.744"/>
    </inkml:context>
    <inkml:brush xml:id="br0">
      <inkml:brushProperty name="width" value="0.05" units="cm"/>
      <inkml:brushProperty name="height" value="0.05" units="cm"/>
      <inkml:brushProperty name="color" value="#E71224"/>
    </inkml:brush>
  </inkml:definitions>
  <inkml:trace contextRef="#ctx0" brushRef="#br0">42 82 24575,'0'-11'0,"4"6"0,2 0 0,4 5 0,0 0 0,5 0 0,-8 5 0,-3 0 0,-9 1 0,-6-1 0,1-5 0,0 0 0,0 0 0,0 0 0,0 0 0,4-5 0,1-1 0,5-4 0,0-4 0,0-2 0,-4 0 0,-2 6 0,0 5 0,2 5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05.383"/>
    </inkml:context>
    <inkml:brush xml:id="br0">
      <inkml:brushProperty name="width" value="0.05" units="cm"/>
      <inkml:brushProperty name="height" value="0.05" units="cm"/>
      <inkml:brushProperty name="color" value="#E71224"/>
    </inkml:brush>
  </inkml:definitions>
  <inkml:trace contextRef="#ctx0" brushRef="#br0">126 1 24575,'0'14'0,"0"-2"0,0 2 0,-5-4 0,0-4 0,-1 3 0,1-3 0,5 4 0,0 5 0,0 1 0,0-1 0,-4 0 0,-2 0 0,1 1 0,0 0 0,5-2 0,0-4 0,0 1 0,0-1 0,-5 0 0,0 5 0,-1 1 0,-3-1 0,3 5 0,1-5 0,0 6 0,-1 7 0,1-5 0,-2 1 0,2-9 0,5-1 0,0 2 0,-4 5 0,-2-6 0,0 0 0,2-5 0,4 1 0,0-1 0,0 0 0,0 5 0,0 1 0,0 4 0,0 0 0,4 1 0,2-6 0,0 0 0,-2-5 0,1-4 0,0-1 0,5-5 0,1 0 0,-1 0 0,0 0 0,0 0 0,0 0 0,1 0 0,-1 0 0,0 0 0,0 0 0,0 0 0,1 0 0,-1 0 0,0 0 0,0 0 0,0 0 0,0 0 0,1 0 0,-6-5 0,0-1 0,-1-4 0,2 0 0,0 0 0,-2-5 0,-4-1 0,0-4 0,0 4 0,0 1 0,0 5 0,0 0 0,0 0 0,-4 0 0,-2-1 0,-4 6 0,0 0 0,-1 5 0,1 0 0,0 0 0,-5 0 0,4 0 0,-4 0 0,1 0 0,2 0 0,-2 0 0,3 0 0,1 0 0,0 0 0,0 0 0,0 0 0,4 0 0,1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12.047"/>
    </inkml:context>
    <inkml:brush xml:id="br0">
      <inkml:brushProperty name="width" value="0.05" units="cm"/>
      <inkml:brushProperty name="height" value="0.05" units="cm"/>
      <inkml:brushProperty name="color" value="#E71224"/>
    </inkml:brush>
  </inkml:definitions>
  <inkml:trace contextRef="#ctx0" brushRef="#br0">489 1 24575,'-10'10'0,"0"-4"0,-5-2 0,4-4 0,-4 0 0,5 0 0,0 0 0,-1 0 0,1 0 0,0 0 0,0 5 0,-5 0 0,-1 1 0,0-2 0,2-4 0,-1 0 0,-1 0 0,-4 0 0,-1 0 0,6 0 0,0 0 0,5 0 0,-1 0 0,1 0 0,0 0 0,0 5 0,-5 1 0,-9 5 0,2 0 0,-7-5 0,9-1 0,4-1 0,1 2 0,5 0 0,9-2 0,2-4 0,9 0 0,0 0 0,1 0 0,-1 0 0,-5 5 0,0 1 0,-5 4 0,0 0 0,0 0 0,0 0 0,0 0 0,0 1 0,0-1 0,0 0 0,0 0 0,0 0 0,0 1 0,0-1 0,0 0 0,0 0 0,0 0 0,0 0 0,0 1 0,0 3 0,0 2 0,0 0 0,0-1 0,0-5 0,4-4 0,2-2 0,4-4 0,0 0 0,1 0 0,-1 0 0,0 0 0,0 0 0,0 0 0,1 0 0,-1 0 0,0 0 0,0 0 0,0 0 0,0 0 0,1 0 0,-1 0 0,5 0 0,-4 0 0,4 0 0,-5 0 0,0 0 0,0 0 0,0 5 0,1 0 0,-6 6 0,0-1 0,-5 0 0,0 0 0,0 0 0,0 0 0,0 1 0,0-1 0,0 0 0,0 5 0,0-4 0,-5 4 0,0-5 0,-6-4 0,1-2 0,0 1 0,0 0 0,4 5 0,-3 1 0,3-6 0,-4 4 0,0-3 0,4 4 0,-3 0 0,4-4 0,-1 3 0,1-3 0,1-1 0,-2 0 0,-4 0 0,-5 0 0,4 1 0,-4 3 0,5-3 0,0-1 0,0 0 0,0-5 0,-1 0 0,10 0 0,7 0 0,1 0 0,2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14.711"/>
    </inkml:context>
    <inkml:brush xml:id="br0">
      <inkml:brushProperty name="width" value="0.05" units="cm"/>
      <inkml:brushProperty name="height" value="0.05" units="cm"/>
      <inkml:brushProperty name="color" value="#E71224"/>
    </inkml:brush>
  </inkml:definitions>
  <inkml:trace contextRef="#ctx0" brushRef="#br0">1 4 24575,'0'14'0,"0"2"0,0 13 0,0-7 0,0 2 0,0-4 0,0-9 0,0 4 0,0-5 0,0 0 0,0 5 0,0-4 0,0 4 0,0-1 0,0 2 0,0 0 0,0-1 0,0 0 0,0 0 0,0 14 0,4-6 0,2 1 0,-1-5 0,0-8 0,-1-1 0,2-5 0,0-10 0,-2 0 0,-4-5 0,5-5 0,1 3 0,-1-2 0,4 4 0,-3-1 0,0 1 0,3 5 0,-4 0 0,1 1 0,-2-2 0,1-4 0,1-1 0,-1 1 0,0 0 0,-5 0 0,4 0 0,2 4 0,4-3 0,0 3 0,-4-4 0,-1 0 0,-5 0 0,0 0 0,0-1 0,0 1 0,0 0 0,0 0 0,0 0 0,0 0 0,0-1 0,0-3 0,0 2 0,0-2 0,0 3 0,0 1 0,0 0 0,0 0 0,0 0 0,-5 4 0,-1 1 0,-4 1 0,0-2 0,4 1 0,2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17.330"/>
    </inkml:context>
    <inkml:brush xml:id="br0">
      <inkml:brushProperty name="width" value="0.05" units="cm"/>
      <inkml:brushProperty name="height" value="0.05" units="cm"/>
      <inkml:brushProperty name="color" value="#E71224"/>
    </inkml:brush>
  </inkml:definitions>
  <inkml:trace contextRef="#ctx0" brushRef="#br0">0 61 24575,'10'-10'0,"-4"0"0,-1 0 0,-1 0 0,2 0 0,4 4 0,0 1 0,0 5 0,1 0 0,-1 0 0,0 0 0,0 0 0,0 0 0,-4 5 0,-1 1 0,-1 4 0,2 0 0,-1 0 0,0 0 0,-5 0 0,0 1 0,0-1 0,0 0 0,0 0 0,0 5 0,0-4 0,0 4 0,0 0 0,0 1 0,0 4 0,0-4 0,0-2 0,0 1 0,0-4 0,0 4 0,0-5 0,0 1 0,0-1 0,0 0 0,0 5 0,0 1 0,0-1 0,0 0 0,-5 0 0,0-4 0,-5 4 0,-1 0 0,6-4 0,-4 4 0,3-5 0,0 0 0,2 0 0,-1-4 0,0-2 0,-1 1 0,-3 5 0,3 6 0,1 0 0,-4-2 0,3-3 0,5-6 0,15 0 0,12-5 0,4 0 0,-5 0 0,-11 0 0,-4 0 0,1 0 0,-1 0 0,0 0 0,0 0 0,0 0 0,1 0 0,-1 0 0,0 0 0,0 0 0,5 0 0,1 0 0,0 0 0,-2 0 0,-4 0 0,1 0 0,-1 0 0,-14 0 0,-26 0 0,13 0 0,-15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18.693"/>
    </inkml:context>
    <inkml:brush xml:id="br0">
      <inkml:brushProperty name="width" value="0.05" units="cm"/>
      <inkml:brushProperty name="height" value="0.05" units="cm"/>
      <inkml:brushProperty name="color" value="#E71224"/>
    </inkml:brush>
  </inkml:definitions>
  <inkml:trace contextRef="#ctx0" brushRef="#br0">61 0 24575,'-15'5'0,"4"0"0,-4 1 0,5-1 0,5-5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0.262"/>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23.981"/>
    </inkml:context>
    <inkml:brush xml:id="br0">
      <inkml:brushProperty name="width" value="0.05" units="cm"/>
      <inkml:brushProperty name="height" value="0.05" units="cm"/>
      <inkml:brushProperty name="color" value="#E71224"/>
    </inkml:brush>
  </inkml:definitions>
  <inkml:trace contextRef="#ctx0" brushRef="#br0">149 9 24575,'-10'0'0,"-1"0"0,-3 0 0,2 0 0,-2 0 0,4 5 0,-1 5 0,1 1 0,4 4 0,-3-5 0,4 0 0,-1 1 0,2-1 0,4 0 0,0 0 0,0 5 0,0 1 0,-6 12 0,-1 3 0,-1 0 0,3-3 0,5-7 0,0-1 0,0-4 0,0-1 0,0-5 0,0 0 0,0 0 0,0 0 0,0 1 0,4-6 0,2 0 0,9-1 0,0 2 0,1 0 0,-1-2 0,-5-4 0,5 0 0,-4 0 0,4 0 0,-5 0 0,0 0 0,5 0 0,-4 0 0,4 5 0,-5 0 0,-4-3 0,-2-8 0,-4-5 0,0-4 0,0 5 0,0-1 0,0 1 0,0 0 0,0-5 0,0 0 0,0-6 0,0 5 0,0 2 0,0 3 0,0-3 0,0-2 0,0-4 0,0-9 0,0 6 0,0-13 0,0 5 0,0 0 0,0 7 0,0 9 0,0 5 0,0 5 0,0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27.577"/>
    </inkml:context>
    <inkml:brush xml:id="br0">
      <inkml:brushProperty name="width" value="0.05" units="cm"/>
      <inkml:brushProperty name="height" value="0.05" units="cm"/>
      <inkml:brushProperty name="color" value="#E71224"/>
    </inkml:brush>
  </inkml:definitions>
  <inkml:trace contextRef="#ctx0" brushRef="#br0">21 0 24575,'0'10'0,"0"0"0,0 1 0,0-1 0,0 5 0,0 0 0,0 1 0,0-1 0,0-5 0,0-9 0,0-6 0,0-7 0,-5-2 0,0 3 0,-1 1 0,2 0 0,8 4 0,2 2 0,4 4 0,0 0 0,-4 4 0,-2 2 0,-4 4 0,0 0 0,-4-4 0,-2-1 0,-4-5 0,0 0 0,4-5 0,2-1 0,4-4 0,0 0 0,0 4 0,0 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29.781"/>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33.635"/>
    </inkml:context>
    <inkml:brush xml:id="br0">
      <inkml:brushProperty name="width" value="0.05" units="cm"/>
      <inkml:brushProperty name="height" value="0.05" units="cm"/>
      <inkml:brushProperty name="color" value="#E71224"/>
    </inkml:brush>
  </inkml:definitions>
  <inkml:trace contextRef="#ctx0" brushRef="#br0">96 0 24575,'11'0'0,"-1"0"0,0 0 0,0 0 0,0 0 0,1 0 0,-1 0 0,0 0 0,0 0 0,0 0 0,5 0 0,1 0 0,0 0 0,-2 0 0,-3 0 0,-1 0 0,0 0 0,0 0 0,0 0 0,1 0 0,-1 0 0,0 0 0,0 0 0,-4 5 0,-2 0 0,-4 6 0,0 3 0,0 2 0,0 5 0,0-1 0,0 0 0,0 1 0,0-5 0,0-2 0,0-4 0,0 1 0,0-1 0,0 0 0,-4 0 0,-2 0 0,0 1 0,2-1 0,4 0 0,-5 0 0,0 0 0,-5 0 0,-1 1 0,1-1 0,0 0 0,0-4 0,-5-2 0,4-4 0,-4 0 0,5 5 0,4 0 0,-3 1 0,3-1 0,-4-5 0,0 0 0,9 0 0,7 0 0,5 0 0,4 0 0,-5 0 0,0 0 0,0 0 0,0 0 0,1 0 0,-1 4 0,0 2 0,0-1 0,0 0 0,-4-1 0,-1 2 0,-5 4 0,4 1 0,2-6 0,-1 4 0,0-3 0,-5 4 0,0 5 0,0 1 0,0-1 0,0 0 0,0 0 0,0-4 0,0 4 0,0-5 0,0 0 0,0 5 0,-5-4 0,0 4 0,-5 0 0,-1 1 0,6-1 0,0 0 0,5-5 0,-4-4 0,-2-1 0,-4-1 0,0 2 0,-1-1 0,1 4 0,0-3 0,0 0 0,0-2 0,-1-4 0,1 0 0,0 0 0,0 0 0,0 0 0,0 0 0,-1 0 0,1 0 0,0-4 0,0-2 0,-5 0 0,-1-3 0,0 4 0,2-1 0,3 2 0,1 4 0,0 0 0,0 0 0,0 0 0,9 0 0,-3 0 0,9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36.741"/>
    </inkml:context>
    <inkml:brush xml:id="br0">
      <inkml:brushProperty name="width" value="0.05" units="cm"/>
      <inkml:brushProperty name="height" value="0.05" units="cm"/>
      <inkml:brushProperty name="color" value="#E71224"/>
    </inkml:brush>
  </inkml:definitions>
  <inkml:trace contextRef="#ctx0" brushRef="#br0">73 102 24575,'5'-15'0,"5"0"0,1-6 0,4 1 0,-5 4 0,0 6 0,5 5 0,-3 5 0,2 0 0,-4 0 0,-4 5 0,3 0 0,-3 6 0,-1-1 0,4 0 0,-3 0 0,0 0 0,-2 1 0,-4-1 0,0 0 0,5-4 0,1 3 0,-1-4 0,0 5 0,-5 1 0,0-1 0,0 0 0,4 0 0,2 0 0,0 1 0,-2-1 0,-4 0 0,0 5 0,0-4 0,0 4 0,0-5 0,0 0 0,0 5 0,0-4 0,0 4 0,0-5 0,0 0 0,0 0 0,0 1 0,-4-1 0,-2 0 0,-4 5 0,-5 0 0,4 6 0,0-1 0,2-4 0,4-1 0,-1-5 0,-3 0 0,3 0 0,-4 1 0,-4 3 0,-2-2 0,-5 2 0,5-4 0,6 1 0,1-1 0,4-5 0,-1 5 0,-3-5 0,3 1 0,-4-2 0,0-4 0,0 0 0,-1 5 0,1 1 0,0-1 0,9 0 0,7-5 0,9 0 0,1 4 0,-1 2 0,-5 0 0,0-2 0,1-4 0,-1 0 0,0 0 0,5 0 0,0 0 0,1 0 0,-1 0 0,-5 5 0,5 0 0,-4 1 0,4-2 0,0-4 0,1 0 0,-1 0 0,0 0 0,-5 0 0,0 0 0,1 0 0,-6 0 0,0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3:39.174"/>
    </inkml:context>
    <inkml:brush xml:id="br0">
      <inkml:brushProperty name="width" value="0.05" units="cm"/>
      <inkml:brushProperty name="height" value="0.05" units="cm"/>
      <inkml:brushProperty name="color" value="#E71224"/>
    </inkml:brush>
  </inkml:definitions>
  <inkml:trace contextRef="#ctx0" brushRef="#br0">1 21 24575,'10'0'0,"4"0"0,2-5 0,0 0 0,-1-1 0,-5 2 0,0 4 0,0 0 0,5 0 0,1 0 0,0 0 0,-1 0 0,-5 4 0,0 6 0,0 2 0,-4 2 0,-2-4 0,1 1 0,0-1 0,1 0 0,-1 0 0,-5 0 0,0 5 0,0 1 0,0 4 0,0 1 0,0-5 0,0-2 0,0 1 0,0 1 0,0 4 0,0-4 0,0-1 0,0-5 0,0 0 0,0 5 0,0 1 0,0-1 0,-5 0 0,-1 0 0,1 1 0,-4 0 0,3-2 0,0-3 0,-3-1 0,4 4 0,-1-2 0,-3 2 0,3-3 0,1-1 0,-4 0 0,3-4 0,-4 3 0,0-4 0,-1 6 0,-3-1 0,2-5 0,7 0 0,19-5 0,27 0 0,1 0 0,27 0 0,4 0 0,-12 6 0,-1 0 0,-35 1 0,-11-3 0,-4-4 0,1 0 0,-1 0 0,-5 0 0,0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03.231"/>
    </inkml:context>
    <inkml:brush xml:id="br0">
      <inkml:brushProperty name="width" value="0.05" units="cm"/>
      <inkml:brushProperty name="height" value="0.05" units="cm"/>
      <inkml:brushProperty name="color" value="#E71224"/>
    </inkml:brush>
  </inkml:definitions>
  <inkml:trace contextRef="#ctx0" brushRef="#br0">1 190 24575,'15'0'0,"9"0"0,21 0 0,28 0 0,18 0 0,0 0 0,-19 0 0,-31 0 0,-13 0 0,11 0 0,25 0 0,-13 0 0,4 0-743,14 0 0,2 0 743,0 0 0,1 0 0,6 0 0,-1 0 0,-5 0 0,-4 0 0,26 0 0,-18 0 0,-52 0 0,-9 0 0,-1 0 0,25 0 0,40 0 0,-19 0 0,5 0-366,20 0 1,4 0 365,0 0 0,-1 0 0,0 0 0,-2 0 0,-7 0 0,-4 0-48,-17 0 0,-6 0 48,23 0 0,-37 0 0,-15 0 0,33 0 0,-6 0 0,6 0-719,14 0 0,3 0 719,7 0 0,-1 0 0,-8 0 0,-2 0 728,-7 0 1,-3 0-729,32 0 96,-32 0-96,-16 0 0,-19 0 0,21 0 0,43 0 0,-28 0 0,5 0-61,13 0 1,2 0 60,0 0 0,-1 0 0,-7 0 0,-5 0 574,24 0-574,-30 0 0,-37 0 0,-9 0 0,-1 0 0,25 0 0,41 0 0,-27 0 0,3 0 303,14 0 1,0 0-304,-7 0 0,-1 0 0,-8 0 0,-2 0 0,20 0 0,-31 0 0,-18 0 0,0 0 0,33 0 0,-6 0 0,6 0-759,14 0 0,4 0 759,5 0 0,0 0 0,0 0 0,-3 0 0,-12 0 0,-3 0 371,-7 0 0,-2 0-371,35 0 0,-29 0 0,-13 0 0,-16 0 0,-9 0 1582,-4 0-1582,-1 0 332,8 0-332,48 0 0,-6-6 0,10 0-1693,19-2 1,8 1 1692,-19 1 0,4 1 0,0 1-1088,-1-1 1,1 1-1,0 1 1088,0 2 0,1 2 0,-2-1 0,-4-3 0,-1-1 0,-3-1-562,22-1 0,-7-1 562,-19 0 0,-8 0 0,13-3 0,-40 10 2515,-24 0-2515,7 0 3592,20 0-3592,45 0 0,-27 0 0,5 0-305,12 0 0,4 0 305,13 0 0,1 0 0,-5 0 0,-3 0 0,-5 0 0,-5 0 0,-21 0 0,-6 0 0,11 0 0,-37 0 0,-10 0 0,9 0 0,19 0 0,30-10 0,-20 4 0,2 0 881,1-1 1,0 2-882,-1-1 0,-2 1 0,35 5 0,-29 0 0,-13 0 0,-16 0 0,-13 0 0,-1 0 0,7 0 0,34 0 0,36 0-481,-32 0 1,4 0 480,5 0 0,2 0 0,6 0 0,0 0 0,-4 0 0,-2 0 0,-1 0 0,0 0 0,-8 0 0,-4 0-160,34 0 160,-5 0 0,-15 0 0,-14 0 0,-12 0 0,-22 0 0,-10 0 1461,1 0-1461,9 0 0,37 0 0,30 0-914,-24 0 1,6 0 913,5 0 0,2 0 0,6 0 0,2 0-1104,6 0 1,0 0 1103,-5 0 0,0 0 0,-2 1 0,-1-2-489,-6-3 0,-5-2 489,-18 1 0,-4-1 0,26-6 0,-40 4 1655,-25 8-1655,9 0 0,33 0 0,36 0 142,-25 0 0,5 0-142,14 0 0,2 0 0,0 0 0,1 0 0,7 0 0,-3 0 0,-19 0 0,-5 0 551,-13 0 0,-5 0-551,9 0 0,-36 0 0,-5 0 0,6 0 0,35 0 0,31 0 302,-30 0 1,3 0-303,5 0 0,1 0 0,1 0 0,-2 0 0,-6 0 0,-1 0-160,-8 0 0,-2 0 160,35 0 0,-38 0 0,-5 0 0,-24 0 0,-4 0 1512,12 0-1512,13 0 0,46 0 0,-26 0 0,3 0-505,7 0 0,1 0 505,0 0 0,-4 0 0,23 0 0,-22 0 0,-38 0 0,-7 0 0,3 0 0,44 0 0,-18 0 0,4 0-703,13 0 0,3 0 703,5 0 0,-1 0 0,-14 0 0,-1 0 366,-1 0 1,-1 0-367,31 0 0,-27 0 0,-21 0 0,-27 0 0,3 0 366,-3 0 0,-4 0 0,-3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08.478"/>
    </inkml:context>
    <inkml:brush xml:id="br0">
      <inkml:brushProperty name="width" value="0.05" units="cm"/>
      <inkml:brushProperty name="height" value="0.05" units="cm"/>
      <inkml:brushProperty name="color" value="#E71224"/>
    </inkml:brush>
  </inkml:definitions>
  <inkml:trace contextRef="#ctx0" brushRef="#br0">1 63 24575,'43'0'0,"36"0"0,-25 0 0,2 0 0,0 0 0,-2 0 0,25 0 0,-40 0 0,-24 0 0,-5 0 0,0 0 0,5 0 0,9 0 0,7 0 0,7 0 0,-11 0 0,-4 0 0,-13 0 0,0 0 0,13 0 0,18 0 0,17 0 0,14 0 0,-14 0 0,-13 0 0,-16 0 0,-13 0 0,3 0 0,20 0 0,40 0 0,-12 0 0,6 0-1326,14 0 0,3 0 1326,-21 0 0,1 0 0,-1 0 0,29 0 0,-4 0 0,-12 0 0,-5 0-76,-13 0 0,-7 0 76,7 0 0,-20 0 0,14 0 0,40 0-1225,-14 0 0,6 0 1225,7 0 0,2 0 0,-29 0 0,-1 0 0,0 0 0,28 0 0,-5 0 882,-25 0 0,-6 0-882,34 0 146,-56 0-146,-25 0 0,1 0 0,1 0 2757,4 0-2757,9 0 587,16 0-587,13 0 0,0 0 0,-13 0 0,-16 0 0,-13 0 0,-2 0 0,9 0 0,33 0 0,35 0-302,-36 0 1,0 0 301,36 0 0,-22 0 0,-38 0 0,-7 0 0,-5 0 0,5 0 0,22 0 0,41 0 0,-27 0 0,5 0-780,12 0 1,4 0 779,13 0 0,1 0 0,-5 0 0,-3 0 0,-5 0 0,-5 0-64,-13 0 1,-7 0 63,7 0 0,-24 0 0,-26 0 0,-4 0 0,1 0 2147,-1 0-2147,4-4 142,2-2-142,13 0 0,17 2 0,26 4 0,19 0 0,0 0 0,-18 0 0,-19 0 0,-24 0 0,-6 0 0,-9 0 0,-5 0 0,5 0 0,9 0 0,22 0 0,26-10 0,19-1-467,0-1 467,-3 2 0,-16 10 0,1 0 0,-24 0 0,-10 0 0,-24 0 0,-5 0 0,13 0 0,33 0 0,35 0-302,-29 0 0,1 0 302,-7 0 0,-3 0 0,26 0 0,-40 0 0,-28 0 0,-7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10.286"/>
    </inkml:context>
    <inkml:brush xml:id="br0">
      <inkml:brushProperty name="width" value="0.05" units="cm"/>
      <inkml:brushProperty name="height" value="0.05" units="cm"/>
      <inkml:brushProperty name="color" value="#E71224"/>
    </inkml:brush>
  </inkml:definitions>
  <inkml:trace contextRef="#ctx0" brushRef="#br0">1 86 24575,'20'-10'0,"9"-2"0,31-3 0,2-1 0,10-2 0,-26 9 0,-22 3 0,-9 6 0,-1 0 0,10 0 0,7 0 0,23 0 0,3 0 0,1 0 0,-12 0 0,-22 0 0,-10 0 0,-3 0 0,3 0 0,2 0 0,5 0 0,-1 0 0,0 0 0,-4 0 0,-1 0 0,0 0 0,9 0 0,21 0 0,-2 0 0,3 0 0,-22 0 0,-14 0 0,-6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24.919"/>
    </inkml:context>
    <inkml:brush xml:id="br0">
      <inkml:brushProperty name="width" value="0.05" units="cm"/>
      <inkml:brushProperty name="height" value="0.05" units="cm"/>
      <inkml:brushProperty name="color" value="#E71224"/>
    </inkml:brush>
  </inkml:definitions>
  <inkml:trace contextRef="#ctx0" brushRef="#br0">0 26 24575,'21'0'0,"-1"0"0,-4 0 0,-1 0 0,-5 0 0,0 0 0,5 0 0,1 0 0,4 0 0,0 0 0,-4 0 0,-1 0 0,-5 0 0,0 0 0,13 0 0,3-6 0,13-1 0,0 0 0,-12 1 0,-5 6 0,-11 0 0,-1 0 0,13 0 0,3 0 0,5 0 0,-3 0 0,-12 0 0,-1 0 0,-5 0 0,0 0 0,5 0 0,1 0 0,4 0 0,1 0 0,-6 0 0,0 0 0,0 0 0,1 0 0,12 0 0,18 0 0,-3 0 0,2 0 0,-16 0 0,-13 0 0,-2 0 0,1 0 0,1 0 0,4 0 0,1 0 0,-1 0 0,0 0 0,-4 0 0,-1 0 0,-5 0 0,0 0 0,0 0 0,1 0 0,3 0 0,2 0 0,5 0 0,-1 0 0,0 0 0,-4 0 0,-1 0 0,-5 0 0,0 0 0,0 0 0,1 0 0,3 0 0,2 0 0,5 0 0,-1 0 0,0 0 0,1 0 0,-1 0 0,-4 0 0,-1 0 0,-5 0 0,0 0 0,5 0 0,1 0 0,-1 0 0,0 0 0,8 0 0,3 0 0,5 0 0,-2 0 0,-9 0 0,0 0 0,1 0 0,-1 0 0,0 0 0,-4 0 0,-1 0 0,0 0 0,-4 0 0,8 0 0,-3 0 0,4 0 0,9 0 0,-11 0 0,5 0 0,-13 0 0,0 0 0,1 0 0,-1 0 0,4 0 0,-2 0 0,2 0 0,-3 0 0,-1 0 0,0 0 0,0 0 0,5 0 0,1 0 0,4 0 0,-4 0 0,-1 0 0,-5 0 0,-4 0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0.942"/>
    </inkml:context>
    <inkml:brush xml:id="br0">
      <inkml:brushProperty name="width" value="0.05" units="cm"/>
      <inkml:brushProperty name="height" value="0.05" units="cm"/>
      <inkml:brushProperty name="color" value="#E71224"/>
    </inkml:brush>
  </inkml:definitions>
  <inkml:trace contextRef="#ctx0" brushRef="#br0">102 1 24575,'-15'0'0,"-1"0"0,-4 0 0,4 0 0,1 0 0,5 0 0,5 0 0,0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30.128"/>
    </inkml:context>
    <inkml:brush xml:id="br0">
      <inkml:brushProperty name="width" value="0.05" units="cm"/>
      <inkml:brushProperty name="height" value="0.05" units="cm"/>
      <inkml:brushProperty name="color" value="#E71224"/>
    </inkml:brush>
  </inkml:definitions>
  <inkml:trace contextRef="#ctx0" brushRef="#br0">1 1 24575,'23'0'0,"3"0"0,0 0 0,-3 0 0,-13 0 0,0 0 0,13 0 0,48 0 0,-12 0 0,7 0-1292,20 0 0,6 0 1292,-24 0 0,3 0 0,-3 0 0,24 0 0,-7 0-93,-19 0 0,-6 0 93,15 0 0,-51 0 0,-5 0 0,35 0 0,44 0-1373,-15 0 1,8 0 1372,-18 0 0,3 0 0,1 0 0,5 0 0,0 0 0,0 0 0,-5 0 0,0 0 0,-5 0 0,12 0 0,-9 0 2161,19 0-2161,-55 0 180,-24 0-180,8 0 0,48 0 0,-6 0 0,10 0-1239,-5 0 1,7 0 0,3 0 1238,-7 0 0,5 0 0,1 0 0,0 0-353,3 0 1,1 0-1,1 0 1,0 0 352,2 0 0,1 0 0,-1 0 0,-2 0 0,18 0 0,-3 0 0,-5 0-317,-19 0 1,-5 0 0,-4 0 316,8 0 0,-11 0 0,-7 0 0,-33 0 3070,-9 0-3070,25 0 0,41 0 0,-21 0 0,6 0 1364,13 0 0,3 0-1364,6 0 0,-1 0 0,-5 0 0,-3 0 519,-13 0 0,-5 0-519,27 0 0,-46 0 0,-18 0 0,0 0 0,18 0 0,6 0 0,9 0-327,20 0 1,7 0 326,-16 0 0,4 0 0,2 0-764,7 0 1,2 0-1,-2 0 764,-9 0 0,0 0 0,-2 0 0,28 0 0,-5 0-117,-26 0 0,-8 0 117,17 0 0,-33 0 0,-3 0 0,41 0 0,-7 0 0,9 0-142,13 0 1,6 0 141,-26 0 0,1 0 0,-1 0 0,-4 0 0,-1 0 0,-3 0 922,16 0 0,-7 0-922,-20 0 0,-6 0 258,10 5-258,-36 0 0,-9 1 0,8-1 0,33-5 0,-6 0 0,6 0 351,21 0 1,5 0-352,13 0 0,2 0-540,-28 0 0,1 0 0,-1 0 540,29 0 0,-4 0 0,-12 0 0,-5 0-131,-13 0 0,-7 0 131,16 0 0,-28 0 0,-21 0 1947,-9 0-1947,0 0 0,39 0 0,-2 0 0,9 0 31,17 0 0,6 0-31,-12 0 0,4 0 0,-1 0 0,-4-1 0,-1 1 0,0 1 0,1 1 0,-1 2 0,-3 1 0,16 0 0,-7 2 295,22 6-295,-44-3 0,-40-10 0,1 0 0,9 0 0,37 0 0,-5 0 0,9 0-16,21 0 0,5 0 16,-21 0 0,1 0 0,0 0 0,-1 0 0,0 0 0,-3 0 0,16 0 0,-7 0 0,-19 0 0,-8 0 0,7 0 0,-33 0 0,-13 0 0,5 0 0,9 0 2678,7 0-2678,23-8 0,18-4 0,-21 7 0,4 0-534,7-1 0,1 2 534,-1 4 0,1 0 0,-2 0 0,-2 0 0,-4 0 0,-4 0 0,26 0 0,-21 0 0,-33 0 0,-13 0 0,4 0 0,11 0 1068,-3 0-1068,15 0 0,23 0 0,17 0 0,14 0 0,-19 0 0,-26 0 0,-22 0 0,-9 0 0,-1 0 0,25 0 0,40 0 0,-26 0 0,4 0-448,13 0 1,0 0 447,-13 0 0,-5 0 0,28 0 0,-41 0 0,-25 0 0,-3 0 0,-1 0 0,4 0 0,2 0 895,0 0-895,-1 0 0,-5 0 0,0 0 0,0 0 0,1 0 0,-1 0 0,0 0 0,0 0 0,0 0 0,0 0 0,1 0 0,-1 0 0,-4 0 0,-2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38.751"/>
    </inkml:context>
    <inkml:brush xml:id="br0">
      <inkml:brushProperty name="width" value="0.05" units="cm"/>
      <inkml:brushProperty name="height" value="0.05" units="cm"/>
      <inkml:brushProperty name="color" value="#004F8B"/>
    </inkml:brush>
  </inkml:definitions>
  <inkml:trace contextRef="#ctx0" brushRef="#br0">0 150 24575,'38'0'0,"-14"0"0,14 0 0,-22 0 0,-1 0 0,-5 0 0,5-5 0,9-1 0,21-8 0,13-2 0,-1 6 0,-11 2 0,-22 8 0,-9 0 0,-5 0 0,5 0 0,9 0 0,21 0 0,28-10 0,18-2 0,0 1 0,-18 1 0,-28 10 0,-21 0 0,-9 0 0,8 0 0,18 0 0,17 0 0,14 0 0,1 0 0,-16 0 0,-3 0 0,-23 0 0,-7 0 0,-9 0 0,-1 0 0,25 0 0,40 0 0,-12 0 0,6 0-1211,14 0 0,4 0 1211,6 0 0,-2 0 0,-13 0 0,-5 0-68,-13 0 0,-7 0 68,7 0 0,-20 0 0,14 0 0,40 0-1340,-15 0 0,8 0 1340,-22 0 0,1 0 0,2 0 0,4 0 0,0 0 0,-1 0 0,24 0 0,-6 0 783,-19 0 1,-8 0-784,13 0 128,-40 0-128,4 0 0,31 0 0,-15 0 0,7 0-1099,26 0 0,5 0 1099,1 0 0,0 0 0,-7 0 0,-4 0 1295,-20 0 1,-8 0-1296,2 0 492,-5 0-492,-6 0 0,37 0 0,-11 0 0,-11 0 0,-26 0 2658,-20 0-2658,35 0 0,29 0-971,-16 0 0,5 0 971,7 0 0,1 0 0,0 0 0,-2 0 0,-5 0 0,-6 0 0,16 0 0,-29 0 0,-39 0 0,-5 0 0,4 0 0,25 0 0,26 0 0,26 0 744,-38 0 0,0 0-744,23 0 0,-16 0 0,-31 0 0,-13 0 0,3 0 0,20 0 0,40 0 0,-12 0 0,6 0-781,7 0 1,3 0 780,5 0 0,-3 0 0,-19 0 0,-7 0 0,20 0 0,-40 0 0,-24 0 0,8 0 0,18 0 0,46-10 0,-26 3 0,3 0 697,1 1 1,-2-1-698,-7 1 0,-5 1 0,9 5 0,-36 0 0,-9 0 0,8 0 0,18 0 0,32 0 0,-21 0 0,2 0 620,40 0-620,-14 0 0,-41 0 0,-25 0 0,9 0 0,33 0 0,-6 0 0,6 0-604,15 0 1,2 0 603,-7 0 0,-3 0 0,31 0 0,-55 0 0,-29 0 0,-5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43.783"/>
    </inkml:context>
    <inkml:brush xml:id="br0">
      <inkml:brushProperty name="width" value="0.05" units="cm"/>
      <inkml:brushProperty name="height" value="0.05" units="cm"/>
      <inkml:brushProperty name="color" value="#004F8B"/>
    </inkml:brush>
  </inkml:definitions>
  <inkml:trace contextRef="#ctx0" brushRef="#br0">0 146 24575,'0'-10'0,"5"4"0,13-4 0,9 3 0,12 0 0,-1-5 0,-7 6 0,-2-1 0,-9 3 0,-4 4 0,-1 0 0,-1 0 0,2 0 0,5 0 0,-1 0 0,0 0 0,1 0 0,-5 0 0,-2 0 0,-3 0 0,-1 0 0,0 0 0,0 0 0,13 0 0,33 0 0,35 0-533,-29 0 0,1 0 533,-7 0 0,-2 0 0,25 0 0,-40 0 0,-25 0 0,1 0 0,24 0 0,11 0 0,9 0-1495,26 0 0,8 0 1495,-14 0 0,4 0 0,1 0 0,3 0 0,0 0 0,-1 0 0,-8 0 0,-2 0 0,-3 0 0,18 0 0,-9 0 451,-25 0 0,-7 0-451,6 0 0,-33 0 0,-1 0 0,34 0 0,-6 0 0,7 0-1244,25 0 0,9 0 1244,-18 0 0,4 0 0,0 0 0,4 0 0,2 0 0,-2 0 0,-3 0 0,-1 0 0,-5 0 0,12 0 0,-9 0 2701,14 0-2701,-51 0 0,-15-6 0,33-5 0,35 3-430,-29 3 1,1 0 429,-7 5 0,-2 0 0,25 0 2796,-40 0-2796,-24 0 0,-1 0 0,2 0 0,28-8 0,35-4 0,-20 6 0,7 1-390,12-1 0,2 2 390,0 3 0,-1 2 0,-8-1 0,-3 0-59,-13 0 1,-4 0 58,22 0 0,-32 0 0,-18 0 0,-13 0 0,5 0 1772,9 0-1772,7 0 129,7 0-129,1 0 0,0 0 0,-8 0 0,-7 0 0,-9 0 0,-5 0 0,0 0 0,13 0 0,48 0 0,-5 0 0,8 0-1470,21 0 1,7 0 1469,-28 0 0,3 0 0,-2 0 0,-4 0 0,-2 0 0,-1 0 0,21 0 0,-5 0-157,-18 0 1,-7 0 156,20 0 0,-40 0 0,-24 0 0,8 0 0,33 0 0,20 0 0,-24 0 0,2 0 0,0 0 0,-2 0 0,24 0 2886,-15 0-2886,-37 0 366,-9 0-366,-1 0 0,25 0 0,40 0 0,-26 0 0,4 0-685,12 0 1,2 0 684,-1 0 0,-1 0 0,-12 0 0,-4 0 0,26 0 0,-40 0 0,-29 5 0,-5 0 0,-1 1 0,2-2 1369,9-4-1369,39 0 0,44 0-1278,-22 0 0,6 0 1278,14 0 0,1 0 0,-7 0 0,-3 0-272,-14 0 1,-6 0 271,20 0 0,-46 0 0,-18 0 0,-8 0 0,24 0 0,40 0 0,-12 0 0,6 0 81,14 0 0,4 0-81,6 0 0,-2 0 0,-13 0 0,-5 0 274,-21 0 0,-6 0-274,10 0 0,-35 0 0,-11 0 0,1 0 0,24 0 2389,10 0-2389,24 0 0,-1 0 0,-14 0 0,-13 0 0,-20 0 0,-11 0 0,1 0 0,24 9 0,55 4 0,-25-8 0,6 0-1152,20 1 1,2-1 1151,-7 0 0,-2 1 0,-8-1 0,-5 2 0,-19-1 0,-6 0 0,9 4 0,-21-10 0,-23 0 0,9 0 0,37 0 0,15 0 0,15 0 0,-19 6 2303,-26 0-2303,-22 0 0,-5-1 0,50-5 0,-8 0 0,10 0-1309,-1 0 1,7-1 0,3 2 1308,10 2 0,5 2 0,-1 0 0,0-1 0,0 0 0,-3 3 0,-11 0 0,-4 2 0,-5 0-96,4 2 0,-10-1 96,10 1 0,-51-5 0,-9-6 0,8 0 0,18 0 3879,17 0-3879,-1 0 238,-3 0-238,0 0 0,-11 0 0,2 0 0,-16 0 0,-13 0 0,-1 0 0,8 0 0,18 0 0,46 0 0,-32 0 0,0 0 0,40 0 0,-20 0 0,-51 0 0,-9 0 0,-1 0 0,11-6 0,20-3 0,-2 1 0,2 0 0,-20 8 0,-6-4 0,20-6 0,25-6 0,27-3 0,0-1 0,-18 3 0,-28 7 0,-21 4 0,-9 6 0,-5 0 0,-4-4 0,-2-2 0,-4-4 0,0 4 0,0 2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55.675"/>
    </inkml:context>
    <inkml:brush xml:id="br0">
      <inkml:brushProperty name="width" value="0.05" units="cm"/>
      <inkml:brushProperty name="height" value="0.05" units="cm"/>
      <inkml:brushProperty name="color" value="#E71224"/>
    </inkml:brush>
  </inkml:definitions>
  <inkml:trace contextRef="#ctx0" brushRef="#br0">0 36 24575,'10'0'0,"0"0"0,1 0 0,-1 0 0,5 0 0,0 0 0,14 0 0,17-8 0,11-2 0,16 0 0,-24 2 0,-10 8 0,-24 0 0,-10 0 0,0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5:57.951"/>
    </inkml:context>
    <inkml:brush xml:id="br0">
      <inkml:brushProperty name="width" value="0.05" units="cm"/>
      <inkml:brushProperty name="height" value="0.05" units="cm"/>
      <inkml:brushProperty name="color" value="#E71224"/>
    </inkml:brush>
  </inkml:definitions>
  <inkml:trace contextRef="#ctx0" brushRef="#br0">0 54 24575,'15'0'0,"9"0"0,7 0 0,-5 0 0,1 0 0,-3 0 0,37 0 0,-11 0 0,6 0-556,7 0 0,2 0 556,6 0 0,-2 0 0,-13 0 0,-6 0 0,14 0 0,-25 0 0,-11 0 0,43 0 0,-13-5 0,9-2-1350,26 0 0,6 0 1350,-29 2 0,2 0 0,-2 0 0,27-2 0,-2 2-109,-7 4 1,-6 2 108,-25-1 0,-4 0 0,26 0 0,-40 0 0,-24 0 0,8 0 0,47 0 0,-17 0 0,4 0 422,20 0 0,5 0-422,5 0 0,-1 0 0,-5 0 0,-3 0 0,-7 0 0,-2 0 616,-14 0 1,-4 0-617,13 0 0,-25 0 0,-20 0 0,20 0 0,25 0 0,27 0 533,-30 0 0,-1 0-533,35 0 0,-16 0 0,-40 0 0,-24 0 0,8 0 0,18 0 0,32 0 0,-22 0 0,4 0 152,-1 0 1,1 0-153,-1 0 0,-2 0 0,36 0-152,-16 0 152,1 0 0,-1 0 0,-14 0 0,-13 0 0,-16 0 0,-13 0 577,-2 0-577,1 0 156,9 0-156,22 0 0,26 0 0,19 0 0,1 0 0,-28 0 0,-25 0 0,-20 0 0,5 0 0,37 0 0,30 0-393,-37 0 1,1 0 392,-1 0 0,-2 0 0,36 0 0,-39 0 0,-14 0 0,-26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6:02.270"/>
    </inkml:context>
    <inkml:brush xml:id="br0">
      <inkml:brushProperty name="width" value="0.05" units="cm"/>
      <inkml:brushProperty name="height" value="0.05" units="cm"/>
      <inkml:brushProperty name="color" value="#E71224"/>
    </inkml:brush>
  </inkml:definitions>
  <inkml:trace contextRef="#ctx0" brushRef="#br0">0 0 24575,'84'0'0,"-31"0"0,4 0 0,21 0 0,2 0-810,-6 0 0,-4 0 810,-14 0 0,-6 0 525,11 0-525,-37 0 268,-10 0-268,9 0 0,33 0 0,-6 0 0,6 0-1305,28 0 1,6 0 1304,-21 0 0,2 0 0,1 0 0,-1 0 0,0 0 0,-2 0 0,21 0 0,-6 0 257,-20 0 0,-7 0-257,7 0 0,-25 0 0,-20 0 0,20 0 0,41 0 0,-28 0 0,5 0 436,19 0 1,3 0-437,0 0 0,0 0 0,2 0 0,-3 0 0,-13 0 0,-5 0 213,14 0-213,-36 0 0,-23 0 0,1 0 0,27 0 0,36 0 0,-26 0 0,4 0 92,19 0 1,3 0-93,-7 0 0,-1 0 0,-7 0 0,-3 0 0,-7 0 0,-6 0 0,2 0 0,-11 0 0,-25 0 0,-4 0 0,5 0 1651,24 0-1651,55 0 0,-31 0 0,3 0-697,13 0 0,1 0 697,-9 0 0,-3 0 0,-13 0 0,-4 0 0,37 0 0,-39 0 0,-10 0 0,-24 0 0,-5 0 0,13 0 0,33 0 0,35 0 185,-37 0 1,2 0-186,4 0 0,1 0 0,-7 0 0,-2 0 0,39 0 0,-19 0 0,-31 0 0,-18 0 0,0 0 0,18 0 0,32 0 0,18 9 48,-39-3 1,2 0-49,0 0 0,-2 0 0,24 3 0,-20-9 0,-33 0 0,-8 0 0,9 0 0,36 0 0,-9 0 0,5 0-770,14 0 1,3 0 769,7 0 0,-1 0 0,-15 0 0,-4 0 854,28 0-854,-43 0 0,-20 0 0,-6 0 0,20 0 0,40 0 0,-19 0 0,5 0-194,12 0 0,4 0 194,6 0 0,0 0 0,-7 0 0,-2 0-409,-6 0 1,-4 0 408,-12 0 0,-6 0 0,10 0 0,-22 0 0,-24 0 0,10 0 0,37 0 0,-11 0 0,6 0 187,14 0 1,4 0-188,4 0 0,2 0 0,-1 0 0,-3 0 0,-12 0 0,-4 0 834,32 0-834,-37 0 0,-32 0 0,-8 0 0,-4 0 0,9 0 1607,-4 0-1607,-1 0 0,0 0 0,-5 0 0,1 0 0,-1 0 0,4 0 0,-2 0 0,-2 0 0,-6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6:15.142"/>
    </inkml:context>
    <inkml:brush xml:id="br0">
      <inkml:brushProperty name="width" value="0.05" units="cm"/>
      <inkml:brushProperty name="height" value="0.05" units="cm"/>
      <inkml:brushProperty name="color" value="#E71224"/>
    </inkml:brush>
  </inkml:definitions>
  <inkml:trace contextRef="#ctx0" brushRef="#br0">1 0 24575,'43'0'0,"37"0"0,-27 0 0,3 0 0,0 0 0,-2 0 0,33 0 0,-46 0 0,-18 0 0,0 0 0,33 0 0,36 0-649,-31 0 0,2 0 649,1 0 0,-3 0 0,30 0 0,-31 0 0,-36 0 0,-9 0 0,0 0 0,9 0 0,37 0 1298,0 0-1298,26 0 0,-14 0 0,-16 0 0,-3 0 0,-23 0 0,-3 0 0,-12 0 0,-1 0 0,0 0 0,1 0 0,12 0 0,18 0 0,26 0 0,19 0-471,-38 0 1,0 0 470,1 0 0,-2 0 0,39 0 0,-18 0 0,-27 0 0,-18 0 0,-12 0 0,3 0 0,20 0 0,25 0 0,-12 5 0,2 1 68,1 0 0,0 0-68,6 0 0,-1 1 0,31 2 0,-31-9 0,-22 0 0,-23 0 0,9 0 0,21 0 0,28 0 0,18 0 0,-15 0 805,-15 0-805,-37 0 0,-14 0 0,-6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6:18.823"/>
    </inkml:context>
    <inkml:brush xml:id="br0">
      <inkml:brushProperty name="width" value="0.05" units="cm"/>
      <inkml:brushProperty name="height" value="0.05" units="cm"/>
      <inkml:brushProperty name="color" value="#E71224"/>
    </inkml:brush>
  </inkml:definitions>
  <inkml:trace contextRef="#ctx0" brushRef="#br0">0 88 24575,'59'0'0,"39"0"0,-22 0 0,6 0-2157,6 0 0,2 0 2157,5 0 0,-2 0 0,-12 0 0,-3 0 125,-7 0 1,-3 0-126,-12 0 0,-6 0 933,15 0-933,-26 0 0,-25 0 0,1 4 2178,1 2-2178,13-1 952,16 0-952,28 4 0,3 2 0,11 0-433,-36-6 1,1-2 432,42-3 0,-40 0 0,-2 0 0,36 0 0,-16 0 0,-22 0 0,-11 0 0,-25 0 0,1 0 0,9 0 0,37 0 0,-4 0 0,7 0-784,14 0 0,6 0 784,-16 0 0,3 0 0,-2 0 0,22 0 0,-5 0 0,-13 0 0,-6 0 0,21 0 0,-43 0 0,-21 0 0,-9 0 0,0 0 0,9 0 2433,22 0-2433,26 0 0,-21 0 0,4 0-532,7 0 1,1 0 531,0 0 0,-2 0 0,-6 0 0,-4 0 0,22 0 0,-28 0 0,-21 0 0,-9 0 0,0 0 0,9 0 0,36 0 0,-10 0 0,7 0-478,20 0 1,4 0 477,7 0 0,2 0 0,4 0 0,0 0 0,-6 0 0,-2 0 0,-6 0 0,-2 0-291,-5 0 1,-6 0 290,24 0 0,-30 0 0,-33 0 0,-12 0 0,4 0 1954,4 0-1954,-2-4 645,15-3-645,9 1 0,11-8 0,30 3 0,5 0 0,-16 2 0,7 9 0,-25 0 0,0 0 0,-5 0 0,1 0 0,4 0 0,-1 0 0,12 0 0,-11 0 0,-1 0 0,-3 0 0,-15 0 0,-8 0 0,-3 0 0,2 0 0,1 0 0,9 0 0,-2 0 0,1 0 0,15 0 0,4 0 0,14 0 0,16 0 0,-12 0 0,11-8 0,-14-2 0,-16 0 0,-3 2 0,0 8 0,4 0 0,29 0-740,4 0 740,-39 0 0,2 0 0,6 0 0,1 0 0,1 0 0,1 0 0,0 0 0,-2 0 0,-6 0 0,-4 0 0,22 0 0,-32 0 0,-14 0 0,12 0 0,26 0 0,-14 0 0,4 0-366,-1 0 1,1 0 365,7 0 0,-3 0 0,32 0 713,-26 0-713,-26 0 0,-25 0 0,1 0 0,24 0 0,40 0 0,16 0-273,-35 0 1,1 0 272,0 0 0,-1 0 0,-5 0 0,0 0-245,6 0 0,-1 0 245,31 0 0,-27 0 0,-21 0 0,-27 0 0,-1 0 1269,8 0-1269,18 0 0,46 0 0,-27 0 0,5 0-639,13 0 1,3 0 638,-2 0 0,0 0 0,-7 0 0,-4 0 0,-12 0 0,-6 0 0,10 0 0,-23 0 0,-14 0 0,18 0 0,47 0 0,-21 0 0,6 0-410,13 0 1,5 0 409,-23 0 0,2 0 0,0 0 0,-1 0 0,1 0 0,-2 0 0,30 0 0,-3 0-445,-13 0 0,-6 0 445,-19 0 0,-7 0 0,6 0 0,-33 0 0,0 0 0,33 0 0,35 0 881,-37 0 1,1 0-882,-1 0 0,-2 0 0,36 0 982,-16 0-982,-14 0 0,-13 0 0,-20 0 0,-11 0 0,9 0 0,33 0 0,35 0-384,-30 0 1,3 0 383,6 0 0,0 0 0,-6 0 0,-4 0 0,31 0 0,-30 0 0,-37 0 0,-9 0 0,-1 0 0,10 0 1532,22 0-1532,12 0 0,-1 0 0,-11 0 0,-22 0 0,-5 0 0,5 0 0,22 0 0,41 0 0,8 0-401,-34 0 1,-1 0 400,31 0 0,-27 0 0,-20 0 0,-28 0 0,-2 0 0,9 0 0,33 0 0,35-11-484,-23 4 0,4 1 484,0-1 0,-1 1 0,-6-1 0,-5 3 0,28 4 0,-43 0 0,-21 0 0,-9 0 0,0 0 0,1 0 1769,4 0-1769,-4 0 0,-6 0 0,-5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6:21.519"/>
    </inkml:context>
    <inkml:brush xml:id="br0">
      <inkml:brushProperty name="width" value="0.05" units="cm"/>
      <inkml:brushProperty name="height" value="0.05" units="cm"/>
      <inkml:brushProperty name="color" value="#E71224"/>
    </inkml:brush>
  </inkml:definitions>
  <inkml:trace contextRef="#ctx0" brushRef="#br0">1 180 24575,'10'0'0,"0"0"0,0 0 0,5 0 0,1 0 0,4 0 0,9 0 0,-11 0 0,5 0 0,-8 0 0,0 0 0,14 0 0,31 0 0,17 0 0,-26 0 0,4 0-539,5 0 1,1 0 538,1 0 0,0 0 0,1 0 0,-1 0 0,-8 0 0,-2 0-1,35 0 1,-14 0 0,-16 0 0,-3 0 0,0 0 0,4 0 0,29 0-230,-36 0 1,4 0 229,13 0 0,4 0 0,6 0 0,2 0-1000,7 0 1,0 0 999,0 0 0,-1 0 0,-5 0 0,-3 0-298,-6 0 0,-4 0 298,23 0 0,-31 0 0,-36 0 1326,-4 0-1326,4 0 0,36 0 0,-10 1 0,6-2 156,14-4 1,4-1-157,12-1 0,1 0 0,-6 0 0,-3 1 0,-6-1 0,-4 3 162,-14 3 1,-2 2-163,35-1 0,-29 0 0,-4 0 0,-1 0 0,5 0 0,14 0 0,16 0 214,-37 0 1,4 0-215,13 0 0,4 0-666,6 0 1,2 0 665,-1 0 0,0 0 0,-1 0 0,-1 0 0,-7 0 0,0 0 0,0 0 0,-1 0-319,-5 0 0,-3 0 319,-7 0 0,-2 0 0,35 0 0,-14 0 0,-1 0 0,1 0 0,-1 0 0,1 0 0,-1 0 0,-6 0 0,3 0 0,-19 0 0,3 0 114,30 0 1,2 0-115,-29 0 0,-3 0 0,7 0 0,1 0 0,0 0 0,-1 0 0,-5 0 0,0 0 0,5 0 0,1 0 0,-7 0 0,-2 0 1477,39 0-1477,-4 0 0,-14 0 0,-1 0 0,1 0 702,-16 0-702,-3 0 0,0 0 0,4 0 1131,-1 0-1131,12 0 0,3 0-701,19 0 701,-31 0 0,1 0 0,1 0 0,1 0 0,6 0 0,2 0 0,-1 0 0,-1 0 0,-5 0 0,-3 0 0,-6 0 0,-4 0 0,13 0 0,-25 0 0,-24 0 0,-5 0 0,13 0 0,3 0 0,58 0 0,-24 0 0,5 0-628,14 0 1,4 0 627,12 0 0,-1 0 0,-20-4 0,-5-2-105,-6 1 1,-5 0 104,15-7 0,-28 4 0,-20 8 0,-11 0 0,9 0 0,48 0 0,-6 0 0,10 0-467,-8 0 0,4 0 0,3 0 467,11 0 0,2 0 0,1 0 0,-1 0 0,1 0 0,-2 0 0,-4 0 0,-1 0 0,-3 0-557,22 0 0,-7 0 557,-20 0 0,-6 0 0,20 0 0,-46 0 0,-18 0 0,0 0 3269,18-8-3269,47-4 0,-28 7 0,4-1-201,14-4 1,3-1 200,6 3 0,-1 2 0,-5-1 0,-3 0 0,-6 1 0,-4 1 0,23 5 0,-31 0 0,-36 0 0,-4 0 0,19 0 0,25 0 0,27 0 0,0 0 0,-18 0 1981,-28 0-1981,-21 0 0,-9 0 0,8 0 0,33 0 0,35 0-868,-23 0 0,4 0 868,0 0 0,-1 0 0,-14 0 0,-4 0 0,18 0 0,-53 0 0,-13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7:40.655"/>
    </inkml:context>
    <inkml:brush xml:id="br0">
      <inkml:brushProperty name="width" value="0.05" units="cm"/>
      <inkml:brushProperty name="height" value="0.05" units="cm"/>
      <inkml:brushProperty name="color" value="#E71224"/>
    </inkml:brush>
  </inkml:definitions>
  <inkml:trace contextRef="#ctx0" brushRef="#br0">1 0 24575,'66'0'0,"0"0"0,4 0 0,11 0 0,3 0 0,-4 0 0,13 0 0,-2 0 0,5 0-1642,-1 0 0,6 0 0,-2 0 0,-11 0 1642,15 0 0,-13 0 0,-25 0 0,-9 0 1914,0 0-1914,-28 0 0,26 0 0,4 0 0,12 0-948,-1 0 0,7 0 0,6 0 948,-5 0 0,4 0 0,4 0 0,0 0-936,8 0 1,3 0 0,0 0 0,0 0 935,0 0 0,0 0 0,0 0 0,-2 0 0,-6 0 0,0 0 0,-3 0 0,-2 0 192,8 0 1,-4 0 0,-5 0-193,18 0 0,-11 0 0,9 0 0,-40 0 0,1 0 764,-7 5 0,9 2-764,31 0 0,9 1 469,-22-3 0,3 0 0,2-1-469,7 1 0,2 0 0,-1-2 0,-9-3 0,-1 0 0,-2 0 199,-8 0 1,-2 0 0,-4 0-200,8 0 0,-9 0 0,15 0 0,-41 0 0,-29 0 0,-6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1.855"/>
    </inkml:context>
    <inkml:brush xml:id="br0">
      <inkml:brushProperty name="width" value="0.05" units="cm"/>
      <inkml:brushProperty name="height" value="0.05" units="cm"/>
      <inkml:brushProperty name="color" value="#E71224"/>
    </inkml:brush>
  </inkml:definitions>
  <inkml:trace contextRef="#ctx0" brushRef="#br0">82 1 24575,'10'15'0,"-5"1"0,0 12 0,-5-5 0,0 1 0,0-5 0,0-8 0,0 4 0,0-5 0,0 0 0,0 1 0,-5-1 0,0 0 0,-5 0 0,-1 0 0,1 0 0,0 1 0,0-6 0,0 4 0,4-3 0,-3 0 0,3-2 0,1 1 0,0 0 0,5 1 0,0-1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7:45.566"/>
    </inkml:context>
    <inkml:brush xml:id="br0">
      <inkml:brushProperty name="width" value="0.05" units="cm"/>
      <inkml:brushProperty name="height" value="0.05" units="cm"/>
      <inkml:brushProperty name="color" value="#E71224"/>
    </inkml:brush>
  </inkml:definitions>
  <inkml:trace contextRef="#ctx0" brushRef="#br0">0 58 24575,'59'0'0,"-7"0"0,9 0 0,24 0 0,7 0-1648,-22 0 0,1 0 0,0 0 1648,27 0 0,-4 0 0,-20 0 0,-8 0 1498,13 5-1498,-44 0 803,-22 1-803,6-2 0,37-4 0,0 0 0,9 0-1187,21 0 1,6 0 1186,-23 0 0,2 0 0,0 0 0,-1 0 0,1-1 0,-4 2 0,15 3 0,-6 2 1145,-19-3 1,-7 2-1146,10 6 0,-36-5 0,-9-6 0,23 0 0,21 0 0,-8-1 0,4 2 588,14 3 1,2 3-589,1-1 0,-1 1 0,-6-1 0,-5 1 0,19 4 0,-40-11 0,-19 0 0,19 0 0,25 0 0,-14 0 0,6 0-818,12 0 0,4 0 818,7 0 0,0 0 0,-6 0 0,-2 0 601,-8 0 0,-5 0-601,14 0 0,-31 0 0,-18 0 0,-12 0 0,-1 0 1750,4 0-1750,25 0 0,56 0 0,-27 0 0,7 0-1215,19 0 1,5 0 1214,-30 0 0,1 0 0,-1 0 0,21 0 0,-3 0-220,-14 0 1,-6 0 219,12 0 0,-40 0 0,-20 0 0,20 0 0,55 0-1422,-19 0 0,9 0 1422,-8 0 0,6 0 0,2 0-470,7 0 0,3 0 0,0 0 470,5 0 0,0 0 0,-2 0 0,-8 0 0,-1 0 0,-5 0-349,18 0 0,-9 0 349,-20 0 0,-8 0 0,9 0 0,-32 0 2431,-18 0-2431,0-6 0,33-5 0,-1 6 0,11 2 281,-2-1 0,7 1 1,2 0-282,8 3 0,3 0 0,0 0 0,4 0 0,0 0 0,-3 0 0,-13 0 0,-1 0 0,-7 0 650,3 0 0,-9 0-650,13 0 0,-43-4 0,11-5 0,55 2-1522,-13 3 0,12 0 1522,-11 0 0,6 0 0,2-1-217,-13 2 1,2-1 0,0 0 0,0-1 216,21 0 0,0 0 0,-2 0 0,-9 0 0,-2 0 0,-6 2-307,11 2 1,-11 2 306,17-1 0,-44 0 0,-11 0 0,46 0 53,-7 0 0,10 0-53,-13 0 0,3 0 0,3 0 116,7 0 0,2 0 0,-1 0-116,0 0 0,-1 0 0,-1 0 0,-9 0 0,-1 0 0,-3 0-197,-6 0 0,-2 0 0,-4 0 197,9 0 0,-6 0 0,25 0 0,-55 0 2566,-20 0-2566,35 0 0,-2 0 0,9 0 5,3 0 1,6 0-1,4 0-5,20 0 0,5 0 0,3 0-614,-21 0 0,3 0 0,-1 0 0,1 0 614,-1 0 0,0 0 0,-1 0 0,-2 0 0,16 0 0,-3 0 0,-6 0-374,15 0 1,-11 0 373,-30 0 0,-9 0 0,2 0 0,-27 0 0,29 0 0,-6 0 0,6 0 643,21 0 0,5 0-643,13 0 0,2 0 0,1 0 0,-3 0 0,-13 0 0,-5 0 2055,-21 0 0,-6 0-2055,10 0 1090,-36 0-1090,-9-5 0,0 0 0,9-1 2271,7 1-2271,8 5 0,0 0 0,-9 0 0,-6 0 0,-9 0 0,-5 0 0,0 0 0,1 0 0,-1 0 0,0 0 0,0 0 0,0 0 0,1 0 0,3-4 0,-2-2 0,7 1 0,-3 0 0,0 5 0,-2 0 0,-8 0 0,-2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20:45.547"/>
    </inkml:context>
    <inkml:brush xml:id="br0">
      <inkml:brushProperty name="width" value="0.05" units="cm"/>
      <inkml:brushProperty name="height" value="0.05" units="cm"/>
      <inkml:brushProperty name="color" value="#004F8B"/>
    </inkml:brush>
  </inkml:definitions>
  <inkml:trace contextRef="#ctx0" brushRef="#br0">284 10 24575,'-9'-5'0,"2"0"0,-7 5 0,3 0 0,-3 0 0,-2 0 0,-4 0 0,-1 0 0,-7 0 0,10 0 0,-10 0 0,17 0 0,-4 0 0,0 0 0,4 0 0,-8 5 0,8 5 0,0-3 0,7 2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20:51.644"/>
    </inkml:context>
    <inkml:brush xml:id="br0">
      <inkml:brushProperty name="width" value="0.05" units="cm"/>
      <inkml:brushProperty name="height" value="0.05" units="cm"/>
      <inkml:brushProperty name="color" value="#004F8B"/>
    </inkml:brush>
  </inkml:definitions>
  <inkml:trace contextRef="#ctx0" brushRef="#br0">420 0 24575,'-44'0'0,"23"0"0,-45 0 0,36 0 0,-39 0 0,12 0 0,-1 0 0,13 0 0,25 0 0,11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8:21.920"/>
    </inkml:context>
    <inkml:brush xml:id="br0">
      <inkml:brushProperty name="width" value="0.05" units="cm"/>
      <inkml:brushProperty name="height" value="0.05" units="cm"/>
      <inkml:brushProperty name="color" value="#E71224"/>
    </inkml:brush>
  </inkml:definitions>
  <inkml:trace contextRef="#ctx0" brushRef="#br0">1 1 24575,'10'0'0,"5"0"0,-4 0 0,8 0 0,-3 0 0,0 0 0,-1 0 0,0 0 0,0 0 0,14 0 0,2 0 0,8 0 0,-9 0 0,-6 0 0,-9 0 0,8 0 0,48 0 0,-12 0 0,7 0-1315,28 0 0,5 0 1315,-1 0 0,0 0 0,-8 0 0,-6 0 0,-28 0 0,-6 0 0,6 0 0,-29 0 0,12 0 0,40 0 0,16 0 0,-4 0 0,-22 0 0,-43 0 0,2 0 2630,11 0-2630,25 0 0,-7 0 0,7 0-1062,14 0 0,3 0 1062,6 0 0,3 0 0,6 0 0,-3 0 0,-19 0 0,-5 0 0,-13 0 0,-5 0 0,9 0 0,-31 0 0,29 0 0,25 0-1121,-10 0 0,9 0 1121,12 0 0,4 0-396,-24 0 1,2 0 0,1 0 395,4 0 0,0 0 0,-2 0 0,22 0 0,-5 0-249,-14 0 1,-9 0 248,6 0 0,-36 0 0,1 0 0,20 0 0,-6 0 0,5 0 345,8 0 0,2 0-345,6 0 0,0 0 0,0 0 0,-3 0 0,-12 0 0,-3 0 1515,-7 0 1,-2 0-1516,20 0 626,-31 0-626,-18 0 0,0 0 0,18 0 0,47 0 0,-28 0 0,4 0 36,7 0 0,2 0-36,5 0 0,-2 0 0,-18 0 0,-6 0 61,27 0-61,-35 0 0,-28 0 0,-2 0 0,9 0 0,18 0 1569,2 0-1569,11 0 0,-15 0 0,-8 0 0,-3 0 0,-12 0 0,-1 0 0,-1 0 0,11 0 0,50 0 0,-9 0 0,8 0-1482,21 0 0,6 0 1482,-26 0 0,2 0 0,-2 0 0,24 0 0,-6 0-372,-20 0 0,-6 0 372,-12 0 0,-7 0 0,1 0 0,-10 0 0,-20 0 0,-3 0 0,28 0 0,50 0 464,-32 0 0,4 0-464,20 0 0,2 0 0,-1 5 0,0 1 0,-7 1 0,-2-1 0,-13 1 0,-5 0 786,19 3-786,-40-10 0,-24 0 0,8 0 0,18 0 0,46 0 0,-26 0 0,3 0 200,7 0 1,1 0-201,6 0 0,-1 0 0,-13 0 0,-3 0 0,-6 0 0,-4 0 0,13 0 0,-25 0 0,-12 0 0,0 0 0,41 0 0,-10 0 0,6 0-349,7 0 1,5 0 348,-10 0 0,4 0 0,-2 0 0,22 0 0,-3 0 0,-6 0 0,-3 0-204,-7 0 1,-6 0 203,3 0 0,-14 0 0,-35 0 0,5 0 0,37 0 0,30 0 136,-24 0 0,5 0-136,7 0 0,1 0 0,7 0 0,-1 0 0,-5 0 0,-3 0-223,-6 0 0,-4 0 223,-13 0 0,-4 0 0,8 0 0,-21 0 0,-23 0 0,24-8 0,40-4 0,-19 6 0,5 1 2,13-1 0,2 2-2,8 3 0,-2 2 0,-12-1 0,-4 0 859,27 0-859,-43 0 0,-34 0 0,19 0 0,25 0 0,27 0-399,-39 0 1,2 0 398,-1 0 0,0 0 0,0 0 0,0 0 1921,38 0-1921,-27 0 0,-25 0 0,-19 0 0,19 0 0,40 0 0,-13 0 0,8 0-980,12 0 0,5 0 980,-18 0 0,2 0 0,0 0 0,-4 0 0,0 0 0,-2 0 0,29 0 0,-3 0-378,-14 0 0,-8 0 378,19 0 0,-36 0 0,-34 0 0,1 0 0,48 0 0,-5 0 0,9 0-254,-9 0 1,5 0 0,3 0 253,11 0 0,3 0 0,-1 0 0,1 0 0,-1 0 0,-1 0 0,-4 0 0,0 0 0,-5 0-125,16 0 1,-8 0 124,-20 0 0,-9 0 0,5 0 0,-37 0 0,3 0 0,15 0 3428,0 0-3428,27 0 0,3 0 0,5 0 1181,-5 0-1181,-26 0 0,-22 0 0,-5 0 0,5 0 0,22 0 0,26 0 0,19 0-350,-38 0 1,0 0 349,38 0 0,-18 0 0,-32 0 0,-18 0 0,-8 0 0,1 0 0,42 0 0,25 0-369,-23 0 0,4 0 369,6 0 0,0 0 0,-7 0 0,-1 0 0,-7 0 0,-4 0 0,13 0 0,-25 0 0,-24 0 0,8 0 0,33 0 0,35 0-280,-24 0 0,5 0 280,8 0 0,-1 0 0,-6 0 0,-3 0-55,-6 0 0,-6 0 55,6 0 0,-30 0 0,-25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8:46.607"/>
    </inkml:context>
    <inkml:brush xml:id="br0">
      <inkml:brushProperty name="width" value="0.05" units="cm"/>
      <inkml:brushProperty name="height" value="0.05" units="cm"/>
      <inkml:brushProperty name="color" value="#E71224"/>
    </inkml:brush>
  </inkml:definitions>
  <inkml:trace contextRef="#ctx0" brushRef="#br0">1 137 24575,'14'0'0,"11"0"0,5 0 0,-4 0 0,-3 0 0,0 0 0,18 0 0,17 0 0,14 0 0,-14 0 0,-12 0 0,-22 0 0,-10 0 0,9 0 0,18 0 0,32 0 0,-21 0 0,2 0 0,1 0 0,0 0 0,36 0 0,-35 0 0,-33 0 0,-9 0 0,25 0 0,41 0 0,-21 0 0,6 0-1134,20 0 0,4 0 1134,1 0 0,-3 0 0,-12 0 0,-6 0 0,25 0 0,-55 0 0,-24 0 0,23 0 0,22 0 0,-10 0 0,6 0-644,12 0 0,3 0 644,1 0 0,0 0 0,0 0 0,-4 0 2107,23 0-2107,-35 0 0,-33 0 0,14 0 0,53 0-1218,-14 0 0,7 0 1218,14 0 0,2 0 0,-1 0 0,-3 0 248,-14 0 0,-7 0-248,17 0 0,-35 0 0,-33 0 0,0 0 0,33 0 0,0 0 0,9 0 168,14 0 0,4 0-168,13 0 0,1 0 0,-8 0 0,-5 0 178,-18 0 1,-7 0-179,29 0 0,-47 0 0,-18 0 0,-9 0 0,11 0 0,35 0 0,-10-5 0,6-1 327,14-1 0,4 0-327,5 0 0,0 0 0,-8 1 0,-2 1 39,-6 4 0,-5 2-39,18-1 0,-20 0 0,-33 0 0,-8 0 0,24 0 0,25 0 0,-13 0 0,4 0 307,7 0 1,1 0-308,0 0 0,-2 0 0,30 0 376,-35 0-376,-33 0 0,0 0 0,33 0 0,-6-5 0,7-1-757,12-1 0,5 0 757,6 0 0,-1 0 0,-14 1 0,-6 1 898,20 5-898,-39 0 0,-26 0 0,1 0 0,9 0 0,37 0 0,-11 0 0,6 0 206,7 0 0,2 0-206,6 0 0,-2 0 0,-13 0 0,-6 0 0,10 0 0,-22 0 0,-24 0 0,10-5 0,52-7 0,-24 7 0,6 1-596,12-1 0,3 0 596,-1 4 0,-4 2 0,23-1 1104,-31 0-1104,-35 0 0,-6 0 0,5 0 0,7 0 0,22 0 1265,-10 0-1265,11 0 0,-15 0 0,0 0 0,0 0 0,-9 0 0,-5 0 0,-11 0 0,9 0 0,18 0 0,32 0 0,3 0 0,-4 0 0,-3 0 0,-26 0 0,11 0 0,0 0 0,-12 0 0,4 0 0,-22 0 0,-9 0 0,-1 0 0,2 0 0,5 0 0,-1 0 0,9 0 0,-7 0 0,2 0 0,-9 0 0,-5 0 0,5 0 0,9 0 0,21 0 0,13 0 0,14 0 0,1 0 0,-1 0 0,-14 0 0,-17 0 0,-18 0 0,0 0 0,18 0 0,46 0 0,-32 0 0,0 0-220,0 0 0,0 0 220,-2 0 0,-4 0 0,9 6 0,-17 0 0,-18 1 0,-8-3 0,9-4 0,6 0 440,9 0-440,15 0 0,-19 0 0,8 0 0,-14 0 0,-7 0 0,7 0 0,-9 0 0,9 0 0,1 0 0,9 0 0,0 0 0,0 0 0,0 0 0,-8 5 0,-2 0 0,-14 1 0,0-1 0,8-5 0,18 0 0,32 0 0,-22-1 0,4 2-262,0 3 1,-1 1 261,1 0 0,-4 0 0,22 7 0,-32-4 0,-18-8 0,0 0 0,3 0 0,13 0 0,15 0 523,-11 0-523,2 0 0,-21 0 0,-9 0 0,-5 0 0,5 0 0,9 0 0,7 0 0,-1 0 0,-10 0 0,-11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8:51.006"/>
    </inkml:context>
    <inkml:brush xml:id="br0">
      <inkml:brushProperty name="width" value="0.05" units="cm"/>
      <inkml:brushProperty name="height" value="0.05" units="cm"/>
      <inkml:brushProperty name="color" value="#E71224"/>
    </inkml:brush>
  </inkml:definitions>
  <inkml:trace contextRef="#ctx0" brushRef="#br0">1 47 24575,'23'0'0,"33"0"0,5 0 0,3 0 0,-20 0 0,-28 0 0,-2 0 0,1 0 0,9 0 0,22 0 0,11 0 0,-7 0 0,-11 0 0,-25 0 0,1 0 0,24 0 0,40 0 0,-5 0 0,7 0-1429,16 5 0,3 2 1429,-30-2 0,2-1 0,-3 1 0,22 2 0,-8 1 0,-26-2 0,-8-1 0,7-5 0,-33 0 0,-13 0 0,5 0 0,9 0 2858,22 0-2858,26 0 0,19 0-583,-31 0 1,1 0 582,-5 0 0,-2 0 0,37 0 0,-31 0 0,-35 0 0,-11 0 0,9 0 0,33 0 0,-6 0 0,6 0-1214,20 0 1,7 0 1213,-16 0 0,3 0 0,1 0 0,-1 0 0,1 0 0,-1 0 0,29 0 0,-6 0 293,-18 0 0,-10 0-293,10 0 0,-37 0 0,0 0 0,36 0 0,-8 0 0,8 0-1217,20 0 1,5 0 1216,-29 0 0,1 0 0,-1 0 0,1 0 0,-1 0 0,-3 0 0,8 0 0,-6 0 2161,25 0-2161,-55 0 426,-24 0-426,22 0 0,38 0 0,-16 0 0,7 0-864,19 0 1,3 0 863,-5 0 0,-3 0 0,-8 0 0,-4 0 2573,19 0-2573,-46 0 0,-18 0 0,0 0 0,33 0 0,-7 0 0,8 0-1252,26 0 1,8 0 1251,-22 0 0,2 0 0,0 0 0,1 0 0,-1 0 0,-2 0 0,21 0 0,-6 0 867,-28 0 0,-6 0-867,6 0 0,-33 0 0,0 0 0,33 0 0,-7-5 0,8-1-822,20-1 1,4 0 821,1-1 0,-1 2 0,-8-1 0,-6 2 2517,12 5-2517,-40 0 0,-12 0 0,14 0 0,47 0 0,-28-5 0,5-1-603,6 0 0,1-1 603,0 0 0,-4 0 0,15-3 1778,-29 10-1778,-35 0 0,35 0 0,-2 0 0,9 0-1442,23 0 0,9 0 1442,-15 0 0,4 0 0,0 0 0,-4 0 0,-1 0 0,-2 0 0,25 0 0,-7 0-158,-20 0 0,-10 0 158,1 0 1108,-12 0-1108,9 0 0,30 0-999,-9 0 0,6 0 999,-5 0 0,0 0 0,-1 0 0,-5 0 1335,-22 0 0,-8 0-1335,-6 0 0,-22 0 0,-15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9:12.872"/>
    </inkml:context>
    <inkml:brush xml:id="br0">
      <inkml:brushProperty name="width" value="0.05" units="cm"/>
      <inkml:brushProperty name="height" value="0.05" units="cm"/>
      <inkml:brushProperty name="color" value="#004F8B"/>
    </inkml:brush>
  </inkml:definitions>
  <inkml:trace contextRef="#ctx0" brushRef="#br0">0 80 24575,'10'0'0,"1"0"0,3 0 0,10 0 0,7 0 0,0 0 0,-7 0 0,-9 0 0,8 0 0,18 0 0,46 0 0,-19 0 0,4 0-635,2 0 0,-1 0 635,0 0 0,-6 0 0,12 0 0,-35 0 0,-1 0 0,21 0 0,1 0 0,7 0-1023,8 0 0,2 0 1023,7 0 0,0 0 0,-8 0 0,-8 0 0,10 0 0,-24 0 1135,-31 0-1135,18 0 0,41 0 0,-33 0 0,2 0-301,6 0 0,1 0 301,-9 0 0,-2 0 0,20 0 2109,-26 0-2109,-22 0 0,-5 0 0,35 0 0,-2 0 0,9 0-1434,24 0 0,8 0 1434,-20 0 0,3 0 0,1 0 0,4 0 0,1 0 0,-3 0 0,22 0 0,-6 0 3,-13 0 0,-9 0-3,6 5 0,-40 0 0,-24 1 0,-5-1 0,13-5 0,33 0 0,-6 0 0,6 0 750,15 0 0,2 0-750,0 0 0,-3 0 0,-14 0 0,-5 0 620,9 0-620,-36 0 0,-5 0 0,20 0 0,26 0 0,-15 0 0,6 0-579,5 0 1,2 0 578,7 0 0,0 0 0,-7 0 0,-1 0 627,-8 0 1,-2 0-628,20 0 0,-31 0 0,-13 0 0,11 0 0,10 0 1239,23 0-1239,-14 0 79,-4 0-79,-24 0 0,-1 0 0,-9 0 0,-4 0 0,-1 0 0,0 0 0,39 0 0,44 0-1280,-22 0 0,6 0 1280,13 0 0,3 0 0,-1 0 0,-2 0 0,-13 0 0,-5 0-131,-14 0 1,-5 0 130,15 0 0,-32 0 0,-6 0 0,21 0 0,-6 0 0,7 0-1112,26 0 0,7 0 1112,7 0 0,3 0 0,-27 0 0,3 0 0,-3 0 0,26 0 0,-5 0 0,-12 0 0,-6 0 1102,-19 0 1,-7 0-1103,6 0 260,-29 0-260,-3 0 0,22 0 0,41 0 0,-34 0 0,4 0 505,11 0 0,3 0-505,7 0 0,-1 0 0,-4 0 0,-3 0 0,-5 0 0,-5 0 0,28 0 0,-47 0 0,-18 0 0,0 0 0,3 0 0,28 0 0,18 0 0,4 0 1570,-3 0-1570,-19 0 0,-15 0 0,-9-5 0,-6-1 0,-9 1 0,8 0 0,18 5 0,47-10 0,-27 4 0,2-2-247,3-2 1,-3-2 246,35-6 0,-49 7 0,-40 7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9:18.623"/>
    </inkml:context>
    <inkml:brush xml:id="br0">
      <inkml:brushProperty name="width" value="0.05" units="cm"/>
      <inkml:brushProperty name="height" value="0.05" units="cm"/>
      <inkml:brushProperty name="color" value="#004F8B"/>
    </inkml:brush>
  </inkml:definitions>
  <inkml:trace contextRef="#ctx0" brushRef="#br0">1 56 24575,'14'4'0,"2"2"0,0 0 0,3-2 0,5-4 0,7 0 0,38 0 0,22 0-508,-30 5 0,3 1 508,-8-1 0,-3 0 0,35 8 0,-35-5 0,-22-8 0,-7 4 0,-14 2 0,0-1 0,0 0 1016,14-5-1016,36 0 0,17 0 0,-1 0 0,-16 0 0,-36 0 0,-9 0 0,0 0 0,9 0 0,21 0 0,43 0 0,-34 0 0,2 0 0,-1 0 0,-1 0 0,-1 0 0,-3 0 0,7 0 0,-11 0 0,-18 0 0,-12 0 0,-1 0 0,8 0 0,33 0 0,0 0 0,9 0-1238,21 0 1,6 0 1237,6 0 0,0 0 0,-8 0 0,-6 0-95,-20 0 1,-7 0 94,7 0 0,-25 0 0,-24 0 0,0 0 0,24 0 0,25 0 0,-13 0 0,4 0 0,0 0 0,0 0 0,36 0 2449,-31 0-2449,-36 0 215,-4 0-215,33 0 0,45 0-1070,-28 0 1,4 0 1069,12 0 0,2 0 0,-7 0 0,-4 0-18,-20 0 0,-4 0 18,22 0 0,-51 0 0,-9 0 0,8 0 0,33 0 0,-6 0 0,6 0 274,14 0 1,4 0-275,5 0 0,0 0 0,-6 0 0,-6 0 37,24 0-37,-30 0 0,-37 0 0,-5 0 0,35 0 0,29 0-894,-16 0 1,6 0 893,6 0 0,0 0 0,-5 0 0,-4 0 719,-14 0 1,-6 0-720,6 0 0,-29 0 0,12-8 0,25-4 0,-7 7 0,8 0-1147,19 0 1,5 1 1146,9-2 0,1 0 0,-8 0 0,-5 0 816,-21-1 0,-8 0-816,-2-2 0,-27 9 0,11 0 0,40 0 0,-12 0 0,6 0-846,7 0 0,2 0 846,7 0 0,-4 0 0,-20 0 0,-5 0 2284,19 0-2284,-40 0 68,-20 0-68,35 0 0,44 0-1239,-15 0 1,8 0 1238,7 0 0,0 0 0,-7 0 0,-4 0 788,-23 0 0,-7 0-788,3 0 0,-35 0 0,-11 0 0,24 0 0,52 0 0,-22 0 0,8 0 246,19 0 0,2 0-246,-6 0 0,-5 0 0,-20 0 0,-7 0 106,12 0-106,-48 0 0,0 0 0,48 0 0,-6 0 0,10 0-1143,-4 0 0,6 0 1,2 0 1142,7 0 0,3 0 0,0 0 0,0 0 0,-1 0 0,-4 0 417,17 0 0,-10 0-417,-30 0 0,-9 0 0,2 0 0,-39 0 0,23 0 0,52-12 0,-22 5 0,7 0 753,20 0 1,3 0-754,-8 1 0,-3 1 0,-14 4 0,-6 2 1080,21-1-1080,-47 0 0,-14 0 0,12 0 0,55 0-1070,-17 0 0,5 0 1070,8 0 0,1 0 0,-1 0 0,-6 0 991,-27 0 1,-8 0-992,7 0 0,-28 0 0,26 0 0,44 0-1298,-16 0 1,9 0 1297,-22 0 0,2 0 0,1 0 0,3 0 0,2 0 0,-3 0 0,26 0 0,-7 0 952,-27 0 1,-7 0-953,12 0 0,-48 0 0,15 0 0,36 10 0,-8-3 0,8 0-1101,20 0 1,5-1 1100,-1 0 0,0 0 0,-2-1 0,-3 0 936,-20 1 1,-7 0-937,25 7 152,-30-4-152,-37-9 0,-9 0 0,8 0 0,48 0 0,-12 5 0,7 2 94,20 0 1,5 0-95,6 1 0,-2-1 0,-19-1 0,-8-1 686,26-5-686,-55 0 0,-24 0 0,8 6 0,33 5 0,20-3 0,-17 2 0,3 0 896,-6-4 1,-2 0-897,0 0 0,-2 1 0,35 2 0,-37-9 0,-7 0 0,-27 0 0,3 0 0,20 0 0,26 9 0,-15-2 0,6-1-193,5 0 0,2 0 193,1 0 0,-3-2 0,30-4 0,-35 0 0,-33 0 0,-8 0 0,24 0 0,40 0 0,-20 0 0,7 0-848,12 0 1,2 0 847,0 0 0,-2 0 0,-5 0 0,-6 0 903,24 0-903,-35 0 0,-33 0 0,0 0 0,18 0 0,17 0 0,29 0 0,4 0 459,-38 0 1,0 0-460,2 0 0,-4 0 0,26 0 0,-17 0 0,-36 0 0,-5-4 0,6-3 0,35 1 0,-10 3 0,6 0-976,13 3 0,6 0 976,17 1 0,5-2 0,-1-4 0,0-1 0,-6-1 0,-3 1 0,-14-1 0,-6-1 776,21-2-776,-47 10 0,-23 0 0,-13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9:22.983"/>
    </inkml:context>
    <inkml:brush xml:id="br0">
      <inkml:brushProperty name="width" value="0.05" units="cm"/>
      <inkml:brushProperty name="height" value="0.05" units="cm"/>
      <inkml:brushProperty name="color" value="#004F8B"/>
    </inkml:brush>
  </inkml:definitions>
  <inkml:trace contextRef="#ctx0" brushRef="#br0">0 221 24575,'99'0'0,"-31"0"0,8 0 0,-4 0 0,5 0 0,1 0-1950,3 0 0,2 0 0,-2 0 1950,-4 0 0,0 0 0,-5 0 0,19 0 0,-8 0 868,-26 0 0,-8 0-868,7 0 943,-33 0-943,0 0 0,48 10 0,-11-3 0,5 0-790,15 0 0,3 0 790,5-1 0,-3-1 0,-19-4 0,-7-2 2881,20 1-2881,-35 0 0,-29 0 0,5 0 0,34 0 0,44 0-1050,-22 0 1,6 0 1049,7 0 0,0 0 0,-8 0 0,-4 0 829,-20 0 1,-7 0-830,5 0 0,-32 0 0,15 0 0,52 0 0,-15 0 0,9 0-906,-16 0 0,3 0 1,1 0 905,4 0 0,0 0 0,-1 0 0,-4 0 0,-1-1 0,-4 2 622,17 3 0,-7 2-622,-19-3 0,-8 2 0,7 6 0,-28-6 0,11-5 0,25 0 0,-7 0 0,7 0 763,7 0 0,2 0-763,-1 0 0,-1 0 0,-8 0 0,-5 0 786,15 0-786,-32 0 0,-18 0 0,15 0 0,51 0-1347,-13 0 0,7 0 1347,-15 0 0,4 0 0,0 0 0,-1 0 0,1 0 0,-4 0 391,15 0 0,-7 0-391,18 0 0,-55 0 0,-24 0 0,0 0 0,24 0 0,25 0 0,27 0 972,-31 0 1,1 0-973,34 0 535,-21 0-535,-36 0 0,0 0 0,37 0 0,-10 0 0,10 0-1373,18 0 1,6 0 1372,-29 0 0,0 0 0,1 0 0,4 0 0,0 0 0,-2 0 0,19 0 0,-7 0 313,-18 0 1,-9 0-314,13 0 0,-48 0 0,-8 0 0,24 0 0,25 0 2847,12 0-2847,-3-5 174,-27-1-174,-10-1 0,-5 2 0,8 5 0,-8 0 0,-7 0 0,-9 0 0,-5 0 0,13-6 0,18-3 0,6 4 0,8 2-658,8-1 1,3 0 657,5 3 0,1 2 0,-1-1 0,-5 0 0,10 0 0,-20 0 0,-33 0 0,0 0 0,33-9 0,-7 2 0,8 0-950,20 1 1,4 0 949,8 0 0,0 1 0,-8 4 0,-4 2 500,-13-1 1,-6 0-501,6 0 0,-25 0 0,3 0 0,33-10 0,-16 3 0,7 0-698,12 0 1,2 1 697,-7 0 0,-2 1 0,-8 4 0,-5 2 1856,14-1-1856,-31 0 187,-18 0-187,15 0 0,37 0 0,-10 0 0,10 0-1003,-9 0 0,4 0 1,1 0 1002,6 0 0,0 0 0,0 0 0,-5 0 0,0 0 0,-5 0 600,8 0 0,-10 0-600,6 0 0,-43 0 0,40 0 0,-7-5 0,10-2-1124,-1 2 0,7 0 0,3 0 1124,11 0 0,4 0 0,-2-1 0,-3-1 0,-1-2 0,-4 1 497,-11 4 0,-4 0 0,-6 0-497,2-3 0,-10 0 102,0-2-102,-21 9 0,36 0 0,-6 0 0,10 0-996,1 0 1,6 1 0,2-2 995,4-2 0,2-2 0,0 1 0,3-1 0,1 0 0,-5 0 567,-16 0 1,-4 0 0,-4 0-568,9-2 0,-8 2 255,13 5 1,-44 0 0,-26 0-1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9:30.678"/>
    </inkml:context>
    <inkml:brush xml:id="br0">
      <inkml:brushProperty name="width" value="0.05" units="cm"/>
      <inkml:brushProperty name="height" value="0.05" units="cm"/>
      <inkml:brushProperty name="color" value="#004F8B"/>
    </inkml:brush>
  </inkml:definitions>
  <inkml:trace contextRef="#ctx0" brushRef="#br0">2095 1 24575,'-15'0'0,"-1"0"0,-13 0 0,7 0 0,-2 0 0,9 0 0,5 0 0,0 0 0,-5 0 0,-9 0 0,-7 0 0,-8 0 0,9 0 0,1 0 0,13 0 0,1 0 0,5 0 0,0 0 0,0 0 0,0 0 0,-1 0 0,1 0 0,-4 0 0,-11 0 0,-35 0 0,-31 0-767,30 0 0,-3 0 767,-5 0 0,-1 0 0,-1 0 0,2 0 0,5 0 0,3 0 0,-30 0 0,31 4 0,36 2 0,9 0 0,0-2 0,-24-4 0,-40 0 0,26 0 0,-4 0 108,-11 0 0,-3 0-108,0 0 0,2 0 0,13 0 0,3 0 0,-27 0 0,37 0 0,27 0 0,6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4:20.424"/>
    </inkml:context>
    <inkml:brush xml:id="br0">
      <inkml:brushProperty name="width" value="0.05" units="cm"/>
      <inkml:brushProperty name="height" value="0.05" units="cm"/>
      <inkml:brushProperty name="color" value="#004F8B"/>
    </inkml:brush>
  </inkml:definitions>
  <inkml:trace contextRef="#ctx0" brushRef="#br0">291 1 24575,'-10'0'0,"-28"0"0,8 0 0,-23 0 0,26 0 0,-8 5 0,17-3 0,-6 4 0,13-2 0,2 2 0,8 4 0,-8-4 0,-1-2 0,3-4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2.864"/>
    </inkml:context>
    <inkml:brush xml:id="br0">
      <inkml:brushProperty name="width" value="0.05" units="cm"/>
      <inkml:brushProperty name="height" value="0.05" units="cm"/>
      <inkml:brushProperty name="color" value="#E71224"/>
    </inkml:brush>
  </inkml:definitions>
  <inkml:trace contextRef="#ctx0" brushRef="#br0">82 0 24575,'0'29'0,"0"1"0,0 9 0,0-8 0,0 6 0,0-15 0,-5 7 0,-1-9 0,1-4 0,0 4 0,5-9 0,0 8 0,-4-3 0,-2 0 0,0-2 0,2-3 0,4-1 0,0 0 0,0 0 0,0 0 0,-5 5 0,0 1 0,-1 4 0,-3 1 0,3-1 0,1-4 0,0-1 0,5-5 0,0-5 0,0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19:33.038"/>
    </inkml:context>
    <inkml:brush xml:id="br0">
      <inkml:brushProperty name="width" value="0.05" units="cm"/>
      <inkml:brushProperty name="height" value="0.05" units="cm"/>
      <inkml:brushProperty name="color" value="#004F8B"/>
    </inkml:brush>
  </inkml:definitions>
  <inkml:trace contextRef="#ctx0" brushRef="#br0">496 1 24575,'-29'5'0,"7"6"0,-2 1 0,9-1 0,5-7 0,0 1 0,-5 5 0,-9 8 0,-22 2 0,4-1 0,-4-5 0,18-2 0,12-2 0,1-4 0,5-2 0,4 1 0,-3 0 0,-1 6 0,-6-1 0,-4 0 0,4 0 0,1-4 0,0 3 0,4 1 0,-4 1 0,5 0 0,9-2 0,2-4 0,9 1 0,1-1 0,-1-1 0,0 2 0,0 4 0,5 0 0,-4-4 0,4-2 0,-5 1 0,0 0 0,0 1 0,1 3 0,-1-3 0,0-1 0,5 5 0,1-5 0,-1 1 0,0 3 0,-5-3 0,0-1 0,5 4 0,1-3 0,4 4 0,1 0 0,-1-4 0,-4-2 0,-1-4 0,-1 0 0,2 5 0,0 1 0,-1-1 0,-5 0 0,0-5 0,0 4 0,-4 2 0,3 0 0,-3-2 0,-1-4 0,0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2:10.527"/>
    </inkml:context>
    <inkml:brush xml:id="br0">
      <inkml:brushProperty name="width" value="0.05" units="cm"/>
      <inkml:brushProperty name="height" value="0.05" units="cm"/>
      <inkml:brushProperty name="color" value="#004F8B"/>
    </inkml:brush>
  </inkml:definitions>
  <inkml:trace contextRef="#ctx0" brushRef="#br0">4148 28 24575,'-43'0'0,"-36"0"0,13 0 0,-8 0-2702,-20 0 1,-5 0 2701,30 0 0,-2 0 0,0 0 0,1 0 0,1-1 0,0 2-137,-27 4 1,4 1 136,17 0 0,6 0 625,13 1 1,6 0-626,-11 2 0,37-9 0,5 0 2657,-35 0-2657,-29 0 0,17 0 0,-7 0-385,-12 0 0,-4 0 385,-7 0 0,0 0 0,5 0 0,4 0-193,14 0 0,6 0 193,-12 0 0,40 0 0,12-6 0,-14-3 0,-32 1 0,21 3 0,-2 2 977,-1 2 1,0 2-978,1-1 0,2 0 0,-20 0 428,31 0-428,13 0 0,-11-8 0,-40-5 0,19 8 0,-5 0-549,-6-1 1,-1 1 548,7 5 0,5 0 0,-19 0 511,35 0-511,29 0 0,0 0 0,0 0 0,4 0 0,-4 5 1127,5 1-1127,0-1 0,0 0 0,-1-5 0,1 0 0,0 4 0,-5 2 0,4 0 0,1 3 0,5-4 0,1 6 0,-2 3 0,-4 2 0,0 5 0,0-1 0,-5 0 0,4 1 0,0-1 0,7 0 0,-1-4 0,0-6 0,-1-1 0,1-3 0,5 4 0,0 5 0,0 1 0,0 4 0,0 1 0,0-1 0,0 0 0,0 1 0,0-1 0,0 0 0,0-4 0,0-1 0,0-5 0,0 0 0,0 1 0,0-1 0,0 13 0,-5 3 0,-1 5 0,-1 5 0,2-5 0,1 0 0,-2-7 0,0-9 0,2-1 0,4 2 0,0 0 0,0-1 0,0-5 0,0 0 0,0 0 0,0 1 0,0-1 0,0 0 0,0 5 0,0 0 0,0 14 0,-6 2 0,-1 8 0,0 15 0,1 3 0,-2 16 0,0-16 0,-1-3 0,3-15 0,6-8 0,0 6 0,0-7 0,0 1 0,0-2 0,0-9 0,-5 0 0,0 1 0,-1-5 0,1 7 0,5-10 0,0 6 0,0-4 0,0 1 0,0 4 0,0 9 0,0 1 0,0 1 0,0-2 0,0-1 0,0 3 0,0 8 0,0 15 0,0-12 0,0 12 0,0-15 0,0 0 0,0 15 0,0-11 0,0 10 0,0 1 0,0 4 0,0-1 0,0 30 0,0-40 0,0 15 0,0-33 0,-4-9 0,-2 1 0,1-1 0,0-4 0,5-1 0,0-5 0,0 0 0,0 5 0,0 1 0,0 12 0,0 3 0,0 8 0,0 15 0,0-12 0,0 12 0,0-15 0,0 0 0,0 0 0,0 0 0,0 0 0,0 0 0,0 0 0,0 1 0,0-14 0,0-2 0,0-9 0,0 0 0,0 6 0,0-1 0,0 0 0,0 1 0,0-1 0,0-4 0,0-1 0,0 0 0,0 0 0,0 1 0,0-1 0,0 0 0,0 0 0,0 6 0,0-1 0,0 1 0,0-6 0,0 9 0,0-7 0,0 4 0,0-7 0,0 1 0,0 1 0,0 0 0,0-2 0,0 1 0,0-4 0,0 4 0,0 0 0,0-4 0,0 4 0,0-5 0,0 0 0,0 5 0,0 1 0,0 4 0,0 1 0,0 7 0,0 3 0,0 0 0,0-3 0,0-7 0,0-6 0,0 0 0,0-5 0,5-4 0,0 3 0,1 1 0,-2 6 0,-4 0 0,0-1 0,5-5 0,1 0 0,-1 5 0,0 1 0,-5-1 0,0 0 0,4-5 0,2 0 0,4 1 0,5-1 0,-4 5 0,4 0 0,0 6 0,0-1 0,1-4 0,-1-6 0,-5-5 0,-4-1 0,-2 2 0,1 0 0,1-2 0,-1 1 0,0 0 0,-1 1 0,6-2 0,6 1 0,13 8 0,17 2 0,-4 4 0,4-5 0,-18-7 0,-12-2 0,4-5 0,33 0 0,0 5 0,8 1-1359,24 2 1,7-1 1358,-22-2 0,1 0 0,-1 0 0,29 2 0,-5-2-223,-20-5 0,-8 0 223,13 0 0,-35 0 0,-1 0 0,21 0 0,-13 0 0,4 0-333,8 0 0,-1 0 333,-6 0 0,-2 0 0,25 0 2547,-36 0-2547,-27 0 494,-1 0-494,8 0 0,18 0 0,31 0 0,-20 0 0,2 0 134,1 0 0,0 0-134,-1 0 0,-2 0 0,36 0 0,-31 0 0,-16 0 0,-18 0 0,0 0 0,18 0 0,32 0 0,-22 0 0,4 0-116,7 0 0,0 0 116,-5 0 0,-4 0 0,26 0 0,-40 0 0,-24 0 0,8 0 0,18 0 0,31 0 0,20 0 0,-16 0 0,-20 0 0,-33 0 752,-13 0-752,0 0 0,0 0 0,0 0 0,5-5 0,-3-1 0,7-4 0,-3 0 0,-1 0 0,0 0 0,-9 0 0,-2-1 0,-4 1 0,0 0 0,0 0 0,0 0 0,5-1 0,1-3 0,-1 2 0,0-7 0,-5-5 0,0 2 0,0-7 0,0 9 0,0-9 0,0-2 0,0-8 0,0 0 0,0 9 0,0 1 0,0 9 0,0-1 0,0 1 0,0 0 0,0-1 0,0 1 0,0-9 0,0-16 0,0 2 0,0-11 0,0 15 0,0 8 0,0 3 0,0 7 0,0 6 0,0 0 0,0 0 0,0-1 0,0-4 0,0 0 0,0-1 0,0 1 0,0-10 0,0 8 0,0-8 0,0 10 0,0-9 0,0-1 0,0-1 0,0 2 0,0 9 0,0 4 0,0 1 0,0 1 0,0-2 0,0 0 0,0 1 0,0 1 0,0-2 0,0 0 0,0 1 0,0 0 0,0 0 0,0-6 0,0-7 0,0-3 0,0 0 0,0-6 0,0 7 0,0-9 0,0 0 0,0 8 0,0 2 0,0 9 0,0-9 0,0-1 0,0-1 0,0 2 0,0 9 0,0 0 0,0-1 0,0 1 0,0-9 0,0-1 0,0-1 0,0 2 0,0 1 0,0-3 0,0-8 0,0-15 0,0 12 0,0-12 0,0 15 0,0 8 0,0-6 0,0 6 0,0-7 0,0-1 0,0 8 0,0-6 0,0 6 0,0 1 0,0 1 0,0 9 0,0 4 0,0 1 0,0 0 0,0 0 0,0-14 0,0-2 0,0 1 0,0 1 0,0 0 0,0-1 0,0-9 0,0-15 0,0-21 0,0 21 0,-6-15 0,-1 38 0,0-7 0,1-1 0,6 8 0,0 2 0,0 9 0,0 4 0,0 1 0,0 1 0,0 2 0,0-2 0,0 3 0,0 1 0,0-5 0,0-9 0,0-6 0,0-1 0,0 2 0,0 9 0,0 0 0,0-1 0,0 1 0,0 0 0,0-1 0,0 1 0,0 4 0,0 1 0,0 5 0,0 0 0,0 0 0,0-5 0,0-9 0,0-7 0,0-8 0,0 0 0,0 0 0,0 9 0,0-7 0,0 6 0,0 0 0,0 3 0,0 7 0,0 1 0,0 4 0,0 1 0,0 5 0,0 0 0,0-5 0,0-1 0,0-4 0,0 4 0,0 2 0,0 3 0,0 1 0,0 0 0,0 0 0,0-5 0,0-1 0,0-4 0,0 0 0,0-1 0,0 1 0,0-1 0,0 1 0,0 0 0,0 4 0,0 1 0,0 5 0,0 4 0,0 2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2:12.519"/>
    </inkml:context>
    <inkml:brush xml:id="br0">
      <inkml:brushProperty name="width" value="0.05" units="cm"/>
      <inkml:brushProperty name="height" value="0.05" units="cm"/>
      <inkml:brushProperty name="color" value="#004F8B"/>
    </inkml:brush>
  </inkml:definitions>
  <inkml:trace contextRef="#ctx0" brushRef="#br0">0 1 24575,'0'15'0,"0"9"0,0 21 0,0-2 0,0 11 0,0 0 0,0-12 0,0 12 0,0 0 0,0-11 0,0 10 0,0-14 0,0 0 0,0 0 0,0-8 0,0-2 0,0-9 0,0-4 0,0-1 0,0-5 0,0 0 0,0 0 0,0 0 0,0 0 0,0 1 0,0-1 0,0 0 0,0 5 0,0-4 0,0 4 0,0-5 0,0 5 0,0 9 0,0 6 0,0 9 0,0 0 0,0 0 0,0-8 0,0-2 0,0-9 0,0-4 0,0-1 0,0-1 0,0 2 0,0 4 0,0 9 0,0-6 0,0 1 0,0-10 0,0-3 0,0 3 0,0 2 0,0 4 0,0-4 0,0-1 0,0-5 0,0-4 0,0-2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2:14.535"/>
    </inkml:context>
    <inkml:brush xml:id="br0">
      <inkml:brushProperty name="width" value="0.05" units="cm"/>
      <inkml:brushProperty name="height" value="0.05" units="cm"/>
      <inkml:brushProperty name="color" value="#004F8B"/>
    </inkml:brush>
  </inkml:definitions>
  <inkml:trace contextRef="#ctx0" brushRef="#br0">789 1 24575,'0'14'0,"0"-2"0,-5 3 0,0-5 0,-1 0 0,1 0 0,5 0 0,-4 5 0,-2 1 0,-4 4 0,0 1 0,0-1 0,-1 0 0,1 1 0,0-5 0,4-2 0,2 1 0,4-4 0,-5-1 0,0-5 0,-1-1 0,2 2 0,4 4 0,-5 5 0,-5 1 0,-1 0 0,-4-2 0,5-3 0,4-1 0,1 0 0,1-4 0,-6-6 0,-29-18 0,-16-18 0,-24-16 0,-1 1 0,17 7 0,18 20 0,21 12 0,9 7 0,5 1 0,-5-7 0,-1-4 0,-4-6 0,-9-2 0,-2 0 0,5 4 0,3 2 0,13 7 0,4 4 0,2 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2:16.479"/>
    </inkml:context>
    <inkml:brush xml:id="br0">
      <inkml:brushProperty name="width" value="0.05" units="cm"/>
      <inkml:brushProperty name="height" value="0.05" units="cm"/>
      <inkml:brushProperty name="color" value="#004F8B"/>
    </inkml:brush>
  </inkml:definitions>
  <inkml:trace contextRef="#ctx0" brushRef="#br0">1 0 24575,'10'0'0,"0"0"0,1 0 0,-1 0 0,0 0 0,5 5 0,0 1 0,6-1 0,7 0 0,3 1 0,8 1 0,-8 0 0,-3-1 0,-12-6 0,-1 0 0,8 0 0,33 0 0,-6 0 0,6 0-1059,21 0 0,5 0 1059,6 0 0,1 0 0,-7 0 0,-5 0 0,-21 0 0,-6 0 0,6 0 0,-33 0 0,15 0 0,52 0 0,-9 0 0,12 0-1323,-11 0 0,6 0 0,2 0 1323,8 0 0,2 0 0,0 0 0,0 0 0,0 0 0,-5 0 61,-15 0 0,-4 0 1,-6 0-62,5 0 0,-9 0 0,9 0 0,-51 0 0,-9 0 0,8 0 0,48 0 0,-12 0 0,7 0 1120,21 0 0,3 0-1120,-6 0 0,-6 0 0,-17 0 0,-8 0 425,0 0 1,-42 0 0,-7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20:33:38.943"/>
    </inkml:context>
    <inkml:brush xml:id="br0">
      <inkml:brushProperty name="width" value="0.05" units="cm"/>
      <inkml:brushProperty name="height" value="0.05" units="cm"/>
      <inkml:brushProperty name="color" value="#004F8B"/>
    </inkml:brush>
  </inkml:definitions>
  <inkml:trace contextRef="#ctx0" brushRef="#br0">2735 1 24575,'0'14'0,"0"11"0,0 5 0,0 1 0,0-2 0,0-9 0,0 0 0,0 1 0,0-6 0,0 0 0,0-5 0,0 1 0,0 3 0,0 2 0,0 4 0,0 1 0,0-1 0,0-4 0,0-1 0,0-5 0,0 0 0,-5 0 0,-5 1 0,-6-1 0,-4-5 0,-1 0 0,6-5 0,0 0 0,5 0 0,0 4 0,-5 2 0,-1 0 0,-13-2 0,-16-4 0,-28 0 0,22 0 0,-4 0-723,-6 0 1,-2 0 722,-14 0 0,-1 0 0,-1 0 0,-1 0 0,1 0 0,0 0 0,7 0 0,4 0 0,13 0 0,4 0 0,-21 0 0,26 0 0,22 0 0,9 0 0,1 0 0,-25 0 0,-26 0 0,-26 0 175,32 1 0,-3-2-175,8-3 0,-1-1 0,-6-1 0,1 0 0,-31-6 0,31 3 0,22 9 0,28 0 0,0 0 0,-5 0 1095,-1 0-1095,-4 0 0,-1 0 0,1 0 0,4 0 0,1 0 0,1 0 0,2 0 0,-2 0 0,4 0 0,-1 0 0,-3 0 0,-2 0 0,-5 0 0,1 0 0,0 0 0,-1 0 0,5 0 0,2 0 0,4 0 0,-1 0 0,1 0 0,0 0 0,-5 0 0,4 0 0,-4 0 0,5 4 0,0 2 0,-5 0 0,-1-2 0,1-4 0,0 0 0,5 0 0,-1 0 0,1 0 0,0 0 0,0 5 0,4 0 0,-3 1 0,8-1 0,-4-5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20:33:41.135"/>
    </inkml:context>
    <inkml:brush xml:id="br0">
      <inkml:brushProperty name="width" value="0.05" units="cm"/>
      <inkml:brushProperty name="height" value="0.05" units="cm"/>
      <inkml:brushProperty name="color" value="#004F8B"/>
    </inkml:brush>
  </inkml:definitions>
  <inkml:trace contextRef="#ctx0" brushRef="#br0">493 1 24575,'-4'10'0,"-7"0"0,-4 0 0,-6 0 0,5 1 0,2-1 0,-1 4 0,-1 2 0,-13 7 0,-16 5 0,2-1 0,-2-3 0,21-11 0,13-4 0,7-4 0,-1 1 0,-5 3 0,-6 1 0,-12 8 0,-3 0 0,0 0 0,3-7 0,12-5 0,6 3 0,5-4 0,10 1 0,0-1 0,5-5 0,5 0 0,-4 0 0,4 0 0,-5 0 0,1 4 0,-1 2 0,0 0 0,0-2 0,0-4 0,5 0 0,-4 0 0,4 0 0,-5 0 0,0 0 0,1 5 0,-6 0 0,4 1 0,-3-2 0,4-4 0,0 0 0,1 0 0,-1 0 0,0 5 0,5 1 0,-4-1 0,4 0 0,-1-5 0,-2 0 0,2 4 0,-3 2 0,-1 0 0,0-2 0,0-4 0,5 0 0,-4 5 0,4 0 0,0 6 0,-4-1 0,4-5 0,-5 4 0,-5-3 0,5 0 0,-5-2 0,5-4 0,1 0 0,-6 0 0,0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20:33:58.518"/>
    </inkml:context>
    <inkml:brush xml:id="br0">
      <inkml:brushProperty name="width" value="0.05" units="cm"/>
      <inkml:brushProperty name="height" value="0.05" units="cm"/>
      <inkml:brushProperty name="color" value="#004F8B"/>
    </inkml:brush>
  </inkml:definitions>
  <inkml:trace contextRef="#ctx0" brushRef="#br0">388 21 24575,'-11'0'0,"1"0"0,0 0 0,0 0 0,0 0 0,-1 0 0,1 0 0,0 0 0,0 0 0,0 0 0,0 0 0,-1 0 0,1 0 0,0 0 0,0 0 0,0 0 0,-5 4 0,-1 2 0,0 0 0,1 3 0,5-4 0,0 5 0,-5 5 0,4-3 0,-4-2 0,5-6 0,5 1 0,0 0 0,0 1 0,0-1 0,-1-1 0,2 2 0,4 4 0,-5 5 0,-1 1 0,1 4 0,-4-4 0,3-2 0,0 1 0,2-4 0,4 4 0,0-5 0,0 1 0,0-1 0,0 0 0,-5 5 0,0-4 0,-1 4 0,1-1 0,5 2 0,0 0 0,0-1 0,0 0 0,0-4 0,0 4 0,0-5 0,0 0 0,0 0 0,0 0 0,0 0 0,0 1 0,0-1 0,5-5 0,1 5 0,-1-5 0,0 5 0,-5 1 0,4-6 0,2 0 0,0-1 0,3 2 0,-4 0 0,6-2 0,-1-4 0,0 0 0,0 0 0,0 0 0,1 5 0,-6 0 0,4 1 0,-3-1 0,4-5 0,0 0 0,0 0 0,1 0 0,-1 4 0,0 2 0,0-1 0,0 0 0,1-5 0,-1 0 0,0 0 0,0 0 0,-4 4 0,3 2 0,-3 0 0,4-2 0,0-4 0,0 0 0,0 0 0,-4 5 0,-2 0 0,1 1 0,1-1 0,4-5 0,0 0 0,0 0 0,0 0 0,1 4 0,-1 2 0,0-1 0,0 0 0,0-5 0,0 0 0,1 0 0,3 5 0,-2 0 0,2 1 0,-3-2 0,-1-4 0,0 0 0,0 0 0,0 0 0,1 0 0,-1 0 0,-5-4 0,0-2 0,-1 1 0,2 0 0,0 0 0,-2 0 0,-4-5 0,0-5 0,0-1 0,0 0 0,0 2 0,0 3 0,0 1 0,0 0 0,0 0 0,0-5 0,0 4 0,0-4 0,0 5 0,0 0 0,0-1 0,0 1 0,0 0 0,0 0 0,0-5 0,0 4 0,0-4 0,0 5 0,0 0 0,0 0 0,0-1 0,0 1 0,0 0 0,0 0 0,0 0 0,0-5 0,0-1 0,0-4 0,0-1 0,0 1 0,0 4 0,0 1 0,0 5 0,-4 5 0,-2-4 0,0 3 0,2-4 0,4 0 0,0-1 0,0 1 0,-5 4 0,0-3 0,-5-1 0,-5-6 0,-1-4 0,0 0 0,1 4 0,5 1 0,5 5 0,-4 4 0,3 2 0,-4 4 0,-1-5 0,1 0 0,-4-1 0,2 1 0,2 5 0,6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20:34:00.976"/>
    </inkml:context>
    <inkml:brush xml:id="br0">
      <inkml:brushProperty name="width" value="0.05" units="cm"/>
      <inkml:brushProperty name="height" value="0.05" units="cm"/>
      <inkml:brushProperty name="color" value="#004F8B"/>
    </inkml:brush>
  </inkml:definitions>
  <inkml:trace contextRef="#ctx0" brushRef="#br0">0 1299 24575,'0'-14'0,"0"-2"0,0 0 0,0 1 0,0 1 0,0 2 0,0-2 0,0 3 0,0 1 0,0-4 0,0-2 0,0 0 0,0 1 0,0 0 0,0 0 0,0-6 0,0-7 0,0-3 0,0-8 0,6 0 0,5 8 0,1 3 0,3 7 0,-5 1 0,-4 0 0,3-1 0,-3 5 0,4 2 0,4-1 0,2 4 0,5-4 0,7-2 0,3-2 0,8-7 0,0 0 0,-8 2 0,-3 1 0,-7 8 0,-1 0 0,18-6 0,-5 7 0,15-13 0,20 9 0,23-7-923,-30 9 1,3 0 922,12 2 0,3 1 0,7-5 0,1 1 0,2 3 0,0 3 0,-1 4 0,-3 0 0,-12-4 0,-6 2 0,24 0 0,-30-1 0,-37 4 0,-10 6 0,24 0 0,37-11 0,-3-1 0,11-2-849,-7 4 0,5 1 0,4-1 849,-14 0 0,3-1 0,2 1 0,1 1-1031,7 3 0,2 2 1,1 1-1,-1 0 1031,1 0 0,-1-1 0,0 1 0,-1 1 0,-2 1 0,0 1 0,-1 0 0,-1 1-708,19-1 0,-1 0 0,-4 0 708,-11 0 0,-3 0 0,-4 0-254,14 0 0,-8 0 254,-27 0 0,-6 0 2548,6 0-2548,-33 0 4094,0-6-4094,33-5 0,0 6 0,9 2 72,27-3 0,9 2-72,-18 3 0,5 2 0,1-1-952,8 0 0,2 0 1,0 0 951,-1 0 0,0 0 0,0 0 0,0 0 0,0 0 0,-3 0-580,-11 0 1,-2 0 0,-3 0 579,22 0 0,-9 0 0,-31 0 0,-9 0 0,2 0 0,-12 0 0,33 0 336,-9-5 0,8-1-336,20-1 0,4-1 0,1-4 0,-1-2 0,-8 2 0,-7 0 1715,-26 5 1,-7 1-1716,6-3 0,-38 9 0,-13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6:07.270"/>
    </inkml:context>
    <inkml:brush xml:id="br0">
      <inkml:brushProperty name="width" value="0.05" units="cm"/>
      <inkml:brushProperty name="height" value="0.05" units="cm"/>
      <inkml:brushProperty name="color" value="#004F8B"/>
    </inkml:brush>
  </inkml:definitions>
  <inkml:trace contextRef="#ctx0" brushRef="#br0">3980 50 24575,'-14'0'0,"-2"0"0,-5 0 0,1 0 0,0 0 0,-1 0 0,1 0 0,0 0 0,-1 0 0,-7 0 0,-3 0 0,-8 0 0,-15 0 0,-4 0 0,1 0 0,3 0 0,15 0 0,0 0 0,0 0 0,9 0 0,1 0 0,9 0 0,-1 0 0,1 0 0,-9 0 0,-2 0 0,1 0 0,-7 0 0,6 0 0,0 0 0,3 0 0,-1 0 0,-1 0 0,-9 0 0,-15 0 0,11 0 0,-11 0 0,15 0 0,0 0 0,0 0 0,0 0 0,-14 0 0,-5 0 0,0-6 0,5-1 0,14 0 0,8 1 0,-6 6 0,6 0 0,-8 0 0,0 0 0,9 0 0,1 0 0,9 0 0,-1 0 0,1 0 0,0 0 0,-9 0 0,-17 0 0,-11 0 0,-31 0 0,37 0 0,-4 0-640,-6 0 1,-2 0 639,-7 0 0,0 0 0,7 0 0,2 0-135,6 0 0,4 0 135,-37 0 0,31-6 0,11 0 0,17-1 0,9 3 1261,0 4-1261,-9 0 288,-2 0-288,-8 0 0,0 0 0,9 0 0,6 0 0,9 0 0,5 0 0,0 0 0,-1 0 0,-12 0 0,-33 0 0,-35 0-883,23 0 0,-3 0 883,-2 0 0,2 0 0,7 0 0,3 0 0,-18 0 0,40 0 0,25 0 0,3 0 0,6 0 0,0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5.269"/>
    </inkml:context>
    <inkml:brush xml:id="br0">
      <inkml:brushProperty name="width" value="0.05" units="cm"/>
      <inkml:brushProperty name="height" value="0.05" units="cm"/>
      <inkml:brushProperty name="color" value="#E71224"/>
    </inkml:brush>
  </inkml:definitions>
  <inkml:trace contextRef="#ctx0" brushRef="#br0">87 1 24575,'-14'0'0,"2"4"0,-4 15 0,5 7 0,3 5 0,3-7 0,5-9 0,0-1 0,0 2 0,0 0 0,0-1 0,-5-5 0,-1-4 0,1 3 0,0-4 0,5 5 0,0 1 0,0-1 0,0 0 0,0 0 0,0 5 0,0-4 0,0 4 0,0-5 0,0 0 0,0 0 0,0 1 0,0-1 0,5 0 0,0 5 0,6-4 0,-1-1 0,0-1 0,0-3 0,0 0 0,0-2 0,5-4 0,1 0 0,0 0 0,-1 0 0,-5 0 0,0 0 0,0 0 0,0 0 0,1 0 0,-1 0 0,-5-4 0,0-2 0,-1-4 0,2-5 0,4 4 0,0-4 0,1 5 0,-1 0 0,-5-1 0,0 1 0,-5 0 0,0 0 0,0 0 0,0 0 0,0-1 0,0 1 0,0-5 0,0 4 0,0-4 0,0 5 0,0 0 0,-5 0 0,-13-2 0,-8 1 0,-5-1 0,7 1 0,9 0 0,5 1 0,0 5 0,0 0 0,4 5 0,2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2:45.111"/>
    </inkml:context>
    <inkml:brush xml:id="br0">
      <inkml:brushProperty name="width" value="0.05" units="cm"/>
      <inkml:brushProperty name="height" value="0.05" units="cm"/>
      <inkml:brushProperty name="color" value="#004F8B"/>
    </inkml:brush>
  </inkml:definitions>
  <inkml:trace contextRef="#ctx0" brushRef="#br0">2615 48 24575,'-5'-6'0,"-5"2"0,-6 4 0,-18 0 0,10 0 0,-10-5 0,19-1 0,0 1 0,5 0 0,-5 5 0,-9 0 0,-37 0 0,-30 0-733,31 0 1,-4 0 732,-6 0 0,0 0 0,0 0 0,0 0 0,7 0 0,2 0 0,6 0 0,4 0 0,-13 0 0,25 0 0,24 0 0,0 0 0,-24 0 0,-40 0 0,6 0 0,-9 0-847,-14 0 1,-4 0 846,21 0 0,-3 0 0,1 0 0,4 0 0,1-1 0,3 2 0,-20 3 0,8 2-43,20-3 0,9 2 43,-5 6 0,37-6 0,14 0 0,5 5 0,1 6 3143,-3 13-3143,1-7 101,0 7-101,2-9 0,-2-4 0,0-1 0,2-5 0,4 0 0,0 0 0,0 5 0,0 1 0,0 4 0,0-4 0,0-1 0,0-1 0,0 2 0,0 0 0,0-1 0,0-5 0,0 0 0,0 5 0,0 1 0,0 4 0,0 0 0,0 1 0,0-1 0,0 1 0,0-1 0,0 0 0,0 9 0,0 2 0,0-1 0,0-1 0,0-9 0,0 1 0,0-1 0,0 0 0,0 1 0,0-5 0,0-2 0,0 1 0,0 1 0,0 4 0,0 1 0,0-1 0,0 0 0,0 1 0,0-1 0,0 9 0,0 1 0,0 9 0,0 0 0,0-8 0,0 6 0,0-6 0,0 8 0,0 14 0,0-10 0,0 11 0,0 0 0,0 3 0,0 16 0,0-1 0,0 1 0,0-1 0,0-20 0,0 1 0,0 28 0,0 8 0,0-20 0,0-11 0,0 14 0,0 1 0,0-1 0,0 1 0,-6-16 0,-1-3 0,0-23 0,1-3 0,6-7 0,0-1 0,0 0 0,0 1 0,0 7 0,0 3 0,0 0 0,0 6 0,0-7 0,0 9 0,0 15 0,0 6 0,0-2 0,0-1 0,0-18 0,0-1 0,0 1 0,0 0 0,-6 0 0,-1 0 0,0 0 0,1 0 0,6 0 0,0 0 0,0 0 0,0-8 0,0-3 0,0-7 0,0-1 0,0 0 0,0-4 0,0 3 0,0 6 0,0 6 0,0 8 0,0 1 0,0-1 0,0 0 0,0 0 0,0 0 0,-6 0 0,-1 0 0,0-9 0,1 7 0,6-6 0,0 0 0,0-3 0,0 1 0,0 2 0,0 8 0,0-1 0,0 1 0,0 15 0,0-11 0,0 3 0,0-10 0,0-5 0,0 0 0,0 6 0,0 40 0,0-11 0,1-14 0,-2 1 0,-7 19 0,-2 1 0,0-16 0,2-3 0,8-15 0,0-8 0,0-3 0,0-7 0,0-1 0,0-4 0,0-1 0,0-1 0,0-2 0,0 2 0,0-3 0,0-1 0,0 0 0,0 0 0,0 5 0,0 1 0,0 4 0,0 1 0,0-1 0,0-4 0,0-2 0,0 1 0,0 1 0,0 0 0,0-1 0,0-5 0,0 0 0,0 0 0,0 0 0,0 1 0,0-1 0,0 4 0,0-2 0,0 2 0,0-3 0,9-1 0,10 7 0,4-5 0,5 5 0,-7-7 0,-5-4 0,-2-1 0,9-5 0,18 0 0,32 0 0,-22 0 0,4 0-268,0 0 0,0 0 268,-1 0 0,-2 0 0,12 0 0,-25 0 0,-24 0 0,-5 0 0,4 0 0,25 0 0,41 0 0,14 0-147,-33 0 1,-1 0 146,31 0 0,-18 0 0,-19 0 0,-15 0 0,-9 0 0,-6 0 0,4 0 829,13 0-829,32 0 0,-22 0 0,4 0-278,-1 0 1,1 0 277,-1 0 0,-2 0 0,36 0 0,-39 0 0,-10 0 0,-20 0 0,-3 0 0,4 0 0,1 0 555,-5 0-555,-2 0 0,1 0 0,-4 0 0,9 0 0,4 0 0,-2 0 0,7 0 0,-9 4 0,9 3 0,2-1 0,7 0 0,1-6 0,-12 0 0,-4 0 0,-9 0 0,-2 0 0,2 0 0,-4 0 0,1 0 0,3 0 0,2 0 0,5 0 0,-1 0 0,0 0 0,1 0 0,-5 0 0,-2 0 0,1 0 0,9 0 0,7 0 0,23 0 0,18 9 0,19 3-671,-32-6 1,3 0 670,0-1 0,1-1 0,7-3 0,-1-2 0,-5 1 0,-3 0 0,30 0 0,-35 0 0,-38-9 0,-13-25 0,5-46 0,-3 20 0,0-4-754,4-7 1,1-2 753,0-5 0,0 2 0,-1 12 0,1 3 332,-1 7 1,-2 2-333,-2 0 0,-2 2 0,3-27 0,-8 5 0,8 3 0,2 12 0,0-16 0,-2 1 0,0-1 0,4-14 980,-2-4-980,8 0 0,-8 3 0,0 16 544,-2-1-544,-8 1 0,0-1 0,8 1 0,0 14 0,1 4 0,-3 1 0,-6 10 599,0-3-599,0 9 60,0 7-60,0-9 0,0 0 0,0 8 0,0-6 0,0 7 0,0-1 0,6-23 0,1 19 0,0-22 0,-1 18 0,-6 0 0,0 1 0,0-1 0,0 0 0,0 0 0,0 8 0,0 2 0,0 1 0,0-3 0,0 0 0,0 3 0,0 7 0,0 1 0,0-9 0,0-1 0,0-1 0,0-6 0,0-8 0,0 2 0,0-11 0,0 0 0,0 11 0,-6-10 0,-1 14 0,0 0 0,1-15 0,6 11 0,-6-11 0,-3 0 0,1-3 0,0-16 0,0 1 0,-2-1 0,0 1 0,-8-15-529,6-4 529,0-1 0,-5 5 0,7 15 0,0-1 0,-6 1 0,8 14 0,-2 4 0,-3-32 0,5 35 0,-2-26 529,5 48-529,0 9 0,-1-1 0,1 5 0,0 2 0,5-1 0,0-1 0,0 0 0,-4 2 0,-2 3 0,0 1 0,2 0 0,4-5 0,0-9 0,0 2 0,0-7 0,0 0 0,0-1 0,0-1 0,0 2 0,0 14 0,0 0 0,0 5 0,-5 0 0,0-1 0,-5-3 0,-20-17 0,8-2 0,-11-13 0,-4 1 0,13 4 0,-7 3 0,14 14 0,6 10 0,1 3 0,0 6 0,-5 0 0,-1 5 0,-4 0 0,4 0 0,1 0 0,5 0 0,0 0 0,0 0 0,0 0 0,0 0 0,-1 0 0,-3 0 0,2 0 0,-2 0 0,-1 0 0,4 0 0,-4 0 0,5 0 0,-1 0 0,1 0 0,0 0 0,0 0 0,0 0 0,0 0 0,4 5 0,-3 0 0,3 1 0,-4-1 0,0-5 0,0 0 0,-5 0 0,4 0 0,-4 0 0,5 0 0,0 0 0,-1 0 0,1 0 0,0 0 0,0 0 0,-5 0 0,-9 0 0,-22 0 0,-11 0 0,-1 0 0,4 0 0,15 0 0,9 0 0,1 0 0,13 0 0,-3 0 0,3 0 0,0 0 0,-3 0 0,8 0 0,1 0 0,5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15.447"/>
    </inkml:context>
    <inkml:brush xml:id="br0">
      <inkml:brushProperty name="width" value="0.05" units="cm"/>
      <inkml:brushProperty name="height" value="0.05" units="cm"/>
      <inkml:brushProperty name="color" value="#004F8B"/>
    </inkml:brush>
  </inkml:definitions>
  <inkml:trace contextRef="#ctx0" brushRef="#br0">1757 0 24575,'-41'0'0,"-4"0"0,-45 0 0,29 0 0,-8 0 0,38 5 0,7 1 0,10-1 0,3 0 0,-12-5 0,-47 0 0,11 0 0,-8 0-1160,-19 0 1,-5 0 1159,-5 0 0,0 0 0,7 0 0,4 0-336,12 0 0,6 0 336,-24 0 0,31 0 0,36 0 0,4 0 0,-19 0 2233,-10 0-2233,-23 0 758,22 0-758,11 0 0,25 0 0,8 0 0,1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16.991"/>
    </inkml:context>
    <inkml:brush xml:id="br0">
      <inkml:brushProperty name="width" value="0.05" units="cm"/>
      <inkml:brushProperty name="height" value="0.05" units="cm"/>
      <inkml:brushProperty name="color" value="#004F8B"/>
    </inkml:brush>
  </inkml:definitions>
  <inkml:trace contextRef="#ctx0" brushRef="#br0">327 0 24575,'-5'15'0,"-5"1"0,-6 4 0,-4 0 0,0-4 0,4-5 0,1-2 0,5-4 0,0 5 0,-1 5 0,1-4 0,0 0 0,0-7 0,0 1 0,0 0 0,-5 1 0,4-1 0,-4-1 0,5 2 0,-1-1 0,1 0 0,0-5 0,0 0 0,0 0 0,-5 0 0,4 0 0,0 4 0,7 2 0,4 4 0,4 5 0,7 1 0,20 19 0,8 5 0,0-1 0,-3-4 0,-14-6 0,-1-7 0,-2 2 0,-9-9 0,-1-9 0,-3-2 0,4-4 0,0 0 0,0 0 0,0 0 0,1 0 0,-1 5 0,-5 1 0,4-1 0,-3 0 0,4-5 0,1 0 0,-6 0 0,0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21.176"/>
    </inkml:context>
    <inkml:brush xml:id="br0">
      <inkml:brushProperty name="width" value="0.05" units="cm"/>
      <inkml:brushProperty name="height" value="0.05" units="cm"/>
      <inkml:brushProperty name="color" value="#004F8B"/>
    </inkml:brush>
  </inkml:definitions>
  <inkml:trace contextRef="#ctx0" brushRef="#br0">2503 416 24575,'0'-10'0,"0"-1"0,-4-3 0,-2 2 0,-4-2 0,0 3 0,0 1 0,-1 0 0,1 0 0,0 0 0,0 0 0,0-1 0,-1 1 0,-3 0 0,-2 0 0,0-5 0,1 4 0,1-4 0,2 5 0,-2 4 0,3 2 0,1 4 0,-13-6 0,-48-6 0,13-2 0,-9-3-1411,-26-3 1,-6 0 1410,29 6 0,-1 1 0,0-1 0,-27-6 0,4 3-351,13 9 1,7 2 350,-9-4 0,29 10 0,40 0 0,-1 0 0,-24 0 0,-25 0 0,13 0 0,-4 0 857,-7 0 0,-1 0-857,0 0 0,1 0 0,8 0 0,2 0 773,-20 0-773,31 0 0,18 0 0,8 4 0,-1 2 0,-12 5 1035,-3 1-1035,-8 1 0,0 6 0,8-6 0,3 0 0,12-4 0,6-4 0,1 1 0,3-2 0,0 1 0,-3 1 0,4 4 0,-5 0 0,-1 0 0,1 0 0,0 1 0,0 3 0,0-2 0,-1 2 0,1 1 0,5-4 0,0 4 0,0-5 0,0-4 0,-1 3 0,2-3 0,4 4 0,-5 5 0,-1 0 0,-4 6 0,0-1 0,4-4 0,2-1 0,4-5 0,0 0 0,0 0 0,0 0 0,0 5 0,0 1 0,0 0 0,0-1 0,0-1 0,0 2 0,0 9 0,0-8 0,0 7 0,0-13 0,0 4 0,0-5 0,0 0 0,0 0 0,0 1 0,0 3 0,0-2 0,0 2 0,0-4 0,0 1 0,0-1 0,0 0 0,0 5 0,0-4 0,0 4 0,0-1 0,0 2 0,0 5 0,0-5 0,0-2 0,0 1 0,0 1 0,9 4 0,-7-4 0,7-1 0,-9-5 0,0 0 0,0 0 0,0 0 0,0 1 0,0-1 0,0 0 0,0 0 0,0 0 0,5 1 0,0-1 0,1 0 0,-1 0 0,-5 0 0,0 5 0,0-4 0,0 9 0,0-5 0,0 1 0,0 4 0,0-9 0,4-1 0,2-1 0,4 1 0,5 6 0,3 13 0,6 1 0,-1 1 0,-5-2 0,-3-9 0,-5-4 0,0-6 0,5-1 0,1 1 0,13 3 0,16 6 0,13 4 0,-1-5 0,-11 0 0,-17-12 0,-9-2 0,-4 2 0,-1-1 0,-1 0 0,10-5 0,22 0 0,11 0 0,31 0 0,-12 0 0,-3 6 0,-5 3 0,-33-1 0,4 0 0,-25-8 0,-3 0 0,-1 0 0,5 0 0,24 0 0,25 0 0,27 0 0,-15 0 0,-15 0 0,-33 0 0,-12 0 0,-1-4 0,-1-2 0,2 0 0,13-4 0,2 3 0,-1-1 0,-6 3 0,-9 5 0,-5 0 0,5-5 0,9-2 0,-1 1 0,13-5 0,-13 5 0,1-1 0,-9 2 0,-5 1 0,5-2 0,-4-4 0,4 0 0,-5 0 0,0-1 0,0 1 0,0 0 0,1 4 0,-1-3 0,0 4 0,0-1 0,0 2 0,-4-1 0,3-1 0,-3 1 0,4 0 0,0 1 0,0-2 0,5-4 0,-4 0 0,4 4 0,-5 1 0,0 1 0,5-2 0,-4 1 0,4 0 0,-5 5 0,0 0 0,5 0 0,1-4 0,4-2 0,1-4 0,-1-1 0,9 0 0,1-1 0,-3 1 0,-9-1 0,-9 6 0,-3 2 0,-1-1 0,4 0 0,-3-1 0,0-3 0,-2 3 0,1-4 0,1 0 0,-1 0 0,0 0 0,-5-1 0,0 1 0,4 0 0,2 0 0,0 0 0,-2 0 0,-4-1 0,0-3 0,0-2 0,0 0 0,0 1 0,0 5 0,5 0 0,0 0 0,1-1 0,-2-3 0,-4 2 0,0-2 0,0 4 0,0-1 0,0 1 0,0 0 0,0 0 0,0 0 0,0-1 0,0 1 0,0 0 0,0 0 0,5-5 0,1 4 0,-1-4 0,0 0 0,-5 4 0,0-4 0,0 5 0,0 0 0,0 0 0,0 0 0,0-1 0,0 1 0,0 0 0,0 0 0,0-5 0,0-1 0,0-4 0,4 0 0,2-1 0,0 1 0,-2 0 0,-4-1 0,0 5 0,0 6 0,0 6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3:22.727"/>
    </inkml:context>
    <inkml:brush xml:id="br0">
      <inkml:brushProperty name="width" value="0.05" units="cm"/>
      <inkml:brushProperty name="height" value="0.05" units="cm"/>
      <inkml:brushProperty name="color" value="#004F8B"/>
    </inkml:brush>
  </inkml:definitions>
  <inkml:trace contextRef="#ctx0" brushRef="#br0">3035 1 24575,'-43'0'0,"-22"0"0,15 0 0,-6 0-982,-5-1 0,-2 2 982,0 3 0,1 1 0,0 1 0,3 0 633,-17 6-633,20-3 324,33-9-324,13 0 0,0 0 0,-1 0 1007,-3 0-1007,-2 0 0,-13 0 0,7 0 0,-2 0 0,4 0 0,5 0 0,-1 0 0,-3 0 0,-6 0 0,-5 0 0,-1 0 0,7 0 0,5 0 0,7 0 0,-2 0 0,-9 0 0,-3 0 0,-13 0 0,-15 0 0,11 0 0,-11 0 0,15 0 0,9 0 0,5 0 0,11 0 0,4 0 0,-1 0 0,-12 0 0,-47 10 0,4-2 0,-9-1-1369,-20-1 0,-6 1 1369,31 1 0,-1 0 0,1-1 0,-28 0 0,7-1-192,25 1 0,7 0 192,-20 3 0,40-10 0,24 0 0,1 0 0,-2 0 2678,-13 0-2678,7 0 444,-2 5-444,9 1 0,5-1 0,0 4 0,-1 1 0,1 6 0,5 5 0,0-6 0,0 0 0,0 0 0,-1 1 0,2 4 0,4 0 0,-5-4 0,-1-1 0,1 0 0,0 1 0,5-1 0,0 0 0,0 0 0,0-4 0,0 4 0,0-5 0,0 0 0,0 0 0,-4-4 0,-2 3 0,0-3 0,2 4 0,4 0 0,0 0 0,0 5 0,0 1 0,0 4 0,0-4 0,0-1 0,0 0 0,0-4 0,-5 4 0,0-1 0,-1 2 0,2 5 0,-1-1 0,-1 0 0,1-4 0,0 3 0,5-3 0,-4 0 0,-2-1 0,0-5 0,2 5 0,4-4 0,-5 4 0,0-5 0,-1 0 0,1 5 0,5-4 0,-4 4 0,-2 4 0,1-6 0,0 10 0,5-11 0,0 2 0,-4-4 0,-2 1 0,0 3 0,2 10 0,4 7 0,-5 0 0,-1-7 0,1-9 0,0-1 0,5 2 0,-4 5 0,-2-1 0,0 0 0,2 1 0,4-1 0,-6 9 0,-1 1 0,0 9 0,-7 15 0,6-11 0,-1 2 0,3 10 0,6-29 0,-6 29 0,-1-25 0,0 1 0,1 6 0,6-15 0,0 2 0,0 4 0,0-10 0,0 6 0,0 3 0,0-9 0,0 6 0,0-4 0,0-4 0,0 4 0,0 9 0,0 1 0,0 9 0,0 0 0,0 0 0,0 47 0,0-20 0,0-13 0,0-2 0,0 7 0,0-4 0,0 0 0,0 3 0,0 1 0,0-4 0,0-15 0,0-9 0,0-1 0,0 0 0,0 1 0,0 1 0,0-2 0,0-9 0,0 0 0,0 9 0,0 2 0,0-1 0,0-1 0,0-9 0,0 9 0,0 2 0,0-1 0,0-1 0,0-9 0,0 26 0,0-19 0,0 27 0,0-23 0,0 0 0,0 6 0,0-7 0,0 9 0,0 0 0,0 0 0,0-8 0,0-7 0,0-5 0,0-3 0,0 4 0,0 9 0,0 2 0,0 8 0,0 14 0,0 5 0,0 15 0,0-1 0,0-14 0,0-13 0,0-8 0,0-6 0,0-1 0,0-1 0,0-9 0,0 9 0,0 2 0,0 8 0,0 15 0,0 3 0,0 1 0,0-13 0,0-16 0,0 0 0,0 1 0,0 1 0,0-7 0,0-9 0,0-1 0,0 2 0,0 5 0,0 4 0,0-8 0,0 6 0,0-7 0,0 5 0,0-1 0,0 0 0,0 1 0,0 7 0,0 3 0,0 8 0,0 15 0,0-12 0,0 4 0,0-17 0,0-9 0,0-4 0,0-1 0,0-1 0,0 2 0,4 0 0,2 3 0,0 5 0,-2-1 0,-4 5 0,0-7 0,0-1 0,0-4 0,0-1 0,0-5 0,5-4 0,0 3 0,1 1 0,3 6 0,-2 12 0,-1 3 0,0 8 0,-6 0 0,0-8 0,0-7 0,0-10 0,0-3 0,4-1 0,2 0 0,0 5 0,4 9 0,-3 6 0,6 9 0,-1-8 0,-5-7 0,-3-9 0,-4-5 0,5-4 0,0-2 0,1 1 0,-1 0 0,-1 1 0,6-1 0,6-1 0,5 6 0,7 9 0,3 4 0,0-4 0,-3-2 0,-7-7 0,-1-4 0,9-1 0,1-5 0,9 0 0,0 0 0,-8 0 0,-2 0 0,-14 0 0,0 0 0,-5 0 0,5 0 0,24 0 0,10 0 0,39 0 0,3 0-467,0 0 467,-4 0 0,-29 0 0,-13 0 0,-16 0 0,-9 0 0,1 0 0,7 0 0,18 0 467,12 0-467,14 0 0,15 9-632,-35-3 1,2 1 631,8-1 0,1 0 0,7 0 0,0-2 0,-14-3 0,-3-2-61,0 1 0,-3 0 61,22 0 0,-14 0 0,-4 6 0,-15 1 0,0 0 1254,-1-1-1254,-7-6 131,-2 0-131,-9 0 0,1 0 0,-1 0 0,0 0 0,9 0 0,2 0 0,8 0 0,-9 0 0,7 0 0,9 0 0,-4 0 0,12 0 0,-15 0 0,-13 0 0,2 0 0,-12 0 0,12 0 0,33 0 0,15 0 0,-23 0 0,0 0 0,15 0 0,-14 0 0,-39 0 0,-5-9 0,1-11 0,3-25 0,4-43 0,2-6-531,-8 34 1,-1-1 530,-5 7 0,-1 2 0,1-2 0,-2 2-164,-4-39 164,0 3 0,0 1 0,0 11 0,0-12 0,0 1 0,0-4 0,0 0 0,0 3 0,0 1 0,0-4 0,0 0 0,0 3 0,0 31 0,0 11 0,0 9 0,0 7 0,0-1 1052,0 2-1052,-6 1 173,-1-3-173,0 0 0,1 3 0,6 7 0,0 1 0,0-9 0,0-1 0,0-9 0,0-15 0,-8-4 0,-2-14 0,0-16 0,2 12 0,8 4 0,0 3 0,0 11 0,0-14 0,0-1 0,0 16 0,0 3 0,0-17 0,0 24 0,0-39 0,0 28 0,0-14 0,0 14 0,0 4 0,-9 0 0,-1-3 0,0-16 0,2 1 0,8-1 0,0 1 0,0-1 0,0 16 0,0 3 0,0 15 0,0 0 0,0 0 0,0 0 0,0 0 0,0 0 0,0-15 0,0 12 0,0-29 0,0 27 0,0-12 0,0 25 0,0-6 0,0-8 0,0 2 0,0-11 0,0 15 0,0 0 0,0 1 0,0 7 0,0-6 0,0 6 0,0 1 0,0-7 0,0 6 0,0-8 0,0 0 0,0 0 0,0 0 0,0 0 0,0 0 0,0 0 0,0-9 0,0 15 0,0-13 0,0 16 0,0-1 0,0 2 0,0 9 0,0-9 0,0-1 0,0-1 0,0 2 0,0 9 0,0 0 0,0-1 0,0 1 0,0 0 0,0-1 0,0 1 0,0-1 0,0 6 0,0 0 0,0 5 0,-4-5 0,-9-9 0,-6-7 0,-7-8 0,3 9 0,0 1 0,2 9 0,6 4 0,0 1 0,5 5 0,0 0 0,-1-1 0,1-3 0,-5-2 0,4 0 0,-8-3 0,3 8 0,5-4 0,2 5 0,4 4 0,-1 1 0,1 5 0,0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32.447"/>
    </inkml:context>
    <inkml:brush xml:id="br0">
      <inkml:brushProperty name="width" value="0.05" units="cm"/>
      <inkml:brushProperty name="height" value="0.05" units="cm"/>
      <inkml:brushProperty name="color" value="#004F8B"/>
    </inkml:brush>
  </inkml:definitions>
  <inkml:trace contextRef="#ctx0" brushRef="#br0">394 1 24575,'0'29'0,"-5"1"0,-5 24 0,2-11 0,-4 2 0,6-16 0,0-9 0,2-4 0,4-1 0,0-5 0,0 0 0,-5 5 0,0 1 0,-1 4 0,1 1 0,5-1 0,0 0 0,0 1 0,0-5 0,0-2 0,0-3 0,0-1 0,0 0 0,0 0 0,0 0 0,0 0 0,0 1 0,0-1 0,0 5 0,0 0 0,0 1 0,0-1 0,5 0 0,1-4 0,4 4 0,0-5 0,0-4 0,0-2 0,1-4 0,3 0 0,2 0 0,4 0 0,1 0 0,-5 0 0,-2 0 0,-3 0 0,-1 0 0,0 0 0,0 0 0,0 0 0,1 0 0,-1 0 0,-9 0 0,-7 0 0,-18 0 0,-7 0 0,-8 0 0,0 0 0,9 0 0,1 0 0,9 0 0,-1 0 0,1 0 0,0 0 0,-1 0 0,1 0 0,4 0 0,1 0 0,1-4 0,2-2 0,-2 0 0,3 2 0,1 4 0,0 0 0,0 0 0,0 0 0,0 0 0,-5-5 0,3-1 0,-2-4 0,4-4 0,4-2 0,1 0 0,5 1 0,0 0 0,-4 0 0,-2-6 0,1 1 0,0 0 0,5-1 0,0 1 0,0 4 0,0 1 0,0 5 0,0 0 0,0-5 0,-4-1 0,-3-12 0,1-3 0,0 0 0,6-6 0,0 7 0,0-1 0,0 7 0,0 9 0,0 5 0,0 4 0,0 2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34.159"/>
    </inkml:context>
    <inkml:brush xml:id="br0">
      <inkml:brushProperty name="width" value="0.05" units="cm"/>
      <inkml:brushProperty name="height" value="0.05" units="cm"/>
      <inkml:brushProperty name="color" value="#004F8B"/>
    </inkml:brush>
  </inkml:definitions>
  <inkml:trace contextRef="#ctx0" brushRef="#br0">53 1 24575,'15'10'0,"9"1"0,6 1 0,1 0 0,-2 4 0,-9-1 0,-4 1 0,-6-1 0,-5-5 0,-1 0 0,2 1 0,0 3 0,-2 2 0,1 0 0,0 3 0,1-7 0,-2 2 0,-4-4 0,-9 1 0,-10 0 0,-4-5 0,-1 0 0,14-2 0,1 2 0,3 0 0,-4-2 0,0-4 0,0 0 0,0 0 0,-1 0 0,1 0 0,0 0 0,0 0 0,0 0 0,0 0 0,-1 0 0,1 0 0,0 0 0,0 0 0,4 5 0,2 0 0,-1 1 0,-1-1 0,1-5 0,0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34.926"/>
    </inkml:context>
    <inkml:brush xml:id="br0">
      <inkml:brushProperty name="width" value="0.05" units="cm"/>
      <inkml:brushProperty name="height" value="0.05" units="cm"/>
      <inkml:brushProperty name="color" value="#004F8B"/>
    </inkml:brush>
  </inkml:definitions>
  <inkml:trace contextRef="#ctx0" brushRef="#br0">0 1 24575,'0'0'0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37.135"/>
    </inkml:context>
    <inkml:brush xml:id="br0">
      <inkml:brushProperty name="width" value="0.05" units="cm"/>
      <inkml:brushProperty name="height" value="0.05" units="cm"/>
      <inkml:brushProperty name="color" value="#004F8B"/>
    </inkml:brush>
  </inkml:definitions>
  <inkml:trace contextRef="#ctx0" brushRef="#br0">0 1 24575,'0'14'0,"0"-2"0,0 2 0,0-3 0,0-1 0,0 4 0,0 2 0,0 5 0,0-1 0,0 0 0,0 1 0,0-1 0,0 1 0,0-1 0,0 0 0,0-4 0,0-1 0,0-5 0,0 0 0,0 13 0,0-5 0,0 6 0,0-5 0,0-3 0,0 5 0,0-6 0,0 0 0,0-5 0,0 1 0,0-1 0,0 0 0,0 5 0,0 0 0,0 6 0,0-1 0,0 1 0,0-6 0,0 0 0,0-5 0,0-4 0,0-1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39.727"/>
    </inkml:context>
    <inkml:brush xml:id="br0">
      <inkml:brushProperty name="width" value="0.05" units="cm"/>
      <inkml:brushProperty name="height" value="0.05" units="cm"/>
      <inkml:brushProperty name="color" value="#004F8B"/>
    </inkml:brush>
  </inkml:definitions>
  <inkml:trace contextRef="#ctx0" brushRef="#br0">215 0 24575,'0'15'0,"0"24"0,0 40 0,0 16-584,0-42 0,0 0 584,0 34 382,0-29-382,-5-13 193,-2-8-193,1-14 0,1 1 0,5-9 593,0-1-593,0 2 0,0 0 0,0 3 0,0-3 0,0 4 0,0 1 0,0-5 0,4-6 0,2-6 0,4-4 0,5 5 0,-4 1 0,4-1 0,0 0 0,-4-5 0,4 0 0,-5 0 0,0 4 0,0 2 0,0 0 0,0-2 0,1-4 0,-1 0 0,0 0 0,0 0 0,-9 0 0,-6 0 0,-19 0 0,-22 0 0,3 0 0,-2 0 0,16 0 0,9 0 0,-1 0 0,5 0 0,2 0 0,4 0 0,-1 0 0,1 0 0,0 0 0,0 0 0,0 0 0,-1 5 0,1 0 0,0 1 0,0-2 0,0-4 0,4 5 0,2 1 0,4 4 0,0 0 0,0 0 0,0 0 0,0 1 0,0-1 0,0 0 0,0 5 0,0 0 0,0 6 0,4-5 0,2-2 0,-1 1 0,0-4 0,-5 4 0,4-5 0,2 1 0,0-1 0,-2 0 0,-4 0 0,0 0 0,0 5 0,0-4 0,0 4 0,5 0 0,0 1 0,1 4 0,-1 0 0,-5 1 0,0-5 0,0-2 0,9 5 0,-7-6 0,7 11 0,-9-13 0,0 4 0,0-5 0,0 0 0,0 13 0,0 3 0,0 5 0,0-2 0,0-14 0,0 0 0,0 0 0,0-4 0,0-1 0,0-5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8.006"/>
    </inkml:context>
    <inkml:brush xml:id="br0">
      <inkml:brushProperty name="width" value="0.05" units="cm"/>
      <inkml:brushProperty name="height" value="0.05" units="cm"/>
      <inkml:brushProperty name="color" value="#E71224"/>
    </inkml:brush>
  </inkml:definitions>
  <inkml:trace contextRef="#ctx0" brushRef="#br0">1 0 24575,'4'10'0,"2"1"0,4 3 0,0-2 0,-4 2 0,-2-3 0,1-1 0,1 0 0,4 0 0,0 0 0,-4 0 0,-2 1 0,-4-6 0,0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41.286"/>
    </inkml:context>
    <inkml:brush xml:id="br0">
      <inkml:brushProperty name="width" value="0.05" units="cm"/>
      <inkml:brushProperty name="height" value="0.05" units="cm"/>
      <inkml:brushProperty name="color" value="#004F8B"/>
    </inkml:brush>
  </inkml:definitions>
  <inkml:trace contextRef="#ctx0" brushRef="#br0">309 666 24575,'-15'4'0,"-1"2"0,-4-1 0,-1 4 0,1-3 0,4 0 0,2 3 0,3-3 0,-3 4 0,-2 0 0,0-4 0,1-2 0,5-4 0,0 0 0,4 5 0,-3 0 0,3 1 0,1-6 0,0-6 0,5-4 0,0-5 0,0 0 0,0-1 0,0 1 0,0 0 0,0-1 0,0-4 0,0 0 0,0-1 0,0 1 0,0 0 0,0-1 0,0 1 0,0-1 0,0 1 0,0-9 0,0-1 0,0-1 0,-4 2 0,-3 1 0,1-3 0,0 0 0,6 3 0,-4 7 0,-2 1 0,0 0 0,2-1 0,-1 1 0,0 4 0,-1 1 0,1 5 0,5 0 0,0 0 0,0 0 0,0-1 0,0 1 0,0 0 0,0 0 0,0 0 0,0 4 0,0 1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41.990"/>
    </inkml:context>
    <inkml:brush xml:id="br0">
      <inkml:brushProperty name="width" value="0.05" units="cm"/>
      <inkml:brushProperty name="height" value="0.05" units="cm"/>
      <inkml:brushProperty name="color" value="#004F8B"/>
    </inkml:brush>
  </inkml:definitions>
  <inkml:trace contextRef="#ctx0" brushRef="#br0">1 0 24575,'0'0'0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45"/>
    </inkml:context>
    <inkml:brush xml:id="br0">
      <inkml:brushProperty name="width" value="0.05" units="cm"/>
      <inkml:brushProperty name="height" value="0.05" units="cm"/>
      <inkml:brushProperty name="color" value="#004F8B"/>
    </inkml:brush>
  </inkml:definitions>
  <inkml:trace contextRef="#ctx0" brushRef="#br0">70 0 24575,'-10'15'0,"5"1"0,-4 4 0,3 0 0,0-4 0,2-1 0,4-5 0,-5-4 0,0-2 0,-1 1 0,1 0 0,10 1 0,5-1 0,6-1 0,4 2 0,9 5 0,-7 0 0,2-4 0,-9-3 0,-5-4 0,5 0 0,1 0 0,0 0 0,-2 0 0,-3 0 0,-1 0 0,0 0 0,-13 0 0,-12 6 0,-16 1 0,0 0 0,7-1 0,9-6 0,5 5 0,0 0 0,0 1 0,0-1 0,-1-5 0,1 0 0,0 4 0,0 2 0,0-1 0,0 4 0,4-3 0,-3 0 0,3-2 0,1-4 0,0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48.247"/>
    </inkml:context>
    <inkml:brush xml:id="br0">
      <inkml:brushProperty name="width" value="0.05" units="cm"/>
      <inkml:brushProperty name="height" value="0.05" units="cm"/>
      <inkml:brushProperty name="color" value="#004F8B"/>
    </inkml:brush>
  </inkml:definitions>
  <inkml:trace contextRef="#ctx0" brushRef="#br0">745 215 24575,'0'-10'0,"0"0"0,0-5 0,0-1 0,0-4 0,0-1 0,0 1 0,0 4 0,0 1 0,0 5 0,0 0 0,0 0 0,5 4 0,13 2 0,9 4 0,11-6 0,16-4 0,4 2 0,-9 0 0,-10 8 0,-24 0 0,-5 0 0,0 0 0,0 0 0,1 0 0,-1 0 0,0 0 0,0 0 0,0 0 0,1 0 0,-1 0 0,0 0 0,0 0 0,-4 5 0,-7 13 0,-12 9 0,-8 12 0,-5-1 0,3-7 0,0-7 0,3-9 0,4-5 0,1-4 0,5-2 0,0-4 0,-13 6 0,-18 4 0,-32-3 0,-18 1 0,0 0 0,19 0 0,26 2 0,22-4 0,9-6 0,5 0 0,0 0 0,-5 0 0,4 4 0,1 2 0,5-5 0,-1-15 0,-1-12 0,-5-5 0,0-6 0,0 7 0,-7-9 0,6 8 0,0 7 0,4 5 0,4 7 0,-1 7 0,1 10 0,5 11 0,0 0 0,0-1 0,0-5 0,0 0 0,0 0 0,-4 5 0,-6 1 0,-6 0 0,0 3 0,1-8 0,5-1 0,4-1 0,2-3 0,-1 0 0,-5-2 0,-14 2 0,-21 12 0,2-3 0,-11 3 0,23-13 0,7 0 0,9 1 0,10-1 0,0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48.799"/>
    </inkml:context>
    <inkml:brush xml:id="br0">
      <inkml:brushProperty name="width" value="0.05" units="cm"/>
      <inkml:brushProperty name="height" value="0.05" units="cm"/>
      <inkml:brushProperty name="color" value="#004F8B"/>
    </inkml:brush>
  </inkml:definitions>
  <inkml:trace contextRef="#ctx0" brushRef="#br0">1 11 24575,'0'-6'0,"0"1"0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0.280"/>
    </inkml:context>
    <inkml:brush xml:id="br0">
      <inkml:brushProperty name="width" value="0.05" units="cm"/>
      <inkml:brushProperty name="height" value="0.05" units="cm"/>
      <inkml:brushProperty name="color" value="#004F8B"/>
    </inkml:brush>
  </inkml:definitions>
  <inkml:trace contextRef="#ctx0" brushRef="#br0">0 0 24575,'0'0'0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1.534"/>
    </inkml:context>
    <inkml:brush xml:id="br0">
      <inkml:brushProperty name="width" value="0.05" units="cm"/>
      <inkml:brushProperty name="height" value="0.05" units="cm"/>
      <inkml:brushProperty name="color" value="#004F8B"/>
    </inkml:brush>
  </inkml:definitions>
  <inkml:trace contextRef="#ctx0" brushRef="#br0">1 0 24575,'15'5'0,"16"20"0,12 23 0,4 18 0,-16-25 0,-1 2 0,9 31 0,1 3 0,-13-4 0,-9-1 0,-2-14 0,-7-4 0,-3-15 0,-2-9 0,2-1 0,0-13 0,-2-1 0,-4-5 0,0 0 0,0 0 0,0 0 0,0 1 0,0-6 0,0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3.837"/>
    </inkml:context>
    <inkml:brush xml:id="br0">
      <inkml:brushProperty name="width" value="0.05" units="cm"/>
      <inkml:brushProperty name="height" value="0.05" units="cm"/>
      <inkml:brushProperty name="color" value="#004F8B"/>
    </inkml:brush>
  </inkml:definitions>
  <inkml:trace contextRef="#ctx0" brushRef="#br0">731 0 24575,'12'29'0,"0"2"0,-1-1 0,1-6 0,-2-4 0,-4-4 0,-2-1 0,-4 0 0,0-5 0,0 5 0,0 9 0,0-1 0,0 13 0,0-5 0,6 8 0,1 0 0,0 0 0,-1 0 0,-6-8 0,0-7 0,0-10 0,0-3 0,-4 3 0,-9 10 0,-12 1 0,-8 7 0,-6-6 0,0 0 0,0-6 0,0-1 0,9-7 0,5-5 0,11-3 0,-1-4 0,-1 0 0,0 0 0,-3 0 0,3 0 0,0 0 0,2 0 0,8-4 0,2-7 0,-1 0 0,-1-8 0,1-5 0,0 1 0,1-5 0,-2 7 0,0 5 0,2 2 0,4 4 0,0-1 0,0 1 0,0 0 0,0-5 0,4-1 0,7 1 0,4 0 0,1 5 0,-1 4 0,-5 2 0,0 4 0,0 0 0,1 0 0,-1 0 0,0 0 0,0 0 0,0 0 0,1 4 0,-1 6 0,0 2 0,-4 2 0,-2-4 0,-4 1 0,0-1 0,0 5 0,0 0 0,0 6 0,0 7 0,-4-5 0,-7 5 0,-4-7 0,-1-1 0,1-4 0,5-1 0,4-5 0,-3-4 0,3-2 0,1 1 0,-4 0 0,-1 5 0,-15 2 0,-5 0 0,-9 1 0,-15-6 0,11-1 0,2-2 0,18 2 0,13-1 0,4 5 0,-3 0 0,4 6 0,-5 4 0,-1 0 0,6 1 0,0-1 0,5 0 0,-4 1 0,-2-5 0,0 3 0,2-3 0,4 0 0,0 3 0,0-3 0,0 4 0,0 9 0,0-7 0,0 2 0,-5-5 0,0-3 0,-6 5 0,-3-6 0,2-4 0,-2-2 0,3-4 0,1 1 0,5-1 0,0-5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4.366"/>
    </inkml:context>
    <inkml:brush xml:id="br0">
      <inkml:brushProperty name="width" value="0.05" units="cm"/>
      <inkml:brushProperty name="height" value="0.05" units="cm"/>
      <inkml:brushProperty name="color" value="#004F8B"/>
    </inkml:brush>
  </inkml:definitions>
  <inkml:trace contextRef="#ctx0" brushRef="#br0">1 1 24575,'0'0'0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6.728"/>
    </inkml:context>
    <inkml:brush xml:id="br0">
      <inkml:brushProperty name="width" value="0.05" units="cm"/>
      <inkml:brushProperty name="height" value="0.05" units="cm"/>
      <inkml:brushProperty name="color" value="#004F8B"/>
    </inkml:brush>
  </inkml:definitions>
  <inkml:trace contextRef="#ctx0" brushRef="#br0">514 150 24575,'-5'43'0,"0"-5"0,-6-17 0,-3-1 0,2-4 0,-2-6 0,4-5 0,-1-5 0,-3 0 0,2-5 0,-2-5 0,2-14 0,6-7 0,0 0 0,6 3 0,0 7 0,0 1 0,0 0 0,0-1 0,0 5 0,0 2 0,5 3 0,1 1 0,4 0 0,0 4 0,0-3 0,0 4 0,1-1 0,-1 2 0,0 8 0,0 2 0,0 4 0,0 0 0,-4 0 0,-1 0 0,-5 1 0,0-1 0,0 0 0,0 5 0,0-4 0,0 4 0,0-1 0,0-2 0,0 3 0,0-1 0,0 2 0,0 13 0,0 1 0,0 1 0,0-2 0,0-13 0,0-2 0,0 1 0,0-4 0,0 4 0,0-5 0,-9 0 0,-11 8 0,-11 1 0,-23 11 0,12-9 0,-4 1 0,22-10 0,9-6 0,5-6 0,0-11 0,-7-13 0,5 2 0,-1-2 0,4 5 0,4 7 0,-1-3 0,1 1 0,1-2 0,-2-4 0,0-1 0,-3-8 0,4 11 0,-1-6 0,2 14 0,-1 4 0,-5 6 0,-1 10 0,-4 6 0,5 4 0,-1 1 0,1-1 0,0 1 0,0-6 0,4 0 0,2-5 0,4 0 0,-5 1 0,0-6 0,-1 0 0,1-5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59.527"/>
    </inkml:context>
    <inkml:brush xml:id="br0">
      <inkml:brushProperty name="width" value="0.05" units="cm"/>
      <inkml:brushProperty name="height" value="0.05" units="cm"/>
      <inkml:brushProperty name="color" value="#E71224"/>
    </inkml:brush>
  </inkml:definitions>
  <inkml:trace contextRef="#ctx0" brushRef="#br0">122 103 24575,'0'-10'0,"-4"-1"0,-2-3 0,0 2 0,-3 2 0,4 6 0,-6-1 0,-3 0 0,2-1 0,-2-3 0,4 3 0,-1 1 0,1 0 0,5 5 0,0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8.845"/>
    </inkml:context>
    <inkml:brush xml:id="br0">
      <inkml:brushProperty name="width" value="0.05" units="cm"/>
      <inkml:brushProperty name="height" value="0.05" units="cm"/>
      <inkml:brushProperty name="color" value="#004F8B"/>
    </inkml:brush>
  </inkml:definitions>
  <inkml:trace contextRef="#ctx0" brushRef="#br0">1121 1 24575,'0'20'0,"0"1"0,0-1 0,0-4 0,-4 3 0,-2-3 0,-4 0 0,-5-1 0,4-5 0,-4-5 0,5 0 0,0-5 0,-5 0 0,4-5 0,-4 0 0,5-5 0,4-1 0,-3 1 0,3 0 0,1 0 0,0 0 0,5-1 0,0 1 0,-4 14 0,-9 11 0,-4 7 0,-5 7 0,1-9 0,1 0 0,-1-4 0,6-1 0,0-5 0,5-4 0,0-2 0,-5-4 0,-1 0 0,-4-4 0,4-2 0,1 1 0,5 0 0,0 5 0,-1 0 0,6-4 0,0-2 0,5-4 0,0-5 0,0 4 0,0-4 0,0 5 0,0 9 0,0 15 0,0 12 0,-4 4 0,-2-1 0,0-9 0,2 1 0,-1-1 0,0 0 0,-1 1 0,2-5 0,-1-6 0,-1-6 0,1 1 0,0 1 0,1-1 0,-2 0 0,-4-1 0,0 2 0,-1 0 0,1-2 0,0-4 0,0 0 0,0-4 0,-5-7 0,-1-4 0,-7-14 0,6-2 0,-2-8 0,0 0 0,6 9 0,0 6 0,4 13 0,4 2 0,-10 4 0,-9-1 0,-7 2 0,-8 4 0,8 0 0,3 0 0,7 0 0,6 0 0,0 4 0,0 6 0,-1 6 0,0 4 0,2 1 0,-4 7 0,0 3 0,-3 8 0,8 0 0,3-8 0,4-3 0,1-12 0,0-6 0,5-5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59.864"/>
    </inkml:context>
    <inkml:brush xml:id="br0">
      <inkml:brushProperty name="width" value="0.05" units="cm"/>
      <inkml:brushProperty name="height" value="0.05" units="cm"/>
      <inkml:brushProperty name="color" value="#004F8B"/>
    </inkml:brush>
  </inkml:definitions>
  <inkml:trace contextRef="#ctx0" brushRef="#br0">0 0 24575,'0'0'0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00.757"/>
    </inkml:context>
    <inkml:brush xml:id="br0">
      <inkml:brushProperty name="width" value="0.05" units="cm"/>
      <inkml:brushProperty name="height" value="0.05" units="cm"/>
      <inkml:brushProperty name="color" value="#004F8B"/>
    </inkml:brush>
  </inkml:definitions>
  <inkml:trace contextRef="#ctx0" brushRef="#br0">189 1 24575,'-29'0'0,"-1"0"0,-9 6 0,8 0 0,7 0 0,9-1 0,5-5 0,4 0 0,2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02.782"/>
    </inkml:context>
    <inkml:brush xml:id="br0">
      <inkml:brushProperty name="width" value="0.05" units="cm"/>
      <inkml:brushProperty name="height" value="0.05" units="cm"/>
      <inkml:brushProperty name="color" value="#004F8B"/>
    </inkml:brush>
  </inkml:definitions>
  <inkml:trace contextRef="#ctx0" brushRef="#br0">632 1 24575,'-15'0'0,"-9"0"0,-22 0 0,-11 0 0,-1 0 0,13 0 0,16 0 0,9 0 0,4 0 0,1 0 0,0 4 0,0 2 0,-14 11 0,-2 2 0,-8 1 0,0 5 0,0-5 0,9-1 0,6-2 0,9-2 0,5-4 0,0 4 0,4-5 0,1 0 0,5 5 0,0 1 0,0 4 0,0 0 0,0 1 0,0-1 0,0 1 0,0 7 0,0-5 0,0 1 0,0-5 0,0-3 0,5 4 0,1-4 0,-1-1 0,4-5 0,-3-4 0,4 3 0,5-4 0,1 1 0,4-2 0,0 1 0,9 2 0,2-1 0,-1 0 0,-5-6 0,-11 0 0,-4 0 0,1 0 0,3 0 0,2 0 0,13 0 0,1 0 0,1 0 0,-7 0 0,-9 0 0,-5 0 0,0 0 0,1 0 0,-1 0 0,0 0 0,-4 0 0,-2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04.358"/>
    </inkml:context>
    <inkml:brush xml:id="br0">
      <inkml:brushProperty name="width" value="0.05" units="cm"/>
      <inkml:brushProperty name="height" value="0.05" units="cm"/>
      <inkml:brushProperty name="color" value="#004F8B"/>
    </inkml:brush>
  </inkml:definitions>
  <inkml:trace contextRef="#ctx0" brushRef="#br0">561 143 24575,'-15'0'0,"-1"0"0,-4 0 0,4 4 0,6 2 0,1 0 0,3-2 0,-4-8 0,0-7 0,0 0 0,-1-8 0,1 3 0,0 0 0,4-3 0,2 8 0,4-4 0,4 5 0,7-1 0,4 1 0,6 5 0,-1 0 0,-4 5 0,-1 0 0,-5 5 0,-4 5 0,-2 1 0,-4 4 0,0-5 0,0 0 0,0 0 0,0 1 0,0-1 0,0 0 0,0 5 0,0-4 0,0 4 0,0-1 0,0 2 0,0 0 0,0-1 0,0-1 0,0-2 0,-4 3 0,-2-5 0,0 0 0,-3 0 0,4 0 0,-6 5 0,-3-4 0,-25 8 0,-11-5 0,-7-4 0,-12 6 0,26-8 0,-2 2 0,16-5 0,13-5 0,2 5 0,3 1 0,1-1 0,-5 0 0,0-1 0,-1 2 0,1 0 0,5-2 0,4-4 0,2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05.248"/>
    </inkml:context>
    <inkml:brush xml:id="br0">
      <inkml:brushProperty name="width" value="0.05" units="cm"/>
      <inkml:brushProperty name="height" value="0.05" units="cm"/>
      <inkml:brushProperty name="color" value="#004F8B"/>
    </inkml:brush>
  </inkml:definitions>
  <inkml:trace contextRef="#ctx0" brushRef="#br0">0 0 24575,'0'29'0,"0"-7"0,0 7 0,0-1 0,0 3 0,0 8 0,0 0 0,0 0 0,0 0 0,0 0 0,0 15 0,0 3 0,0 16 0,0-16 0,0-11 0,0-22 0,0-9 0,0-5 0,0 0 0,0 0 0,0 0 0,0 1 0,0-1 0,0 0 0,0 0 0,0 0 0,0-4 0,0-1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08.342"/>
    </inkml:context>
    <inkml:brush xml:id="br0">
      <inkml:brushProperty name="width" value="0.05" units="cm"/>
      <inkml:brushProperty name="height" value="0.05" units="cm"/>
      <inkml:brushProperty name="color" value="#004F8B"/>
    </inkml:brush>
  </inkml:definitions>
  <inkml:trace contextRef="#ctx0" brushRef="#br0">106 0 24575,'10'0'0,"0"0"0,0 0 0,1 0 0,-1 0 0,0 0 0,0 0 0,0 0 0,1 0 0,-1 0 0,0 0 0,0 0 0,0 0 0,1 0 0,-1 0 0,0 0 0,0 0 0,0 0 0,0 0 0,1 0 0,-1 0 0,0 0 0,0 0 0,0 0 0,1 0 0,-1 5 0,0 0 0,-4 5 0,-2 1 0,-4-1 0,0 0 0,0 0 0,0 5 0,0 1 0,-4 4 0,-2 0 0,-4 1 0,0-1 0,4-4 0,1-1 0,5-5 0,0 0 0,-4 5 0,-2-4 0,1 4 0,-5-5 0,5-4 0,-1 3 0,2-4 0,-1 1 0,-1-1 0,-4-5 0,0 0 0,0 0 0,0 4 0,4 2 0,-3-1 0,3 0 0,-4-5 0,0 0 0,9 5 0,6 0 0,11 5 0,13 2 0,2 0 0,-1-1 0,-1 1 0,-13-2 0,-6 0 0,-5 5 0,-5 1 0,0 4 0,0-4 0,0 3 0,0-3 0,0 0 0,0-2 0,0-3 0,0-1 0,0 0 0,0 0 0,0 0 0,0 5 0,0-4 0,0 4 0,0-5 0,-5-4 0,-5 3 0,-6-3 0,0 4 0,1 0 0,5-4 0,0 3 0,0-4 0,0 1 0,-1-1 0,1-5 0,0 0 0,0 0 0,0 0 0,0 4 0,-1 2 0,1-1 0,0 0 0,0-5 0,0 0 0,-1 0 0,-3 0 0,2 0 0,-2 0 0,4 0 0,-1 5 0,1 0 0,0 1 0,0-2 0,0-4 0,-1 0 0,1 0 0,0 0 0,0 0 0,0 0 0,4 0 0,1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10.246"/>
    </inkml:context>
    <inkml:brush xml:id="br0">
      <inkml:brushProperty name="width" value="0.05" units="cm"/>
      <inkml:brushProperty name="height" value="0.05" units="cm"/>
      <inkml:brushProperty name="color" value="#004F8B"/>
    </inkml:brush>
  </inkml:definitions>
  <inkml:trace contextRef="#ctx0" brushRef="#br0">436 37 24575,'-44'-8'0,"-5"-2"0,-23 0 0,14 2 0,17 8 0,18 0 0,13 0 0,0 0 0,-1 0 0,1 9 0,-7 10 0,0 4 0,-5 5 0,1-7 0,5-6 0,6 0 0,6-5 0,4 1 0,0-1 0,0 4 0,0 11 0,0-3 0,0 7 0,0-9 0,0 0 0,0-4 0,0-1 0,0-5 0,0 0 0,0 0 0,4-4 0,6 3 0,6-3 0,13-1 0,2 0 0,-1 0 0,-6 0 0,-9 1 0,-5-2 0,0-4 0,1 0 0,-1 5 0,5 1 0,-4 4 0,4 4 0,-5-2 0,0-2 0,0-6 0,-4 1 0,-2 1 0,-4 4 0,5 0 0,0 0 0,1 5 0,-1 1 0,-5 4 0,0-4 0,0-1 0,0-5 0,0 0 0,0 0 0,0 0 0,0 1 0,0-1 0,0 0 0,0 0 0,0 0 0,0 1 0,0-1 0,0 0 0,0 5 0,0 9 0,0 21 0,0-2 0,0-6 0,0-20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11.150"/>
    </inkml:context>
    <inkml:brush xml:id="br0">
      <inkml:brushProperty name="width" value="0.05" units="cm"/>
      <inkml:brushProperty name="height" value="0.05" units="cm"/>
      <inkml:brushProperty name="color" value="#004F8B"/>
    </inkml:brush>
  </inkml:definitions>
  <inkml:trace contextRef="#ctx0" brushRef="#br0">0 1 24575,'10'0'0,"1"0"0,-1 0 0,-5 0 0,0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3:41.159"/>
    </inkml:context>
    <inkml:brush xml:id="br0">
      <inkml:brushProperty name="width" value="0.05" units="cm"/>
      <inkml:brushProperty name="height" value="0.05" units="cm"/>
      <inkml:brushProperty name="color" value="#004F8B"/>
    </inkml:brush>
  </inkml:definitions>
  <inkml:trace contextRef="#ctx0" brushRef="#br0">3350 1 24575,'-44'0'0,"-50"0"0,19 0 0,-9 0-1949,16-1 0,-3 1 0,-1 1 1949,-4 2 0,0 1 0,1 0 0,-24 3 0,6 0 579,19 0 1,8 0-580,-13 3 1060,40-10-1060,20 0 0,-20 0 0,-41 0 0,14-1 0,-8 2 255,-12 4 1,-5 2-256,23-3 0,-2 1 0,1 0 0,-29 2 0,3 0 0,13 0 0,5-2 99,14-4 1,5-2-100,-14 1 0,31 0 0,18 0 0,8 0 0,-24 0 2602,-25 0-2602,-12 0 0,-12 0 316,31 0-316,16 0 0,18 0 0,8 0 0,4 0 0,-4 0 0,5 0 0,-1 0 0,1 0 0,0 4 0,0 2 0,0 0 0,0-2 0,-1-4 0,-3 0 0,2 0 0,-2 0 0,3 0 0,1 5 0,0 1 0,0-1 0,0 0 0,0-5 0,-1 0 0,6 4 0,0 6 0,-1 15 0,-1 5 0,0-4 0,1-3 0,6-12 0,0-1 0,0 0 0,0 0 0,0 5 0,0 1 0,0 4 0,-6 9 0,-1 1 0,0 1 0,1-2 0,6-9 0,0 0 0,0-4 0,0-1 0,0 0 0,0 1 0,0 4 0,0 0 0,0 1 0,0-1 0,0 0 0,0 1 0,0-1 0,0-4 0,0-1 0,0-1 0,0-2 0,0 2 0,0-3 0,0-1 0,0 0 0,0 0 0,-4 0 0,-2 1 0,0 3 0,2 2 0,4 4 0,0 9 0,0 2 0,0-1 0,0-1 0,-5-9 0,0 1 0,-1-5 0,1-2 0,5 1 0,0-4 0,0 4 0,0-5 0,0 1 0,0 3 0,0 2 0,0 4 0,-4 1 0,-2-1 0,1 1 0,0-6 0,5 0 0,0 0 0,0 1 0,0 4 0,0 0 0,0 1 0,0-1 0,0 9 0,0 1 0,-6 9 0,-1 0 0,0-8 0,1 6 0,6-6 0,-6 8 0,-1 0 0,0-1 0,1 1 0,2-8 0,-3 6 0,1-6 0,0 8 0,6 14 0,0-10 0,0 11 0,0-15 0,-6 17 0,-1-13 0,0 29 0,1-15 0,6 1 0,-6-4 0,-3 0 0,1-12 0,0 12 0,8-15 0,0 0 0,0 0 0,0-8 0,0-3 0,0 1 0,0 2 0,0-1 0,0-6 0,0-9 0,0 0 0,0 1 0,0 4 0,0 0 0,0 1 0,0 25 0,0-11 0,0 36 0,0-14 0,0 16 0,0-1 0,0 1 0,0-1 0,0 1 0,0-1 0,0 1 0,0 14-519,0 4 519,0 0 0,0-40 0,0 1 0,0 39 0,0-15 0,8 8-29,2-27 29,0 16 0,-2-1 0,-8-14 0,0 10 0,0-25 519,0 20-519,0-22 29,0-1-29,0-3 0,0-6 0,0-1 0,0 7 0,0-6 0,0-1 0,5-1 0,2 0 0,-1 1 0,-1 9 0,-5 15 0,0-11 0,6 11 0,4 0 0,-3 3 0,1 16 0,-8-16 0,0-11 0,0-18 0,0-7 0,5-1 0,1 1 0,-1-1 0,0 0 0,-5-4 0,0-1 0,0 0 0,0-4 0,4 4 0,2-1 0,0 2 0,-2 13 0,4 16 0,2 13 0,0 14 0,4-14 0,-7-4 0,1-15 0,-3-8 0,0-3 0,1-12 0,4-6 0,0-1 0,0-3 0,5 0 0,1-2 0,12-4 0,3 6 0,8 1 0,0 0 0,-8-1 0,5-6 0,-5 0 0,0 0 0,6 0 0,8 0 0,13 0 0,14 0 0,1 0 0,-1 0 0,16 0 0,3 0 0,-15 0 0,-7 0 0,-39 0 0,-5 0 0,-6 0 0,-3 0 0,4 0 0,0 0 0,9 0 0,2 0 0,8 0 0,15 0 0,3 0 0,1 0 0,-4 0 0,2 0 0,-13 0 0,1 0 0,-21 0 0,-9 0 0,2 0 0,13 0 0,1 0 0,1 0 0,6 0 0,-6 0 0,8 0 0,0 0 0,0 0 0,14-8 0,20-3 0,18 0-550,-39 6 1,2 1 549,6 3 0,1 2 0,1-1 0,1 0 0,6-5 0,1-1 0,-6 1 0,-3-2 0,30-5 0,-31 2 0,-5 10 0,-29 0 0,28 0 0,-23 0 0,8 0 1099,0 0-1099,0 0 0,-8 0 0,-7 0 0,-5 0 0,-3-4 0,12-3 0,3-5 0,0 0 0,6 5 0,-15 3 0,2-1 0,-9-5 0,-5-6 0,2-12 0,-1-3 0,8-8 0,6-15 0,7-3 0,-1-1 0,0 4 0,-9 0 0,-2 12 0,-5-12 0,-8 23 0,3 3 0,-3-1 0,-1 6 0,0-5 0,-6 7 0,0 1 0,0-9 0,0-1 0,6-9 0,1 0 0,0 0 0,-1-15 0,-6-3 0,0-1 0,0 4 0,0 15 0,0 0 0,0-15 0,0 12 0,0-27 0,0 11 0,0 1 0,0-12 0,0 11 0,0-14 0,8 0 0,3-16 0,0 12 0,-2-11 0,-9 14 0,0 15 0,0-10 0,0 10 0,0-14 0,0-1 0,0 16 0,0 3 0,0 0 0,0-4 0,0-14 0,0 14 0,0 4 0,0 1 0,0-5 0,0-14 0,0-1 0,0 1 0,0-16 0,0 12 0,0-11 0,0-1 0,0 12-232,0 25 1,0 0 231,0-25 0,-8-12 0,-2 16 0,0 14 0,2-11 0,-6-6 0,11 14 0,-17-11 0,13 33 463,0 1-463,-5-1 0,3-15 0,-7-4 0,-10-14 0,-3-1 0,1 1-682,1-16 682,-2-3 0,13 39 0,-1-2 0,-5 1 0,1 0 0,-10-38 0,2 4 0,2 14 0,10 16 0,-7 3 0,11 15 0,6 8 0,-3 3 0,4 7 682,0 5-682,-3-3 0,4-1 0,-5 3 0,-1-2 0,1 4 0,0-1 0,0-4 0,0 4 0,-1-4 0,1 5 0,5-1 0,0-3 0,1 7 0,-2-2 0,0 3 0,2 1 0,4 0 0,-5-5 0,0-1 0,-1 1 0,1-5 0,5 4 0,0-4 0,0 0 0,0 4 0,0 1 0,0 5 0,0 0 0,0 0 0,0-1 0,0 1 0,0 0 0,0 0 0,0 0 0,0 0 0,0-1 0,0 1 0,0 0 0,0-5 0,0 4 0,0-4 0,0 5 0,0 4 0,0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01.328"/>
    </inkml:context>
    <inkml:brush xml:id="br0">
      <inkml:brushProperty name="width" value="0.05" units="cm"/>
      <inkml:brushProperty name="height" value="0.05" units="cm"/>
      <inkml:brushProperty name="color" value="#E71224"/>
    </inkml:brush>
  </inkml:definitions>
  <inkml:trace contextRef="#ctx0" brushRef="#br0">1 1 24575,'0'15'0,"5"9"0,8 6 0,5 1 0,5-2 0,-3-9 0,3 9 0,1 1 0,-5 1 0,-2-2 0,-3-9 0,2-4 0,5 3 0,-1-3 0,0 4 0,1 1 0,-1-5 0,-4 3 0,-1-8 0,-5 4 0,-4 0 0,3 0 0,-4 6 0,5-1 0,5 1 0,1-1 0,0 0 0,-1 1 0,-4 7 0,-5 3 0,4 0 0,-4-3 0,0-7 0,-2-1 0,-4 0 0,0 1 0,0-1 0,0 9 0,0 1 0,0 1 0,0-2 0,0-1 0,0 3 0,0 8 0,0 0 0,0 0 0,8 15 0,2 3 0,0 1 0,-2-4 0,-8-15 0,0 0 0,0 0 0,0-9 0,0-1 0,0-9 0,0 1 0,0-5 0,0-2 0,0 1 0,0 1 0,-4 4 0,-8 18 0,-11 10 0,-7 18 0,-6 7 0,-1-1-1006,-2 16 1006,18-36 0,1 2 0,2 1 0,2-1 0,-12 38 0,5-24 0,9-29 0,-4-8 0,2-2 0,0-14 0,-4 0 1006,0-5-1006,-1 1 0,1-1 0,0-5 0,4 4 0,6-3 0,5 0 0,5-2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4:10.287"/>
    </inkml:context>
    <inkml:brush xml:id="br0">
      <inkml:brushProperty name="width" value="0.05" units="cm"/>
      <inkml:brushProperty name="height" value="0.05" units="cm"/>
      <inkml:brushProperty name="color" value="#004F8B"/>
    </inkml:brush>
  </inkml:definitions>
  <inkml:trace contextRef="#ctx0" brushRef="#br0">3509 21 24575,'-44'0'0,"-20"0"0,-27 0 0,0 0 0,19 0 0,30 0 0,20 0 0,11 0 0,1 0 0,0 0 0,-5 0 0,-24 0 0,-10 0 0,-9 0 0,4 0 0,16 0 0,7 0 0,-6 0 0,6 0 0,-8 0 0,-15 0 0,-18 0 0,-19 0 0,0 0 0,18 0 0,28 0 0,16 0 0,13 0 0,2 0 0,3 0 0,1 0 0,-13 0 0,-18 0 0,-16 0 0,-16 0 0,-14 0 0,10 0 0,13-4 0,21-2 0,27 0 0,1 2 0,0 4 0,-9 0 0,-21 0 0,2 0 0,-11 0 0,0 0 0,12 0 0,-4 0 0,9 0 0,7 0 0,-1 0 0,2 0 0,9 0 0,4 0 0,1 0 0,5 0 0,0 0 0,0 0 0,0 0 0,-1 0 0,1 0 0,0 0 0,0 0 0,0 0 0,-1 0 0,1 0 0,0 0 0,0 0 0,0 0 0,-5 4 0,-9 3 0,-7-1 0,-8 0 0,9-6 0,5 0 0,11 0 0,4 0 0,-5 5 0,4 0 0,-4 1 0,5-2 0,-1-4 0,-12 0 0,-3 0 0,-13 0 0,0 0 0,9 0 0,6 0 0,13 5 0,7 5 0,-1 6 0,-5 4 0,-1 1 0,-4-1 0,5 0 0,4 1 0,2-5 0,-1 3 0,-2 5 0,1-6 0,1 9 0,5-11 0,0 0 0,-5 3 0,-1-7 0,1 2 0,0 1 0,5-4 0,0 4 0,0 0 0,0 1 0,0 4 0,0 0 0,-4 1 0,-2-1 0,0-4 0,2-1 0,4-1 0,0 2 0,0 5 0,0-1 0,0 0 0,0 1 0,0-5 0,0-2 0,0-4 0,0 1 0,0-1 0,0 0 0,-5 0 0,0 0 0,-1 5 0,2 1 0,4 0 0,-6 16 0,-1-5 0,-1 4 0,3-4 0,0-11 0,-1 5 0,1 7 0,0-5 0,1 5 0,-2-7 0,0 7 0,2-5 0,4 1 0,0-5 0,0-3 0,-6 12 0,-1 3 0,0 8 0,1 15 0,-2 4 0,-2 14 0,-10 15-698,5-35 1,-1 2 697,-1 6 0,-1 5 0,2-1 0,0 6 0,1-2 0,-4 17 0,2 0-588,5-17 1,0 3-1,2-5 588,-3 6 0,3-4 0,3-7 0,1-1-207,-3-6 1,-1-2 206,0 39-71,-2-19 71,4-3 1231,8-11-1231,0 14 1838,0-14-1838,-5-4 487,-3-15-487,1 0 86,1 0-86,6-1 0,0 1 0,0-8 0,0-2 0,0-1 0,0 3 0,0 0 0,0-3 0,0 2 0,0-8 0,0 8 0,0-10 0,0 1 0,0-1 0,0 9 0,0 1 0,0 1 0,0-2 0,0-1 0,0 3 0,0 0 0,0-3 0,0 1 0,0 2 0,0-1 0,0-1 0,0-9 0,0 9 0,0 2 0,0-1 0,0-1 0,0-9 0,0 1 0,0 7 0,0 3 0,0 0 0,0-3 0,0-7 0,0-1 0,0 0 0,0 1 0,0-1 0,0 9 0,0 1 0,0 1 0,0-2 0,0-9 0,0 9 0,0 1 0,6 9 0,1 0 0,1 0 0,-3 0 0,0-8 0,0-2 0,1-9 0,-1 0 0,-5 10 0,0-8 0,4 8 0,2-10 0,0 1 0,-2-1 0,-4 0 0,0 9 0,6 2 0,0-1 0,6 7 0,0-6 0,-5 8 0,5 0 0,-6-9 0,1 7 0,-3-6 0,1 0 0,2 6 0,-1 8 0,-1-2 0,1 11 0,4 0 0,-2-12 0,0 4 0,-4-18 0,2-7 0,-1-1 0,0 1 0,-1-6 0,2 0 0,0 0 0,-2-4 0,-4 4 0,0-5 0,0 0 0,0 0 0,5 1 0,1 3 0,-1 2 0,0 5 0,-1-6 0,2 0 0,0-5 0,-2 0 0,-4 1 0,0-1 0,5 5 0,0 0 0,1 1 0,-2-1 0,-4-5 0,5-4 0,5-2 0,14-4 0,37 0 0,30 0-880,-23 0 0,4 0 880,0 5 0,-1 1 0,-7-1 0,-3 0 0,-8 1 0,-4 1 0,9 1 0,-17-8 0,-18 0 0,-9 0 0,11 0 0,50 0 0,-22 0 0,4 0 234,14 0 1,1 0-235,-1 0 0,-2 0 0,-8 0 0,-1 0 0,1 0 0,-1 0 0,-5 0 0,0 0-19,-1 0 1,-2 0 18,20 0 0,-18 0 0,0 0 0,3 0 0,1 0 1289,-4 0-1289,0 0 39,-12 0-39,12 0 0,0 0 0,18 0 0,20 9-406,-1 2 406,-4 0 0,-14-3 0,-16-8 0,-11 0 0,-22 0 0,-9 0 0,-5 0 0,4 0 406,11 6-406,-3 0 0,7 1 0,-14-3 0,0-4 0,-5 0 0,1 0 0,3 0 0,2 0 0,13 0 0,1 0 0,1 0 0,-2 0 0,-13 0 0,-2 0 0,-4 0 0,1 0 0,12 0 0,18 0 0,1 0 0,12 0 0,-15 0 0,-8 0 0,-7 0 0,-9 0 0,-5-4 0,5-6 0,9-9 0,6-4 0,24-8 0,-11 4 0,2-1 0,-16 5 0,-13 3 0,-1-1 0,-5 1 0,0 0 0,1-9 0,-5-2 0,0-8 0,-6 0 0,0 9 0,0 1 0,0 1 0,0-3 0,0 0 0,0 2 0,0 1 0,0-18 0,0-26 0,0-19 0,0 0-514,-8 3 514,-3 1 0,-9-4 0,0 0 0,9 3 0,-2 35 0,1 2 0,8-15 0,-12-20 0,16 32 0,0 11 0,0-11 0,0 16 0,0-1 514,0-15-514,0 11 0,0-11 0,0 0 0,0 12 0,0-12 0,0 15 0,0 0 0,0 0 0,0 8 0,0 3 0,-4 7 0,-2 1 0,0-9 0,2-1 0,4-1 0,0-7 0,0 16 0,0-16 0,0 7 0,0-8 0,0 0 0,0 0 0,0-14 0,0-5 0,0 0 0,0 5 0,0 14 0,0 0 0,0-15 0,0 11 0,0-11 0,0 15 0,0 9 0,0 1 0,0 0 0,0-16 0,0 2 0,0-11 0,0 0 0,0-6 0,0-13 0,0-2 0,0 18 0,0 3 0,0 0 0,0 12 0,0-12 0,0 15 0,0 0 0,0 0 0,0 0 0,-8-15 0,0 11 0,-1-10 0,3 14 0,6 0 0,0 0 0,0 8 0,0-6 0,-6 6 0,-1-8 0,0-32 0,1 24 0,6-24 0,0 32 0,-8-15 0,-2-3 0,-6-1 0,1 4 0,7 0 0,3 12 0,-1-12 0,-4 0 0,-3 11 0,-2-10 0,7 14 0,3 8 0,-1-6 0,-1 6 0,-1 1 0,3 1 0,5 9 0,-6-9 0,-1-2 0,-1-8 0,3 0 0,-1 1 0,-1-19 0,-9-1 0,3-2 0,3 6 0,-1 15 0,5 9 0,-1 1 0,2 13 0,5 1 0,-4 1 0,-2-2 0,1-4 0,-4-1 0,3 1 0,0 4 0,-3 1 0,4 5 0,-6 4 0,1 2 0,0 4 0,-5 0 0,4 0 0,-4 0 0,5 0 0,0 0 0,0 0 0,4 0 0,1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48.502"/>
    </inkml:context>
    <inkml:brush xml:id="br0">
      <inkml:brushProperty name="width" value="0.05" units="cm"/>
      <inkml:brushProperty name="height" value="0.05" units="cm"/>
      <inkml:brushProperty name="color" value="#004F8B"/>
    </inkml:brush>
  </inkml:definitions>
  <inkml:trace contextRef="#ctx0" brushRef="#br0">1 25 24575,'10'0'0,"0"0"0,0 0 0,0 0 0,1 0 0,-1 0 0,4 0 0,11 0 0,-3 0 0,2 0 0,-9 0 0,-5 0 0,5 0 0,9 0 0,36 0 0,16 0 0,-23 0 0,0 0 0,39 0 0,-28 0 0,-21 0 0,-27 0 0,3-5 0,6-2 0,20 1 0,28 1 0,18 5-557,-32 0 0,3 0 557,-7 0 0,-1 0 0,37 0 0,-30 0 0,-37 0 0,-9 0 0,-1 0 0,25 0 0,41 0 0,14 0 173,-33 0 0,-1 0-173,31 0 0,-18 0 0,-19 0 0,-28 0 0,-3 0 0,-8 0 0,24 0 0,40 0 0,-20 0 0,7 0-933,25 0 1,6 0 932,1 0 0,1 0 0,-30-1 0,1 1 0,-2 1 0,22 3 0,-6 2-149,-19-1 1,-5 1 148,19 6 0,-40-4 0,-25-8 0,-3 0 0,12 0 2589,18 0-2589,46 0 0,-20 0 0,6 0-783,7 0 0,2 0 783,6-1 0,-2 2 0,-14 3 0,-4 1-17,-13 0 1,-4 1 16,13 5 0,-25-3 0,-20-8 0,20 0 0,55 0 0,-25 0 0,6 0-94,13 0 0,1 0 94,-1 0 0,-2 0 0,-14 0 0,-4 0 16,-13 0 1,-4 0-17,13 0 0,-30 0 0,-24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50.470"/>
    </inkml:context>
    <inkml:brush xml:id="br0">
      <inkml:brushProperty name="width" value="0.05" units="cm"/>
      <inkml:brushProperty name="height" value="0.05" units="cm"/>
      <inkml:brushProperty name="color" value="#004F8B"/>
    </inkml:brush>
  </inkml:definitions>
  <inkml:trace contextRef="#ctx0" brushRef="#br0">1 0 24575,'43'0'0,"36"0"0,-18 0 0,3 0-850,1 0 1,-1 0 849,-2 0 0,-3 0 0,13 0 550,-26 0-550,-22 0 281,-9 0-281,8 0 0,33 0 0,-7 0 0,8 0-1027,20 0 1,4 0 1026,8 0 0,0 0 0,-1 0 0,-3 0 69,-12 0 1,-6 0-70,24 0 0,-30 5 0,-37 0 0,-5 1 0,20-1 0,55-5 0,-18 0 0,7 0-388,13 0 1,4 0 387,-26 0 0,2 0 0,-3 0 0,25 0 0,-3 0-409,-7 0 1,-3 0 408,-13 0 0,-4 0 0,-12 0 0,-6 0 0,14 0 0,-25 0 0,-24 0 2706,-5 4-2706,5 2 1668,9-1-1668,22 0 0,26-5 0,-21 0 0,4 0-834,13 0 0,4 0 834,6 0 0,2 0 0,7 0 0,0 0 0,-7 0 0,-2 0 0,-7 0 0,-2 0-269,-7 0 0,-3 0 269,32 0 0,-4 0 0,-29 0 0,-12 0 0,-18 0 0,-12 0 0,-6 0 0,-5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5:53.863"/>
    </inkml:context>
    <inkml:brush xml:id="br0">
      <inkml:brushProperty name="width" value="0.05" units="cm"/>
      <inkml:brushProperty name="height" value="0.05" units="cm"/>
      <inkml:brushProperty name="color" value="#004F8B"/>
    </inkml:brush>
  </inkml:definitions>
  <inkml:trace contextRef="#ctx0" brushRef="#br0">0 153 24575,'74'0'0,"-13"0"0,10 0 0,-5 0 0,5 0 0,3 0-2311,11 0 1,3-1 0,0 2 2310,-1 2 0,0 1 0,-1 1 0,-4 0 0,-1-1 0,-2 2 53,-8-2 1,-1 1 0,-4 0-54,10 2 0,-8-2 1447,26-5-1447,-55 0 0,-24 0 0,8 0 3477,18 0-3477,46 0 0,-20 0 0,6 0-244,14 0 0,4 0 244,6 0 0,-2 0 0,-13 0 0,-5 0-83,-13 0 1,-7 0 82,7 0 0,-25 0 0,-11 0 0,28 0 0,35 0-967,-24 0 0,6 0 967,12 0 0,3 0 0,1 0 0,-1 0 0,0 0 0,-2 0 0,-7 0 0,-3 0 861,-12 0 1,-4 0-862,23 0 163,-29 0-163,-39 0 0,-5 0 0,13 0 0,48 0 0,-19 0 0,6 0 134,19 0 0,4 0-134,6 0 0,0 0 0,-7 0 0,-2 0 0,1 0 0,-3 0-173,-12 0 0,-3 0 173,-7 0 0,-2 0 0,20 0 0,-26 0 0,-18 0 0,-12 0 1857,3 0-1857,6 0 768,20 0-768,42 0 0,-33 0 0,2 0-697,13 0 1,2 0 696,-1 0 0,-1 0 0,2 0 0,-2 0 0,-6 0 0,-1 0-166,-8 0 0,-2 0 166,35 0 0,-29-6 0,-13 0 0,-16-1 0,-9 3 1368,0 4-1368,24 0 357,20-10-357,12 0 0,-25 4 0,1 0-566,39-2 566,-39 8 0,2 0 0,-1 0 0,0 0 0,0 0 0,0 0 0,38 0 0,-4 0 0,-14 0 0,-16 0 0,12 0 0,-11 0 0,29 0-593,-35 0 1,2 0 592,7 1 0,3-2 0,12-3 0,2-3-885,2 1 1,-1-1 884,1 0 0,-2 0 0,-7 0 0,-2 3-225,-8 4 0,-1 0 225,1-5 0,-1-1 0,-5 1 0,0-2-212,-2 1 0,0 0 212,-2 0 0,0 2 0,40 4 0,0 0 0,-3 0 0,-16 0 0,1 0 1018,-16 0-1018,-3 0 1783,-15 0-1783,-8 0 1066,-7 0-1066,-10 0 527,9 0-527,48-10 0,-19 3 0,6 0-1116,19 0 0,5 1 1116,11 0 0,2 1 0,-5 5 0,-2 0 0,-7 0 0,-4 0-150,-13 0 0,-7 0 150,16 0 0,-27 0 0,-22 0 0,-10 0 0,1 0 2195,9 0-2195,37 0 0,-11 0 0,6 0-614,6 0 0,4 0 614,18 0 0,2 0 0,-6 0 0,-1 0 0,-7 0 0,-1 0 0,-1 0 0,-4 0-230,25 0 230,-3 0 0,-31 0 0,-11 0 0,-22 0 0,-9 0 0,-1 0 1545,2 0-1545,5 0 250,7 0-250,3 0 0,0 0 0,5 0 0,-5 0 0,0 0 0,6 0 0,-7 0 0,1 0 0,6 0 0,11 0 0,10 0 0,2 0 0,-14 0 0,-18 0 0,-12 0 0,-6 0 0,-5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6:01.838"/>
    </inkml:context>
    <inkml:brush xml:id="br0">
      <inkml:brushProperty name="width" value="0.05" units="cm"/>
      <inkml:brushProperty name="height" value="0.05" units="cm"/>
      <inkml:brushProperty name="color" value="#004F8B"/>
    </inkml:brush>
  </inkml:definitions>
  <inkml:trace contextRef="#ctx0" brushRef="#br0">5289 42 24575,'-23'0'0,"-33"0"0,-36 0-1244,31 4 1,-2 2 1243,0 0 0,1 0 0,7 0 0,4 1 793,-21 2-793,26-4 410,9 1-410,7 0 0,-9 0 0,0-6 1284,0 0-1284,-15 0 0,11 0 0,-11 0 0,15 0 0,9 0 0,6 0 0,9 0 0,5 0 0,0 0 0,-1 0 0,-3 0 0,-10 0 0,1 0 0,-14 0 0,-8 0 0,-13 0 0,-14 0 0,-16 0-775,-3 0 775,39 0 0,-2 0 0,-5 0 0,-3 0 0,-25 0 0,2 0 0,-13 0 0,34 0 0,12 0 0,37 0 0,-8 0 0,-63 0 0,19 0 0,-10 0-1175,6 0 1,-5 0 0,-3 0 1174,-7 0 0,-1 0 0,-1 0 0,1 0 0,0 0 0,1 0 0,4 0 0,1 0 0,2 0-602,8 0 0,2 0 0,2 0 602,-22 1 0,4-2 2,13-3 1,4-1-3,-23-3 0,31-3 0,36 5 3131,4 6-3131,-33 0 0,-45-11-20,21 4 0,-5 0 20,-7 0 0,1 0 0,6 0 0,5 2 216,13 5 1,7 0-217,-16 0 0,32 0 0,18 0 0,13 5 0,0 5 2294,-13 8-2294,5 3 281,-6 2-281,9-7 0,10-1 0,0-5 0,1-4 0,-2 3 0,0-4 0,2 5 0,4 1 0,0-1 0,-5 5 0,0 0 0,-1 14 0,-4 2 0,2 8 0,1 15 0,-7 3 0,7 1 0,-3-4 0,4-16 0,6-7 0,-4-7 0,-2-14 0,0-1 0,2-3 0,4 4 0,0 1 0,0-1 0,0 4 0,0 2 0,0 0 0,0-1 0,0 0 0,0 0 0,0 1 0,0-1 0,0 0 0,0-4 0,0 4 0,0-5 0,0 0 0,0 0 0,0 0 0,0 1 0,0-1 0,0 5 0,0-4 0,0 4 0,0-1 0,0 2 0,0 4 0,0-4 0,0-1 0,0 0 0,0 1 0,0 4 0,0 0 0,0 1 0,0-5 0,0-2 0,0-4 0,4 1 0,2-1 0,4-5 0,0 0 0,1-5 0,3 5 0,-2 0 0,2 1 0,1 3 0,-4-3 0,4-1 0,0 0 0,1-5 0,4 0 0,0 4 0,1 2 0,-5 0 0,-2-2 0,9-4 0,33 0 0,-6 5 0,7 1-809,12 1 0,5 0 809,5 0 0,0 0 0,-6-1 0,-6-1 0,24-5 0,-30 0 0,-37 0 0,-9 0 0,-1 0 0,10 0 0,52 0 0,-23 4 0,4 3 418,7-1 0,0 0-418,-1 1 0,-5-1 0,15 4 0,-28-10 0,-20 0 0,-11 0 0,24 0 0,22 0 0,-10 0 0,6 0-935,19 0 1,5 0 934,1 0 0,0 0 0,0 0 0,-3 0 204,-15 0 0,-5 0-204,14 0 0,-31 0 0,-18 0 0,0 0 0,18 0 0,32 0 0,18 0 513,-39 0 1,2 0-514,-1 0 0,0 0 0,38 0 316,-18 0-316,-28 0 0,-21 0 0,-9 0 0,-5 0 0,0 0 900,13 0-900,33 0 0,-6 0 0,6 0-903,22 0 1,3 0 902,0 0 0,0 0 0,-1 0 0,-5 0-21,-19 0 0,-6 0 21,14 0 0,-25 0 0,-24 0 0,0 0 0,-4 0 1801,4 0-1801,0 0 46,0 0-46,6 0 0,-5 0 0,-2 0 0,9 0 0,18 8 0,47 4 0,-28-6 0,5-1-870,13 1 0,2-2 870,1-3 0,-3-2 0,-21 1 0,-4 0 0,17 0 0,-42 0 0,-4 0 0,22 0 0,26 0 0,4 0 0,-3 0 0,-28 0 1740,-21 0-1740,-9 0 0,-5 0 0,1-4 0,-1-7 0,0-4 0,0-1 0,-4-4 0,-2 5 0,-4-6 0,0-7 0,0-3 0,0-8 0,0 8 0,0 3 0,0 7 0,0 5 0,0 2 0,0-1 0,0 4 0,0-4 0,0 0 0,0-1 0,0-22 0,0 18 0,0-13 0,5 18 0,0-1 0,1-4 0,-1-26 0,-5 19 0,0-19 0,0 26 0,0-1 0,0 6 0,0 0 0,0 0 0,0 4 0,0-4 0,0 5 0,0 0 0,0-5 0,0-1 0,0-4 0,0 4 0,0 1 0,0 1 0,0-2 0,0 0 0,0 1 0,0 5 0,0-5 0,0-1 0,0 1 0,0 0 0,0 5 0,0-1 0,0 1 0,0-4 0,0-2 0,-5-5 0,-1 1 0,1 4 0,0 1 0,1 5 0,-2 0 0,0-5 0,-3 4 0,4-4 0,-5 5 0,-1 0 0,1 0 0,0 0 0,0-1 0,0 6 0,-1 0 0,1 5 0,0-4 0,-13-3 0,-33-9 0,6 7 0,-6-1-856,-14-1 1,-4-1 855,-5 0 0,0 0 0,7 0 0,4 1-14,13 0 0,4 1 14,-13-1 0,25 3 0,24 8 0,10 0 0,0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6:24.814"/>
    </inkml:context>
    <inkml:brush xml:id="br0">
      <inkml:brushProperty name="width" value="0.05" units="cm"/>
      <inkml:brushProperty name="height" value="0.05" units="cm"/>
      <inkml:brushProperty name="color" value="#004F8B"/>
    </inkml:brush>
  </inkml:definitions>
  <inkml:trace contextRef="#ctx0" brushRef="#br0">0 1 24575,'29'0'0,"16"0"0,43 0 0,-35 0 0,4 0-1133,12 0 1,1 0 1132,-7 0 0,-1 0 0,-8 0 0,-2 0 725,35 0-725,-38 0 374,-10 0-374,-24 0 0,-5 0 0,28 0 0,37 0 0,-3 0 0,11 0-834,-11 0 1,5 0 0,0 0 833,5 0 0,2 0 0,0 0 0,2 0 0,1 0 0,-4 0-675,17 0 1,-7 0 674,-20 0 0,-6 0 0,20 0 0,-46 4 0,-22 2 0,2 0 0,46-2 0,-9-3 0,9-2-65,2 1 0,7 0 0,2 0 65,7 0 0,3 0 0,3 0-597,-15 0 1,2 0 0,0 0 0,-1 0 596,23 0 0,-1 0 0,-3 0 0,-11 0 0,-3 0 0,-4 0-345,22 0 0,-11 0 345,-32 0 0,-7 0 0,5 0 0,-32 0 2848,0 0-2848,33 0 0,7 0 0,11 0 172,-4 0 1,7 0 0,3 0-173,11 0 0,4 0 0,2 0 0,-20 0 0,1 0 0,0 0 0,-2 0 0,19 0 0,-3 0 0,-3 0 0,-15 0 0,-3 0 0,-5 0 379,9 0 0,-10 0-379,6 0 0,-43 0 0,26 0 0,-2 0 0,9 0-1082,24 0 0,7 0 1082,-22 0 0,2 0 0,-2 0 0,22 0 0,-7 0 1738,-24 0 1,-9 0-1739,2 0 0,-43 0 0,-7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6:49.023"/>
    </inkml:context>
    <inkml:brush xml:id="br0">
      <inkml:brushProperty name="width" value="0.05" units="cm"/>
      <inkml:brushProperty name="height" value="0.05" units="cm"/>
      <inkml:brushProperty name="color" value="#004F8B"/>
    </inkml:brush>
  </inkml:definitions>
  <inkml:trace contextRef="#ctx0" brushRef="#br0">0 213 24575,'10'0'0,"1"0"0,3 0 0,2 0 0,5 0 0,7 0 0,3 0 0,8 0 0,15 0 0,3 0 0,16 0 0,-16 0 0,12 0 0,3 0 0,5 0 0,10 0 0,-14 0 0,-16 0 0,-16 0 0,-13 0 0,26 0 0,44 0-1517,-16 0 0,9 0 1517,-22 0 0,1 0 0,3 0 0,6 3 0,3 2 0,-2-1 0,-3 1 0,-2 0 0,0 0 0,-4 0 0,-1 0 0,-4 0-362,17 1 1,-7-1 361,-20-4 0,-6-2 0,11 1 0,-37 0 0,3 0 0,44 0 0,-12 5 0,7 2 22,27 0 0,7 1-22,-26-3 0,3-1 0,-2 1 0,-3 0 0,-2-1 0,0-1 0,27-2 0,-6-2 196,-25 1 0,-7 0-196,20 0 0,-40 0 0,-24 0 0,8 0 0,48 0 0,-12 0 0,7 0 18,27 0 1,6 0-19,-24 0 0,1 0 0,0 0 0,-5 0 0,0 0 0,-2 0 0,28 0 0,-5 0-254,-20 0 1,-4 0 253,-13 0 0,-4 0 0,13 0 0,-25 0 0,-12 0 0,29 0 0,0 0 0,10 0-248,-2 0 0,6 0 0,4 0 248,11 0 0,4 0 0,1 0 0,3 0 0,1 0 0,-2 0 0,-4 0 0,-2 0 0,-3 0 0,-11 0 0,-3 0 0,-3 0 68,17 0 0,-7 0-68,-20 0 0,-6 0 0,11 0 0,-37 0 0,-9 0 0,8 0 0,33 0 0,-7 0 0,8 0 383,26 0 0,8 0-383,-19 0 0,4 0 0,2 0-861,8 0 0,1 0 1,1 0 860,-1 0 0,1 0 0,-3 0 0,-7 0 0,-2 0 0,-3 0-347,18 0 0,-9 0 347,-25 0 0,-7 0 0,10 0 0,-36 0 2270,-5 0-2270,20 0 0,26 0 0,-8 0 0,7 0 596,12 0 1,6 0-597,-15 0 0,3 0 0,1 0 0,4 0 0,1 0 0,0 0 0,-5 0 0,0 0 0,-2 0 0,28 0 0,-5 0 199,-27 0 1,-6 0-200,29 0 0,-43 0 0,-20 0 0,-11 0 0,1 0 2507,24 0-2507,40 0 0,-12 0 0,6 0-824,7 0 0,2 0 824,12 0 0,1 0 0,0 0 0,-1 0 0,-12 0 0,-2 0 0,-1 0 0,-3 0-19,-20 0 0,-6 0 19,14 0 0,-20 0 0,-24 0 0,-4 0 0,-2 0 2183,1 0-2183,1 0 43,13 0-43,16 0 0,28 0 0,18 0-445,-39 0 0,2 0 445,-1 0 0,0 0 0,38 0 0,-19 0 0,-26 0 0,-17 0 0,-14 0 0,0 0 0,8 0 890,18 0-890,32 0 0,18 0-438,-39 0 1,2 0 437,-1 0 0,0 0 0,38 0 0,-19 0 0,-26 0 0,-22 0 0,-5 0 0,20 0 0,40 0 0,-19 0 0,5 0-540,13 0 0,3 0 540,6 0 0,-1 0 0,-5 0 0,-3 0 0,-7 0 0,-2 0-43,-14 0 0,-4 0 43,21 0 0,-26 0 0,-18 0 0,-12 0 0,-1 0 1945,8 0-1945,18 0 0,31 0 0,-20 0 0,2 0-678,7 0 1,3 0 677,12 0 0,3 0-868,0 0 0,0 0 868,0 0 0,1 0 0,-2 0 0,-2 0 0,-5 0 0,-2 0-308,-6 0 1,-2 0 307,-7 0 0,-2 0 0,1 0 0,-3 0 0,26 0 0,-4 0 1272,-3 0-1272,-26 0 1802,2-5-1802,-8-1 728,-6 0-728,8 0 0,0 6 0,-8 0 0,6 0 0,8 0 0,13 0 0,29 0-792,4 0 792,-38 0 0,0 0 0,38 0 0,-3 0 0,-1 0-311,-11 0 311,12 0 0,-16 0 0,-14 0 0,-4 0 0,-16 0 0,19 0 779,-14 0-779,13 0 324,-17-6-324,15-3 0,4 1 0,-1 0 0,-16 8 0,-18 0 0,-13 0 0,1 0 0,3-5 0,10-2 0,7 1 0,8 1 0,15 5 0,18 0 0,5 0 0,-5 0 0,-18 0 0,-15-6 0,0-1 0,17-1 0,-13-3 0,29 1 0,-15 3 0,16-2 0,-1 9 0,1-8 0,-1-2 0,0 0 0,1 2 0,-1 8 0,1-8 0,-1-2 0,-14 0 0,-4 2 0,-15 8 0,0 0 0,0 0 0,0-6 0,14-3 0,5 1 0,15 0 0,-1 8 0,0 0 0,1-8 0,-1-2 0,-12 5 0,0 0 0,24-3-583,-10 3 0,2-1 583,19-6 0,-42 6 0,0 0 0,34-4 0,-30 10 0,-11 0 0,-17 0 0,-9 0 0,-4 0 1166,-1 0-1166,8 0 0,18 0 0,46 0 0,-27 0 0,5 0-994,13 0 0,2 0 994,8 0 0,-2 0 0,-13 0 0,-3 0-240,1 0 0,-5 0 240,10 0 0,-20 0 0,-29 0 0,-15 0 0,7 0 1937,5 0-1937,21 0 531,28 0-531,3 0 0,-3 0 0,-32 0 0,-23 0 0,-13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6:52.831"/>
    </inkml:context>
    <inkml:brush xml:id="br0">
      <inkml:brushProperty name="width" value="0.05" units="cm"/>
      <inkml:brushProperty name="height" value="0.05" units="cm"/>
      <inkml:brushProperty name="color" value="#004F8B"/>
    </inkml:brush>
  </inkml:definitions>
  <inkml:trace contextRef="#ctx0" brushRef="#br0">1 43 24575,'23'0'0,"48"0"0,-13 0 0,9 0-2789,26 0 1,6 0 2788,-24 0 0,1 0 0,0 0 0,-4 0 0,-1 0 0,-3 0 0,22 0 0,-6 0 639,-20 0 1,-7 0-640,16 0 982,-28 0-982,-16 0 0,-9 0 0,1 0 2956,7 0-2956,18 0 0,11 0 0,31 0-460,3 0 460,-39-4 0,2-2 0,-1 1 0,0-1 0,38-6 0,-4 2 0,-37 10 0,-11 0 0,-25 0 0,-3 0 0,-1 0 820,0 0-820,5 0 0,24 0 0,55 0 0,-32 0 0,5 0-1078,18 0 1,3 0 1077,-1 0 0,0 0 0,-1 0 0,1 0 0,1 0 0,-2 0 0,-6 0 0,-2 0 0,1 0 0,-3 0-357,-12 0 0,-3 0 357,-7 0 0,-2 0 0,35 0 0,-15 0 0,16 10-677,3 2 677,-39-6 0,2-1 0,6 1 0,1-2 0,-6-4 0,0 0 0,6 0 0,-1 0 0,31 0 1991,-27 0-1991,-12 0 767,-30 0-767,2 0 0,-5 0 0,-3 0 788,5 0-788,7 0 0,3 0 0,23 0 0,18 0 0,-5 0 0,4 0 0,-12 0 0,0 0-267,20 0 1,-5 0 266,3 0 0,-17 0 0,-31 0 0,-13 0 0,-2 0 0,1 0 0,9 0 0,52 0 0,-24 0 0,5 0-731,20 0 0,5 0 731,4 0 0,1 0 0,0 0 0,0 0-1105,7 0 1,1 0 1104,-6 0 0,-1 0 0,1 0 0,-4 0-211,-20 0 0,-5 0 211,27 0 0,-41 0 0,-22 0 1710,-5 0-1710,-3 0 2384,27 0-2384,36 0 0,-26 0 0,4 0-534,19 0 0,3 0 534,-7 0 0,-1 0 0,0 0 0,-2 0-189,-6 0 0,-5 0 189,18 0 0,-20 0 0,-29-5 0,12-4 0,41 3 0,-14 1 0,8 2-628,19 2 1,6 2 627,-29-1 0,0 0 0,1 0 0,3 0 0,1 0 0,-1 0 0,-4 0 0,-1 0 0,0 0 0,28 0 0,-2 0-364,-5 0 0,-6 0 364,-26 0 0,-6 0 0,23 0 0,-51 0 0,-5 0 0,6 0 2703,20 0-2703,42 0 0,-27 0 0,5 0-346,21 0 1,2 0 345,-6 0 0,-2 0 0,-1 0 0,-3 0-207,-13 0 1,-5 0 206,18 0 0,-15 0 0,-37 0 0,-5 0 0,20 0 0,25 0 0,-13 0 0,4 0 127,13 0 0,4 0-127,6 0 0,2 0-794,7 0 0,0 0 794,0 0 0,0 0 0,-8-1 0,0 2-591,0 3 0,-3 2 591,-12 0 0,-4 0-45,-5 0 1,-4 1 44,22 2 1395,-19-9-1395,0 0 2021,3 0-2021,16 0 0,-1 0 0,15 0 864,5 0-864,-1 0 0,-4 0 0,-14 0 70,-1 0-70,0 0 0,16 0 0,-12 0 0,-12 0 0,-20 0 0,-28 0 0,-2 0 572,1 0-572,9 0 0,52 0 0,-24 0 0,6 0-972,19 0 0,4 0 972,6 0 0,0 0 0,-14 0 0,-3 0-42,-6 0 1,-7 0 41,7 0 0,-25 0 0,-11 0 0,13 0 0,46 0 0,-19 0 0,4 0 43,8 0 0,3 0-43,4 0 0,-1 0 0,-13 0 0,-6 0 84,24 0-84,-30 0 0,-37 0 0,-10 0 0,1 0 0,9 0 1902,22 0-1902,11-8 0,1 0 0,-4-1 0,-24 3 0,-5 6 0,-6-5 0,-3 0 0,12-1 0,3 2 0,0 4 0,-3 0 0,-12 0 0,-6 0 0,-5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7:10.207"/>
    </inkml:context>
    <inkml:brush xml:id="br0">
      <inkml:brushProperty name="width" value="0.05" units="cm"/>
      <inkml:brushProperty name="height" value="0.05" units="cm"/>
      <inkml:brushProperty name="color" value="#004F8B"/>
    </inkml:brush>
  </inkml:definitions>
  <inkml:trace contextRef="#ctx0" brushRef="#br0">0 192 24575,'23'0'0,"18"0"0,17 0 0,29 0 0,5 0 0,-16 0 0,-8 0 0,-37 0 0,-7 0 0,19 0 0,31 0 0,-8 0 0,8 0-1081,-8 0 1,4 0 0,2 0 1080,3 0 0,2 0 0,1 0 0,3 0 0,1 0 0,-3 0-678,20 0 0,-6 0 678,-19 0 0,-8 0 0,21 0 0,-45 0 0,-19 0 0,0 0 0,32 0 0,-5 0 0,7 0 407,19 0 0,6 0-407,13 0 0,3 0 0,-29 0 0,1 0 0,-2 0 0,23 0 0,-4 0 0,-14 0 0,-6 0 1426,20 0-1426,-46 0 0,-18 0 0,-8 0 0,9 0 0,51 0 0,-15 0 0,5 0-124,21 0 1,6 0 123,-24 0 0,2 0 0,-1 0 0,29 0 0,-3 0 0,-13 0 0,-5 0 0,-21 0 0,-6 0 0,6 0 0,-33 0 0,0 0 0,33 0 0,0 0 0,9 0-1469,27 0 0,9 0 1469,-22 0 0,3 0 0,2 0-375,7 0 1,2 0 0,-1 0 374,-5 0 0,0 0 0,-1 0 0,-4 0 0,0 0 0,-4 0-535,21 0 1,-6 0 534,-19 0 0,-8 0 0,13 0 0,-35 0 0,14 0 0,25 0 476,-16 0 0,6 0-476,12 0 0,3 0 0,1 0 0,0 0 0,5 0 0,0 0 0,-6 0 0,-2 0 0,-6 0 0,-2 0 1254,-6 0 0,-4 0-1254,-13 0 0,-4 0 1360,22 0-1360,-28 0 0,-16 0 0,-13 0 1994,-1 0-1994,7 0 0,49-10 0,1 2 0,12 1-1356,-4 2 1,9 1 0,2 0 1355,-11 0 0,2 1 0,3 0 0,0 1-1083,8 1 0,2 1 1,1 0-1,-2 1 1083,-2-1 0,0 0 0,-2 0 0,-1 0 0,-9 0 0,0 0 0,-3 0 0,-1 0-440,13 0 1,-2 0-1,-6 0 440,11 0 0,-10 0 0,16 0 0,-45 0 3167,-25 0-3167,43 0 0,-6-5 0,10-2 403,-5 1 0,6 1 0,5 0-403,-8 1 0,4 0 0,2 1 0,1-1-593,5 1 0,2-1 1,1 1-1,0 1 593,2 1 0,1 1 0,0 0 0,-1 1 0,-3-1 0,1 0 0,-2 0 0,-3 0-560,14 0 0,-4 0 1,-4 0 559,-15 0 0,-4 0 0,-6 0 0,1 0 0,-9 0 0,5 0 2746,-37 0-2746,-9 0 4661,-1 0-4661,25 0 0,56 0 0,-20-5 0,8-2-301,-11 2 0,5 0 0,1-1 301,7 1 0,2 0 0,1 1 0,4-1 0,0 0 0,0 2 0,-4 2 0,-1 2 0,-2-1 0,-3 0 0,-1 0 0,-2 0-700,-3 0 1,-1 0 0,-3 0 699,19 0 0,-5 0-223,-13 0 0,-6 0 223,21 0 0,-35 0 0,-22 0 3226,-2 0-3226,-1 0 2498,3 0-2498,23 0 0,18 0 0,-20 0 0,2 0-317,8 0 0,1 0 317,7 0 0,0 0 0,-7 0 0,-2 0-137,-7 0 0,-2 0 137,36 0 0,-31 0 0,-3 0 0,0 0 0,-11 0 1242,10 0-1242,-14 0 292,0 0-292,15 0 0,19 0 0,-22 0 0,4 0-397,-1 0 1,1 0 396,6 0 0,-1 0 0,-6 0 0,-2 0 0,39 0-101,-37 0 1,-3 0 100,3 0 0,7 0 0,-41 0 0,0 0 0,9 0 784,2-6-784,22-3 0,20 1 0,18 0-568,-32 8 1,3 0 567,0 0 0,1 0 0,6 0 0,1 0 0,-6 0 0,-3 0-142,-7 0 0,-2 0 142,35 0 0,-14 0 0,-1 0 0,1 0 0,-1 0 0,15 0 0,5 0 0,-16 0 0,-7 0 0,-30 0 0,-9 0 0,16 0 1325,-26 0-1325,12 0 304,-21 0-304,11 0 0,20 0 0,15 0 0,31 0 0,-36 0 0,2 0-277,0 0 1,1 0 276,0 4 0,-4 0 0,22 4 0,-32 1 0,-23-3 0,-13-6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7:12.614"/>
    </inkml:context>
    <inkml:brush xml:id="br0">
      <inkml:brushProperty name="width" value="0.05" units="cm"/>
      <inkml:brushProperty name="height" value="0.05" units="cm"/>
      <inkml:brushProperty name="color" value="#004F8B"/>
    </inkml:brush>
  </inkml:definitions>
  <inkml:trace contextRef="#ctx0" brushRef="#br0">0 140 24575,'57'0'0,"0"0"0,27 6 0,10 1 0,-6-2 0,7 0 0,2 0-2058,-20 0 0,1-1 0,2-1 0,-2 1 2058,1 0 0,-1 0 0,0-1 0,-3-1 0,10-1 0,-2-2 0,-6 1 788,15 0 0,-10 0-788,12 0 1427,-55 0-1427,-24 0 0,-5 0 0,13 0 0,48 0 0,-19 0 0,6 0 1100,26 0 1,6 0-1101,5 0 0,2 0 0,0 0 0,-1 0 0,-7 0 0,-5 0 127,-19 0 0,-5 0-127,27 0 0,-41 0 0,-22 0 0,-9 0 0,-5 0 2302,13 0-2302,48 0 0,-13 0 0,9 0-1238,1 0 1,8 0 0,3 0 1237,15 0 0,5 0 0,2 0-1053,-16 0 0,2 0 0,1 0 1,0 0 1052,-1 0 0,1 0 0,-1 0 0,-2 0 0,-6 0 0,0 0 0,-2 0 0,-2 0-519,14 0 1,-3 0 0,-5 0 518,13 0 0,-10 0 0,-24 0 0,-7 0 0,5 0 2704,-42 0-2704,-1 0 4612,8 0-4612,48-10 0,-6 3 0,10-1-302,20-4 1,6-1 301,-22 3 0,2 1 0,1 1 0,-1 2 0,0 2 0,-2-1 0,-2-2 0,-2-2 0,0 2 0,-4 1 0,-1 2 0,-3 0-357,15-3 0,-6-1 357,-19 2 0,-8 1 0,7 5 0,-33 0 0,0 0 0,33 0 0,0 0 0,10 0-135,25 0 1,10 0 134,-17 0 0,4 0 0,1 0-838,4 0 0,0 0 0,0 0 838,-5 0 0,0 0 0,-3 0 0,-8 0 0,-2 0 0,-5 0-170,6 0 1,-8 0 169,26 0 0,-55 0 0,-24 0 2780,23-8-2780,37-4 0,-9 6 0,8 1 742,12-1 0,5 2-742,5 3 0,0 2 0,0-1 0,-3 0 0,-19 0 0,-4 0 184,-7 0 0,-5 0-184,6 0 0,-25 0 0,-24 0 0,-1 0 0,25 0 0,56 0 0,-13 0 0,10 0-492,-19 0 0,4 0 0,3 0 492,11 0 0,2 0 0,-2 0 0,-7 0 0,-1 0 0,-4 0-490,21 0 0,-7 0 490,-28 0 0,-9 0 0,0 0 0,-38 0 0,-13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35.807"/>
    </inkml:context>
    <inkml:brush xml:id="br0">
      <inkml:brushProperty name="width" value="0.05" units="cm"/>
      <inkml:brushProperty name="height" value="0.05" units="cm"/>
      <inkml:brushProperty name="color" value="#E71224"/>
    </inkml:brush>
  </inkml:definitions>
  <inkml:trace contextRef="#ctx0" brushRef="#br0">0 1 24575,'17'28'0,"-3"31"0,-2 7 0,6 11 0,-9-7 0,-1-3 0,0-13 0,-8-15 0,0-13 0,0-3 0,0-13 0,0 1 0,0-1 0,0 0 0,0 0 0,0 0 0,0 1 0,0-6 0,0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7:54.495"/>
    </inkml:context>
    <inkml:brush xml:id="br0">
      <inkml:brushProperty name="width" value="0.05" units="cm"/>
      <inkml:brushProperty name="height" value="0.05" units="cm"/>
      <inkml:brushProperty name="color" value="#004F8B"/>
    </inkml:brush>
  </inkml:definitions>
  <inkml:trace contextRef="#ctx0" brushRef="#br0">2209 109 24575,'-23'0'0,"-3"0"0,-13 0 0,8 0 0,7 0 0,5 0 0,7 0 0,-2 0 0,-1 0 0,4 0 0,-4 0 0,5 0 0,0 0 0,-1 0 0,1 0 0,-4 0 0,-11 0 0,3 0 0,-2 0 0,5 0 0,7 0 0,-2 0 0,3 0 0,1 0 0,-4-4 0,-11-3 0,-20-7 0,-13-2 0,1 0 0,3 1 0,15 2 0,13 1 0,3 5 0,13 3 0,-5 4 0,-24 0 0,-10 0 0,-24 0 0,1 0 0,14 0 0,12 0 0,18 0 0,12 0 0,1 0 0,1 0 0,-11 0 0,-35 0 0,10 0 0,-6 0-696,-15 0 1,-2 0 695,1 0 0,1 0 0,0 0 0,6 0 0,-12 0 0,21 0 0,33 0 0,13 0 0,-4 0 0,-11 0 1391,-20 0-1391,2 0 0,-2 0 0,16 0 0,13 0 0,6 0 0,5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7:56.584"/>
    </inkml:context>
    <inkml:brush xml:id="br0">
      <inkml:brushProperty name="width" value="0.05" units="cm"/>
      <inkml:brushProperty name="height" value="0.05" units="cm"/>
      <inkml:brushProperty name="color" value="#004F8B"/>
    </inkml:brush>
  </inkml:definitions>
  <inkml:trace contextRef="#ctx0" brushRef="#br0">870 1 24575,'-14'4'0,"-10"3"0,-7-1 0,0 0 0,3-6 0,7 4 0,1 2 0,-9 0 0,7-2 0,-2-4 0,9 0 0,5 0 0,0 0 0,-1 0 0,-12 0 0,-3 0 0,-4 0 0,1 0 0,13 0 0,1 0 0,5 0 0,0 0 0,-13 0 0,5 0 0,-6 0 0,9 0 0,5 0 0,-13 0 0,-33 0 0,-20 0 0,0 0 0,15 0 0,37 0 0,14 0 0,5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7:58.302"/>
    </inkml:context>
    <inkml:brush xml:id="br0">
      <inkml:brushProperty name="width" value="0.05" units="cm"/>
      <inkml:brushProperty name="height" value="0.05" units="cm"/>
      <inkml:brushProperty name="color" value="#004F8B"/>
    </inkml:brush>
  </inkml:definitions>
  <inkml:trace contextRef="#ctx0" brushRef="#br0">587 1 24575,'-44'0'0,"-20"0"0,-27 0 0,0 8 0,18 0 0,32 1 0,18-3 0,13-6 0,4 4 0,2 2 0,-1 4 0,-5 0 0,-6 5 0,-6 9 0,1-1 0,2 1 0,4-10 0,5-3 0,0-6 0,0 0 0,9-1 0,6 2 0,11 0 0,5 3 0,-1-4 0,0 6 0,-4-1 0,-1-5 0,-5 0 0,0-1 0,1 2 0,-1 4 0,0 0 0,-4 1 0,-2-1 0,1-5 0,0 0 0,5-5 0,5 5 0,1 5 0,0 1 0,-1 4 0,-1-5 0,2 0 0,5 0 0,-1 1 0,-4-1 0,-2-5 0,-3 0 0,-6-1 0,0 2 0,-1 0 0,2-2 0,4 1 0,5 0 0,1 1 0,0-1 0,-2-1 0,-4 2 0,-4-1 0,-1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7:59.421"/>
    </inkml:context>
    <inkml:brush xml:id="br0">
      <inkml:brushProperty name="width" value="0.05" units="cm"/>
      <inkml:brushProperty name="height" value="0.05" units="cm"/>
      <inkml:brushProperty name="color" value="#004F8B"/>
    </inkml:brush>
  </inkml:definitions>
  <inkml:trace contextRef="#ctx0" brushRef="#br0">1 1 24575,'8'43'0,"10"7"0,0 7 0,5-3 0,-10-15 0,-6-8 0,-1-7 0,-6-9 0,4-5 0,2 0 0,0 5 0,-2 1 0,-4 4 0,0-4 0,0-2 0,0-3 0,0-1 0,0 5 0,0 9 0,0 6 0,0 9 0,0-8 0,0-7 0,0-9 0,0-5 0,0 0 0,0-4 0,0-2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03.791"/>
    </inkml:context>
    <inkml:brush xml:id="br0">
      <inkml:brushProperty name="width" value="0.05" units="cm"/>
      <inkml:brushProperty name="height" value="0.05" units="cm"/>
      <inkml:brushProperty name="color" value="#004F8B"/>
    </inkml:brush>
  </inkml:definitions>
  <inkml:trace contextRef="#ctx0" brushRef="#br0">1645 664 24575,'-14'0'0,"-2"0"0,-4 0 0,-1 0 0,5 0 0,2 0 0,3 0 0,6-5 0,0-5 0,10-1 0,0-4 0,1 5 0,-1 0 0,-5 0 0,4 4 0,2 1 0,4 5 0,0 0 0,0 0 0,1 0 0,-1 0 0,0 0 0,0 0 0,0 0 0,-4 9 0,-2 11 0,-4 2 0,0 7 0,0-9 0,0 1 0,0-1 0,0-4 0,0-1 0,-4-5 0,-14 1 0,0 4 0,-11 2 0,9-1 0,4-5 0,1-7 0,5-4 0,0 0 0,-1 0 0,1 0 0,5-4 0,-4-2 0,3 0 0,0-3 0,2 3 0,-1-4 0,0 0 0,-1 0 0,1 0 0,1 0 0,-2-1 0,-4 6 0,-5 5 0,-1 10 0,-4 1 0,0 4 0,4 0 0,1-4 0,0 4 0,4-1 0,1-2 0,1 2 0,3-3 0,-4-1 0,-13 1 0,-18-5 0,-17 8 0,1-6 0,11 1 0,22 2 0,9-6 0,1 1 0,2-2 0,-2-4 0,-1 0 0,-9 0 0,-22 0 0,-11 0 0,-1 0 0,4 0 0,24 0 0,5 0 0,11 0 0,4-4 0,-1-6 0,6-2 0,0-2 0,5-1 0,0 4 0,0-4 0,0 0 0,0-1 0,0 1 0,0 0 0,0 0 0,0 4 0,0-4 0,5 5 0,0 4 0,1-3 0,-1 4 0,-1-6 0,2 1 0,-1 0 0,0 0 0,-1 4 0,2 2 0,0-1 0,-2-1 0,1 1 0,1 0 0,4 5 0,4-4 0,-2-2 0,2 0 0,-3 2 0,-1 4 0,0 0 0,0 0 0,0 0 0,1 0 0,-1 0 0,0 0 0,0 0 0,0 0 0,0 0 0,1 4 0,-1 7 0,0 4 0,0 1 0,-4-1 0,-2-5 0,-4 0 0,0 1 0,0-1 0,0 0 0,0 0 0,0 0 0,0 0 0,0 1 0,0-1 0,0 0 0,0 0 0,0 0 0,-4 1 0,-6 3 0,-6 2 0,-5 0 0,1-1 0,0-1 0,-1 2 0,6 0 0,0-1 0,5-5 0,-1-4 0,1-2 0,0-4 0,0 0 0,0 0 0,0 0 0,-1 0 0,-12 0 0,-18 0 0,-31 0 0,-4 0 0,3 0 0,28 0 0,20 0 0,11 0 0,8-4 0,-3-7 0,2-13 0,-5-6 0,1-1 0,-1 2 0,2 9 0,4 0 0,2-1 0,-1 1 0,0-1 0,-1 1 0,-4-9 0,2-1 0,-5-9 0,-2-15 0,-1-4 0,-2-14 0,2 14 0,1 5 0,8 14 0,1 8 0,2 2 0,-2 9 0,0 0 0,2-1 0,-2-7 0,-1-3 0,0 0 0,-4 3 0,6 7 0,-1 1 0,1 4 0,5 6 0,0 5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05.079"/>
    </inkml:context>
    <inkml:brush xml:id="br0">
      <inkml:brushProperty name="width" value="0.05" units="cm"/>
      <inkml:brushProperty name="height" value="0.05" units="cm"/>
      <inkml:brushProperty name="color" value="#004F8B"/>
    </inkml:brush>
  </inkml:definitions>
  <inkml:trace contextRef="#ctx0" brushRef="#br0">245 0 24575,'-15'0'0,"-1"0"0,-4 0 0,-1 0 0,1 0 0,4 0 0,1 0 0,5 0 0,0 0 0,-5 0 0,-1 0 0,-4 0 0,4 0 0,1 0 0,5 0 0,5 0 0,0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06.223"/>
    </inkml:context>
    <inkml:brush xml:id="br0">
      <inkml:brushProperty name="width" value="0.05" units="cm"/>
      <inkml:brushProperty name="height" value="0.05" units="cm"/>
      <inkml:brushProperty name="color" value="#004F8B"/>
    </inkml:brush>
  </inkml:definitions>
  <inkml:trace contextRef="#ctx0" brushRef="#br0">184 0 24575,'-10'0'0,"-1"0"0,-3 0 0,2 5 0,-2 1 0,3-1 0,1 0 0,0-5 0,0 4 0,0 2 0,-1 0 0,-3-2 0,2 1 0,2 0 0,1 1 0,4-2 0,-1-4 0,1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07.720"/>
    </inkml:context>
    <inkml:brush xml:id="br0">
      <inkml:brushProperty name="width" value="0.05" units="cm"/>
      <inkml:brushProperty name="height" value="0.05" units="cm"/>
      <inkml:brushProperty name="color" value="#004F8B"/>
    </inkml:brush>
  </inkml:definitions>
  <inkml:trace contextRef="#ctx0" brushRef="#br0">1 1 24575,'10'4'0,"0"7"0,8 13 0,-5 6 0,4 1 0,-5-2 0,-2-9 0,0 1 0,-4-6 0,-2 0 0,-4 0 0,0-4 0,0 4 0,5-5 0,0 0 0,1 0 0,-1 1 0,-5-1 0,0 0 0,0 0 0,0 0 0,0 5 0,0-4 0,0 4 0,0-5 0,0 0 0,0 1 0,0-1 0,0 0 0,0 0 0,0 5 0,4 1 0,2 4 0,-1 0 0,0 1 0,-5-1 0,0 1 0,0-1 0,0-4 0,0-6 0,0-5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09.038"/>
    </inkml:context>
    <inkml:brush xml:id="br0">
      <inkml:brushProperty name="width" value="0.05" units="cm"/>
      <inkml:brushProperty name="height" value="0.05" units="cm"/>
      <inkml:brushProperty name="color" value="#004F8B"/>
    </inkml:brush>
  </inkml:definitions>
  <inkml:trace contextRef="#ctx0" brushRef="#br0">102 0 24575,'-14'5'0,"-2"5"0,0 6 0,6 4 0,5 1 0,1-1 0,-2 0 0,0 1 0,2-5 0,-1-6 0,0-6 0,-1 1 0,2 1 0,4 4 0,0 4 0,0-2 0,0 2 0,0 1 0,0-3 0,0 2 0,0-4 0,0 1 0,0-1 0,4-5 0,6 0 0,6-5 0,13 0 0,16 0 0,-2 0 0,-2 0 0,-18 0 0,-13 0 0,-4 0 0,-2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11.222"/>
    </inkml:context>
    <inkml:brush xml:id="br0">
      <inkml:brushProperty name="width" value="0.05" units="cm"/>
      <inkml:brushProperty name="height" value="0.05" units="cm"/>
      <inkml:brushProperty name="color" value="#004F8B"/>
    </inkml:brush>
  </inkml:definitions>
  <inkml:trace contextRef="#ctx0" brushRef="#br0">326 1 24575,'-44'0'0,"10"5"0,-12 6 0,17 1 0,9 3 0,4-5 0,6 1 0,1-1 0,3-5 0,1 4 0,0-3 0,1 0 0,-2 3 0,0 1 0,-3 1 0,3 4 0,1-5 0,-4 0 0,3 1 0,0-1 0,2 4 0,4-2 0,-5 2 0,0-3 0,-1-1 0,2 0 0,4 0 0,0 5 0,0 1 0,0 4 0,-5-4 0,-1-1 0,1-1 0,0-2 0,5 2 0,0-3 0,0-1 0,0 0 0,0 0 0,0 0 0,5-4 0,0 3 0,6-3 0,3 4 0,2 5 0,0-4 0,-1-1 0,-1-1 0,2-3 0,13 5 0,2 7 0,8-4 0,14 7 0,7-7 0,13-5 0,-13 3 0,-14-6 0,-22 1 0,-9-3 0,0-4 0,-4 0 0,4 0 0,-1 0 0,-2 0 0,2 0 0,-4 0 0,1 0 0,-1 0 0,0 0 0,0 0 0,0-9 0,1-2 0,-1-5 0,0-3 0,-4 7 0,-2-2 0,-4-1 0,0 4 0,0-4 0,0 5 0,0 0 0,9-5 0,-7 4 0,8-4 0,-10 5 0,0 0 0,0-1 0,0 1 0,0 0 0,-5 4 0,-5 2 0,-6 4 0,-4 0 0,4 0 0,-3 0 0,-6 0 0,3 0 0,-15 0 0,15 0 0,-2 0 0,9 0 0,9 0 0,2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37.592"/>
    </inkml:context>
    <inkml:brush xml:id="br0">
      <inkml:brushProperty name="width" value="0.05" units="cm"/>
      <inkml:brushProperty name="height" value="0.05" units="cm"/>
      <inkml:brushProperty name="color" value="#E71224"/>
    </inkml:brush>
  </inkml:definitions>
  <inkml:trace contextRef="#ctx0" brushRef="#br0">0 166 24575,'5'-11'0,"5"1"0,14-7 0,7-2 0,8-7 0,0 0 0,-8 7 0,-3 2 0,-12 7 0,-1 4 0,-5 2 0,0 4 0,5 0 0,1 0 0,4 0 0,0 0 0,1 4 0,-5 2 0,-2 4 0,-4 0 0,-4 0 0,-1 1 0,-5 3 0,0 10 0,0 7 0,0 8 0,0-8 0,0-3 0,0-7 0,0-5 0,0-2 0,0-4 0,0 1 0,0-1 0,0 0 0,0 5 0,-5-4 0,-1 4 0,1-5 0,-4 0 0,3 0 0,-4-4 0,0-2 0,0-4 0,-1 0 0,1 0 0,0 0 0,0 0 0,0 0 0,-1 0 0,1 0 0,0 0 0,0 0 0,0 0 0,0 0 0,-1 0 0,1 0 0,0 0 0,-5 0 0,4 0 0,-4 0 0,5 0 0,0 0 0,-5 0 0,4 0 0,-4 0 0,5 0 0,0 0 0,0 0 0,4 0 0,1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14.063"/>
    </inkml:context>
    <inkml:brush xml:id="br0">
      <inkml:brushProperty name="width" value="0.05" units="cm"/>
      <inkml:brushProperty name="height" value="0.05" units="cm"/>
      <inkml:brushProperty name="color" value="#004F8B"/>
    </inkml:brush>
  </inkml:definitions>
  <inkml:trace contextRef="#ctx0" brushRef="#br0">1 183 24575,'0'-10'0,"0"0"0,0 0 0,0 0 0,0-1 0,0 1 0,0 0 0,0 0 0,0 0 0,0 0 0,4-1 0,2 1 0,0 0 0,3 0 0,-4 0 0,6-1 0,-1 1 0,0 5 0,0 0 0,0 5 0,1 0 0,-1 0 0,0 0 0,0 0 0,0 5 0,0 0 0,1 5 0,-6 1 0,0-1 0,-5 0 0,0 0 0,0 0 0,0 1 0,0-1 0,0 0 0,0 0 0,0 0 0,0 0 0,0 1 0,0 3 0,0-2 0,0 2 0,0-3 0,0-6 0,0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23.086"/>
    </inkml:context>
    <inkml:brush xml:id="br0">
      <inkml:brushProperty name="width" value="0.05" units="cm"/>
      <inkml:brushProperty name="height" value="0.05" units="cm"/>
      <inkml:brushProperty name="color" value="#004F8B"/>
    </inkml:brush>
  </inkml:definitions>
  <inkml:trace contextRef="#ctx0" brushRef="#br0">0 2 24575,'23'0'0,"48"0"0,-6 0 0,10 0-2380,-4 0 1,5 0-1,4 0 2380,10 0 0,5 0 0,-1 0 0,0-1 0,0 1 0,-3 1 0,-12 1 0,-3 2 0,-4 0 794,10 1 0,-9 1-794,6 6 1222,-35-4-1222,29-8 0,-12 0 0,10 0-1181,3 0 0,8-1 0,3 2 1181,-9 1 0,2 2 0,2 0 0,0-1 0,2-2 0,2 0 0,0-1 0,-2 1 0,-3 2 0,0 1 0,-2 0 0,-2-2 0,9-1 0,-2-2 0,-7 1 1251,9 0 0,-9 0-1251,19 0 349,-55 0-349,-24 0 5,0 0-5,24 0 0,40 0 0,-20-5 0,7-1 1097,19-1 0,3 0-1097,1 0 0,0 0 0,-1 0 0,-3 2 133,-19 5 0,-7 0-133,20 0 0,-40 0 0,-24 0 0,0 0 0,24 0 0,25 0 0,27 0 777,-38 0 1,0 0-778,38 0 361,-18 0-361,-28 0 0,-21 0 0,-13 0 0,-7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8:24.903"/>
    </inkml:context>
    <inkml:brush xml:id="br0">
      <inkml:brushProperty name="width" value="0.05" units="cm"/>
      <inkml:brushProperty name="height" value="0.05" units="cm"/>
      <inkml:brushProperty name="color" value="#004F8B"/>
    </inkml:brush>
  </inkml:definitions>
  <inkml:trace contextRef="#ctx0" brushRef="#br0">1 0 24575,'15'0'0,"0"0"0,14 0 0,17 0 0,-4 0 0,4 5 0,-18 0 0,-12 1 0,-1-1 0,-5-5 0,0 0 0,1 0 0,-1 0 0,0 0 0,0 0 0,0 0 0,1 0 0,-1 4 0,-5 2 0,4 0 0,-3-2 0,4-4 0,0 0 0,-4 0 0,-1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02.111"/>
    </inkml:context>
    <inkml:brush xml:id="br0">
      <inkml:brushProperty name="width" value="0.05" units="cm"/>
      <inkml:brushProperty name="height" value="0.05" units="cm"/>
      <inkml:brushProperty name="color" value="#004F8B"/>
    </inkml:brush>
  </inkml:definitions>
  <inkml:trace contextRef="#ctx0" brushRef="#br0">1 0 24575,'41'0'0,"-10"0"0,22 0 0,-23 0 0,-10 5 0,-1 0 0,-3 1 0,4-1 0,9-5 0,2 0 0,-1 0 0,-1 0 0,-13 0 0,-1 0 0,23 0 0,36 0 0,-2 0 0,11 0-1227,-11 0 1,5 0 0,1 0 1226,4 0 0,1 0 0,1 0 0,3 0 0,0 0 0,-4 0-706,16 0 1,-6 0 705,-19 0 0,-8 0 0,13 0 0,-40 0 0,-11 0 0,28 0 0,-7 0 0,8 0 653,19 0 0,7 0-653,11 0 0,4 0-287,-29 0 0,1 0 0,-1 0 287,28 0 0,-2 0 0,-13 0 0,-5 0 0,-21 0 0,-6 0 0,6 0 0,-33 0 0,-8 0 1957,24 0-1957,40 0 0,-13 0 0,8 0 18,20 0 0,4 0-18,0 0 0,0 0 0,-29 0 0,0 0 0,-3 0 0,16 0 0,-5 0-143,-12 0 0,-5 0 143,19 0 0,-36 0 0,1 0 0,35 0 0,-13 0 0,8 0-1137,12 0 1,5 0 1136,-23 0 0,3 0 0,-2 0 0,28 0 0,-2 0 0,-6 0 0,-4 0 982,-20 0 1,-5 0-983,19 0 281,-40 0-281,-25 0 0,1 0 0,24 0 0,40 0 0,-13 0 0,8 0-98,20 0 0,5 0 98,-30 0 0,2 0 0,0 0 0,4 0 0,0 0 0,-2 0 0,25 0 0,-4 0-310,-11 0 1,-7 0 309,-19 0 0,-8 0 0,7 0 0,-33 0 0,15 0 0,37 0 0,-17 0 0,8 0-14,26 0 1,5 0 13,-28-1 0,2 1 0,1 1 0,3 1 0,1 3 0,-1-1 0,-4 0 0,0 1 0,-5 0 257,9 2 1,-7 0-258,27 4 0,-56-11 0,-25 0 0,24 0 0,37 0 0,-16 0 0,7 0 242,18 0 0,5 0-242,6 0 0,3 0 0,-29 0 0,1 0 0,-2 0 0,23 0 0,-4 0 0,-7 0 0,-6 0 421,18 0-421,-36 0 0,-33 0 0,-13 0 0,4 0 0,25 0 0,41 0 0,-15 0 0,10 0-281,-10 0 0,6 0 0,0 0 281,5 0 0,0 0 0,2 0 0,8 0 0,0 0 0,-1 0 0,-7 0 0,-2 0 0,-3 0 0,19 0 0,-7 0-52,-20 0 1,-9 0 51,5 0 0,-37 0 0,-9 0 0,0 0 0,9 0 3210,21 0-3210,13 0 0,29 0 0,4 0-510,-39 0 1,2 0 509,7 0 0,-1 0 0,-4 0 0,-2 0 0,37 0 0,-30 0 0,-37 0 0,-10 0 0,1 0 0,9 0 0,37 0 0,-11 0 0,6 0-348,13 0 0,5 0 348,13 0 0,0 0 0,-7 0 0,-2 0 0,-6 0 0,-4 0-264,-6 0 0,-3 0 264,32 0 0,-27 0 0,-25 0 0,-24 0 0,-5 0 1786,28 0-1786,37 0 0,-16 0 0,7 0-949,18 0 0,5 0 949,6 0 0,3 0 0,-30 0 0,2 0 0,-1 0 0,1 0 0,-1 0 0,0 0 0,29 0 0,-4 0 0,-11 0 0,-7 0 0,-19 0 0,-8 0 0,7 0 0,-33 0 0,-8 0 0,9 0 0,36 0 0,-9 0 0,5 0 228,13 0 1,5 0-229,18 0 0,5 0-1032,-24 0 1,1 0 0,2 0 1031,0 0 0,1 0 0,0 0 0,0 0 0,-1 0 0,-3 0-470,18 0 0,-8 0 470,-19 0 0,-7 0 0,8 0 0,-26 0 1579,-20 0-1579,5 0 0,51 0 0,-16 0 0,7 0 376,20 0 0,6 0-376,-24 0 0,1 0 0,1 0 0,0 0 0,-1 0 0,0 0 0,28 0 0,-2 0 0,-5 0 0,-6 0 530,-26 0 0,-6 0-530,19 0 0,-48 0 0,-13 0 0,0 0 0,0 0 2628,0 0-2628,5 0 36,9 0-36,7 0 0,23 0 0,18 0 0,-21 0 0,4 0-972,13 0 1,4 0 971,14 0 0,2 0 0,0 0 0,1 0 0,0 0 0,-4 0 0,-20 0 0,-6 0 0,21 0 0,-41 0 0,-25 0 0,-4 0 0,1 0 0,3 0 485,-2 0 1,-2 0 0,-6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07.398"/>
    </inkml:context>
    <inkml:brush xml:id="br0">
      <inkml:brushProperty name="width" value="0.05" units="cm"/>
      <inkml:brushProperty name="height" value="0.05" units="cm"/>
      <inkml:brushProperty name="color" value="#004F8B"/>
    </inkml:brush>
  </inkml:definitions>
  <inkml:trace contextRef="#ctx0" brushRef="#br0">0 52 24575,'15'0'0,"24"0"0,25 0 0,27 0-886,-30 0 1,-1 0 885,35 0 0,-8 0 572,-18 0-572,-26 0 293,2 0-293,-20 0 0,-11 0 0,-4 0 906,5 0-906,9 0 0,-1 0 0,5 0 0,-7 0 0,-5 0 0,-2 0 0,9 0 0,18 0 0,17 0 0,29 0 0,4 0 0,-14 0 0,-17 0 0,-36 0 0,-9 0 0,0 0 0,9 0 0,36 0 0,-10 0 0,6 0-927,14 0 1,4 0 926,12 0 0,2 0 0,-8 0 0,-2 0 0,-6 0 0,-4 0 0,-13 0 0,-4 0 0,13 0 0,-25 0 0,-24 0 0,-1 0 0,10 0 1853,22 0-1853,27 0 0,18 0 0,0 0 0,-4 0 0,-29 0 0,-13 0 0,-21 0 0,-9 0 0,-5 0 0,5 0 0,24 0 0,25 0 0,-7 0 0,7 0-1051,14 0 1,3 0 1050,7 0 0,1 0 0,-1 0 0,-2 0 0,-13 0 0,-6 0 0,24 0 0,-31 0 0,-36 0 0,-4 0 0,19 0 0,40 0 0,-19 0 0,5 0 409,6 0 0,1 0-409,-1 0 0,-2 0 0,-8 0 0,-1 0-108,-6 0 0,-2 0 108,24 0 0,-16 0 0,-35 0 0,-11 0 0,-4 0 1268,1 0-1268,3 0 231,10 0-231,22 0 0,12 0 0,-1 0 0,-3 0 0,0 0 0,3 0 0,16 0 0,-1 0 0,16 0-498,-36 0 1,2 0 497,0 0 0,2 0 0,4 0 0,0 0 0,1 0 0,-1 0 0,-4 0 0,-2 0 0,1 0 0,-4 0 0,13 0 0,-25 0 0,-24 0 0,-5 0 0,28 0 0,37 0 0,-16-4 0,7-3-738,18 0 1,5 0 737,7 0 0,1 0 0,0 0 0,-2 3 0,-13 3 0,-5 2-122,-14-1 0,-5 0 122,14 0 0,-31 0 0,-18 0 0,-8 0 0,24 0 0,40 0 0,-19 0 0,5 0 9,20 0 1,4 0-10,6 0 0,2 0 0,-28 0 0,1 0 0,-1 0 0,29 0 0,-4 0 0,-19 0 0,-6 0 244,25 0-244,-55 0 0,-24 0 0,-5 0 0,0 0 0,13 0 2451,18 0-2451,17 0 0,-9 0 0,4 0-781,8 0 0,3 0 781,14 0 0,2 0-913,7 0 1,0 0 912,-6 0 0,-4 0 0,-11 0 0,-7 0 0,20 0 0,-40 0 0,-24 0 0,-5 0 1410,1 0-1410,12 0 1977,18 0-1977,31 0 0,-21 0 0,4 0-507,7 0 0,1 0 507,0 0 0,-2 0 0,-6 0 0,-4 0 0,37 0 0,-31 0 0,-16 0 0,-13 0 0,-4 0 0,22 0 0,26 0 0,-21 0 0,4 0-18,7 0 1,1 0 17,-1 0 0,0 0 0,-1 0 0,-1 0 0,-6 0 0,-2 0-88,2 0 1,-2 0 87,25 0 0,-9 0 0,-37 0 0,-7 0 0,-9 0 1040,-1 0-1040,25 0 0,41 0 0,-14 0 0,8 0-867,6-1 1,2 2 866,5 3 0,-1 2 0,-14 0 0,-4 0-14,-12 0 1,-6 1 13,14 2 0,-25-9 0,-24 0 0,-5 0 0,5 0 1914,1 0-1914,27 0 0,22 0 0,26 0-431,-39 0 1,2 0 430,-1 0 0,0 0 0,0 0 0,0 0 0,0 0 0,0 0 0,1 0 0,-2 0 0,24 0 0,-16 0 0,-31 0 0,-13 0 0,-1 0 0,8 0 891,18 0-891,46 0 0,-20 0 0,6 0-1105,14 0 0,3 0 1105,-1-1 0,0 2 0,-2 3 0,-4 2-211,-18 0 1,-6 0 210,24 7 0,-25-3 0,-42-10 0,-1 0 0,0 0 2158,24 0-2158,55 0 0,-32 0 0,5 0-798,18 0 1,3 0 797,0-1 0,-2 2 0,-13 3 0,-3 1-237,-7 0 0,-5 0 237,30 7 0,-31-4 0,-11-8 0,-22 0 0,-9 0 2013,-5 0-2013,0 0 529,13 0-529,18 0 0,17 0 0,29 0 0,4 0 0,0 0 0,-18 0 0,-28 0 0,-20 0 0,-11 0 0,1 0 0,1 0 0,12 0 0,33 0 0,15 0 0,-24 0 0,2 0 0,0-4 0,-2-2 0,24-2 0,-7-3 0,-38 6 0,-7 5 0,-9 0 0,-5 0 0,0 0 0,0 0 0,5 0 0,-4 0 0,4 0 0,-5 0 0,0 0 0,0 0 0,1 0 0,-1 0 0,-4 0 0,-2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11.743"/>
    </inkml:context>
    <inkml:brush xml:id="br0">
      <inkml:brushProperty name="width" value="0.05" units="cm"/>
      <inkml:brushProperty name="height" value="0.05" units="cm"/>
      <inkml:brushProperty name="color" value="#004F8B"/>
    </inkml:brush>
  </inkml:definitions>
  <inkml:trace contextRef="#ctx0" brushRef="#br0">1 73 24575,'23'0'0,"48"0"0,-19 0 0,6 0-1465,12 0 1,3 0 1464,5 0 0,-1 0 0,-13 0 0,-4 0 926,31 0-926,-30 0 482,-37 0-482,-9-5 0,-1 0 0,11-1 1521,20-7-1521,-2 6 0,2-3 0,-21 4 0,-9 6 0,0 0 0,-4 0 0,8 0 0,6 0 0,-3 0 0,7 0 0,-14 0 0,0 0 0,-5 0 0,1 0 0,12 0 0,-6 0 0,12 0 0,0 0 0,-7 0 0,2 0 0,-9 0 0,-5 0 0,-4-4 0,3-2 0,-4 0 0,10 2 0,1 4 0,0 0 0,3 0 0,-8 0 0,4 0 0,-5 0 0,5 0 0,9 0 0,7 0 0,23 0 0,3 0 0,1 0 0,-13 0 0,-20 0 0,-11 0 0,-4 0 0,1 0 0,-1 0 0,0 0 0,0 0 0,0 0 0,1 0 0,-1 0 0,4 0 0,25 0 0,26 9 0,-8 3 0,7 1-962,14 0 0,2 0 962,2 5 0,-1-1 0,-1-4 0,-5-2 0,16 2 0,-35-4 0,-33-9 0,-13 0 0,0 0 0,5 0 1924,-4 0-1924,4 0 0,-5 0 0,0 0 0,0 0 0,5 0 0,24 0 0,40 0 0,-12 0 0,6 0-1294,14 0 0,3 0 1294,-21 0 0,1 0 0,-1 0 0,30 0 0,-5 0 0,-19 0 0,-7 0 0,27 0 0,-56 0 0,-25 0 0,1 0 0,1 0 0,4 0 2588,1 0-2588,-6 0 0,0 0 0,-5 0 0,0 0 0,1 0 0,-1 0 0,5 0 0,-4 0 0,4 0 0,-5 0 0,0 0 0,5 0 0,1 0 0,4 0 0,-4 0 0,-2 0 0,-3 0 0,-1 0 0,0 0 0,0 0 0,0 0 0,1 0 0,-1 0 0,0 0 0,5 0 0,-4 0 0,4 0 0,-5 5 0,0 0 0,5 1 0,-4-2 0,4-4 0,0 0 0,0 0 0,1 0 0,-1 0 0,-5 0 0,0 0 0,0 0 0,1 0 0,-1 0 0,-4 0 0,-2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16.214"/>
    </inkml:context>
    <inkml:brush xml:id="br0">
      <inkml:brushProperty name="width" value="0.05" units="cm"/>
      <inkml:brushProperty name="height" value="0.05" units="cm"/>
      <inkml:brushProperty name="color" value="#004F8B"/>
    </inkml:brush>
  </inkml:definitions>
  <inkml:trace contextRef="#ctx0" brushRef="#br0">0 36 24575,'44'0'0,"20"0"0,-13 0 0,4 0-1014,7 0 0,1 0 1014,0 0 0,-2 0 0,30 0 653,-30 0-653,-37 0 334,-9 0-334,8 0 0,18 0 0,16 0 1041,16-8-1041,-1-2 0,-22 0 0,-11 2 0,-25 8 0,-4 0 0,13 0 0,33 0 0,36 0-296,-38 0 1,1 0 295,36 0 0,-35 0 0,-33 0 0,-8 0 0,9 0 0,37 0 0,15 0 0,-23 0 0,0 0 0,23 0 591,-20 0-591,-33 0 0,-17 0 0,-2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18.727"/>
    </inkml:context>
    <inkml:brush xml:id="br0">
      <inkml:brushProperty name="width" value="0.05" units="cm"/>
      <inkml:brushProperty name="height" value="0.05" units="cm"/>
      <inkml:brushProperty name="color" value="#004F8B"/>
    </inkml:brush>
  </inkml:definitions>
  <inkml:trace contextRef="#ctx0" brushRef="#br0">1 21 24575,'28'0'0,"-5"0"0,14 0 0,-7 0 0,9 0 0,0 0 0,-13 0 0,-3 0 0,-8 0 0,9 0 0,37 0 0,15 0 0,15 0 0,-19 0 0,-26 0 0,-22 0 0,-9 0 0,-1 0 0,11 0 0,5 0 0,9 0 0,-8 0 0,-7 0 0,-5 0 0,-3 0 0,4 0 0,1 0 0,-1 0 0,-4 0 0,-1 0 0,-5 0 0,-4-5 0,3-1 0,-4 1 0,6 0 0,-1 5 0,0 0 0,0 0 0,0 0 0,5 0 0,-4 0 0,4 0 0,0 0 0,1 0 0,4 0 0,0 0 0,1 0 0,-5 0 0,-6 0 0,-6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34.326"/>
    </inkml:context>
    <inkml:brush xml:id="br0">
      <inkml:brushProperty name="width" value="0.05" units="cm"/>
      <inkml:brushProperty name="height" value="0.05" units="cm"/>
      <inkml:brushProperty name="color" value="#004F8B"/>
    </inkml:brush>
  </inkml:definitions>
  <inkml:trace contextRef="#ctx0" brushRef="#br0">0 224 24575,'23'0'0,"19"0"0,30-9 0,19-3 0,-23 0 0,-14 3 0,-39 9 0,-1 0 0,25 0 0,56 0 0,-19 0 0,7 0-1145,6 0 0,3 0 1145,3 0 0,-2 0 0,-20 0 0,-6 0 0,24 0 0,-30 0 0,-37 0 0,3 0 0,44 0 0,-12 0 0,7 0-1017,-1 0 1,5 0 0,3 0 1016,7 0 0,2 0 0,1 0-462,8 0 1,2 0-1,-1 0 462,-4 0 0,-1 0 0,-2 0 0,-7 0 0,-1 0 0,-5 0-205,12 0 0,-9 0 205,19 0 0,-55 0 0,-12 0 0,44 0 0,-12 0 0,7 0 170,27 0 1,7 0-171,-26 0 0,2 0 0,0 0 0,5 0 0,0 1 0,-1-2 0,-3-2 0,-1-1 0,-3-1 0,27-1 0,-7-1 1522,-27 0 1,-7 0-1523,16-3 514,-51 10-514,-9 0 0,23 0 0,52 0 0,-9 0 0,12 0-443,-15-4 1,4 0 0,3-1 442,11 0 0,3 0 0,1-1 0,-23 2 0,0 0 0,1 0 0,-1 1 0,23-2 0,-1 0 0,-3 2 0,-11 2 0,-3 2 0,-4-1-245,14 0 0,-10 0 245,-26 0 0,-9 0 0,-6 0 0,-14 0 0,42 0 0,-15 0 0,9 0-905,1 0 0,6 0 0,3 0 905,12 0 0,2 0 0,2 0 65,3 0 0,2 0 0,-1 0-65,1 0 0,-1 0 0,-4 0 0,-15 0 0,-4 0 0,-3 0 152,16 0 0,-11 0-152,7 0 0,-40 0 0,-11-6 0,28-4 0,0 5 0,9 1 345,21-1 0,6 1-345,-23 3 0,2 2 0,0-1 0,-1 0 0,0 0 0,-2 0 0,21 0 0,-5 0 1592,-18 0 0,-7 0-1592,20 0 374,-40 0-374,-24 0 0,8 0 0,33 0 0,35 0 830,-29-4 0,1-2-830,-7 1 0,-2-1 0,25-6 324,-40 4-324,-25 8 0,1 0 0,-4 0 0,4 0 0,0 0 1035,-4 0-1035,4 0 0,-5 0 0,-4 0 0,-2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51.494"/>
    </inkml:context>
    <inkml:brush xml:id="br0">
      <inkml:brushProperty name="width" value="0.05" units="cm"/>
      <inkml:brushProperty name="height" value="0.05" units="cm"/>
      <inkml:brushProperty name="color" value="#004F8B"/>
    </inkml:brush>
  </inkml:definitions>
  <inkml:trace contextRef="#ctx0" brushRef="#br0">1 0 24575,'10'0'0,"0"0"0,0 0 0,1 0 0,-1 0 0,4 0 0,11 0 0,5 0 0,9 0 0,-8 0 0,-7 0 0,-9 0 0,-1 0 0,11 0 0,20 0 0,13 0 0,-1 0 0,-11 0 0,-22 0 0,-9 0 0,-1 0 0,11 0 0,20 0 0,13 0 0,14 0 0,-14 0 0,-17 0 0,-18 0 0,0 0 0,18 0 0,46 0 0,-26 0 0,3 0-747,7 0 0,1 0 747,6 0 0,-1 0 0,-13 0 0,-3 0-40,-7 0 0,-2 0 40,20 0 0,-26 0 0,-9 0 0,-15 0 0,2 0 1487,-5 0-1487,20 0 0,56 0 0,-27 0 0,7 0-1107,-9 0 1,4 0 0,2 0 1106,7 0 0,2 0 0,1 0 0,4 0 0,2 0 0,-2 0 0,-2 0 0,-2 0 0,-2 0 0,19 0 0,-6 0-153,-20 0 0,-10 0 153,2 0 0,-26 0 0,-20 0 0,5 0 0,22 0 0,26 0 0,-20 0 0,2 0 1277,1 0 0,0 0-1277,5 0 0,1 0 0,-7 0 0,-2 0 352,24 0-352,-16 0 0,-35 0 0,-11 0 0,24 0 0,22 0 0,-10 0 0,6 0-354,12 0 1,4 0 353,-1 0 0,1 0 0,0 0 0,-4 0 0,23 0 0,-31 0 0,-36 0 0,-9 0 0,-5 0 0,0 0 1513,1 0-1513,-1 0 0,0 0 0,0 0 0,5 0 0,1 0 0,4 0 0,-4 0 0,-1 0 0,-5 0 0,-4 0 0,-2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38.712"/>
    </inkml:context>
    <inkml:brush xml:id="br0">
      <inkml:brushProperty name="width" value="0.05" units="cm"/>
      <inkml:brushProperty name="height" value="0.05" units="cm"/>
      <inkml:brushProperty name="color" value="#E71224"/>
    </inkml:brush>
  </inkml:definitions>
  <inkml:trace contextRef="#ctx0" brushRef="#br0">621 0 24575,'-6'23'0,"-24"24"0,-11 17 0,-11 16-1006,22-35 1,0 2 1005,4-1 0,0-1 0,1 2 0,-1-2 647,-18 27-647,9-3 0,11-12 332,2-7-332,8-7 0,8-22 0,-3-1 1032,4 0-1032,-5 1 0,-1-1 0,6 9 0,-6 1 0,4 9 0,0 0 0,-5 0 0,5 0 0,-4-8 0,-2 6 0,1-7 0,0 1 0,5-2 0,3-13 0,-1-2 0,0-3 0,-1-1 0,2 0 0,-1 0 0,-1 0 0,1 0 0,0 1 0,5-6 0,0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55.406"/>
    </inkml:context>
    <inkml:brush xml:id="br0">
      <inkml:brushProperty name="width" value="0.05" units="cm"/>
      <inkml:brushProperty name="height" value="0.05" units="cm"/>
      <inkml:brushProperty name="color" value="#004F8B"/>
    </inkml:brush>
  </inkml:definitions>
  <inkml:trace contextRef="#ctx0" brushRef="#br0">0 103 24575,'44'-8'0,"20"-4"0,-13 7 0,4 0-1223,6 0 0,2 1 1223,7 3 0,0 2 0,-6-1 0,-3 0 781,30 0-781,-31 0 403,-36 0-403,-9 0 0,23 0 0,52 0 0,-22 0 0,7 0-676,-9 0 0,4 0 0,2 0 676,7 0 0,3 0 0,-1 0 0,-4 0 0,0 0 0,-1 0 0,-5 0 0,0 0 0,-6 0-140,10 0 0,-10 0 140,15 0 0,-41 0 0,-20 0 0,20 0 0,40 0 0,-6 0 0,9 0 7,13 0 0,6 0-7,-22 0 0,3 0 0,-1 0 0,-4 0 0,-1 0 0,-3 0 0,20 0 0,-8 0 129,-20 0 0,-9 0-129,0 0 0,-33 0 0,0 0 0,33 0 0,35 0-529,-30 0 0,3 0 529,-1 0 0,-1 0 0,-8 0 0,-2 0 3069,20 0-3069,-18 0 25,-23 0-25,-7 0 0,-10 0 0,1-5 1262,9-2-1262,7 1 0,23 0 0,18 6 0,19 0 0,0 0 0,-3 0 0,-31 0 0,-3 0 0,-15 0 0,0 0 0,0 0 0,0 0 0,30 0 0,7 0-279,-24-4 1,2-1 278,37-5 0,-18-2 0,-28 4 0,-21 8 0,-9 0 0,-5 0 0,13 0 0,33 0 0,-6 0 0,6 0-780,21 0 0,5 0 780,6 0 0,1 0 0,-1 0 0,-2 0-386,-14 0 1,-4 0 385,-13 0 0,-4 0 0,21 0 0,-26 0 0,-18 0 0,-12 0 2028,-1 0-2028,0 0 860,24 0-860,25 0 0,27 0-705,-32 0 1,3 0 704,0 0 0,1 0 0,-1 0 0,0 0-352,-1 0 0,-1 0 352,-5 0 0,-4 0 0,25 0 0,-7 0 0,-30 0 0,-8 0 1357,-3 0-1357,-12 0 756,-1 0-756,0 0 0,0 0 0,1 0 0,12 0 0,28 0 0,-7 0 0,8 0-1278,27-1 0,6 2 1278,7 4 0,2 2 0,-29-3 0,0 1 0,-2-1 0,14 4 0,-6-1 0,-19-1 0,-7-1 0,5-5 0,-27 0 0,11 0 0,25 0 0,-7 0 0,7 0-947,14 0 0,3 0 947,7 0 0,1 0 0,0 0 0,-4 0 937,-20 0 0,-5 0-937,27 0 0,-41 4 0,-27 2 0,-5 0 0,-4-2 2115,14-4-2115,37 0 0,30 0-182,-37 0 0,2 0 182,-3 0 0,0 0 0,34 0 0,-29 0 0,-13 5 0,-16 0 0,-9 1 0,-4-1 0,-1-5 825,-5 0-825,0 0 0,5 0 0,9 0 0,7 0 0,7 0 0,16 0 0,4 0 0,14 0 0,-14 0 0,-4 0 0,-15 0 0,-9 0 0,-5 0 0,-11 0 0,-4 0 0,1 0 0,3 0 0,25 0 0,40 0 0,16 0 0,-41 0 0,-2 0 0,21 0 0,-32 0 0,-18 0 0,0 0 0,18 0 0,31 0 0,19 0 0,-14 0 0,-9 0 0,-37 0 0,-7 0 0,-9 0 0,0 0 0,39 0 0,28 0 0,-21 0 0,3 0-493,6 0 0,0 0 493,-14 0 0,-3 0 0,26 0 0,-35 0 0,-28 0 0,-6 0 0,-5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29:59.381"/>
    </inkml:context>
    <inkml:brush xml:id="br0">
      <inkml:brushProperty name="width" value="0.05" units="cm"/>
      <inkml:brushProperty name="height" value="0.05" units="cm"/>
      <inkml:brushProperty name="color" value="#004F8B"/>
    </inkml:brush>
  </inkml:definitions>
  <inkml:trace contextRef="#ctx0" brushRef="#br0">1 29 24575,'23'0'0,"33"0"0,-6 0 0,6 0-1724,21 0 0,5 0 1724,-1-1 0,0 2 0,-1 3 0,-5 1 1079,16 4-1079,-35 1 565,-33-4-565,-8-6 0,24 0 0,25 0 0,-7 0 0,7 0-171,13 0 1,5 0 170,6 0 0,1 0 0,-7 0 0,-5 0 0,-21 0 0,-6 0 0,10 0 0,-36 0 0,-9 0 0,23 0 0,22 0 0,-10 0 0,6 0 209,12 0 1,4 0-210,6 0 0,2 0 0,0 0 0,-2 0 0,-6 0 0,-4 0-70,-13 0 0,-4 0 70,22 0 0,-28 0 0,-21 0 0,-4 0 0,-5 0 1713,14 0-1713,17 0 0,26 0 0,19 0-358,-38 0 0,0 0 358,1 0 0,-2 0 0,39 0 0,-18 0 0,-19-6 0,-15-1 0,-9 0 0,-1 1 0,-9 6 869,1 0-869,7 0 0,18 0 0,12 0 0,29 0 0,4 0-697,-32 0 0,3 0 697,0 0 0,1 0 0,-1 0 0,0 0 0,7 0 0,-2 0 0,-11 0 0,-2 0-11,0 0 1,-2 0 10,20 0 0,-26 0 0,-22 0 0,-9 0 0,-1 0 1392,11 0-1392,20 0 0,45 0 0,-10 0 0,-27 0 0,-1 0 0,21 0 23,-16 0-23,-11 0 0,-22 0 0,-9 0 0,-1 0 0,10 0 0,37 0 0,-11 0 0,6 0-1126,21 0 0,5 0 1126,13 0 0,2 0 0,-6 0 0,-4 0 0,-15 0 0,-4 0 0,-14 0 0,-6 0 0,1 0 0,-10 0 0,4 0 0,31 0 0,-8 0 0,8 0-1461,19 0 1,7 0 1460,-22 0 0,3 0 0,1 0-387,5 0 1,0 0-1,0 0 387,-5 0 0,0 0 0,-1 0 0,-5 0 0,-1 0 0,-3 0-455,18 0 1,-7 0 454,-18 0 0,-5 0 0,28 0 0,-35 0 2526,-22 0-2526,-2 0 3400,-1 0-3400,18 0 1316,12 0-1316,14 0 0,1 0 0,-1-8 0,0-2 0,1 0 0,-15 2 0,-5 8 0,-22 0 0,-7 0 0,-9 0 0,-5 0 0,5 0 0,1 0 0,4 0 0,9 0 0,31 0 0,16 0 0,15 0 0,-3 0 0,-31 0 0,-11 0 0,-22 0 0,-9 0 0,0 0 0,24 0 0,25 0 0,27 0-339,-38 0 1,0 0 338,38 0 0,-4 8 0,-14 2 0,-16 0 0,-11-2 0,-17-8 0,-9 5 0,9 2 0,1-1 677,9-1-677,30-5 0,7 10-513,-24-4 0,2 0 513,6 0 0,1-1 0,1 1 0,1-2 0,-1-4 0,0 0 0,0 4 0,-3 1 0,-5 1 0,-2 0-171,39 6 171,-3-3 0,-16-9 0,-14 0 0,11 8 0,-12 2 0,16 0 0,14-2 0,-11-8 0,-3 6 1018,-19 1-1018,-15 1 179,-9-3-179,7-5 0,-6 0 0,8 0 0,0 0 0,0 0 0,15 0 0,3 8 0,16 2 0,-1 1 0,1-3 0,-1-8 0,0 0 0,3 0 0,-25 0 0,-8 0 0,-28 0 0,-3 0 0,12 0 0,33 0 0,-6 0 0,6 0-476,7 0 1,2 0 475,-1 0 0,-3 0 0,26 0 0,-41 0 0,-22 0 0,-5 0 0,5 0 0,22 0 0,41 0 0,-33 0 0,2 0 264,7 0 0,-1 0-264,29 0 0,-35 0 0,-38 0 0,-13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30:40.231"/>
    </inkml:context>
    <inkml:brush xml:id="br0">
      <inkml:brushProperty name="width" value="0.05" units="cm"/>
      <inkml:brushProperty name="height" value="0.05" units="cm"/>
      <inkml:brushProperty name="color" value="#004F8B"/>
    </inkml:brush>
  </inkml:definitions>
  <inkml:trace contextRef="#ctx0" brushRef="#br0">306 0 24575,'-15'0'0,"-1"0"0,0 0 0,2 0 0,3 0 0,1 0 0,0 0 0,-5 0 0,-24 0 0,5 0 0,-12 0 0,22 0 0,9 0 0,5 0 0,0 0 0,0 0 0,4 0 0,2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30:42.919"/>
    </inkml:context>
    <inkml:brush xml:id="br0">
      <inkml:brushProperty name="width" value="0.05" units="cm"/>
      <inkml:brushProperty name="height" value="0.05" units="cm"/>
      <inkml:brushProperty name="color" value="#004F8B"/>
    </inkml:brush>
  </inkml:definitions>
  <inkml:trace contextRef="#ctx0" brushRef="#br0">265 1 24575,'-15'0'0,"4"0"0,-4 0 0,5 0 0,-5 0 0,0 0 0,-6 0 0,1 0 0,-1 0 0,1 0 0,0 0 0,-1 0 0,5 0 0,2 0 0,4 0 0,-1 0 0,6 0 0,0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31:19.503"/>
    </inkml:context>
    <inkml:brush xml:id="br0">
      <inkml:brushProperty name="width" value="0.05" units="cm"/>
      <inkml:brushProperty name="height" value="0.05" units="cm"/>
      <inkml:brushProperty name="color" value="#004F8B"/>
    </inkml:brush>
  </inkml:definitions>
  <inkml:trace contextRef="#ctx0" brushRef="#br0">1 307 24575,'14'0'0,"2"0"0,0 0 0,-1 0 0,-1 0 0,10 0 0,22 0 0,12 0 0,-1 0 0,-16 0 0,-18 0 0,-8 0 0,1 0 0,12 0 0,18 0 0,-3 0 0,-2 0 0,-18 0 0,0 0 0,3 0 0,28 0 0,33 0 0,-7 0 0,-5 0 0,-38 0 0,-14 0 0,19 0 0,30 0 0,19 0 0,0 0 0,-27 0 0,-25 0 0,-24 0 0,-5 0 0,13 0 0,33 0 0,-6 0 0,7 0-1034,19 0 0,6 0 1034,6 0 0,2 0 0,-2 0 0,-3 0 0,-12 0 0,-6 0 0,16 0 0,-29 0 0,-40 0 0,-3 0 0,26 0 0,38 0 0,-9 0 0,8 0-260,20 0 0,4 0 260,1 0 0,-1 0 0,-9 0 0,-5 0-114,-19 0 0,-8 0 114,7 0 0,-25 0 0,-12 0 0,44 0 0,-5 0 0,8 0-1278,22 0 0,5 0 1278,-26 0 0,1 0 0,-1 0 0,24 0 0,-5 0 867,-21 0 0,-6 0-867,12 0 217,-40 0-217,-12 0 0,29 0 0,35 0-725,-23 0 0,4 0 725,0 0 0,-1 0 0,-6 0 0,-5 0 2641,28 0-2641,-43 0 489,-21 0-489,-9 0 0,0 0 0,9 0 1741,-2 0-1741,2 0 0,-9 0 0,8 0 0,63 0 0,-12 0 0,11 0-1480,-3 0 0,6 0 0,3 0 1480,7 0 0,2 0 0,0 0 0,0 0 0,0 0 0,-6 0-383,-19 0 1,-3 0 0,-7 0 382,5 0 0,-12 0 0,-4 0 0,-35 0 0,35 0 0,44 0-871,-21-5 1,5-2 870,6 1 0,1-2 0,6 1 0,-1 0 0,-12 1 0,-6 1 1813,-18 5 1,-6 0-1814,19 0 1291,-48 0-1291,0-6 0,18-3 0,32 1 0,-22 4 0,4 0 929,0 4 1,-1 0-930,1 0 0,-4 0 0,22 0 17,-32 0-17,-14 0 0,12 0 0,41 0 0,-14-5 0,8-1-1255,12-2 1,5 1 1254,-23 3 0,2-1 0,0 0 0,28-7 0,-4 1 0,-19 6 0,-6-1 467,25-7-467,-55 5 0,-20 8 0,20 0 0,25 0 0,-7 1 0,8-2-1245,18-4 1,7-2 1244,-21 3 0,3-2 0,-1 1 0,0 0 0,0 0 0,-2 1 0,29-3 0,-7 2 921,-25 4 0,-7 2-921,20-1 0,-40 0 0,-20 0 0,20 0 0,25 0 0,-6 0 0,5 0 492,8 0 1,2 0-493,13 0 0,1 0 0,1 0 0,-2 0 0,-13 0 0,-2 0 85,-8-4 1,-5 0-86,14-4 0,-26-2 0,-22 4 0,-5 6 0,20 0 0,40 0 0,-19 0 0,5 0 36,5 0 1,3 0-37,12 0 0,0 0 0,-12 0 0,-2 0 0,-8 0 0,-2 0 114,-6 0 0,-7 0-114,1 0 0,-10 0 0,-11 0 0,28-9 0,35-4-976,-24 7 0,5 0 976,14 0 0,2 2 0,0 3 0,1 2 0,6-1 0,-1 0 0,-13 0 0,-4 0 0,-11 0 0,-7 0 1582,20 0-1582,-40 0 0,-24 0 0,-9 0 0,-2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31:54.495"/>
    </inkml:context>
    <inkml:brush xml:id="br0">
      <inkml:brushProperty name="width" value="0.05" units="cm"/>
      <inkml:brushProperty name="height" value="0.05" units="cm"/>
      <inkml:brushProperty name="color" value="#004F8B"/>
    </inkml:brush>
  </inkml:definitions>
  <inkml:trace contextRef="#ctx0" brushRef="#br0">1 115 24575,'43'0'0,"21"0"0,0 0 0,9 0-2528,13 0 1,5 0 2527,-22 0 0,3 0 0,-1 0 0,-1 0 0,0 0 0,-3 0 0,15 0 0,-5 0 680,-13 0 0,-7 0-680,7 0 856,-20 0-856,-1 0 0,22 0 0,-8 0 0,7 0-885,13 0 1,4 0 884,8 0 0,0 0 0,-8 0 0,-4 0 1051,-13 0 1,-7 0-1052,16 0 135,-32 0-135,-14 0 0,27 0 0,-2 0 0,9 0-1440,31 0 0,9 0 1440,-22 0 0,4 0 0,1 0 0,2 0 0,2 0 0,-2 0 0,-9 0 0,-1 0 0,-2 0 257,23 0 1,-6 0-258,-25 0 0,-7 0 274,20 0-274,-40 0 0,-20 0 0,20 0 0,41 0 0,-14 0 0,8 0 416,12 0 0,5 0-416,5 0 0,0 0 0,-8 0 0,-2 0-22,-7 0 0,-3 0 22,-12 0 0,-4 0 0,23 0 0,-29 0 0,-39 0 0,-1 0 2193,25 0-2193,26 0 0,-8 0 0,7 0-326,13 5 0,4 2 326,8 0 0,0 0 0,-1 0 0,-3 0-180,-19-1 1,-7-1 179,20-5 0,-40 0 0,-24 0 0,8 0 0,18 0 0,32 0 0,-23 0 0,6 0 303,12 0 0,3 0-303,1 0 0,0 0 0,-1 0 0,-3 0 185,-12 0 0,-6 0-185,15 0 0,-26 0 0,-25 0 0,9 0 0,33 0 0,-6 0 0,7 0-478,26 0 1,7 0 477,8 0 0,1 0 0,-2 0 0,-2 0 0,-14 0 0,-7 0 0,17 0 0,-35 0 0,-33 0 0,-8 0 0,9 0 0,36 0 0,31 0 622,-29 0 1,1 0-623,0 0 0,-1 0 0,-7 0 0,-4 0 0,21 0 0,-31 0 0,-13 0 0,11 0 0,25 0 0,-6 0 0,5 0-787,8 0 1,2 0 786,6 0 0,0 0 0,-7 0 0,-4 0 1124,23 0-1124,-31 0 0,-35 0 0,-11 0 0,1-4 0,9-3 1674,7 1-1674,23 0 0,18 6 0,4 0 0,-3 0 0,-28 0 0,-16 0 0,-13 0 0,-1 0 0,-1 0 0,2 0 0,13 0 0,1 0 0,9 0 0,0 0 0,0 0 0,0-6 0,0-1 0,0 0 0,-8 1 0,-3 6 0,1 0 0,2 0 0,-1 0 0,7 0 0,-14 0 0,1 0 0,-9 0 0,-5 0 0,5-5 0,9-1 0,36 0 0,1 0 0,12 6 0,-4 0 0,-35 0 0,5 0 0,-24 0 0,-1 0 0,25-8 0,26-4 0,26 2 0,0 0 0,-19 10 0,-26 0 0,-22 0 0,-5 0 0,5 0 0,7-5 0,23-5 0,4 2 0,-9 0 0,-10 8 0,-24 0 0,-5 0 0,0 0 0,5-4 0,9-3 0,6 1 0,24 0 0,-11 6 0,3 0 0,-22 0 0,-14 0 0,-6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32:12.750"/>
    </inkml:context>
    <inkml:brush xml:id="br0">
      <inkml:brushProperty name="width" value="0.05" units="cm"/>
      <inkml:brushProperty name="height" value="0.05" units="cm"/>
      <inkml:brushProperty name="color" value="#004F8B"/>
    </inkml:brush>
  </inkml:definitions>
  <inkml:trace contextRef="#ctx0" brushRef="#br0">0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39.646"/>
    </inkml:context>
    <inkml:brush xml:id="br0">
      <inkml:brushProperty name="width" value="0.05" units="cm"/>
      <inkml:brushProperty name="height" value="0.05" units="cm"/>
      <inkml:brushProperty name="color" value="#E71224"/>
    </inkml:brush>
  </inkml:definitions>
  <inkml:trace contextRef="#ctx0" brushRef="#br0">223 0 24575,'-6'29'0,"-1"1"0,-6 9 0,0 0 0,-2 15 0,1-11 0,0 2 0,1-8 0,2-6 0,-2 8 0,5 0 0,-3 0 0,5-8 0,-6-7 0,2-5 0,5-3 0,-6 12 0,4 3 0,-5 0 0,1-3 0,5-7 0,2-5 0,4-2 0,0-4 0,0-4 0,0-1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0.807"/>
    </inkml:context>
    <inkml:brush xml:id="br0">
      <inkml:brushProperty name="width" value="0.05" units="cm"/>
      <inkml:brushProperty name="height" value="0.05" units="cm"/>
      <inkml:brushProperty name="color" value="#E71224"/>
    </inkml:brush>
  </inkml:definitions>
  <inkml:trace contextRef="#ctx0" brushRef="#br0">0 1 24575,'10'4'0,"2"15"0,5 7 0,-2 13 0,6 15 0,-5 3 0,2 16 0,-2-16 0,-7-11 0,-3-22 0,-6-9 0,0-5 0,0 0 0,0 0 0,0 0 0,0 5 0,4 1 0,2 4 0,0 9 0,-2 2 0,-4-1 0,0-5 0,0-11 0,0-4 0,5 1 0,0 3 0,1 2 0,-1 0 0,-1-1 0,2-5 0,-1 0 0,0 0 0,-5-4 0,0-2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4:24.344"/>
    </inkml:context>
    <inkml:brush xml:id="br0">
      <inkml:brushProperty name="width" value="0.05" units="cm"/>
      <inkml:brushProperty name="height" value="0.05" units="cm"/>
      <inkml:brushProperty name="color" value="#004F8B"/>
    </inkml:brush>
  </inkml:definitions>
  <inkml:trace contextRef="#ctx0" brushRef="#br0">338 1 24575,'-4'6'0,"-44"-2"0,-1-4 0,-23 6 0,31-5 0,5 5 0,18-1 0,-11-4 0,14 3 0,0-4 0,9 0 0,2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1.847"/>
    </inkml:context>
    <inkml:brush xml:id="br0">
      <inkml:brushProperty name="width" value="0.05" units="cm"/>
      <inkml:brushProperty name="height" value="0.05" units="cm"/>
      <inkml:brushProperty name="color" value="#E71224"/>
    </inkml:brush>
  </inkml:definitions>
  <inkml:trace contextRef="#ctx0" brushRef="#br0">379 12 24575,'-69'-6'0,"1"1"0,3 5 0,0-1 0,7 4 0,35 6 0,12-9 0,1 0 0,5 0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6:43.992"/>
    </inkml:context>
    <inkml:brush xml:id="br0">
      <inkml:brushProperty name="width" value="0.05" units="cm"/>
      <inkml:brushProperty name="height" value="0.05" units="cm"/>
      <inkml:brushProperty name="color" value="#E71224"/>
    </inkml:brush>
  </inkml:definitions>
  <inkml:trace contextRef="#ctx0" brushRef="#br0">184 123 24575,'0'-20'0,"0"4"0,4-3 0,2 3 0,4-5 0,0 6 0,0 4 0,1 7 0,-1 4 0,0 4 0,-4 7 0,-2 4 0,-4 6 0,0-1 0,0-4 0,0-1 0,0-1 0,0-2 0,0 2 0,0-3 0,0-1 0,0 0 0,-4-4 0,-2-2 0,-4-4 0,0 5 0,-1 0 0,-3 6 0,-2-1 0,0-5 0,6 4 0,1-3 0,-1 0 0,-6-2 0,0 1 0,6 0 0,1 1 0,3-1 0,-4-1 0,0 2 0,-1-1 0,1 5 0,0-5 0,-5 1 0,4 3 0,1-3 0,5-1 0,5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02.439"/>
    </inkml:context>
    <inkml:brush xml:id="br0">
      <inkml:brushProperty name="width" value="0.05" units="cm"/>
      <inkml:brushProperty name="height" value="0.05" units="cm"/>
      <inkml:brushProperty name="color" value="#E71224"/>
    </inkml:brush>
  </inkml:definitions>
  <inkml:trace contextRef="#ctx0" brushRef="#br0">410 0 24575,'-34'40'0,"-1"8"0,-1 5 0,3-9 0,1 6 0,3 14 0,1 11 0,2-8-1283,-2-11 1,4 0 1282,5 28 0,4 0 0,-1-29 0,1-4 606,-5 40-606,9-4 0,3-14 472,8-16-472,0-11 0,0-9 0,0-15 1314,0 2-1314,0-4 173,0-4-173,0 4 0,0 9 0,0 1 0,0 1 0,0 6 0,0-7 0,0 9 0,6 0 0,7 0 0,1 0 0,4-8 0,0 6 0,6 8 0,7 13 0,6 14 0,-1 1 0,-5-15 0,-3-13 0,-2-8 0,-10-15 0,1-2 0,-6-11 0,-6-4 0,0 0 0,-1 1 0,2 3 0,4-3 0,13 11 0,24 19 0,-3-6 0,7 10 0,-23-22 0,-12-3 0,-5-5 0,-7-4 0,-4-2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03.719"/>
    </inkml:context>
    <inkml:brush xml:id="br0">
      <inkml:brushProperty name="width" value="0.05" units="cm"/>
      <inkml:brushProperty name="height" value="0.05" units="cm"/>
      <inkml:brushProperty name="color" value="#E71224"/>
    </inkml:brush>
  </inkml:definitions>
  <inkml:trace contextRef="#ctx0" brushRef="#br0">1 0 24575,'15'0'0,"-4"0"0,4 0 0,-1 0 0,-2 0 0,7 0 0,5 0 0,7 0 0,22 0 0,-10 0 0,3 0 0,-22 0 0,-14 0 0,-5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04.622"/>
    </inkml:context>
    <inkml:brush xml:id="br0">
      <inkml:brushProperty name="width" value="0.05" units="cm"/>
      <inkml:brushProperty name="height" value="0.05" units="cm"/>
      <inkml:brushProperty name="color" value="#E71224"/>
    </inkml:brush>
  </inkml:definitions>
  <inkml:trace contextRef="#ctx0" brushRef="#br0">0 0 24575,'15'0'0,"24"0"0,25 0 0,12 0 0,-3 0 0,-28 0 0,-21 0 0,-13 0 0,-7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07.247"/>
    </inkml:context>
    <inkml:brush xml:id="br0">
      <inkml:brushProperty name="width" value="0.05" units="cm"/>
      <inkml:brushProperty name="height" value="0.05" units="cm"/>
      <inkml:brushProperty name="color" value="#E71224"/>
    </inkml:brush>
  </inkml:definitions>
  <inkml:trace contextRef="#ctx0" brushRef="#br0">1033 1 24575,'-87'0'0,"35"0"0,-2 0 0,-8 0 0,-1 0-1098,-7 0 1,0 0 1097,7-1 0,2 2 0,6 2 0,4 2 704,-22 3-704,28 1 362,21-3-362,13 3 0,-1 26 0,4-1 1129,-9 35-1129,-7-12 0,6 1 0,0-4 0,8-24 0,3 7 0,1-14 0,0 1 0,6-9 0,5-10 0,13-12 0,23-12 0,17-4 0,14-12 0,1 15 0,-1-6 0,1 8 0,-24 8 0,-10 2 0,-24 8 0,-5 4 0,0 7 0,-4 13 0,-2 21 0,-4-2 0,0 26 0,0 3 0,0 19-321,1-38 0,-2 0 321,-7 38 0,4-39 0,-3-1 0,-12 25 0,4-12 0,1-20 0,4-28 0,-1-6 0,-3-10 0,-10-13 642,-27-23-642,-14-11 0,-14-4-210,36 20 1,2 1 209,-18-4 0,0-3 0,20 12 0,13 12 0,8 0 0,13 9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07.902"/>
    </inkml:context>
    <inkml:brush xml:id="br0">
      <inkml:brushProperty name="width" value="0.05" units="cm"/>
      <inkml:brushProperty name="height" value="0.05" units="cm"/>
      <inkml:brushProperty name="color" value="#E71224"/>
    </inkml:brush>
  </inkml:definitions>
  <inkml:trace contextRef="#ctx0" brushRef="#br0">1 0 24575,'10'0'0,"5"0"0,0 0 0,1 0 0,4 0 0,-9 0 0,-1 0 0,-5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10.216"/>
    </inkml:context>
    <inkml:brush xml:id="br0">
      <inkml:brushProperty name="width" value="0.05" units="cm"/>
      <inkml:brushProperty name="height" value="0.05" units="cm"/>
      <inkml:brushProperty name="color" value="#E71224"/>
    </inkml:brush>
  </inkml:definitions>
  <inkml:trace contextRef="#ctx0" brushRef="#br0">1 249 24575,'0'28'0,"0"-5"0,0 14 0,0-7 0,0 1 0,0-2 0,0-9 0,0 1 0,0-6 0,0 0 0,0-5 0,0 0 0,0 1 0,0-1 0,0 0 0,0 0 0,0 0 0,0 1 0,0-1 0,9-5 0,25 0 0,16-5 0,22 0 0,-14 0 0,-13 0 0,-16 0 0,-13 0 0,-1 0 0,-5 0 0,-5-5 0,0-5 0,-5-6 0,0-4 0,0 0 0,0 4 0,0 1 0,0 5 0,0 0 0,0 0 0,0-1 0,0 1 0,0 0 0,0 0 0,0 0 0,0-5 0,0-1 0,0 0 0,0 1 0,0 1 0,-5-2 0,0-4 0,-5-1 0,-1 1 0,6-1 0,-4 1 0,3 4 0,-4 1 0,0 1 0,-2-10 0,2 1 0,3-5 0,-2 7 0,3 5 0,0-3 0,2 8 0,4-4 0,-5 5 0,0 4 0,-5 2 0,-13 4 0,-4 0 0,-3 0 0,1 4 0,13 2 0,6 4 0,6 0 0,-1 0 0,-1 1 0,1-1 0,0 5 0,1-4 0,-2-1 0,0-1 0,2-3 0,4 4 0,0 5 0,0 9 0,0 6 0,0 1 0,0-2 0,0-9 0,0-4 0,0-1 0,0-5 0,0-4 0,0-2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11.295"/>
    </inkml:context>
    <inkml:brush xml:id="br0">
      <inkml:brushProperty name="width" value="0.05" units="cm"/>
      <inkml:brushProperty name="height" value="0.05" units="cm"/>
      <inkml:brushProperty name="color" value="#E71224"/>
    </inkml:brush>
  </inkml:definitions>
  <inkml:trace contextRef="#ctx0" brushRef="#br0">20 1 24575,'0'15'0,"0"9"0,0 21 0,0-2 0,0 11 0,0 0 0,0-12 0,0 4 0,0-17 0,0-9 0,0 0 0,0 1 0,0-6 0,0 0 0,0-5 0,0 1 0,0-1 0,0 0 0,0 5 0,0-4 0,0 4 0,0-5 0,0 0 0,0 0 0,0 0 0,0 5 0,-4-4 0,-2 4 0,1-5 0,0-4 0,5-1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17.287"/>
    </inkml:context>
    <inkml:brush xml:id="br0">
      <inkml:brushProperty name="width" value="0.05" units="cm"/>
      <inkml:brushProperty name="height" value="0.05" units="cm"/>
      <inkml:brushProperty name="color" value="#E71224"/>
    </inkml:brush>
  </inkml:definitions>
  <inkml:trace contextRef="#ctx0" brushRef="#br0">344 1 24575,'-15'0'0,"-1"0"0,0 0 0,1 0 0,5 4 0,0 2 0,0 0 0,0 3 0,0-3 0,4 4 0,1 0 0,1 0 0,-2 0 0,0 0 0,2 5 0,4-4 0,-5 4 0,0-5 0,-1 1 0,2-1 0,-1 0 0,-1 0 0,-4 0 0,-5 5 0,4 1 0,1 0 0,1-6 0,3-6 0,1 1 0,0 1 0,5 4 0,0 0 0,5 0 0,5 0 0,1 1 0,4-1 0,-5 0 0,0 0 0,0-4 0,1-2 0,-1 1 0,0 0 0,0 6 0,-4-1 0,-2 0 0,-4 0 0,5 0 0,1 1 0,-1-1 0,0 0 0,-5 0 0,0 0 0,0 1 0,0-1 0,0 0 0,0 0 0,0 0 0,0 5 0,-5-4 0,-5 9 0,-6-5 0,-4 1 0,4 3 0,6-7 0,5 2 0,1-3 0,-2-6 0,-4 0 0,-5-5 0,-9 6 0,-7 1 0,5 0 0,3-1 0,13-6 0,4-5 0,2 0 0,4-6 0,0 1 0,0 0 0,0 0 0,4 0 0,2 0 0,4 4 0,0-3 0,-4 3 0,-1-4 0,-5 0 0,4 4 0,2 2 0,-1-1 0,4-5 0,-3-1 0,0-4 0,3 5 0,-4 4 0,1-3 0,-1 3 0,-1 1 0,2-4 0,0 3 0,-2-4 0,1 0 0,0 4 0,5-3 0,1 3 0,-1 1 0,0 0 0,0 0 0,0-5 0,1-1 0,-1-4 0,0 1 0,5 2 0,-4-2 0,-1 3 0,-1 6 0,-3-4 0,-1 3 0,5-4 0,-5-5 0,5 4 0,1-4 0,-6 5 0,4 0 0,-3-5 0,0 4 0,-2-4 0,-4 5 0,0 0 0,0-1 0,0 1 0,0-5 0,0 0 0,0-6 0,0 5 0,0 2 0,0 3 0,0 1 0,0 0 0,0 0 0,0 0 0,0 4 0,0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4:31.233"/>
    </inkml:context>
    <inkml:brush xml:id="br0">
      <inkml:brushProperty name="width" value="0.05" units="cm"/>
      <inkml:brushProperty name="height" value="0.05" units="cm"/>
      <inkml:brushProperty name="color" value="#004F8B"/>
    </inkml:brush>
  </inkml:definitions>
  <inkml:trace contextRef="#ctx0" brushRef="#br0">451 29 24575,'-3'0'0,"-72"0"0,14-8 0,-5 7 0,0 0 0,5-7 0,-8 8 0,43-5 0,7 4 0,15-3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19.679"/>
    </inkml:context>
    <inkml:brush xml:id="br0">
      <inkml:brushProperty name="width" value="0.05" units="cm"/>
      <inkml:brushProperty name="height" value="0.05" units="cm"/>
      <inkml:brushProperty name="color" value="#E71224"/>
    </inkml:brush>
  </inkml:definitions>
  <inkml:trace contextRef="#ctx0" brushRef="#br0">350 1 24575,'-10'0'0,"0"0"0,-1 0 0,-3 0 0,-2 4 0,-5 6 0,1 6 0,4 5 0,6-1 0,6 0 0,-1-4 0,-1-1 0,1-5 0,0 0 0,5 1 0,-4-1 0,-2 0 0,0 0 0,2 5 0,4 1 0,4 4 0,2 0 0,4 1 0,5-1 0,1-4 0,0-1 0,-6-5 0,-1 0 0,-4 0 0,1 0 0,-1 1 0,-1-6 0,2 0 0,-1-1 0,0 2 0,-5 4 0,0 0 0,0 1 0,0 3 0,0 2 0,0 0 0,0-1 0,0-5 0,0 0 0,0 0 0,0 0 0,-4 1 0,-7-1 0,-13 1 0,-6 1 0,-9 7 0,0-5 0,8-1 0,2-7 0,13-6 0,6 4 0,1 2 0,4 0 0,-6-2 0,1-4 0,0 0 0,0 0 0,4-4 0,2-6 0,4-2 0,0-7 0,0 3 0,0 0 0,4-3 0,6 3 0,2 0 0,2 2 0,-3 3 0,-6 1 0,0 0 0,-1 0 0,2 0 0,0 0 0,3-1 0,-4 6 0,5-4 0,1 3 0,-1-4 0,0 0 0,-4-1 0,-2 1 0,1 5 0,0-4 0,1 3 0,3-4 0,-3 0 0,4-1 0,0 1 0,-4 0 0,3 0 0,-3 4 0,-1-3 0,0 3 0,-1 1 0,2-4 0,0 3 0,3 0 0,1 2 0,1-1 0,4 0 0,-5-1 0,0-3 0,0 3 0,-4-4 0,-1 0 0,-1 0 0,2 0 0,-1-1 0,4 1 0,-3 5 0,4-5 0,1 5 0,-6-5 0,0-1 0,-5 1 0,0 0 0,0 0 0,0 0 0,0 0 0,0-1 0,0 6 0,0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7:21.400"/>
    </inkml:context>
    <inkml:brush xml:id="br0">
      <inkml:brushProperty name="width" value="0.05" units="cm"/>
      <inkml:brushProperty name="height" value="0.05" units="cm"/>
      <inkml:brushProperty name="color" value="#E71224"/>
    </inkml:brush>
  </inkml:definitions>
  <inkml:trace contextRef="#ctx0" brushRef="#br0">0 1 24575,'23'0'0,"63"0"0,-12 0 0,11 0-2903,-4 0 1,7-1-1,4 2 2903,-10 1 0,3 2 0,3 0 0,1-1-808,7-2 1,3 0 0,1-1-1,1 1 808,-16 1 0,1 1 0,0 1 0,1-2 0,0 0 0,1-1 0,2-1 0,-1 0 0,1 0 0,-2-1 0,-1 1 0,0 0 0,0 0 0,-1 0 0,-2 0 0,14 0 0,-2 0 0,-1 0 0,-3 0 20,-7 0 1,-3 0 0,-1 0-1,-4 0-20,8 0 0,-5 0 0,-3 0-216,14 0 1,-9 0 215,-25 0 0,-7 0 2614,10 0-2614,-31 0 4979,-1 0-4979,18 0 3671,12 0-3671,29 0 0,-36 0 0,4 0-366,13 0 1,4 0 365,6 0 0,2 0 0,7 0 0,0 0-1030,0 0 1,-1 0 1029,1 0 0,0 0 0,0 0 0,0 0 0,-7 0 0,-2 0-354,-6 0 0,-4 0 354,-14 0 0,-2 0 0,35 0 0,-29 0 1495,-4 0-1495,-1 0 2156,5 0-2156,14 0 0,1 0 0,-1 0 0,1 0 0,14 0-191,-35 0 0,2 0 191,8 5 0,1 1 0,6 0 0,1 1 0,0-1 0,0 1 0,0-1 0,0-2 0,0-3 0,-1-2 0,-5 1 0,-3 0 0,30 0 0,-22 0 0,-39 0 0,-6 0 0,4 0 0,13 0 0,6 0 0,9 0-486,13 0 1,5 0 485,20 0 0,5 0-956,-26 0 1,2 0 0,-1 0 955,-3 0 0,0 0 0,-1 0 0,0 0 0,0 0 0,-3 0-741,21 0 1,-2 0 740,0 0 0,-2 0 0,-18 0 0,-4 0 0,-6 0 0,-6 0 0,11 0 1693,-37 0-1693,-5 0 2907,5 0-2907,7 0 1970,0 0-1970,-3 0 0,-12 0 0,-6 0 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14.367"/>
    </inkml:context>
    <inkml:brush xml:id="br0">
      <inkml:brushProperty name="width" value="0.05" units="cm"/>
      <inkml:brushProperty name="height" value="0.05" units="cm"/>
      <inkml:brushProperty name="color" value="#E71224"/>
    </inkml:brush>
  </inkml:definitions>
  <inkml:trace contextRef="#ctx0" brushRef="#br0">8 0 24575,'15'0'0,"-4"0"0,4 0 0,-5 0 0,0 0 0,1 0 0,-1 0 0,4 0 0,-2 0 0,3 0 0,-5 0 0,0 0 0,0 0 0,0 0 0,0 0 0,1 0 0,-1 0 0,0 0 0,0 0 0,0 0 0,1 0 0,-1 0 0,0 0 0,0 0 0,0 0 0,-4 5 0,3 0 0,-3 1 0,-1 3 0,0 1 0,-5 6 0,0 4 0,-5 1 0,0-5 0,-6-2 0,1-4 0,5 1 0,0-1 0,1-4 0,-2-2 0,-4 1 0,0 0 0,-1 1 0,1-2 0,0 1 0,0 1 0,0-1 0,-5 4 0,4-3 0,-4 4 0,5 0 0,9-4 0,2-1 0,9-5 0,5 0 0,-4 4 0,4 2 0,-5 4 0,0 0 0,0 0 0,-4 0 0,3-4 0,-3 3 0,-1-3 0,0 4 0,-5 0 0,4 0 0,2 1 0,0-1 0,-2 0 0,-4 0 0,5 5 0,0-4 0,1 4 0,-2-5 0,-4 0 0,0 0 0,0 1 0,0 3 0,0 2 0,0 0 0,0-1 0,0-5 0,0 0 0,0 0 0,-4-4 0,-14-2 0,-24-4 0,0 0 0,-4 0 0,22 0 0,9 0 0,5 0 0,0 0 0,0 0 0,0 0 0,-1 0 0,6-4 0,-4-6 0,3-2 0,0-2 0,2 4 0,-1-1 0,0 1 0,-1 0 0,2 0 0,4 4 0,0 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17.559"/>
    </inkml:context>
    <inkml:brush xml:id="br0">
      <inkml:brushProperty name="width" value="0.05" units="cm"/>
      <inkml:brushProperty name="height" value="0.05" units="cm"/>
      <inkml:brushProperty name="color" value="#E71224"/>
    </inkml:brush>
  </inkml:definitions>
  <inkml:trace contextRef="#ctx0" brushRef="#br0">319 66 24575,'-10'0'0,"4"5"0,-3 5 0,3 6 0,-4 4 0,-5-4 0,4-6 0,-4-1 0,5-3 0,5 4 0,-5 0 0,5-4 0,-1 3 0,-3-3 0,3-1 0,1 5 0,0-5 0,5 5 0,0 5 0,5 1 0,5 4 0,6 1 0,4-5 0,1-2 0,-6-4 0,0-4 0,-5 3 0,-4-3 0,3-1 0,-3 0 0,4-5 0,5 0 0,-4 4 0,4 2 0,-5 0 0,0-2 0,0 1 0,-4 1 0,-2 4 0,1 4 0,1 2 0,-1 5 0,0-1 0,-5 0 0,0 1 0,0-5 0,0-2 0,0-4 0,0 1 0,0-1 0,-9 0 0,-11 7 0,-11 2 0,-22 4 0,10-4 0,-11-4 0,23-8 0,7-1 0,9-6 0,1 0 0,-10 0 0,1 0 0,-1 0 0,9 0 0,5-4 0,5-2 0,-4 0 0,3-3 0,0 4 0,2-5 0,4-5 0,0-1 0,0-4 0,0-1 0,0 5 0,0 2 0,0 3 0,4 1 0,2 0 0,0 0 0,3 0 0,1 0 0,1-1 0,4 6 0,0-4 0,0 3 0,6 0 0,-5 2 0,-6-1 0,-6 0 0,1-1 0,5-3 0,6 3 0,0-4 0,-2 0 0,-3 4 0,-1 2 0,0 4 0,0-5 0,0-1 0,1-4 0,-1 0 0,-5 0 0,4 0 0,-3 0 0,0-1 0,-2 1 0,1-5 0,0 4 0,1-4 0,-1 1 0,-5 2 0,4-2 0,2-1 0,-1 4 0,0-4 0,-5 5 0,0 0 0,0-1 0,0 1 0,-5-4 0,-5-2 0,-21-20 0,-1 10 0,-6-6 0,14 15 0,14 11 0,6 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19.231"/>
    </inkml:context>
    <inkml:brush xml:id="br0">
      <inkml:brushProperty name="width" value="0.05" units="cm"/>
      <inkml:brushProperty name="height" value="0.05" units="cm"/>
      <inkml:brushProperty name="color" value="#E71224"/>
    </inkml:brush>
  </inkml:definitions>
  <inkml:trace contextRef="#ctx0" brushRef="#br0">113 17 24575,'-10'10'0,"0"-4"0,-1 3 0,1-3 0,4 4 0,2 0 0,-1-4 0,0 3 0,-1-3 0,2 4 0,4 0 0,-5 0 0,-1 0 0,1 0 0,0 5 0,5-3 0,-4 2 0,-2-4 0,0 1 0,2-1 0,4 0 0,0 0 0,0 0 0,0 1 0,0-1 0,0 0 0,0 0 0,0 0 0,0 0 0,0 1 0,0-1 0,0 0 0,0 0 0,0 5 0,4 1 0,7 4 0,0 1 0,4-6 0,-5 0 0,-5-5 0,4-4 0,2-6 0,7-19 0,5-7 0,1-4 0,-6 1 0,-3 9 0,-5-1 0,-4 5 0,-2 2 0,-4 3 0,0 1 0,0 0 0,0 0 0,0-5 0,0 4 0,0-4 0,0 5 0,0 0 0,0 0 0,0-1 0,0 1 0,0 0 0,0 0 0,0 0 0,0 0 0,0-1 0,0 1 0,0 0 0,0 0 0,0 0 0,-4-1 0,-2 1 0,-4 0 0,0 0 0,4 0 0,-3 4 0,3 1 0,1 5 0,0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21.031"/>
    </inkml:context>
    <inkml:brush xml:id="br0">
      <inkml:brushProperty name="width" value="0.05" units="cm"/>
      <inkml:brushProperty name="height" value="0.05" units="cm"/>
      <inkml:brushProperty name="color" value="#E71224"/>
    </inkml:brush>
  </inkml:definitions>
  <inkml:trace contextRef="#ctx0" brushRef="#br0">82 1 24575,'0'14'0,"0"2"0,0 5 0,0-5 0,0-2 0,0 1 0,0 1 0,0 0 0,-5-6 0,0-6 0,-1 1 0,1 1 0,1-1 0,-2 4 0,-4-3 0,0 4 0,0 0 0,0 0 0,4 1 0,1-6 0,5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36.103"/>
    </inkml:context>
    <inkml:brush xml:id="br0">
      <inkml:brushProperty name="width" value="0.05" units="cm"/>
      <inkml:brushProperty name="height" value="0.05" units="cm"/>
      <inkml:brushProperty name="color" value="#E71224"/>
    </inkml:brush>
  </inkml:definitions>
  <inkml:trace contextRef="#ctx0" brushRef="#br0">123 0 24575,'-10'0'0,"0"0"0,0 0 0,4 5 0,1 0 0,1 5 0,-2 5 0,-4 1 0,0 4 0,4 1 0,-3-5 0,4-2 0,-1-4 0,1 1 0,5-1 0,-4-4 0,-2-2 0,0 1 0,2 5 0,4 6 0,0 4 0,0 0 0,0 1 0,4-5 0,2-2 0,0-4 0,-2 1 0,-4-1 0,5-4 0,1-2 0,4 1 0,4 0 0,-2 1 0,2-2 0,-3 1 0,-6 1 0,4-1 0,-3 0 0,4-5 0,0 0 0,1 4 0,-1 2 0,0 0 0,0-2 0,0-8 0,0-7 0,-4-4 0,-1-6 0,-5 1 0,0 4 0,0 1 0,0 5 0,0 0 0,0 0 0,0 0 0,0-1 0,0 1 0,0 0 0,0-5 0,0-1 0,0 1 0,0-5 0,0 4 0,0-4 0,0 4 0,0 2 0,0 3 0,0 1 0,0 0 0,-5 4 0,-1 2 0,-4 4 0,0 0 0,4 0 0,2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37.678"/>
    </inkml:context>
    <inkml:brush xml:id="br0">
      <inkml:brushProperty name="width" value="0.05" units="cm"/>
      <inkml:brushProperty name="height" value="0.05" units="cm"/>
      <inkml:brushProperty name="color" value="#E71224"/>
    </inkml:brush>
  </inkml:definitions>
  <inkml:trace contextRef="#ctx0" brushRef="#br0">1 0 24575,'0'15'0,"0"1"0,0 4 0,0-4 0,0-1 0,0-1 0,0 2 0,0 5 0,0-1 0,0-4 0,0-1 0,0-1 0,0-2 0,0 2 0,0-4 0,0 1 0,0-1 0,0 5 0,0 0 0,0 6 0,0-1 0,0-4 0,0 3 0,0-7 0,0 2 0,0-4 0,0-4 0,0-1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8:39.390"/>
    </inkml:context>
    <inkml:brush xml:id="br0">
      <inkml:brushProperty name="width" value="0.05" units="cm"/>
      <inkml:brushProperty name="height" value="0.05" units="cm"/>
      <inkml:brushProperty name="color" value="#E71224"/>
    </inkml:brush>
  </inkml:definitions>
  <inkml:trace contextRef="#ctx0" brushRef="#br0">1 1 24575,'0'15'0,"0"1"0,0 4 0,0-4 0,0-2 0,0-3 0,0-1 0,0 5 0,0 0 0,0 6 0,0-1 0,0 0 0,0 1 0,0-1 0,0-4 0,0-1 0,0-5 0,0 0 0,0 5 0,0-4 0,0 4 0,0 0 0,0 0 0,0 1 0,0-1 0,0-5 0,0-4 0,0-2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17.696"/>
    </inkml:context>
    <inkml:brush xml:id="br0">
      <inkml:brushProperty name="width" value="0.05" units="cm"/>
      <inkml:brushProperty name="height" value="0.05" units="cm"/>
      <inkml:brushProperty name="color" value="#E71224"/>
    </inkml:brush>
  </inkml:definitions>
  <inkml:trace contextRef="#ctx0" brushRef="#br0">58 1 24575,'10'0'0,"0"0"0,1 0 0,-1 0 0,0 0 0,0 0 0,0 0 0,1 0 0,-1 0 0,0 0 0,0 0 0,0 0 0,0 0 0,1 0 0,3 0 0,2 0 0,5 0 0,-1 0 0,0 0 0,-4 0 0,-1 0 0,-5 0 0,0 0 0,0 0 0,1 0 0,-1 0 0,0 0 0,0 0 0,-4 4 0,-2 7 0,-4 4 0,0 1 0,0-1 0,0-5 0,0 0 0,0 1 0,0-1 0,0 0 0,0 0 0,0 0 0,0 1 0,0-1 0,0 0 0,0 0 0,-4-4 0,-2-2 0,-4-4 0,0 5 0,0 0 0,-1 1 0,1-1 0,0-5 0,4 4 0,2 2 0,-1-1 0,0 5 0,-5-5 0,-5 5 0,3 1 0,-2-6 0,4 0 0,-1-1 0,1 2 0,0 0 0,0-2 0,9-4 0,6 0 0,11 0 0,0 0 0,-1 5 0,-5 0 0,0 1 0,0-2 0,1 1 0,3 1 0,-2 4 0,2 0 0,-4 0 0,1 0 0,3 1 0,-2 3 0,2 2 0,-3 0 0,-1-1 0,0-5 0,0 0 0,0 0 0,-4 0 0,-2 1 0,-4-1 0,0 0 0,0 0 0,0 0 0,0 1 0,0-1 0,0 0 0,0 0 0,0 0 0,0 1 0,0-1 0,0 0 0,0 0 0,0 5 0,-4-4 0,-2 4 0,-4-5 0,0-4 0,4 3 0,2-4 0,-1 1 0,0-1 0,-6-5 0,1 0 0,5 4 0,0 2 0,0-1 0,0 0 0,-5-5 0,-5 0 0,-1 0 0,-13 0 0,-1 0 0,4-5 0,3 0 0,8-1 0,-1-3 0,-4-1 0,4-1 0,1-4 0,0 0 0,4 4 0,-4-4 0,1 5 0,2 0 0,-2 0 0,3 4 0,1 1 0,0 5 0,0 0 0,0 0 0,4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5:26.318"/>
    </inkml:context>
    <inkml:brush xml:id="br0">
      <inkml:brushProperty name="width" value="0.05" units="cm"/>
      <inkml:brushProperty name="height" value="0.05" units="cm"/>
      <inkml:brushProperty name="color" value="#004F8B"/>
    </inkml:brush>
  </inkml:definitions>
  <inkml:trace contextRef="#ctx0" brushRef="#br0">233 1 24575,'-7'0'0,"-1"4"0,-13 2 0,7-1 0,-1 0 0,3-5 0,-7 0 0,8 0 0,-4 0 0,0 0 0,4 0 0,-8 0 0,-5 0 0,6 0 0,-1 0 0,15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21.958"/>
    </inkml:context>
    <inkml:brush xml:id="br0">
      <inkml:brushProperty name="width" value="0.05" units="cm"/>
      <inkml:brushProperty name="height" value="0.05" units="cm"/>
      <inkml:brushProperty name="color" value="#E71224"/>
    </inkml:brush>
  </inkml:definitions>
  <inkml:trace contextRef="#ctx0" brushRef="#br0">82 131 24575,'0'-10'0,"0"0"0,0 0 0,-4 4 0,-2 2 0,-4 4 0,-5 0 0,4 0 0,1 4 0,5 6 0,0 6 0,0 0 0,-1-1 0,2-1 0,4-2 0,0 2 0,0-3 0,0-1 0,0 0 0,4 0 0,6 5 0,6 1 0,5 4 0,7-3 0,3 0 0,0-1 0,-3-4 0,-12-1 0,-1-7 0,-5-4 0,5 5 0,9 1 0,-2 0 0,7 0 0,-9-1 0,1 0 0,-6 1 0,-4 3 0,-7-3 0,-4 4 0,0 0 0,0 0 0,0 1 0,0-1 0,0 0 0,0 0 0,0 0 0,0 0 0,0 1 0,0-1 0,0 0 0,0 0 0,-4 5 0,-7-4 0,-4 4 0,-6 0 0,5 0 0,2 1 0,3-1 0,6-5 0,-4-4 0,-1-2 0,-2-8 0,-3-2 0,5 1 0,0-4 0,0 3 0,0 0 0,0-3 0,-1 3 0,1 1 0,0 0 0,0 5 0,0 0 0,-5-4 0,4-2 0,-4 0 0,5 2 0,0-1 0,-1 0 0,6-5 0,0-1 0,5 1 0,0 0 0,0 0 0,0 0 0,0-1 0,0 1 0,5 5 0,0-4 0,1 3 0,3-4 0,-3 0 0,-1-1 0,4 1 0,-3 0 0,0 0 0,-2 0 0,-4-1 0,0 1 0,0 0 0,0 0 0,0 0 0,0-1 0,5 1 0,0 5 0,1-4 0,-1 3 0,-5-4 0,0 0 0,0-1 0,0 1 0,0 0 0,0 0 0,0 0 0,0-1 0,0 1 0,0 0 0,0 0 0,0-5 0,-6-9 0,-1-7 0,-5 1 0,0 1 0,2 9 0,0 4 0,4 1 0,2 5 0,4 4 0,0 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40.023"/>
    </inkml:context>
    <inkml:brush xml:id="br0">
      <inkml:brushProperty name="width" value="0.05" units="cm"/>
      <inkml:brushProperty name="height" value="0.05" units="cm"/>
      <inkml:brushProperty name="color" value="#E71224"/>
    </inkml:brush>
  </inkml:definitions>
  <inkml:trace contextRef="#ctx0" brushRef="#br0">0 1 24575,'0'15'0,"0"1"0,0-1 0,0 5 0,0 4 0,0 6 0,0 1 0,0-7 0,0-9 0,0-5 0,0 0 0,5-4 0,0-2 0,1 1 0,-1 1 0,-5 4 0,0 0 0,0 0 0,0 0 0,4-4 0,2-1 0,4-5 0,5 0 0,-4 0 0,4 0 0,-5 0 0,0 0 0,0 0 0,0 0 0,1 0 0,-1 0 0,0 0 0,0 0 0,0 0 0,1 0 0,-1 0 0,0 0 0,0 0 0,0 0 0,0 0 0,1 0 0,-1 0 0,0 0 0,0 0 0,0 0 0,1 0 0,-1 0 0,0 0 0,-4 0 0,-2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41.112"/>
    </inkml:context>
    <inkml:brush xml:id="br0">
      <inkml:brushProperty name="width" value="0.05" units="cm"/>
      <inkml:brushProperty name="height" value="0.05" units="cm"/>
      <inkml:brushProperty name="color" value="#E71224"/>
    </inkml:brush>
  </inkml:definitions>
  <inkml:trace contextRef="#ctx0" brushRef="#br0">0 0 24575,'0'15'0,"0"1"0,0 4 0,0 1 0,0-6 0,0 0 0,0-5 0,0 1 0,0-1 0,0 0 0,0 0 0,0 0 0,0 0 0,0 1 0,0-1 0,0 0 0,0 0 0,0 0 0,0 1 0,0-1 0,0 0 0,0 0 0,0 0 0,0 1 0,0-1 0,0 0 0,0 0 0,0 0 0,0 0 0,0 1 0,0 3 0,0 2 0,0 0 0,0-1 0,0-5 0,0 0 0,0 0 0,0-4 0,0-1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42.312"/>
    </inkml:context>
    <inkml:brush xml:id="br0">
      <inkml:brushProperty name="width" value="0.05" units="cm"/>
      <inkml:brushProperty name="height" value="0.05" units="cm"/>
      <inkml:brushProperty name="color" value="#E71224"/>
    </inkml:brush>
  </inkml:definitions>
  <inkml:trace contextRef="#ctx0" brushRef="#br0">143 1 24575,'0'14'0,"0"2"0,-4 4 0,-6 1 0,-6-1 0,-5 1 0,1-1 0,4 0 0,1-4 0,5-6 0,5-1 0,-5-3 0,5 0 0,-1-2 0,2-4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44.415"/>
    </inkml:context>
    <inkml:brush xml:id="br0">
      <inkml:brushProperty name="width" value="0.05" units="cm"/>
      <inkml:brushProperty name="height" value="0.05" units="cm"/>
      <inkml:brushProperty name="color" value="#E71224"/>
    </inkml:brush>
  </inkml:definitions>
  <inkml:trace contextRef="#ctx0" brushRef="#br0">44 204 24575,'0'15'0,"0"-4"0,0 4 0,0-1 0,0-2 0,0 2 0,0-3 0,0-1 0,0 0 0,0 0 0,0 0 0,9 0 0,2 1 0,5-1 0,-1 5 0,-5 0 0,0 1 0,0-1 0,0-5 0,1-4 0,-1-2 0,0-4 0,5 0 0,1-4 0,-1-2 0,5 0 0,-5 2 0,-3-1 0,-3 0 0,-9-5 0,0-5 0,0 4 0,0-4 0,0 0 0,0 4 0,0-4 0,0 5 0,0 0 0,0-5 0,0-1 0,0 0 0,0 2 0,0 3 0,0 1 0,0 0 0,0 0 0,0-5 0,0-1 0,0-4 0,0 0 0,0-1 0,0 5 0,0 2 0,0 3 0,0 1 0,0 0 0,0 0 0,0 0 0,0 0 0,0-1 0,-5 6 0,-5 0 0,-29 5 0,-10 0 0,-1 0 0,11 0 0,25 0 0,4 0 0,-1 0 0,1 0 0,5 5 0,0 0 0,5 6 0,0-1 0,-5-5 0,0 0 0,-1-1 0,2 2 0,4 4 0,0 0 0,0 1 0,0-1 0,0 0 0,4 0 0,2 0 0,-1 1 0,0-1 0,-5 0 0,0 0 0,0 0 0,5 0 0,0 1 0,1-1 0,-2-4 0,-4-2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47.246"/>
    </inkml:context>
    <inkml:brush xml:id="br0">
      <inkml:brushProperty name="width" value="0.05" units="cm"/>
      <inkml:brushProperty name="height" value="0.05" units="cm"/>
      <inkml:brushProperty name="color" value="#E71224"/>
    </inkml:brush>
  </inkml:definitions>
  <inkml:trace contextRef="#ctx0" brushRef="#br0">102 20 24575,'0'-10'0,"-4"5"0,-6 0 0,-2 5 0,-2 0 0,-1 0 0,4 5 0,-4 5 0,5 1 0,4 4 0,1-5 0,5 0 0,0 0 0,0 1 0,0-1 0,0 0 0,0 0 0,0 0 0,0 0 0,18 2 0,18 2 0,7-6 0,11 5 0,-23-7 0,-7 1 0,-10 2 0,-3-3 0,-1 0 0,0-2 0,0-4 0,5 5 0,-4 0 0,-1-3 0,-5-4 0,-5-8 0,0 0 0,0 0 0,0 0 0,0 0 0,0-1 0,-5 1 0,0-5 0,-1 4 0,-3-4 0,3 5 0,-4 0 0,0 0 0,0 0 0,0-1 0,-1 1 0,1 0 0,-5 4 0,0 2 0,-1 4 0,1 0 0,9 0 0,2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49.023"/>
    </inkml:context>
    <inkml:brush xml:id="br0">
      <inkml:brushProperty name="width" value="0.05" units="cm"/>
      <inkml:brushProperty name="height" value="0.05" units="cm"/>
      <inkml:brushProperty name="color" value="#E71224"/>
    </inkml:brush>
  </inkml:definitions>
  <inkml:trace contextRef="#ctx0" brushRef="#br0">42 1 24575,'0'10'0,"-5"0"0,-1 0 0,1 0 0,0 1 0,5-1 0,0 0 0,0 0 0,0 5 0,0-4 0,0 4 0,0-5 0,0 0 0,0 5 0,0 1 0,0 0 0,0-2 0,0 1 0,0-4 0,-4 0 0,-2-7 0,0 1 0,2 0 0,4 1 0,0-2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52.950"/>
    </inkml:context>
    <inkml:brush xml:id="br0">
      <inkml:brushProperty name="width" value="0.05" units="cm"/>
      <inkml:brushProperty name="height" value="0.05" units="cm"/>
      <inkml:brushProperty name="color" value="#E71224"/>
    </inkml:brush>
  </inkml:definitions>
  <inkml:trace contextRef="#ctx0" brushRef="#br0">184 0 24575,'0'15'0,"0"-4"0,-5 0 0,-1-2 0,1-4 0,0 5 0,1 1 0,-2-1 0,0 0 0,2 0 0,4 0 0,-5 1 0,0-1 0,-1 0 0,2 0 0,-1 0 0,-1 0 0,1 1 0,-4-1 0,3 0 0,-4 0 0,0 0 0,4 1 0,-3-1 0,3 0 0,1 0 0,-4 0 0,3 1 0,0-1 0,2 0 0,4 0 0,-5-4 0,0-2 0,-1 1 0,1 0 0,5 6 0,0-1 0,0 0 0,0 0 0,0 0 0,0 1 0,0-1 0,0 0 0,0 5 0,5 0 0,1 1 0,4-1 0,0-9 0,0-2 0,0-4 0,0 0 0,1 0 0,-1 0 0,0 0 0,0 0 0,0 0 0,1 0 0,-1 0 0,0 0 0,5 0 0,-4 0 0,4 0 0,-5 0 0,0 0 0,0 0 0,0 0 0,5 0 0,-4 0 0,4 0 0,-5 0 0,1 0 0,-1 0 0,-5-4 0,0-2 0,-5-4 0,0 0 0,0-1 0,0 1 0,0 0 0,0 0 0,0 0 0,0 0 0,0-1 0,0 1 0,-5 5 0,0 0 0,-1 0 0,2 0 0,-1-1 0,-1 2 0,-4 4 0,0 0 0,0 0 0,0 0 0,-1 0 0,1 0 0,0 0 0,0 0 0,4-5 0,2-1 0,-1 1 0,-1 0 0,-4 5 0,0 0 0,0 0 0,0 0 0,4-4 0,2-2 0,4 0 0,0 2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55.278"/>
    </inkml:context>
    <inkml:brush xml:id="br0">
      <inkml:brushProperty name="width" value="0.05" units="cm"/>
      <inkml:brushProperty name="height" value="0.05" units="cm"/>
      <inkml:brushProperty name="color" value="#E71224"/>
    </inkml:brush>
  </inkml:definitions>
  <inkml:trace contextRef="#ctx0" brushRef="#br0">1 0 24575,'14'0'0,"2"0"0,13 0 0,1 0 0,1 0 0,-2 0 0,-9 0 0,-4 0 0,-1 0 0,-5 0 0,0 0 0,0 0 0,0 0 0,1 0 0,-1 0 0,5 0 0,-4 5 0,4 1 0,-5-1 0,-5 0 0,0-5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8:59:58.078"/>
    </inkml:context>
    <inkml:brush xml:id="br0">
      <inkml:brushProperty name="width" value="0.05" units="cm"/>
      <inkml:brushProperty name="height" value="0.05" units="cm"/>
      <inkml:brushProperty name="color" value="#E71224"/>
    </inkml:brush>
  </inkml:definitions>
  <inkml:trace contextRef="#ctx0" brushRef="#br0">1 0 24575,'14'0'0,"10"0"0,7 0 0,0 0 0,-3 0 0,-12 0 0,-1 0 0,-5 0 0,0 0 0,0 0 0,1 0 0,-1 0 0,0 0 0,0 0 0,-4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5:30.142"/>
    </inkml:context>
    <inkml:brush xml:id="br0">
      <inkml:brushProperty name="width" value="0.05" units="cm"/>
      <inkml:brushProperty name="height" value="0.05" units="cm"/>
      <inkml:brushProperty name="color" value="#004F8B"/>
    </inkml:brush>
  </inkml:definitions>
  <inkml:trace contextRef="#ctx0" brushRef="#br0">215 0 24575,'1'5'0,"-7"-4"0,-5 3 0,-8-4 0,7 0 0,-7 0 0,8 0 0,-8 0 0,7 0 0,-2 0 0,3 0 0,1 5 0,0-4 0,0 4 0,0-5 0,-1 4 0,-3-3 0,7 4 0,-2-5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42.470"/>
    </inkml:context>
    <inkml:brush xml:id="br0">
      <inkml:brushProperty name="width" value="0.05" units="cm"/>
      <inkml:brushProperty name="height" value="0.05" units="cm"/>
      <inkml:brushProperty name="color" value="#E71224"/>
    </inkml:brush>
  </inkml:definitions>
  <inkml:trace contextRef="#ctx0" brushRef="#br0">41 0 24575,'15'0'0,"0"0"0,6 0 0,-1 0 0,-4 0 0,-1 0 0,-5 0 0,0 0 0,0 0 0,0 0 0,1 0 0,-1 0 0,0 5 0,-4 0 0,3 5 0,-4 1 0,1-1 0,3 0 0,-3-4 0,4 3 0,0-4 0,-4 6 0,-2-1 0,1-5 0,0 0 0,1-1 0,-1 2 0,-5 4 0,0 5 0,0-4 0,0 4 0,0-5 0,0 0 0,0 1 0,-5-6 0,-1 0 0,-4-5 0,0 4 0,0 2 0,0 0 0,0-2 0,-1-4 0,1 5 0,0 0 0,0 1 0,0 3 0,4-3 0,1 4 0,5 0 0,-4 0 0,-2 5 0,-4-4 0,0 0 0,0-2 0,-1-4 0,1 1 0,0-2 0,9-4 0,7 0 0,9 5 0,6 1 0,-1-1 0,-4 0 0,-1-5 0,-1 4 0,-2 2 0,3 0 0,-5-2 0,-5 1 0,0 0 0,-5 6 0,4-1 0,2 0 0,0 0 0,-2 0 0,-4 5 0,0-4 0,0 4 0,0-5 0,0 0 0,0 1 0,0-1 0,0 0 0,0 0 0,0 0 0,0 1 0,0-1 0,0 0 0,0 0 0,-4-4 0,-2 3 0,0-4 0,-3 1 0,4-1 0,-5-5 0,-1 0 0,1 0 0,0 0 0,0 4 0,0 2 0,-1-1 0,1 0 0,0-5 0,0 0 0,0 0 0,-1 0 0,1 0 0,0 5 0,0 0 0,0 1 0,0-2 0,-1-4 0,1 0 0,0 0 0,0 0 0,0 0 0,-1 0 0,1 0 0,5 0 0,0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45.015"/>
    </inkml:context>
    <inkml:brush xml:id="br0">
      <inkml:brushProperty name="width" value="0.05" units="cm"/>
      <inkml:brushProperty name="height" value="0.05" units="cm"/>
      <inkml:brushProperty name="color" value="#E71224"/>
    </inkml:brush>
  </inkml:definitions>
  <inkml:trace contextRef="#ctx0" brushRef="#br0">195 0 24575,'-17'23'0,"-2"4"0,-4-1 0,4 1 0,5-11 0,4 0 0,4-1 0,1-5 0,5 0 0,-4-4 0,-2 3 0,1-4 0,0 6 0,5 3 0,0 2 0,0 4 0,-5-4 0,0-1 0,-1 0 0,2-4 0,4 4 0,0-5 0,0 0 0,0 5 0,0-4 0,0 4 0,0 0 0,0-4 0,0 4 0,0-1 0,0 2 0,0 5 0,0-6 0,0 0 0,0-5 0,0 0 0,0 1 0,0-1 0,4 0 0,2 0 0,-1 5 0,0-4 0,0-1 0,0-5 0,1-1 0,-2 2 0,1 0 0,1-2 0,4-4 0,0 0 0,0 0 0,0 0 0,0 0 0,1 0 0,-1 0 0,0 0 0,0 0 0,0 0 0,1 0 0,-1 0 0,0 0 0,0 0 0,0 0 0,1 0 0,-1-4 0,0-2 0,0 0 0,0 2 0,-4-1 0,3 0 0,-3-5 0,-1-1 0,0 1 0,-5 0 0,0 0 0,0-5 0,0-1 0,0 0 0,0 2 0,-5 4 0,0-1 0,-1 1 0,-3 5 0,3 0 0,-4 5 0,-5 0 0,0 0 0,-1 0 0,1 0 0,0 0 0,4 0 0,-4-5 0,5 0 0,0-1 0,0 2 0,-1 4 0,1 0 0,0 0 0,0 0 0,0 0 0,-5 0 0,4 0 0,-4-5 0,5-1 0,0 1 0,-1 0 0,1 5 0,0 0 0,4 0 0,2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47.047"/>
    </inkml:context>
    <inkml:brush xml:id="br0">
      <inkml:brushProperty name="width" value="0.05" units="cm"/>
      <inkml:brushProperty name="height" value="0.05" units="cm"/>
      <inkml:brushProperty name="color" value="#E71224"/>
    </inkml:brush>
  </inkml:definitions>
  <inkml:trace contextRef="#ctx0" brushRef="#br0">41 0 24575,'0'15'0,"0"9"0,0 7 0,0-1 0,-5-1 0,0-9 0,-1-4 0,1-1 0,5-5 0,0 0 0,0 5 0,0 1 0,0 4 0,0 1 0,0 7 0,0 3 0,-4 0 0,-2-3 0,1-12 0,0-1 0,5-5 0,5-4 0,0-2 0,5-4 0,1 0 0,-1 0 0,0 0 0,0 0 0,0 0 0,5 0 0,9 0 0,-1 0 0,5 0 0,-7 5 0,-6 0 0,0 1 0,-5-1 0,1-5 0,-1 0 0,-5 0 0,0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48.086"/>
    </inkml:context>
    <inkml:brush xml:id="br0">
      <inkml:brushProperty name="width" value="0.05" units="cm"/>
      <inkml:brushProperty name="height" value="0.05" units="cm"/>
      <inkml:brushProperty name="color" value="#E71224"/>
    </inkml:brush>
  </inkml:definitions>
  <inkml:trace contextRef="#ctx0" brushRef="#br0">1 0 24575,'0'15'0,"0"1"0,0 4 0,0 0 0,0 1 0,0-5 0,0-2 0,0-3 0,0-1 0,0 0 0,0 0 0,0 0 0,0 1 0,0 3 0,0-2 0,0 2 0,0-4 0,0 1 0,0-1 0,0 0 0,0 5 0,0 1 0,0-1 0,0 0 0,0-5 0,0-4 0,0-2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48.918"/>
    </inkml:context>
    <inkml:brush xml:id="br0">
      <inkml:brushProperty name="width" value="0.05" units="cm"/>
      <inkml:brushProperty name="height" value="0.05" units="cm"/>
      <inkml:brushProperty name="color" value="#E71224"/>
    </inkml:brush>
  </inkml:definitions>
  <inkml:trace contextRef="#ctx0" brushRef="#br0">123 1 24575,'0'26'0,"-4"-1"0,-2-5 0,-4 0 0,-5 1 0,4-1 0,-4-4 0,0 3 0,4-3 0,1 0 0,1-1 0,3-10 0,0 0 0,2-5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51.015"/>
    </inkml:context>
    <inkml:brush xml:id="br0">
      <inkml:brushProperty name="width" value="0.05" units="cm"/>
      <inkml:brushProperty name="height" value="0.05" units="cm"/>
      <inkml:brushProperty name="color" value="#E71224"/>
    </inkml:brush>
  </inkml:definitions>
  <inkml:trace contextRef="#ctx0" brushRef="#br0">102 16 24575,'-10'0'0,"0"4"0,-1 2 0,1 4 0,0 0 0,0 5 0,0 1 0,4-1 0,1 5 0,5-9 0,0 4 0,-4-5 0,-2 0 0,1 0 0,0 0 0,5 1 0,0-1 0,0 0 0,0 0 0,0 0 0,5 1 0,0 3 0,1-2 0,3 2 0,-3-3 0,-1-1 0,0 0 0,-1-4 0,2 3 0,0-4 0,-2 5 0,-4 1 0,5-6 0,5 0 0,6-5 0,12 11 0,-5 1 0,5 2 0,-7-5 0,-10-4 0,-2 0 0,-4 1 0,0-1 0,6-10 0,-1-5 0,0-1 0,0-9 0,-4 4 0,-2 1 0,-4-5 0,0 5 0,0-1 0,0 1 0,0 0 0,0 4 0,0-4 0,0 5 0,0 0 0,0-5 0,0 4 0,0-4 0,0 5 0,0 0 0,-4 0 0,-2-1 0,-4 1 0,0 0 0,4 0 0,-3 0 0,3-1 0,1 1 0,0 0 0,1 4 0,-2 2 0,-4 4 0,0 0 0,-1-5 0,-3-5 0,-2-1 0,0-4 0,1 5 0,5 4 0,4 2 0,2 4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52.575"/>
    </inkml:context>
    <inkml:brush xml:id="br0">
      <inkml:brushProperty name="width" value="0.05" units="cm"/>
      <inkml:brushProperty name="height" value="0.05" units="cm"/>
      <inkml:brushProperty name="color" value="#E71224"/>
    </inkml:brush>
  </inkml:definitions>
  <inkml:trace contextRef="#ctx0" brushRef="#br0">44 1 24575,'0'14'0,"0"10"0,0 22 0,-6-3 0,0 2 0,-1-16 0,3-9 0,4 1 0,-5-1 0,0-4 0,-1-1 0,1-5 0,5 0 0,0 0 0,0 0 0,0 1 0,0-1 0,0 0 0,0 0 0,0 5 0,0-4 0,0 4 0,0-5 0,0 0 0,0 0 0,0-4 0,0-1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0:57.783"/>
    </inkml:context>
    <inkml:brush xml:id="br0">
      <inkml:brushProperty name="width" value="0.05" units="cm"/>
      <inkml:brushProperty name="height" value="0.05" units="cm"/>
      <inkml:brushProperty name="color" value="#E71224"/>
    </inkml:brush>
  </inkml:definitions>
  <inkml:trace contextRef="#ctx0" brushRef="#br0">82 21 24575,'11'0'0,"-6"-5"0,0 0 0,-1-1 0,2 1 0,4 5 0,0 0 0,0 0 0,1 0 0,-6 5 0,0 1 0,-1-1 0,2 0 0,0-1 0,-2 2 0,1 4 0,0 0 0,1 1 0,3 3 0,-3-2 0,-1 2 0,0-3 0,-5-1 0,0 0 0,0 0 0,0 0 0,0 0 0,0 5 0,0 1 0,0 0 0,0-1 0,0-5 0,0 0 0,0 5 0,0 1 0,-5 4 0,0 0 0,-1 1 0,2-6 0,-1-4 0,-1-7 0,1 1 0,0 0 0,1 6 0,-2-1 0,-4-5 0,0 0 0,4-1 0,1 2 0,1 0 0,-2-2 0,-4-4 0,0 0 0,0 5 0,0 0 0,-1 1 0,1-1 0,0-5 0,0 0 0,0 0 0,-1 0 0,1 0 0,0 0 0,4 4 0,2 2 0,8 0 0,2-2 0,4-4 0,0 0 0,1 0 0,-1 0 0,0 0 0,5 0 0,1 0 0,4 0 0,-4 0 0,-2 0 0,-3 0 0,-1 0 0,0 0 0,0 0 0,0 0 0,1 0 0,-1 0 0,0 0 0,0 0 0,0 0 0,1 0 0,-1 0 0,0 0 0,0 0 0,0 0 0,0 0 0,1 0 0,-1 0 0,0 0 0,-4 0 0,-2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1:00.423"/>
    </inkml:context>
    <inkml:brush xml:id="br0">
      <inkml:brushProperty name="width" value="0.05" units="cm"/>
      <inkml:brushProperty name="height" value="0.05" units="cm"/>
      <inkml:brushProperty name="color" value="#E71224"/>
    </inkml:brush>
  </inkml:definitions>
  <inkml:trace contextRef="#ctx0" brushRef="#br0">1 0 24575,'10'0'0,"0"0"0,0 0 0,1 0 0,-1 0 0,0 0 0,5 0 0,-4 0 0,4 0 0,-5 0 0,0 0 0,0 0 0,0 0 0,1 0 0,-1 0 0,5 0 0,-4 0 0,4 0 0,-5 0 0,-5 5 0,0 0 0,-5 1 0,0-2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1:07.839"/>
    </inkml:context>
    <inkml:brush xml:id="br0">
      <inkml:brushProperty name="width" value="0.05" units="cm"/>
      <inkml:brushProperty name="height" value="0.05" units="cm"/>
      <inkml:brushProperty name="color" value="#E71224"/>
    </inkml:brush>
  </inkml:definitions>
  <inkml:trace contextRef="#ctx0" brushRef="#br0">93 224 24575,'0'-14'0,"0"2"0,0-2 0,0 4 0,0-1 0,0 1 0,0 0 0,0 0 0,0 0 0,0-1 0,0 1 0,0 0 0,0 0 0,0 0 0,0-1 0,5 1 0,0 0 0,1 0 0,3 4 0,-3-3 0,-1 4 0,4-1 0,-3 1 0,4 5 0,5 0 0,-4 0 0,4 0 0,-5 0 0,0 0 0,1 0 0,-1 0 0,0 0 0,0 0 0,0 0 0,-4 5 0,-2 1 0,-4 4 0,0 4 0,0-2 0,0 2 0,0 1 0,0-3 0,0 2 0,0 1 0,0-4 0,0 4 0,0-5 0,0 0 0,0 5 0,-4 1 0,-2 4 0,-4-4 0,0-1 0,4-5 0,-3 0 0,4 0 0,-1 1 0,1-1 0,5 0 0,-4 0 0,-2 0 0,1 0 0,-5 1 0,5-1 0,-5 0 0,-1 5 0,1-4 0,0 4 0,4-5 0,2 0 0,-1 0 0,0 1 0,-1-1 0,-3 0 0,3 0 0,-4 0 0,0 0 0,0 1 0,0-1 0,-1 0 0,-3 0 0,-2 0 0,0 1 0,10-6 0,20 6 0,27 6 0,2 4 0,3 3 0,-22-11 0,-10-9 0,-3 1 0,-6 0 0,4 1 0,-3-1 0,4-5 0,0 0 0,1 0 0,-1 0 0,0 0 0,0 0 0,0 0 0,5 0 0,-4 0 0,4 0 0,0 0 0,-4 4 0,-1 2 0,-5-1 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5:48.680"/>
    </inkml:context>
    <inkml:brush xml:id="br0">
      <inkml:brushProperty name="width" value="0.05" units="cm"/>
      <inkml:brushProperty name="height" value="0.05" units="cm"/>
      <inkml:brushProperty name="color" value="#004F8B"/>
    </inkml:brush>
  </inkml:definitions>
  <inkml:trace contextRef="#ctx0" brushRef="#br0">284 36 24575,'-4'0'0,"-2"0"0,-10 0 0,-4 0 0,5 0 0,-1 0 0,-3 0 0,7 0 0,-2 0 0,-1 0 0,3 0 0,-2 0 0,4 0 0,-1 0 0,-3 0 0,-10-11 0,6 8 0,-5-9 0,13 8 0,4 3 0,1-4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1:08.590"/>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1:11.016"/>
    </inkml:context>
    <inkml:brush xml:id="br0">
      <inkml:brushProperty name="width" value="0.05" units="cm"/>
      <inkml:brushProperty name="height" value="0.05" units="cm"/>
      <inkml:brushProperty name="color" value="#E71224"/>
    </inkml:brush>
  </inkml:definitions>
  <inkml:trace contextRef="#ctx0" brushRef="#br0">134 0 24575,'-5'10'0,"0"1"0,-5-1 0,-1-4 0,6 3 0,0-4 0,5 5 0,0 1 0,-4-1 0,-2 0 0,-4 0 0,0 0 0,4 1 0,1-1 0,1-5 0,-2 4 0,1-3 0,0 4 0,1 0 0,-2 1 0,0-1 0,-3 0 0,4 0 0,3-4 0,4-6 0,8-6 0,0-4 0,0 0 0,0 0 0,0-1 0,1 1 0,-6 0 0,4 4 0,-3 2 0,0-1 0,3 0 0,1-1 0,1-3 0,4 3 0,-5 1 0,0-4 0,0 3 0,1 0 0,-1 2 0,-4-1 0,-2 0 0,1-1 0,0 1 0,5 5 0,1 0 0,-1 0 0,0 0 0,0 0 0,0 0 0,1 0 0,-1 0 0,0 0 0,0 0 0,0 0 0,0 0 0,1 0 0,-1 0 0,-5 5 0,0 1 0,-5 4 0,0 4 0,0 2 0,0 5 0,0-1 0,0-4 0,0-1 0,0-5 0,0 0 0,0 0 0,0 0 0,0 1 0,-5-1 0,0 0 0,-1 0 0,2 0 0,4 0 0,0 1 0,-5-6 0,-1 4 0,1-3 0,0 4 0,5 0 0,-4 1 0,-2-1 0,0 0 0,-3 5 0,4-4 0,-1 4 0,-3-5 0,3-4 0,-4 3 0,0-4 0,4 5 0,-3 1 0,4-6 0,-1 4 0,1-3 0,5 0 0,0-2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1:21.824"/>
    </inkml:context>
    <inkml:brush xml:id="br0">
      <inkml:brushProperty name="width" value="0.05" units="cm"/>
      <inkml:brushProperty name="height" value="0.05" units="cm"/>
      <inkml:brushProperty name="color" value="#E71224"/>
    </inkml:brush>
  </inkml:definitions>
  <inkml:trace contextRef="#ctx0" brushRef="#br0">103 307 24575,'0'-11'0,"0"1"0,0 0 0,0 0 0,0 0 0,0-1 0,0 1 0,0 0 0,0 0 0,4 4 0,2-3 0,0 3 0,-2-4 0,-4 0 0,0 0 0,0 0 0,5 4 0,0 2 0,1-1 0,-1-1 0,-5-4 0,0 0 0,0 0 0,0-5 0,0 4 0,0-4 0,0 5 0,0 0 0,0 0 0,-5 4 0,-1 1 0,-4 1 0,0-2 0,0 0 0,0 2 0,-1 4 0,1 0 0,0 0 0,0 0 0,0 0 0,-1 0 0,1 0 0,0 0 0,4 0 0,2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2:16.189"/>
    </inkml:context>
    <inkml:brush xml:id="br0">
      <inkml:brushProperty name="width" value="0.05" units="cm"/>
      <inkml:brushProperty name="height" value="0.05" units="cm"/>
      <inkml:brushProperty name="color" value="#E71224"/>
    </inkml:brush>
  </inkml:definitions>
  <inkml:trace contextRef="#ctx0" brushRef="#br0">0 1 24575,'10'0'0,"0"0"0,1 0 0,-1 0 0,0 0 0,0 0 0,0 0 0,1 0 0,-1 0 0,0 0 0,0 0 0,0 0 0,1 0 0,-1 0 0,4 0 0,2 0 0,5 0 0,7 0 0,-5 0 0,1 0 0,-9 0 0,-5 0 0,0 0 0,0 0 0,5 0 0,1 0 0,4 0 0,0 0 0,1 0 0,-1 0 0,-4 0 0,3 0 0,20 0 0,25 0 0,28 0 0,-1 0 0,-4 0 0,-29 0 0,-13 0 0,-21 0 0,-9 0 0,0 0 0,9 0 0,21 0 0,-2 0 0,11 0 0,-23 0 0,-7 0 0,-10 0 0,-3 0 0,12 0 0,3 0 0,4 0 0,-5 0 0,-11 0 0,1 0 0,9 0 0,7 0 0,-1 0 0,-5 0 0,-11 0 0,1 0 0,-4 0 0,4 0 0,-5 0 0,0 0 0,1 0 0,-1 0 0,0 0 0,0 0 0,0 0 0,1 0 0,-1 0 0,0 0 0,5 0 0,-4 0 0,4 0 0,-1 0 0,-2 0 0,2 0 0,-8 0 0,-1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2:39.423"/>
    </inkml:context>
    <inkml:brush xml:id="br0">
      <inkml:brushProperty name="width" value="0.05" units="cm"/>
      <inkml:brushProperty name="height" value="0.05" units="cm"/>
      <inkml:brushProperty name="color" value="#E71224"/>
    </inkml:brush>
  </inkml:definitions>
  <inkml:trace contextRef="#ctx0" brushRef="#br0">1 1 24575,'28'0'0,"-5"0"0,5 0 0,-12 0 0,-6 4 0,-5 2 0,-1 0 0,2-2 0,4-4 0,5 0 0,-4 0 0,4 0 0,-5 0 0,0 0 0,1 0 0,-1 0 0,4 0 0,11 0 0,5 0 0,9 0 0,0 0 0,0 0 0,-8 0 0,-7 0 0,3 0 0,14 0 0,47 0 0,-28 0 0,5 0-981,12 0 0,4 0 981,6 0 0,0 0 0,-7 0 0,-2 0 0,-6 0 0,-4 0-1,-13 0 1,-4 0 0,13 0 0,-20 0 0,-24 0 0,0 0 0,9 0 1962,-7 0-1962,7 0 1,-13 0-1,-1 0 0,-5 0 0,0 0 0,0 0 0,0 0 0,5 0 0,1 0 0,0 0 0,-1 0 0,-5 0 0,0 0 0,0 0 0,0 0 0,5 0 0,1 0 0,0 0 0,-2 0 0,-3 0 0,-1 0 0,0 0 0,0 0 0,0 0 0,0 0 0,1 0 0,3 0 0,25 0 0,26 0 0,26 0 0,0 0 0,-19 0 0,-31 0 0,-18 0 0,-12 0 0,-1 0 0,4 0 0,2 0 0,5 0 0,-6 0 0,0 0 0,-5 0 0,1 0 0,-1 0 0,0 0 0,0 0 0,-4 0 0,-2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2:44.335"/>
    </inkml:context>
    <inkml:brush xml:id="br0">
      <inkml:brushProperty name="width" value="0.05" units="cm"/>
      <inkml:brushProperty name="height" value="0.05" units="cm"/>
      <inkml:brushProperty name="color" value="#E71224"/>
    </inkml:brush>
  </inkml:definitions>
  <inkml:trace contextRef="#ctx0" brushRef="#br0">1 58 24575,'43'0'0,"-8"0"0,10 0 0,-16 0 0,-13 0 0,3 0 0,5 0 0,7 0 0,8 0 0,-13 0 0,-3 0 0,-13 0 0,0 0 0,5-4 0,24-6 0,25 4 0,27-2 0,0 0 0,-26 1 0,-22-2 0,-27 5 0,-1 4 0,23 0 0,36 0 0,-8 0 0,8 0-1112,-8 0 1,4 0 0,2 0 1111,3 0 0,2 0 0,1 0 0,3 0 0,0 0 0,-1 0 0,-9-1 0,-1 1 0,-4 1-371,17 3 0,-7 1 371,-20-1 0,-6 0 0,6 7 0,-33-5 0,-8-6 0,1 0 3190,4 0-3190,9 0 886,1 0-886,9 0 0,0 0 0,-13 0 0,-3 0 0,-13 0 0,1 0 0,-1 0 0,0 0 0,0 0 0,0 0 0,1 0 0,-1 0 0,4 0 0,2 0 0,5 0 0,-1 0 0,0 0 0,-4 0 0,-1 0 0,-5 0 0,0 0 0,1 0 0,-1 0 0,0 0 0,-4 0 0,-2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2:47.990"/>
    </inkml:context>
    <inkml:brush xml:id="br0">
      <inkml:brushProperty name="width" value="0.05" units="cm"/>
      <inkml:brushProperty name="height" value="0.05" units="cm"/>
      <inkml:brushProperty name="color" value="#E71224"/>
    </inkml:brush>
  </inkml:definitions>
  <inkml:trace contextRef="#ctx0" brushRef="#br0">1 51 24575,'23'0'0,"33"0"0,35 0 0,4 0 0,-16 0 0,-40 0 0,-25 0 0,1 0 0,24 0 0,40 0 0,-19-5 0,5-1-976,13-1 0,3 0 976,5 0 0,1 0 0,2 1 0,-4 1 0,-19 5 0,-4 0 0,-7 0 0,-7 0 0,-3 0 0,-20 0 0,2 0 0,29 0 0,-6 0 0,6 0-1013,21 0 1,5 0 1012,13 0 0,2 0 0,0 0 0,-1 0 0,-8 0 0,-3 0 0,-5 0 0,-5 0 789,-18 0 0,-4 0-789,26 0 0,-40 0 0,-24 0 0,23 0 0,36 0 0,-8 0 0,8 0-158,20 0 0,5 0 158,-2 0 0,2 0 0,-31 0 0,1 0 0,-2 0 0,15 0 0,-6 0 78,-18 3 1,-6 0-79,19 3 0,-44 1 0,12-2 0,26-5 0,-15 0 0,6 0-535,5 0 0,2 0 535,7 0 0,0 0 0,0 0 0,-1 0 0,2 0 0,-2 0 0,-6 0 0,-1 0 1202,-7 0 1,-4 0-1203,13 0 0,-25 0 0,-24 0 0,-5 0 0,4 0 1223,2 0-1223,28 0 0,20 0 0,12 0 0,12 0 0,-16 0 0,1 0 0,-16 0 0,-3 0 0,-23 0 0,-3 0 0,-7 0 0,-5 0 0,-2 0 0,-4 0 0,5 0 0,1 0 0,4 0 0,9 0 0,2 0 0,8 0 0,14 0 0,-10 0 0,11 0 0,-15 0 0,-13 0 0,-3 0 0,-8 0 0,9 0 0,21 0 0,28 0 0,18 0 0,-15 0 0,-7 0 0,-30 0 0,-13 0 0,-3 0 0,-8 0 0,9 0 0,22 0 0,11 0 0,1 0 0,-13 0 0,-21 0 0,-9 0 0,-5 0 0,5 0 0,9 0 0,-2 0 0,7 0 0,-13 0 0,-1 0 0,-5 0 0,0 0 0,0 0 0,0 0 0,1 0 0,-6 0 0,0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3:06.976"/>
    </inkml:context>
    <inkml:brush xml:id="br0">
      <inkml:brushProperty name="width" value="0.05" units="cm"/>
      <inkml:brushProperty name="height" value="0.05" units="cm"/>
      <inkml:brushProperty name="color" value="#E71224"/>
    </inkml:brush>
  </inkml:definitions>
  <inkml:trace contextRef="#ctx0" brushRef="#br0">0 41 24575,'15'0'0,"1"0"0,12 0 0,3 0 0,-5 0 0,-3 0 0,-8 0 0,9 0 0,22 0 0,11 0 0,1 0 0,-13 0 0,-21 0 0,-9 0 0,0 0 0,-4 0 0,4 0 0,-5 0 0,0 0 0,5 0 0,1 0 0,4-4 0,1-2 0,-1 0 0,0 2 0,1 4 0,-5 0 0,-2 0 0,1 0 0,1 0 0,4 0 0,1 0 0,-1 0 0,9 0 0,1 0 0,9 0 0,0 0 0,-8 0 0,-2 0 0,-14 0 0,0 0 0,-5 0 0,0 0 0,5 0 0,1 0 0,4-5 0,1 0 0,-1-1 0,0 1 0,1 5 0,-5 0 0,-2 0 0,-3 0 0,-1 0 0,4 0 0,-2 0 0,3 0 0,-5 0 0,0 0 0,0 0 0,9 0 0,-6 0 0,6 0 0,-9 0 0,0 0 0,1 0 0,-1 0 0,13 0 0,18 0 0,31 0 0,-13 0 0,3 0-622,2 0 1,1 0 621,6 0 0,-2 0 0,-14 0 0,-4 0 0,13 0 0,-25 0 0,-24 0 0,-1 0 0,10 0 0,22 0 0,26 0 0,20 0 0,-16 6 1243,-16 0-1243,-36 1 0,-9-2 0,0-5 0,9 0 0,21 0 0,28 0 0,18 0 0,0 0 0,-18 0 0,-28 4 0,-21 2 0,-4-1 0,4 0 0,6-5 0,39 0 0,7 0 0,-24 0 0,2 0-208,0-1 1,-2 2 207,39 7 0,-18 0 0,-28 1 0,-20-3 0,-11-6 0,9 0 0,33 0 0,35 0-435,-30 0 1,3 0 434,0 0 0,-3 0 0,30 0 0,-31 0 0,-36 0 0,-9 0 0,-5 0 0,5 0 0,9 0 1284,7 0-1284,25 0 0,-13 0 0,1 0 0,-21 0 0,0 0 0,33 0 0,-7 0 0,8 0-1056,20 0 0,5 0 1056,6 0 0,1 0 0,-8 0 0,-3 0-137,-15 0 1,-5 0 136,14 0 0,-31 0 0,-18 0 0,-13 0 0,5 0 2080,9 0-2080,-1 0 305,1 0-305,-10 0 0,1 0 0,9 0 0,7 0 0,0 0 0,-7 0 0,-10 0 0,-3 0 0,-1 0 0,5 0 0,24 0 0,25 0 0,27 0-234,-38 0 0,0 0 234,23 0 0,-15 0 0,-37 0 0,-10 0 0,9 0 0,48 0 0,-12 0 0,7 0-1457,27 0 0,7 0 1457,-25 0 0,1 0 0,-1 0 0,26 0 0,-5 0 14,-22 0 1,-8 0-15,9 0 0,-51 0 0,-9 0 0,8 0 0,18 0 0,31 0 0,20 0 2506,-1 0-2506,-4 0 425,-38 0-425,-10 0 0,-19 0 0,-5 0 0,6 0 0,7 0 422,3 0-422,0 0 0,-3 0 0,-12 0 0,4 0 0,19 0 0,25 0 0,-13 0 0,4 0-410,-1 0 1,2 0 409,5 0 0,-2 0 0,33 0 0,-20 0 0,-18 0 0,-23 0 0,-3 0 0,-12 0 0,-1 0 819,8 0-819,18 0 0,46 0 0,-33 0 0,2 0-314,6 0 0,1 0 314,-8 0 0,-4 0 0,13 0 0,-21 0 0,-27 0 0,-1 0 0,0 0 0,0 0 628,14 0-628,17 0 0,-4-6 0,4 0 0,-22-1 0,-9 3 0,-5 4 0,0 0 0,13 0 0,18 0 0,32 0 0,-22 0 0,4 0-601,6 0 0,2 0 601,7 0 0,0 0 0,-6 0 0,-4 0 0,32 0 0,-36 0 0,-29 0 0,-3-6 0,22-3 0,41 1 0,-26 3 0,3 2-500,8 2 0,-1 2 500,-6-1 0,-5 0 0,28 0 1139,-43 0-1139,-21 0 0,-9 0 0,0 0 0,24 0 0,25 0 1063,-3 0-1063,0 0 0,-37 0 0,-9 0 0,-1 0 0,25 0 0,40 0 0,-25 0 0,2 0-308,7 0 0,-1 0 308,-7 0 0,-4 0 0,21 0 0,-26 0 0,-22 4 0,-14 2 0,-1 0 0,1-2 0,6-4 616,13 0-616,2 0 0,8 0 0,-1 0 0,-7 0 0,-7 0 0,-9 0 0,8 0 0,18 0 0,17 0 0,14 0 0,1 0 0,-1 0 0,-23 0 0,-10 0 0,-24 0 0,-5 0 0,5 0 0,9 0 0,22 0 0,11 0 0,16 0 0,-16 0 0,-11 0 0,-18 0 0,-12 0 0,4 0 0,4 0 0,6 0 0,24 0 0,4 0 0,14 0 0,-14 0 0,-13 0 0,-20 0 0,-11 0 0,1 0 0,9 0 0,22 0 0,11 0 0,1 0 0,-4 0 0,-24 0 0,-6 0 0,-4 0 0,-4 0 0,12 0 0,33 0 0,15 10 0,0-2 0,-7 3 0,-30-6 0,-13-5 0,-3 0 0,0 0 0,18 0 0,31 0 0,20 0 0,-1 0 0,-19 0 0,-26 5 0,-22 0 0,-5 1 0,5-1 0,22-5 0,41 0 0,-33 0 0,2 0-318,6 0 1,0 0 317,-7 0 0,-3 0 0,20 0 0,-31 0 0,-18 0 0,-8 0 0,1 0 0,27 0 0,21 0 635,13 0-635,-5 0 0,-26 0 0,-22 0 0,-10 0 0,1 0 0,9 0 0,7 0 0,8 0 0,0 0 0,-8 0 0,-3 0 0,-7 0 0,-1 0 0,-4 0 0,3 0 0,-3 0 0,4 0 0,24 0 0,-10 0 0,12 0 0,-22 0 0,-9 0 0,-1 0 0,10 0 0,22 0 0,-3 0 0,2 0 0,-21 0 0,-9 0 0,8 0 0,18 0 0,17 0 0,14 0 0,-14 0 0,-13 0 0,-21 0 0,-9 0 0,-5 0 0,0 0 0,5 0 0,-3 0 0,2 0 0,-4 0 0,1 0 0,-1 0 0,0 0 0,0 0 0,0 0 0,1 0 0,-1 0 0,4 0 0,11 0 0,35 0 0,16 0 0,0 0 0,-15 0 0,-37 0 0,-14 0 0,-5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3:24.191"/>
    </inkml:context>
    <inkml:brush xml:id="br0">
      <inkml:brushProperty name="width" value="0.05" units="cm"/>
      <inkml:brushProperty name="height" value="0.05" units="cm"/>
      <inkml:brushProperty name="color" value="#E71224"/>
    </inkml:brush>
  </inkml:definitions>
  <inkml:trace contextRef="#ctx0" brushRef="#br0">12711 1 24575,'-28'0'0,"-33"0"0,-15 0 0,-15 0 0,19 0 0,30 0 0,19 0 0,13 0 0,-4 0 0,-40 0 0,-29 10 0,29-4 0,-2 0 0,2 0 0,2 1 0,-20 2 0,18-9 0,28 0 0,3 0 0,8 0 0,-9 0 0,-37 0 0,-30 0-627,30 0 0,-2 0 627,-1 0 0,3 0 0,-30 0 0,30 5 0,37 0 0,9 1 0,1-1 0,-25-5 0,-55 0 0,31-1 0,-3 2-77,-13 3 0,-1 2 77,9 0 0,3 0 0,13 0 0,4 1 0,-37 2 0,31-9 0,16 0 0,18 0 0,12 0 0,1 0 1408,-4 0-1408,-11 0 0,-35 0 0,-31 0-725,30-1 1,-3 2 724,-6 3 0,1 2 0,12-1 0,4 1 0,-34 6 0,18-4 0,34-8 0,-4 0 0,25 0 0,3 0 1449,-12 0-1449,-32 0 0,-37 0-1123,25 5 1,-5 1 1122,-14 1 0,-2 1 0,-1-1 0,1 0 0,0-1 0,2-1-349,13-4 0,6-2 349,-24 1 0,31 5 0,31 0 0,9 1 0,-1-1 2159,1-5-2159,-23 0 784,-22 0-784,-11 0 0,26 0 0,-2 0-597,0 0 1,-2 0 596,-14 0 0,-4 0-880,-7 0 0,0 0 880,-1 0 0,1 0 0,7 0 0,4 0 0,-23 0 0,22 0 0,39 0 0,1 0 1084,9 0-1084,-24 0 1869,-5 0-1869,-38 0 0,34 0 0,0 0-255,-2 0 0,0 0 255,0 0 0,4 0 0,-13 0 0,25 0 0,24 0 0,0 0 0,-9 0 0,-36 0 0,9 0 0,-5 0-440,-6 0 1,-4 0 439,-11 0 0,-1 0 0,8 0 0,1 0 0,5 0 0,3 0-47,6 0 1,4 0 46,-21 0 0,26 0 0,22 0 0,9 0 0,0 0 1382,-24 0-1382,-55 0 0,25 0 0,-6 0-1069,-20 0 1,-2 0 1068,7 0 0,3 0 0,7 0 0,5 0-31,19 0 1,6 0 30,-15 0 0,26 0 0,25 0 0,-24 0 0,-37 0 0,16 0 0,-7 0 133,-19 0 0,-3 0-133,6 0 0,2 0 0,7 0 0,6 0 62,-21 0-62,47 0 0,18 0 0,13 0 0,0 0 0,-13 0 0,-33 0 0,6 0 0,-6 0 163,-14 0 1,-4 0-164,-5 0 0,0 0 0,7 0 0,4 0-56,13 0 1,4 0 55,-22 0 0,32 0 0,14 0 0,-12 0 0,-25 0 0,6 0 0,-5 0-103,-15 0 0,-3 0 103,0 0 0,0 0 0,2 0 0,3 0-94,12 0 1,7 0 93,-11 0 0,14 0 0,39 0 0,1 0 0,-25 0 0,-26 0 0,1 0 0,-8 0-526,-14 0 0,-5 0 526,17 0 0,-3 0 0,1 0 0,5 0 0,0 0 0,2 0 0,-28 0 0,5 0-128,19 0 0,6 0 128,-16 0 0,29 0 0,40 0 0,-1 0 0,-1 0 2830,-4 0-2830,4 0 625,1 0-625,5 0 0,4 4 0,2 14 0,4 9 0,0 3 0,0-1 0,0 0 0,0 1 0,0 1 0,0 6 0,0-6 0,0-1 0,0-1 0,0-13 0,0-2 0,0 1 0,0-4 0,0 4 0,0 0 0,0-4 0,-5 4 0,0-5 0,-1 0 0,2 5 0,4-4 0,0 4 0,0 0 0,0-4 0,0 4 0,0-5 0,0 0 0,0 5 0,0 1 0,-5 0 0,-1-2 0,1-4 0,0 1 0,5-1 0,0 0 0,0 5 0,0 1 0,-4 4 0,-2 0 0,0 1 0,-4 7 0,3 3 0,0-5 0,-4-3 0,6-13 0,-1 0 0,1 1 0,5-1 0,0 5 0,0 0 0,0 6 0,0-5 0,0-2 0,0 1 0,0-4 0,-4 4 0,-2-5 0,5-4 0,7-2 0,18-4 0,7 0 0,8 0 0,-1 0 0,-7-4 0,6-3 0,-15 1 0,3 0 0,-11 6 0,-4 0 0,1 0 0,3-4 0,25-5 0,11 2 0,37-1 0,4 8 0,-15 0 0,-15 0 0,-37 0 0,-9 0 0,8 0 0,18 0 0,46-10 0,-20 3 0,6 0-1312,14 0 0,3 0 1312,-21 3 0,1 0 0,-1 1 0,22 2 0,-5 2-199,-12-1 1,-8 0 198,13 0 0,-35 0 0,0 0 0,20 0 0,-7 0 0,7 0-995,13-5 0,5-2 995,13 0 0,2 0 0,0 0 0,-2-1 0,-13 2 0,-5 1 1072,-13 4 1,-7 2-1073,8-1 401,-26 0-401,-12 0 0,29-10 0,-6 4 0,6-1-1024,21 1 1,5 0 1023,13 0 0,2 1 0,0 4 0,-1 2 0,-8-1 0,-3 0 0,-13 0 0,-4 0 1026,-12 0 1,-6 0-1027,14 0 132,-20 0-132,-24 0 0,1 0 0,7 0 2327,-5 0-2327,14 0 0,23 0 0,31 0-731,-30 0 1,3 0 730,5 0 0,1 0 0,0 0 0,0 0 0,0 1 0,0-2 0,-1-3 0,1-2 0,0-1 0,0 1 0,0-1 0,-1 1 0,-5 0 0,-3 1-162,-7 5 1,-2 0 161,35 0 0,-14 0 0,-1-8 0,-14 1 0,-4-3 0,-15 4 0,-1 6 1435,1 0-1435,0 0 349,15 0-349,19 0 0,18 0-586,-39 0 1,2 0 585,6 0 0,1 0 0,0 0 0,2 0 0,7 0 0,0 0 0,-7 0 0,-1 0 0,-2 0 0,0 0 0,10 0 0,-1 0 0,-13 0 0,2 0 0,19 0 0,-1 0 0,-20 0 0,-2 0 0,6 0 0,1 0-336,-8 0 0,0 0 336,-1 0 0,2 0 0,6 0 0,0 0 0,-4 0 0,-2 0 0,1 0 0,-4 0 0,22 0 0,-19 0 0,-15 0 0,-9 0 1130,7 0-1130,9 0 713,11 0-713,16 0 0,-16 0 0,-3 0 0,0 0 0,-11 0 0,11 0 0,-1 0 0,37 0 0,-9 0 0,9 0 0,-45 0 0,-16 0 0,-9 0 0,-4 0 0,-1 0 0,-1 0 0,2 0 0,28 0 0,35 0 0,-26 0 0,4 0-452,5 0 0,0 0 452,-1 0 0,-1 0 0,-6 0 0,-2 0-145,39 0 145,-3 0 0,-1 0 0,4 0 0,0 0 0,-3 0 0,-1 0-708,4 0 708,-38 0 0,0 0 0,0 0 0,0 0 0,0 0 0,0 0 0,1 0 0,-2 0 0,39 0 0,-18 0 0,-28 0 864,-16 0-864,-13 0 146,-1 0-146,-1 0 747,10 0-747,22 0 0,26 0 0,20 0 0,-1 0 0,-19 0 0,-26 0 0,-18 0 0,-7 0 0,-1 0 0,0 0 0,9 6 0,32 5 0,15-3 0,15 1 0,-4-9-610,1 0 610,3 0 0,0 0 0,-4 0 0,-29 6 0,-13 0 0,-20 1 0,-11-2 0,-4-5 0,-4-5 610,3-5-610,-3-6 0,4-4 0,1-9 0,-5 7 0,0-2 0,-6 4 0,0 4 0,0-4 0,0 4 0,0 2 0,0-1 0,0-1 0,0-4 0,0 4 0,0 1 0,0 0 0,0-1 0,0-4 0,0 4 0,0 2 0,0-1 0,0-1 0,0-4 0,0-1 0,0 5 0,0 2 0,0-1 0,0 4 0,0-4 0,0 5 0,0 0 0,0-1 0,0 1 0,0-5 0,0 0 0,0-1 0,0-3 0,0 3 0,0-5 0,0 1 0,0 4 0,0 1 0,0 5 0,0 0 0,0 0 0,-4 0 0,-2-1 0,0 1 0,2 0 0,-1 0 0,0 0 0,-6-5 0,1-1 0,0 0 0,0 6 0,4 1 0,-3 3 0,3 1 0,-4-4 0,-4 3 0,-2-4 0,0 0 0,1 4 0,-4-8 0,6 8 0,-6-9 0,9 9 0,0 2 0,4 4 0,2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4:27.406"/>
    </inkml:context>
    <inkml:brush xml:id="br0">
      <inkml:brushProperty name="width" value="0.05" units="cm"/>
      <inkml:brushProperty name="height" value="0.05" units="cm"/>
      <inkml:brushProperty name="color" value="#E71224"/>
    </inkml:brush>
  </inkml:definitions>
  <inkml:trace contextRef="#ctx0" brushRef="#br0">0 1 24575,'23'0'0,"3"0"0,1 0 0,-5 0 0,1 0 0,48 0 0,-12 0 0,7 0-1310,20 0 0,6 0 1310,-24 0 0,3 0 0,-3 0 0,23 0 0,-4 0-248,-14 0 0,-6 0 248,20 0 0,-41 0 0,-22 0 0,-10 0 0,24 0 0,52 0 0,-21-1 0,6 2-53,19 4 0,4 1 53,-29-1 0,1 0 0,-1 0 0,28 2 0,-2 0 0,-6 0 0,-4-2 78,-20-5 0,-5 0-78,19 0 0,-40 0 0,-20 0 0,20 0 0,25 0 0,-13 0 0,4 0 835,7 0 0,1 0-835,0 0 0,-1 0 0,-8 0 0,-2 0 369,20 0-369,-26 0 0,-22 0 0,-9 0 0,-1 0 0,-2 0 1027,2 0-1027,9 0 0,18 0 0,17 0 0,14 0 0,1 0 0,-16 0 0,-3 0 0,-15 0 0,-8 0 0,6 0 0,-6 0 0,-1 0 0,-6 0 0,-9 0 0,0 0 0,9 0 0,21 0 0,28 0 0,18 0-313,-38 0 0,0 0 313,38 0 0,-27 0 0,-20 0 0,-24 0 0,-4 0 0,3 0 0,35 0 0,29 0 0,-16 0 0,6 0-505,6-5 1,0-1 504,-6 0 0,-2 0 0,-9-1 0,-3 0-358,-7 2 0,-2 1 358,3 3 0,0 2 0,2-1 0,0 0 0,-1 0 0,-2 0 0,21 0 0,-32 0 0,-14 0 0,27 0 0,44 0-651,-15 5 1,8 2 650,-23-2 0,3 0 0,1 0 0,3 0 0,2 0 0,-2 0 0,-5-1 0,0 0 0,-3 0-321,22 1 0,-4 0 321,-13 0 0,-5 2 0,25 6 0,-32-4 0,-36-9 0,-9 0 2765,8 0-2765,18 0 0,46 0 0,-33 0 0,2 0 317,6 0 0,1 0-317,-2 0 0,-1 0 0,31 0 0,-19 0 0,-31 0 0,-18 0 0,0 0 0,33 0 0,35 10-378,-36-4 0,0 0 378,-1 1 0,-2-1 0,35 3 860,-29-9-860,-12 0 0,-18 5 0,-12 1 0,-1-1 0,-5 0 791,5-5-791,9 0 0,-2 0 0,7 0 0,-9 0 0,1 0 0,-1 0 0,0 0 0,-4 0 0,-1 0 0,0 0 0,9 0 0,21 0 0,28 0 0,3 0 0,-4 0 0,-26 0 0,-22 0 0,-9 0 0,0 0 0,24 0 0,40 0 0,-26 0 0,3 0-554,14 0 0,0 0 554,-6 0 0,-3 0 0,22 0 0,-30 0 0,-38 0 0,0 0 0,1 0 0,4 0 0,0 0 1108,-4 0-1108,4 0 0,4 0 0,-2 0 0,7 0 0,-9 0 0,-4 0 0,-1 0 0,-5 0 0,0 0 0,5 0 0,1 0 0,4 0 0,-4 0 0,-2 0 0,1 0 0,9 0 0,7 0 0,-5 0 0,-3 0 0,-13 0 0,5 0 0,1 0 0,0 0 0,3 0 0,-8 0 0,4 0 0,0 0 0,1 0 0,4 0 0,-4 0 0,-2 0 0,1 0 0,1-5 0,4 0 0,-4-1 0,-6 1 0,-5 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5:55.129"/>
    </inkml:context>
    <inkml:brush xml:id="br0">
      <inkml:brushProperty name="width" value="0.05" units="cm"/>
      <inkml:brushProperty name="height" value="0.05" units="cm"/>
      <inkml:brushProperty name="color" value="#004F8B"/>
    </inkml:brush>
  </inkml:definitions>
  <inkml:trace contextRef="#ctx0" brushRef="#br0">285 27 24575,'-16'-9'0,"1"2"0,1-3 0,-10 11 0,-22 9 0,12 2 0,-10-3 0,28-4 0,2-5 0,3 4 0,1 2 0,0 4 0,0-4 0,0 3 0,4-8 0,1 3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4:47.039"/>
    </inkml:context>
    <inkml:brush xml:id="br0">
      <inkml:brushProperty name="width" value="0.05" units="cm"/>
      <inkml:brushProperty name="height" value="0.05" units="cm"/>
      <inkml:brushProperty name="color" value="#E71224"/>
    </inkml:brush>
  </inkml:definitions>
  <inkml:trace contextRef="#ctx0" brushRef="#br0">0 114 24575,'15'0'0,"1"0"0,4 0 0,0 0 0,-4 0 0,-1 0 0,-5 0 0,5 0 0,39 0 0,-2 0 0,9 0-1420,24 0 0,7 0 1420,-18 0 0,2 0 0,1 0-939,3 0 0,1 0 1,-1 0 938,-3 0 0,-2 0 0,0 0 0,-4 0 0,-1 0 0,-3 0-251,16 0 0,-8 0 251,23 0 0,-39 0 0,-16 0 0,21 0 0,-7 0 0,7 0 308,14 0 1,3 0-309,7 0 0,1 0 0,0 5 0,-4 1 0,-12-1 0,-6 2 2839,16 5-2839,-29-2 623,-40-10-623,1 0 0,9 0 0,37 0 0,-4 0 0,7 0 119,8 0 0,3 0-119,12 0 0,0 0 0,-8 0 0,-4 0-353,-11 0 0,-3 0 353,-6 0 0,-4 0 0,22 0 0,-32 0 0,-18 0 0,0 0 1771,18 0-1771,31 0 0,-20 0 0,2 0-15,1 0 0,0 0 15,6 0 0,-1 0 0,31 0 0,-27 0 0,-20 0 0,-28 0 0,3 0 0,5 0 0,36-10 0,-9 4 0,5-1-273,6 1 0,4 0 273,11-1 0,1 3 0,-15 3 0,-2 2 0,0-1 0,-1 0-203,-6 0 0,-2 0 203,39 0 0,-18 0 0,-32 0 0,-18 0 0,-8-5 1323,9-2-1323,36 1 0,-10-2 0,6-1-694,14 2 1,4 1 693,12-1 0,2 0 0,-8 1 0,-2 1 0,-6 0 0,-4 1 0,-12-1 0,-6-1 0,9-5 0,-21 3 0,-15 8 0,3 0 0,43 0 0,-18 0 0,4 0 207,8 0 1,3 0-208,11 0 0,1 0 0,-15 0 0,-2 0-29,-6 0 0,-4 0 29,22 0 0,-32 0 0,-23 0 0,-13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4:48.927"/>
    </inkml:context>
    <inkml:brush xml:id="br0">
      <inkml:brushProperty name="width" value="0.05" units="cm"/>
      <inkml:brushProperty name="height" value="0.05" units="cm"/>
      <inkml:brushProperty name="color" value="#E71224"/>
    </inkml:brush>
  </inkml:definitions>
  <inkml:trace contextRef="#ctx0" brushRef="#br0">0 45 24575,'15'0'0,"-4"0"0,4 0 0,8 0 0,18 0 0,31 0 0,-20 0 0,2 0 0,2 0 0,-2 0 0,37 0 0,-30 0 0,-37 0 0,3 0 0,29 0 0,-6 0 0,7 0-1241,26 0 1,7 0 1240,7 0 0,3 0 0,-31 0 0,2 0 0,-4 0 0,16 0 0,-7 0 0,-20 0 0,-6 0 0,6 0 0,-28 0 0,11 0 0,55 0-1176,-18 0 0,7 0 1176,14 0 0,2 0 0,-1 0 0,-4 0 599,-13 0 0,-7 0-599,-18 0 0,-6 0 0,10 0 0,-22 0 0,-15 0 0,33 0 0,35 0 643,-30-4 1,3-2-644,-1 0 0,-2 0 0,-6 0 0,-4-1 1033,13-2-1033,-25 9 0,-24 0 0,-5 0 0,1 0 0,-6 0 0,0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4:55.112"/>
    </inkml:context>
    <inkml:brush xml:id="br0">
      <inkml:brushProperty name="width" value="0.05" units="cm"/>
      <inkml:brushProperty name="height" value="0.05" units="cm"/>
      <inkml:brushProperty name="color" value="#E71224"/>
    </inkml:brush>
  </inkml:definitions>
  <inkml:trace contextRef="#ctx0" brushRef="#br0">1 49 24575,'58'0'0,"40"0"0,-21 0 0,5 0-1812,7 0 0,-1 0 1812,-6 0 0,-5 0 0,-21 0 0,-6 0 1130,11 0-1130,-37 0 594,-10 0-594,24 0 0,37 0 0,-9-1 0,8 2-1273,20 4 1,4 2 1272,-28-3 0,1 1 0,0 0 0,4 0 0,0 0 0,-3 0 0,20 2 0,-6-2 621,-13-5 1,-6 0-622,12 4 0,-45 2 0,-15-1 0,30 0 0,3-5 0,9 0-1393,31 0 1,9 0 1392,-22 0 0,4 0 0,0 0 0,4-1 0,0 1 0,0 1 0,-5 2 0,-1 1 0,-3 0 0,22 3 0,-7 0 923,-20 0 1,-6 0-924,12 3 376,-36-10-376,-14 0 0,31 0 0,-10 0 0,7 0-837,19 0 0,6 0 837,6 0 0,2 0 0,-2 0 0,-3 0 0,-12 0 0,-6 0 2890,16 0-2890,-29 0 497,-40 0-497,9 0 0,18 0 0,47 0 0,-28 0 0,5 0 22,12 0 1,4 0-23,6 0 0,0 0 0,-6 0 0,-4 0-197,-12 0 0,-5 0 197,27 0 0,-41 0 0,-17 0 0,14 0 0,36 0 0,16 0 0,-12 0 1963,-29 0-1963,-27 0 0,29 0 0,-7 0 0,9 0-1227,32 0 0,8 0 1227,-27 0 0,2 0 0,-1 0 0,-1 0 0,0 0 0,-2 0 0,20 0 0,-8 0 0,10 0 0,-35 0 0,-33 0 0,-13 0 0,28 0 0,52 0 0,-9-5 0,12-2-614,-11 2 1,6-1 0,2 1 613,-13 1 0,2 0 0,0 0 0,0 1 0,22-2 0,-1 0 0,-3 2-556,-13 2 1,-2 2-1,-6-1 556,6 0 0,-9 0 0,6 0 0,-40 0 0,-20 0 0,35 0 0,-2 0 0,9 0 238,3 0 1,6 1 0,4-2-239,15-2 0,5-2 0,2 0-481,-18 1 1,0 1 0,2-1-1,-2 0 481,22-2 0,-2 1 0,-2 0 0,-12 0 0,-2 1 0,-6 0-215,8 0 0,-9 0 215,19 2 0,-55-6 0,-24 8 2956,22 0-2956,38 0 0,-9 0 0,8 0 414,-8 0 1,4 0 0,2 0-415,4 0 0,1 0 0,0 0 0,0 0 0,-1 0 0,-3 0-122,18 0 0,-8 0 122,-26 0 0,-8 0 0,7 0 0,-33 0 0,15-8 0,22-3 0,-10 5 0,6 1 1077,6 0 1,1 1-1078,-1 3 0,0 2 0,-7-1 0,-4 0 927,13 0-927,-25 0 0,-24 0 0,0 0 0,24 0 0,-5 0 996,7 0-996,-18 0 0,-8 0 0,24 0 0,25 0 0,-13 0 0,4 0 0,1 0 0,-2 0 0,29 0 0,-29 0 0,-40 0 0,-8 0 0,-1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5:15.119"/>
    </inkml:context>
    <inkml:brush xml:id="br0">
      <inkml:brushProperty name="width" value="0.05" units="cm"/>
      <inkml:brushProperty name="height" value="0.05" units="cm"/>
      <inkml:brushProperty name="color" value="#E71224"/>
    </inkml:brush>
  </inkml:definitions>
  <inkml:trace contextRef="#ctx0" brushRef="#br0">1 43 24575,'23'0'0,"33"0"0,35 0-549,-36 0 1,0 0 548,36 0 359,-31 0-359,-36 0 182,-9 0-182,8 0 0,33 0 0,35 0-950,-23 0 1,4 0 949,7 0 0,0 0 0,1 0 0,-1 0-47,-7 0 1,-4 0 46,23 0 0,-35 0 0,-33 0 0,-9 0 0,11 0 1889,5 0-1889,24 0 0,19 0 0,3 0 659,-4 0-659,-26 0 0,-22 0 0,-5 0 0,20 0 0,40 0 0,-19 0 0,5 0-1015,13 0 0,3 0 1015,5 0 0,1 0 0,-7 0 0,-1 0 0,0 0 0,-4 0-79,-18 0 0,-4 0 79,26 0 0,-40 0 0,-24 0 0,8 0 0,18 0 2012,17 0-2012,29-10 0,4-1 0,0-1 0,-18 2 176,-28 10-176,-21 0 0,-9 0 0,0 0 0,9 0 0,36 0 0,31 0-607,-29 0-1,1 0 608,0 0 0,-1 0 0,-7 0 0,-4 0 0,21 0 0,-31 0 0,-13 0 0,26 0 0,29 0-661,-23 0 0,4 0 661,6 0 0,0 0 0,-7 0 0,-2 0 514,-6 0 0,-4 0-514,22 0 0,-28 0 0,-20 0 0,-11 0 0,1 0 1398,9 0-1398,37 0 0,15 0 0,-24 4 0,2 2 0,-1 0 0,0 0 0,38 5 111,-19-1-111,-31-10 0,-18 0 0,-8 0 0,9 0 0,37 0 0,-11 0 0,6 0-911,14 0 1,3 0 910,14 0 0,0 0 0,-6 0 0,-3 0 0,-14-1 0,-4 2 0,28 5 0,-47 0 0,-18 0 0,-8-1 0,9-5 0,36 0 0,-10 0 0,6 0-145,21 0 0,5 0 145,7 0 0,-1 0 0,-6 0 0,-5 0-145,-13 0 1,-7 0 144,16 0 0,-32 0 0,-14 0 0,12 0 0,25 0 0,-12 0 0,2 0 774,1 0-1,0 0-773,0 0 0,-4 0 0,22 0 314,-28 0-314,-21 0 0,-13 0 0,-7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5:28.438"/>
    </inkml:context>
    <inkml:brush xml:id="br0">
      <inkml:brushProperty name="width" value="0.05" units="cm"/>
      <inkml:brushProperty name="height" value="0.05" units="cm"/>
      <inkml:brushProperty name="color" value="#E71224"/>
    </inkml:brush>
  </inkml:definitions>
  <inkml:trace contextRef="#ctx0" brushRef="#br0">1 224 24575,'28'0'0,"18"0"0,41 0 0,8 0-520,-42 0 0,0 0 520,35 0 341,-31 0-341,-11 0 172,-18 0-172,1 0 0,17 0 0,-4 0 527,12 0-527,-15 0 0,-8 0 0,-3 0 0,-12 0 0,3 0 0,5 0 0,22 0 0,27 0 0,18 0 0,0 0 0,-27 0 0,-20 0 0,-29 0 0,0 0 0,8 0 0,33 0 0,35 0-883,-23 0 1,4 0 882,0 0 0,-1 0 0,-6 0 0,-5 0 0,27 0 0,-41 0 0,-22 0 0,-5 0 0,20 0 0,26 0 0,-15 0 0,6 0 269,5 0 0,2 0-269,7 0 0,0 0 0,0 0 0,-1 0 0,2 0 0,-2 0 0,-6 0 0,-1 0 0,-8 0 0,-2 0 0,35 0 0,-38 0 0,-10 0 0,-24 0 0,-5 0 0,13 0 0,33 0 0,-6 0 0,6 0-289,14 0 0,4 0 289,12 0 0,2 0 0,-1 0 0,-1 0 0,-6 0 0,-1 0 0,-7 0 0,-5 0 0,24 0 0,-35 0 0,-33 0 0,0 0 0,33 0 0,-5 0 0,5 0-534,7 0 0,2 0 534,5 0 0,0 0 0,-8 0 0,-3 0 1702,17 0-1702,-16 0 0,-36 0 0,-9 0 0,8 0 0,33 0 0,-6 0 0,6 0-327,14 0 0,4 0 327,12 0 0,1 0 0,1 0 0,-2 0 0,-13 0 0,-2 0-425,-2 0 1,-2 0 424,-13 0 0,-2 0 0,39 0 0,-19 0 0,-18 0 0,0 0 1741,-11 0-1741,10 0 933,-14 0-933,-8 0 0,6 0 0,-6 0 0,8 0 0,14 0 0,5 0 0,14 0 0,1 0 0,-1 0 0,-14 0 0,-12 0 0,-18 0 0,-7 0 0,-6 0 0,5 0 0,-5 0 0,1 0 0,4 0 0,4 0 0,6 0 0,1 0 0,6 0 0,-6 0 0,8 0 0,-8 0 0,-1 0 0,-10 0 0,9 0 0,1 0 0,9 0 0,30 0 0,7 0 0,15 0 0,-3 0 0,-16 0 0,-14 0 0,-4 0 0,-15 0 0,0 0 0,14 0 0,-10 0 0,3 0 0,-9 0 0,-15 0 0,2 0 0,13-11 0,6 9 0,9-8 0,16 10 0,5 0 0,3 0-314,-25 0 1,0 0 313,41-10 0,-40 4 0,2 0 0,-1 0 0,0 1 0,38-5 0,-40 10 0,0 0 0,25-8 0,12-2 0,-16 0 0,-14 2 0,-5 8 0,-26 0 0,-4 0 0,0 0 0,18 0 0,31 0 0,19 0 0,0 0 0,-18 0 627,-32 0-627,-18 0 0,-13 0 0,5 0 0,24-8 0,25-4 0,-13 7 0,4 0-279,0-4 1,0-1 278,-1 5 0,-2 0 0,12-7 0,-25 4 0,-24 8 0,-5 0 0,13 0 0,18 0 0,31-9 0,19-3 0,-14 0 557,-17 3-557,-36 9 0,-5 0 0,6 0 0,5 0 0,24 0 0,19 0 0,18 9-495,0 2 495,-4 16 0,-29-3 0,-13-1 0,-16-5 0,-13-13 0,-6 4 0,-5-3 0,-5 0 0,0-2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5:41.375"/>
    </inkml:context>
    <inkml:brush xml:id="br0">
      <inkml:brushProperty name="width" value="0.05" units="cm"/>
      <inkml:brushProperty name="height" value="0.05" units="cm"/>
      <inkml:brushProperty name="color" value="#E71224"/>
    </inkml:brush>
  </inkml:definitions>
  <inkml:trace contextRef="#ctx0" brushRef="#br0">0 0 24575,'15'0'0,"-4"0"0,4 0 0,0 0 0,24 0 0,40 0 0,16 0 0,-42 0 0,0 0 0,19 0 0,-26 0 0,-22 0 0,-5 0 0,20 0 0,40 0 0,-12 5 0,6 2-1193,14 0 1,3 0 1192,7 1 0,-1-1 0,-13 0 0,-7-3 0,22-4 0,-45 0 0,-38 0 0,-5 0 0,13 0 0,48 0 0,-19 5 0,6 1 327,20 1 1,3 0-328,-2 0 0,0 0 0,-8-1 0,-2-1-190,-6 0 0,-5-1 190,18 5 0,-20 1 0,-29-4 0,12-6 0,41 0 0,-14 0 0,8 0-355,12 0 1,5 0 354,5 0 0,0 0 0,-8 0 0,-2 0-330,-7 0 1,-3 0 329,-19 4 0,-5 0 0,27 3 0,-40 2 0,-24-5 0,8-4 0,33 0 0,-6 0 0,6 0 255,14 0 0,4 0-255,11 0 0,3 0-691,6 0 0,1 0 691,2 0 0,-1 0 0,-6 0 0,-3 0-228,-14 0 1,-6 0 227,20 0 0,-46 0 0,-18 0 1613,0 0-1613,18 0 0,47 0 0,-28 5 0,5 1 359,12 1 0,4 0-359,6 0 0,0 0 0,-7-1 0,-2-1 0,-6-4 0,-4-2 523,23 1-523,-31 0 0,-35 0 0,-6 0 0,20 0 0,25 0 0,-6 0 0,5 0 43,7 0 0,4 0-43,11 0 0,3 0 0,0 0 0,-2 0 0,-13 0 0,-3 0-48,-6 0 0,-6 0 48,6 0 0,-25 0 0,-12 0 0,14 0 0,6 0 0,9 0-1075,20 0 1,7 0 1074,12-1 0,6 2-463,-23 2 0,2 1 1,0 1 462,-4 0 0,-1 0 0,0 0 0,1 0 0,0 0 0,-1 0-432,-4-1 0,-1 1 1,-4-2 431,10-3 0,-8 0 0,26 0 0,-55 0 1796,-19 0-1796,19 0 3129,10 0-3129,38 0 0,4 0 0,0 0 0,-18 0 1868,-27 0-1868,-18 0 0,-12 0 0,-1 0 0,-5 0 0,0 0 0,0 0 0,0 0 0,1 0 0,-1 0 0,0 0 0,0 0 0,5 0 0,9 0 0,-2 0 0,3 0 0,17 0 0,48 0 0,-21 0 0,5 0-402,1 0 1,-2 0 401,-13 0 0,-7 0 0,1 0 0,-27 0 0,44 0 0,-13 0 0,9 0-1172,2 0 0,7 0 1,2 0 1171,4 0 0,1 0 0,1 0 0,3 0 0,1 0 0,-2 0-537,-9 0 0,-2 0 0,-5 0 537,6 0 0,-8 0 594,22 0-594,-52 0 0,-15 0 0,18 0 3293,16 0-3293,16 0 2042,-16 0-2042,-11 0 0,-22 0 0,-9 0 0,-1 0 0,25 0 0,11 0 0,-1 0 0,-5 0 0,-29 0 0,0 0 0,0 0 0,1 0 0,4 0 0,9 0 0,1 0 0,9 0 0,-8 0 0,-7 0 0,-9 0 0,-5 0 0,0 0 0,-4 0 0,-2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5:43.422"/>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5:44.854"/>
    </inkml:context>
    <inkml:brush xml:id="br0">
      <inkml:brushProperty name="width" value="0.05" units="cm"/>
      <inkml:brushProperty name="height" value="0.05" units="cm"/>
      <inkml:brushProperty name="color" value="#E71224"/>
    </inkml:brush>
  </inkml:definitions>
  <inkml:trace contextRef="#ctx0" brushRef="#br0">1215 0 24575,'-28'0'0,"-33"10"0,-30 2-983,37-5 1,-2-2 982,-5 1 0,2-1 0,-18 0 633,21 1-633,33 1 325,13-2-325,-5-5 0,-38 0 0,-45 0-771,28 0 1,-4 0 770,1 0 0,3 0 0,13 0 0,7 0 232,-6 0 0,38 0 0,13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6:04.255"/>
    </inkml:context>
    <inkml:brush xml:id="br0">
      <inkml:brushProperty name="width" value="0.05" units="cm"/>
      <inkml:brushProperty name="height" value="0.05" units="cm"/>
      <inkml:brushProperty name="color" value="#E71224"/>
    </inkml:brush>
  </inkml:definitions>
  <inkml:trace contextRef="#ctx0" brushRef="#br0">1 52 24575,'14'0'0,"2"0"0,0 0 0,-1 0 0,-5 0 0,0 0 0,28 0 0,52 0 0,-22 0 0,7 0-928,13 0 0,2 0 928,-8 0 0,-6 0 0,-19 0 0,-7 0 0,6 0 0,-33 0 0,-1 0 0,34 0 0,-6 0 0,7 0-1236,26 1 0,7-2 1236,-21-2 0,3-1 0,-1-1 0,0 1 0,0-1 0,-2 0 0,22-2 0,-8-1 1610,15-3-1610,-44 11 0,-39 0 0,-1 0 0,25 0 0,25 0 0,-12 0 0,3 0 1092,-1 0 1,1 0-1093,0 0 0,-4 0 0,22 0 0,-28 0 0,-21 0 0,-9 0 0,8 0 0,48 0 0,-18 0 0,4 0-725,13 0 0,3 0 725,5 0 0,-1 0 0,-13 0 0,-3 0 494,30 0-494,-31 0 0,-36 0 0,-9 0 0,0 0 0,9 0 0,51 0 0,-22 0 0,4 0-208,20 0 0,5 0 208,4 0 0,1 0 0,-6 0 0,-3 0 0,-6 0 0,-5 0 0,25 0 0,-36 0 0,-34 0 0,1 0 0,33 0 0,36 0-800,-32 0 0,4 0 800,13 0 0,1 0 0,-6 0 0,-1 0 595,-7 0 1,-3 0-596,-7 0 0,-6 0 0,2 0 0,-11 0 0,-25 0 0,-3 0 1712,12 0-1712,32 0 0,37 0-230,-38 0 0,1 0 230,6 0 0,-1 0 0,-6 0 0,-2 0 0,39 0 0,-18 0 0,-32 0 0,-14 0 0,-2 0 0,20 0 0,28 0 0,18 0 0,0 0 0,-19 0 1062,-26 0-1062,-22 0 0,-9 0 0,-5 0 0,5 0 0,9 0 0,21 0 0,28 0 0,-22 0 0,4 0-257,0 0 1,0 0 256,-1 0 0,-2 0 0,20 0 0,-26 0 0,-22 0 0,-10 0 0,-3 0 0,-1 0 0,-5 0 0,0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6:04.822"/>
    </inkml:context>
    <inkml:brush xml:id="br0">
      <inkml:brushProperty name="width" value="0.05" units="cm"/>
      <inkml:brushProperty name="height" value="0.05" units="cm"/>
      <inkml:brushProperty name="color" value="#E71224"/>
    </inkml:brush>
  </inkml:definitions>
  <inkml:trace contextRef="#ctx0" brushRef="#br0">1 0 24575,'31'0'0,"-12"0"0,-10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4T19:05:58.193"/>
    </inkml:context>
    <inkml:brush xml:id="br0">
      <inkml:brushProperty name="width" value="0.05" units="cm"/>
      <inkml:brushProperty name="height" value="0.05" units="cm"/>
      <inkml:brushProperty name="color" value="#004F8B"/>
    </inkml:brush>
  </inkml:definitions>
  <inkml:trace contextRef="#ctx0" brushRef="#br0">490 0 24575,'-4'16'0,"-6"-6"0,-29-5 0,-56-5 0,12 8 0,30-8 0,3 2 0,5 6 0,16-8 0,9 4 0,-1-3 0,1 8 0,9-3 0,2 0 0,9-2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6:08.839"/>
    </inkml:context>
    <inkml:brush xml:id="br0">
      <inkml:brushProperty name="width" value="0.05" units="cm"/>
      <inkml:brushProperty name="height" value="0.05" units="cm"/>
      <inkml:brushProperty name="color" value="#E71224"/>
    </inkml:brush>
  </inkml:definitions>
  <inkml:trace contextRef="#ctx0" brushRef="#br0">0 76 24575,'59'0'0,"9"0"0,-16 0 0,2 0 0,22 0 0,-20 0 0,-33 0 0,-13 0 0,13 0 0,33 0 0,0 0 0,9 0-1223,22 0 1,4 0 1222,7 0 0,0 0 0,-8 0 0,-6 0 0,-27 0 0,-8 0 0,7 0 0,-33 0 0,15 0 0,52 0-1270,-15 0 0,9 0 1270,-16 0 0,3 0 0,1 0 0,3 0 0,1 0 0,-1 0 0,-4 0 0,-1 0 0,-3 0 752,16 0 1,-7 0-753,22 0 0,-44 0 0,-40 0 0,-4 0 0,13 0 0,48 0 0,-11 0 0,5 0 473,15 1 0,3-2-473,4-3 0,-1-2 0,-13 0 0,-6 0 628,24-7-628,-35 4 0,-33 9 0,-8 0 0,9 0 0,51 0 0,20 0 388,-34 0 0,3 0-388,-2 0 0,-3 0 0,17 0 0,-16 0 0,-36 0 0,-9 0 0,8-6 0,18-4 0,47 3 0,-34 2 0,1 2 1130,40 3-1130,-19 0 0,-52 0 0,3 0 0,44 0 0,-13 0 0,9 0-1140,-2 0 1,5 0 0,3 0 1139,7 0 0,3 0 0,-1 0 0,1 0 0,-1 0 0,-2 0 0,-8 0 0,-2 0 0,-4 0-99,8 0 0,-8 0 99,9 0 0,-38 0 0,-22 0 0,9 0 0,22 0 3379,11 0-3379,1 0 237,-12 0-237,-18 0 0,-12 0 0,3 0 0,20 0 0,26 0 0,-8 0 0,7 0-805,6 0 0,3 0 805,7 0 0,-1 0 0,-14 0 0,-5 0 0,19 0 0,-40 0 0,-25 0 0,1 0 0,1 0 0,13 0 1610,16 0-1610,13 0 0,14 0 0,-14 0 0,-13 0 0,-21 0 0,-9 0 0,0 0 0,9 0 0,37 0 0,15 0 0,15 0 0,-19 0 0,-31 0 0,-13 0 0,-4 0 0,22 0 0,41 0 0,8 0 0,-41 0 0,-2 0 0,20 0 0,-26 0 0,-22 0 0,-5 0 0,5 0 0,22 0 0,26 9 0,5 1 0,-5 2 0,-26-4 0,-22-8 0,-5 0 0,35 0 0,29 10 0,-16-3 0,6 0-821,-2-1 1,1 1 820,6 4 0,-1-1 0,-13-3 0,-4-2 0,31 8 0,-22-4 0,-43-9 0,2 0 0,-4 0 0,21 0 0,43 0 0,7 0 0,-41 0 0,-2 0 0,20 0 1641,-26 0-1641,-22 0 0,-5 0 0,20 0 0,40 0 0,-25 0 0,2 0 0,0 0 0,-2 0 0,33 0 0,-46 0 0,-13 0 0,11 0 0,25 0 0,-13 0 0,4 0-533,7 0 1,0 0 532,2 0 0,-3 0 0,30 0 0,-30 0 0,-37 0 0,-14 0 0,-5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7:25.272"/>
    </inkml:context>
    <inkml:brush xml:id="br0">
      <inkml:brushProperty name="width" value="0.05" units="cm"/>
      <inkml:brushProperty name="height" value="0.05" units="cm"/>
      <inkml:brushProperty name="color" value="#E71224"/>
    </inkml:brush>
  </inkml:definitions>
  <inkml:trace contextRef="#ctx0" brushRef="#br0">5472 1 24575,'-23'0'0,"-18"0"0,-17 0 0,1 0 0,11 0 0,17 0 0,14 0 0,-5 0 0,-4 0 0,-21 0 0,-3 0 0,-7 0-870,-7 0 1,-5 0 869,-18 0 0,-3 0 0,0 0 0,2 0 0,12 0 0,5 0 0,13 0 0,6 0 0,-11 0 0,37 0 0,5 0 0,-20 0 0,-40 0 0,19 5 0,-5 1-820,-13 1 0,-3 0 820,0 0 0,4 0 0,19-1 0,6-1 1587,-24-5-1587,52 0 0,5 0 0,-20 0 0,-40 0 0,6 0 0,-9 0-1253,-14 0 1,-4 0 1252,29 0 0,0 0 0,1 0 0,-27 0 0,6 0 417,18 0 1,6 0-418,-24 0 0,30 0 0,37 0 0,5 0 0,-35 0 0,-44 0 119,22 0 0,-7 0-119,-12 0 0,-2 0 0,-1 0 0,3 0 0,13 0 0,6 0 364,19 0 0,7 0-364,-10 0 0,36 0 0,5 0 0,-20 0 0,-11 0 0,-10 0-1422,-32 0 0,-9 0 1422,25-1 0,-3 1 0,0 1 0,-3 1 0,0 2 0,5 1 0,-7-1 0,9 2 2101,-19 7-2101,55-5 0,28-8 0,7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7:27.351"/>
    </inkml:context>
    <inkml:brush xml:id="br0">
      <inkml:brushProperty name="width" value="0.05" units="cm"/>
      <inkml:brushProperty name="height" value="0.05" units="cm"/>
      <inkml:brushProperty name="color" value="#E71224"/>
    </inkml:brush>
  </inkml:definitions>
  <inkml:trace contextRef="#ctx0" brushRef="#br0">1385 0 24575,'-28'0'0,"-18"0"0,-26 0 0,-5 8 0,-10 2 0,14 9 0,1-1 0,0-8 0,-1-2 0,15-8 0,5 6 0,14 1 0,8 0 0,-6-1 0,6-6 0,1 0 0,1 0 0,9 0 0,4 0 0,1 0 0,-8 0 0,-18 0 0,-16 0 0,-1 0 0,4 0 0,0 0 0,20 0 0,-5 0 0,24 0 0,5 0 0,0 0 0,0 0 0,-1 0 0,6 0 0,0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7:29.936"/>
    </inkml:context>
    <inkml:brush xml:id="br0">
      <inkml:brushProperty name="width" value="0.05" units="cm"/>
      <inkml:brushProperty name="height" value="0.05" units="cm"/>
      <inkml:brushProperty name="color" value="#E71224"/>
    </inkml:brush>
  </inkml:definitions>
  <inkml:trace contextRef="#ctx0" brushRef="#br0">256 1 24575,'0'10'0,"-5"0"0,0 5 0,-6 1 0,-3 4 0,-2 1 0,0-6 0,1 0 0,5-5 0,0 1 0,0-1 0,0-5 0,-1 0 0,6-1 0,-4 2 0,-2 4 0,-4 5 0,-6 1 0,1 0 0,4-2 0,1-3 0,5-6 0,9 0 0,2-5 0,5 4 0,3 2 0,-3 0 0,-1 3 0,4-4 0,-3 1 0,4-1 0,0-5 0,-4 4 0,-2 2 0,1 4 0,5 0 0,1-4 0,4 3 0,-5-4 0,1 6 0,-1-1 0,0 0 0,0 0 0,0 0 0,5 1 0,1-6 0,0 4 0,-6-3 0,-1 0 0,-3-2 0,4-4 0,0 0 0,0 0 0,0 0 0,1 0 0,-1 0 0,0 5 0,0 0 0,-4 1 0,-2-2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7:39.015"/>
    </inkml:context>
    <inkml:brush xml:id="br0">
      <inkml:brushProperty name="width" value="0.05" units="cm"/>
      <inkml:brushProperty name="height" value="0.05" units="cm"/>
      <inkml:brushProperty name="color" value="#E71224"/>
    </inkml:brush>
  </inkml:definitions>
  <inkml:trace contextRef="#ctx0" brushRef="#br0">1 59 24575,'14'0'0,"25"0"0,26 0 0,-4 0 0,-5 0 0,-33 0 0,15 0 0,52 0 0,-15 5 0,8 2-1031,-15-2 0,4 0 0,0 0 1031,4 0 0,0 0 0,-2 0 0,19 1 0,-8 0 0,-24-6 0,-9 0 0,2 0 0,-39 0 0,7 0 0,20 0 0,45 0 0,-20 0 0,6 0 245,13 0 0,5 0-245,-22 0 0,1 0 0,-1 0 0,29 0 0,-4 0 0,-12 0 0,-5 0-76,-13 0 1,-7 0 75,7 0 0,-25 0 0,-19 0 0,-9 0 0,4 0 2582,-1 0-2582,25 0 0,26 0 0,26 0-371,-39 0 1,2 0 370,-2 0 0,2 0 0,6 0 0,1 0 0,-6 0 0,-1 0 0,0 0 0,-2 0 0,36 0 0,-31 0 0,-16 0 0,-18 0 0,-13 0 0,1 0 913,12-6-913,33-5 0,35 3-749,-31 2 1,4 2 748,6 4 0,0 0 0,-7 0 0,-1 0-38,-8 0 0,-2 0 38,20 0 0,-26 0 0,-22 0 0,-5 0 0,20 0 1491,10 0-1491,39 0 0,-37 0 0,4 0-699,13 0 0,3 0 699,1 0 0,0 0 0,-2 0 0,0 0 0,-1 0 0,-3 0-170,-9 0 1,-4 0 169,38 0 0,-22 0 0,-30 0 0,-8 0 0,-7 0 1453,-10 0-1453,1 0 366,9 0-366,37 0 0,15 0 0,-24 0 0,2 0-207,-1 0 0,0 0 207,38 0 0,-4 0 0,-29 0 0,-12 0 0,-18 0 0,-7 0 0,-6 0 0,0 0 0,0 0 414,1 0-414,4 0 0,9 0 0,1 0 0,1 0 0,6 0 0,-6 0 0,-1 0 0,-1 0 0,-9 0 0,1 0 0,-1 0 0,9 0 0,1 0 0,9 0 0,0 0 0,-8 0 0,6-5 0,-15-1 0,2-1 0,-4 2 0,-4 5 0,4 0 0,0 0 0,1 0 0,-1 0 0,0 0 0,1 0 0,7 0 0,20 0 0,26 0 0,19 0-694,-2 0 694,-40 0 0,0 0 0,41 0 0,-40 0 0,2 0 0,-1 0 0,0 0 0,38 0 0,-40 0 0,0 0 0,25 0 0,-3 0 0,-5 0 0,-25 0 0,-2 0 0,-18 0 0,-8 0 694,9 0-694,21 0 0,43 0 0,-34 0 0,2 0-449,6 0 1,0 0 448,0 0 0,-3 0 0,32 0-49,-3 0 49,-31 0 0,-11 0 0,-22 0 0,-9 0 0,-1-4 895,25-6-895,40 4 0,-12 1 0,6 2-1064,15 2 0,2 2 1064,-1-1 0,-1 0 0,-8 0 0,-5 0-78,-19 0 1,-6 0 77,23 0 0,-32 0 0,-18 0 0,-13 0 0,0 0 2160,5 0-2160,9 0 174,21 0-174,13 0 0,-1-6 0,-3-1 0,0 0 0,-11 1 0,11 6 0,-15 0 0,-9 0 0,-1 0 0,-13 0 0,3 0 0,5 0 0,-1 0 0,13 0 0,10 0 0,-3 0 0,11 0 0,-1 0 0,5 0 0,15 0 0,-1 0 0,0 0 0,1 0 0,-1 0 0,-14 0 0,-4 0 0,0 0 0,3 0 0,1 0 0,-4 0 0,0 0 0,-12 0 0,4 0 0,-18 0 0,-7 0 0,-1 0 0,9 0 0,1 0 0,9 0 0,15 0 0,19 0 0,18 0 0,0 0 0,-19 0 0,-18 0 0,-15 0 0,-4 0 0,-9 0 0,-3 0 0,-7 0 0,5 0 0,-1 0 0,0 0 0,9 0 0,-6 0 0,5 0 0,-7 0 0,-6 0 0,5 0 0,-9 0 0,4 0 0,-1 0 0,2 0 0,5 0 0,8 0 0,-11 0 0,6 0 0,-14 0 0,0 0 0,5 0 0,1 0 0,4 0 0,9 0 0,1 0 0,9 0 0,0 0 0,0 0 0,-8 0 0,-7 0 0,-5 0 0,-3 0 0,5 0 0,-6 0 0,0 0 0,0 0 0,1 0 0,4 0 0,-4 0 0,-1 0 0,-5 0 0,5 0 0,24 0 0,25 0 0,27 0 0,-15 0 0,-15 0 0,-37 0 0,-10 0 0,1 0 0,1 0 0,13 0 0,1 0 0,1 0 0,-7 0 0,-9 0 0,-1 0 0,-2 0 0,2 0 0,-3 0 0,-1 0 0,0 0 0,-4 0 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7:41.870"/>
    </inkml:context>
    <inkml:brush xml:id="br0">
      <inkml:brushProperty name="width" value="0.05" units="cm"/>
      <inkml:brushProperty name="height" value="0.05" units="cm"/>
      <inkml:brushProperty name="color" value="#E71224"/>
    </inkml:brush>
  </inkml:definitions>
  <inkml:trace contextRef="#ctx0" brushRef="#br0">1 1 24575,'83'0'0,"-24"0"0,7 0 0,-1 0 0,6 0 0,1 0-2337,8 0 0,2 0 0,1 0 2337,9 0 0,1 0 0,-2 0 0,-7 0 0,-1 0 0,-5 0 556,16 0 0,-10 0-556,-24 0 0,-11 0 1292,-10 0-1292,-24 0 0,8 0 0,33 0 0,-6 0 0,6 0 969,14 0 0,4 0-969,12 0 0,1 0 0,1 0 0,-2 0 0,-13 0 0,-2 0 295,-8 0 1,-5 0-296,14 0 0,-26 0 0,-18 4 0,-12 2 0,3-1 0,35 0 0,44-5-971,-9 0 1,11 0 970,-17 0 0,5 0 0,2 0-1112,8 0 0,2 0 1,0 0 1111,0 0 0,-1 0 0,-3 0 0,-17 0 0,-3 0 0,-5 0-155,12 0 1,-11 0 154,7 0 0,-40 0 0,-11 0 0,28 0 0,-7 0 0,8 0 417,26 0 0,8 0-417,-22 0 0,2-1 0,0 2 0,0 2 0,0 1 0,-2 0 0,28 2 0,-5 1 1514,-19 0 1,-6 0-1515,24 3 402,-35-10-402,-29 0 0,27 0 0,44 0-1066,-22 0 1,7 0 1065,12 0 0,2 0 0,1 0 0,-3 0 633,-13 0 1,-5 0-634,-13 0 0,-7 0 640,7 0-640,-25 0 0,-24 0 0,-1 0 2403,25 0-2403,41 0 0,-14 0 0,7 0-596,14 0 1,4 0 595,5 0 0,0 0 0,-7 0 0,-4 0-323,-12 0 1,-6 0 322,24 0 0,-35 0 0,-33 0 0,-13 0 0,13 0 2324,33 0-2324,5 0 0,-10 0 0,0 0 0,26 0 182,-18 0 1,-25 0 0,-30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8:08.344"/>
    </inkml:context>
    <inkml:brush xml:id="br0">
      <inkml:brushProperty name="width" value="0.05" units="cm"/>
      <inkml:brushProperty name="height" value="0.05" units="cm"/>
      <inkml:brushProperty name="color" value="#E71224"/>
    </inkml:brush>
  </inkml:definitions>
  <inkml:trace contextRef="#ctx0" brushRef="#br0">1 0 24575,'10'0'0,"5"0"0,9 0 0,6 0 0,1 0 0,-7 0 0,-9 0 0,-5 0 0,5 0 0,-4 0 0,8 0 0,-3 0 0,0 0 0,-1 0 0,-1 0 0,2 0 0,5 0 0,-1 0 0,-4 0 0,-1 0 0,-5 0 0,4 0 0,-2 0 0,3 0 0,-5 0 0,0 0 0,5 0 0,-4 0 0,4 0 0,-1 0 0,-2 0 0,2 0 0,-3 0 0,-1 0 0,4 0 0,2 0 0,5 0 0,7 0 0,3 0 0,-5 0 0,-3 0 0,-13 0 0,1 0 0,3 0 0,-2 0 0,7 0 0,-3 0 0,-1 0 0,5 0 0,-9 0 0,4 0 0,-5 0 0,-4 0 0,-2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8:11.142"/>
    </inkml:context>
    <inkml:brush xml:id="br0">
      <inkml:brushProperty name="width" value="0.05" units="cm"/>
      <inkml:brushProperty name="height" value="0.05" units="cm"/>
      <inkml:brushProperty name="color" value="#E71224"/>
    </inkml:brush>
  </inkml:definitions>
  <inkml:trace contextRef="#ctx0" brushRef="#br0">7 0 24575,'22'11'0,"5"1"0,3 4 0,-6-3 0,-9-3 0,-5-5 0,-4-1 0,-1 2 0,-1 0 0,2 3 0,-1-4 0,4 1 0,-3-2 0,4 1 0,0 1 0,1-1 0,3 0 0,-2-1 0,7 2 0,-3 4 0,0 0 0,-2-4 0,-4-1 0,1-5 0,-1 0 0,0 0 0,0 4 0,0 2 0,1 4 0,-1 0 0,0-4 0,0-2 0,-4 1 0,-2 1 0,-13-1 0,-25 0 0,-15-5 0,-1 0 0,11 0 0,24 0 0,5 4 0,0 2 0,0 0 0,0-2 0,0-4 0,-1 0 0,1 0 0,0 0 0,4 5 0,2 0 0,-5 5 0,-3 5 0,-3 1 0,0 4 0,9-4 0,-3-6 0,3-5 0,1-1 0,0 2 0,1 0 0,-2 3 0,0-4 0,-3 6 0,4-1 0,-1-4 0,2-2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8:13.350"/>
    </inkml:context>
    <inkml:brush xml:id="br0">
      <inkml:brushProperty name="width" value="0.05" units="cm"/>
      <inkml:brushProperty name="height" value="0.05" units="cm"/>
      <inkml:brushProperty name="color" value="#E71224"/>
    </inkml:brush>
  </inkml:definitions>
  <inkml:trace contextRef="#ctx0" brushRef="#br0">0 104 24575,'23'0'0,"48"-10"0,-12 3 0,7 0-2773,27-5 0,7-1 2773,-26 3 0,2 1 0,0 1 0,0 2 0,0 2 0,-1-1 0,-5 1 0,0-1 0,-3 2 394,16 3 0,-7 0-394,-20 0 0,-6 0 1074,6 0-1074,-33 0 0,0 0 0,48 0 0,-12 0 0,7 0 82,19 0 1,7 0-83,-19 0 0,2-1 0,0 2 0,1 2 0,-1 2 0,0-1 0,-3 1 0,-1-1 0,-2 1 0,28 2 0,-6 1 181,-24 2 1,-9-1-182,17-3 0,-33 4 0,-3-6 0,26-4 0,-8 0 0,7 0-593,7 0 1,1 0 592,1 0 0,-2 0 0,-8 0 0,-5 0 2576,14 0-2576,-26 0 363,-22 0-363,-9 0 0,0 0 0,9 0 1402,21 0-1402,-2 0 0,2 0 0,-20 0 0,-11 0 0,-4 0 0,1 0 0,-1 0 0,0 0 0,0 0 0,0 0 0,5 0 0,1 0 0,0 0 0,-1 0 0,-5 0 0,0 0 0,0 0 0,-4 0 0,-2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8T19:08:56.343"/>
    </inkml:context>
    <inkml:brush xml:id="br0">
      <inkml:brushProperty name="width" value="0.05" units="cm"/>
      <inkml:brushProperty name="height" value="0.05" units="cm"/>
      <inkml:brushProperty name="color" value="#E71224"/>
    </inkml:brush>
  </inkml:definitions>
  <inkml:trace contextRef="#ctx0" brushRef="#br0">206 1 24575,'0'43'0,"0"-8"0,0 18 0,0-14 0,0 0 0,0 0 0,-5-8 0,0-2 0,-1-9 0,1-4 0,5-2 0,0-3 0,0-1 0,-4 5 0,-2-4 0,-4 8 0,-1 5 0,-1 7 0,-7 8 0,5 0 0,1-8 0,7-7 0,1-10 0,0-3 0,-1-1 0,2 0 0,4 0 0,-5 5 0,-2 9 0,-5 7 0,-1 8 0,6-9 0,1-6 0,2-14 0,-2-5 0,1-5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37CB9-657E-7940-BE3E-CCF6CF396F23}" type="datetimeFigureOut">
              <a:rPr lang="en-PS" smtClean="0"/>
              <a:t>18/12/2023</a:t>
            </a:fld>
            <a:endParaRPr lang="en-P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FA406-D80E-9741-97DD-4452849D5BDD}" type="slidenum">
              <a:rPr lang="en-PS" smtClean="0"/>
              <a:t>‹#›</a:t>
            </a:fld>
            <a:endParaRPr lang="en-PS"/>
          </a:p>
        </p:txBody>
      </p:sp>
    </p:spTree>
    <p:extLst>
      <p:ext uri="{BB962C8B-B14F-4D97-AF65-F5344CB8AC3E}">
        <p14:creationId xmlns:p14="http://schemas.microsoft.com/office/powerpoint/2010/main" val="87314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35AF-561A-E731-A1B6-152353E05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S"/>
          </a:p>
        </p:txBody>
      </p:sp>
      <p:sp>
        <p:nvSpPr>
          <p:cNvPr id="3" name="Subtitle 2">
            <a:extLst>
              <a:ext uri="{FF2B5EF4-FFF2-40B4-BE49-F238E27FC236}">
                <a16:creationId xmlns:a16="http://schemas.microsoft.com/office/drawing/2014/main" id="{1E8D009E-A2C6-2839-903C-282389B13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S"/>
          </a:p>
        </p:txBody>
      </p:sp>
      <p:sp>
        <p:nvSpPr>
          <p:cNvPr id="4" name="Date Placeholder 3">
            <a:extLst>
              <a:ext uri="{FF2B5EF4-FFF2-40B4-BE49-F238E27FC236}">
                <a16:creationId xmlns:a16="http://schemas.microsoft.com/office/drawing/2014/main" id="{B97A0195-0B8A-D705-9E0D-918B45822301}"/>
              </a:ext>
            </a:extLst>
          </p:cNvPr>
          <p:cNvSpPr>
            <a:spLocks noGrp="1"/>
          </p:cNvSpPr>
          <p:nvPr>
            <p:ph type="dt" sz="half" idx="10"/>
          </p:nvPr>
        </p:nvSpPr>
        <p:spPr/>
        <p:txBody>
          <a:bodyPr/>
          <a:lstStyle/>
          <a:p>
            <a:fld id="{5358692B-4D75-5A45-8B72-CC9EB8E251B8}" type="datetime1">
              <a:rPr lang="en-US" smtClean="0"/>
              <a:t>12/18/23</a:t>
            </a:fld>
            <a:endParaRPr lang="en-PS"/>
          </a:p>
        </p:txBody>
      </p:sp>
      <p:sp>
        <p:nvSpPr>
          <p:cNvPr id="5" name="Footer Placeholder 4">
            <a:extLst>
              <a:ext uri="{FF2B5EF4-FFF2-40B4-BE49-F238E27FC236}">
                <a16:creationId xmlns:a16="http://schemas.microsoft.com/office/drawing/2014/main" id="{339D1E80-BB92-AA1B-4C0D-1378BF2086C9}"/>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E5996E61-4859-CF5D-0B44-473442D83761}"/>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299467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7E36-44B5-583B-330F-D97F10CC4F53}"/>
              </a:ext>
            </a:extLst>
          </p:cNvPr>
          <p:cNvSpPr>
            <a:spLocks noGrp="1"/>
          </p:cNvSpPr>
          <p:nvPr>
            <p:ph type="title"/>
          </p:nvPr>
        </p:nvSpPr>
        <p:spPr/>
        <p:txBody>
          <a:bodyPr/>
          <a:lstStyle/>
          <a:p>
            <a:r>
              <a:rPr lang="en-US"/>
              <a:t>Click to edit Master title style</a:t>
            </a:r>
            <a:endParaRPr lang="en-PS"/>
          </a:p>
        </p:txBody>
      </p:sp>
      <p:sp>
        <p:nvSpPr>
          <p:cNvPr id="3" name="Vertical Text Placeholder 2">
            <a:extLst>
              <a:ext uri="{FF2B5EF4-FFF2-40B4-BE49-F238E27FC236}">
                <a16:creationId xmlns:a16="http://schemas.microsoft.com/office/drawing/2014/main" id="{E4F7FE0E-CCBF-0659-9BCD-FFD9A35DCA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6B38E368-0073-5660-4DEE-7B6967C7821D}"/>
              </a:ext>
            </a:extLst>
          </p:cNvPr>
          <p:cNvSpPr>
            <a:spLocks noGrp="1"/>
          </p:cNvSpPr>
          <p:nvPr>
            <p:ph type="dt" sz="half" idx="10"/>
          </p:nvPr>
        </p:nvSpPr>
        <p:spPr/>
        <p:txBody>
          <a:bodyPr/>
          <a:lstStyle/>
          <a:p>
            <a:fld id="{80509B45-FB91-CF47-84FE-617E851013A1}" type="datetime1">
              <a:rPr lang="en-US" smtClean="0"/>
              <a:t>12/18/23</a:t>
            </a:fld>
            <a:endParaRPr lang="en-PS"/>
          </a:p>
        </p:txBody>
      </p:sp>
      <p:sp>
        <p:nvSpPr>
          <p:cNvPr id="5" name="Footer Placeholder 4">
            <a:extLst>
              <a:ext uri="{FF2B5EF4-FFF2-40B4-BE49-F238E27FC236}">
                <a16:creationId xmlns:a16="http://schemas.microsoft.com/office/drawing/2014/main" id="{B300114F-7192-9978-A924-C76A979143E7}"/>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C7031466-6AA0-6BB5-5A27-EC2C1A3CEEF4}"/>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194765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27E850-5BE0-0397-4B82-F08C4649E4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S"/>
          </a:p>
        </p:txBody>
      </p:sp>
      <p:sp>
        <p:nvSpPr>
          <p:cNvPr id="3" name="Vertical Text Placeholder 2">
            <a:extLst>
              <a:ext uri="{FF2B5EF4-FFF2-40B4-BE49-F238E27FC236}">
                <a16:creationId xmlns:a16="http://schemas.microsoft.com/office/drawing/2014/main" id="{4ABE1E51-AAC5-ACA9-B228-8E5B167D22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E189A6D2-95CB-1B86-71FB-C1B48F7F30FA}"/>
              </a:ext>
            </a:extLst>
          </p:cNvPr>
          <p:cNvSpPr>
            <a:spLocks noGrp="1"/>
          </p:cNvSpPr>
          <p:nvPr>
            <p:ph type="dt" sz="half" idx="10"/>
          </p:nvPr>
        </p:nvSpPr>
        <p:spPr/>
        <p:txBody>
          <a:bodyPr/>
          <a:lstStyle/>
          <a:p>
            <a:fld id="{34A120E3-5E13-6848-B18F-8EAD29D7D8DC}" type="datetime1">
              <a:rPr lang="en-US" smtClean="0"/>
              <a:t>12/18/23</a:t>
            </a:fld>
            <a:endParaRPr lang="en-PS"/>
          </a:p>
        </p:txBody>
      </p:sp>
      <p:sp>
        <p:nvSpPr>
          <p:cNvPr id="5" name="Footer Placeholder 4">
            <a:extLst>
              <a:ext uri="{FF2B5EF4-FFF2-40B4-BE49-F238E27FC236}">
                <a16:creationId xmlns:a16="http://schemas.microsoft.com/office/drawing/2014/main" id="{05921C00-FA77-1039-F02E-F499CDDC53EF}"/>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6F48F56D-9852-6A54-4657-D81D21FEB0AB}"/>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247266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5DD4-531D-9697-16A1-3A956196096B}"/>
              </a:ext>
            </a:extLst>
          </p:cNvPr>
          <p:cNvSpPr>
            <a:spLocks noGrp="1"/>
          </p:cNvSpPr>
          <p:nvPr>
            <p:ph type="title"/>
          </p:nvPr>
        </p:nvSpPr>
        <p:spPr/>
        <p:txBody>
          <a:bodyPr/>
          <a:lstStyle/>
          <a:p>
            <a:r>
              <a:rPr lang="en-US"/>
              <a:t>Click to edit Master title style</a:t>
            </a:r>
            <a:endParaRPr lang="en-PS"/>
          </a:p>
        </p:txBody>
      </p:sp>
      <p:sp>
        <p:nvSpPr>
          <p:cNvPr id="3" name="Content Placeholder 2">
            <a:extLst>
              <a:ext uri="{FF2B5EF4-FFF2-40B4-BE49-F238E27FC236}">
                <a16:creationId xmlns:a16="http://schemas.microsoft.com/office/drawing/2014/main" id="{EFEF6FFB-8FF5-AAD5-0BE2-F89A203A1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160658C1-439E-CAC1-E402-92C3C1FCDBC3}"/>
              </a:ext>
            </a:extLst>
          </p:cNvPr>
          <p:cNvSpPr>
            <a:spLocks noGrp="1"/>
          </p:cNvSpPr>
          <p:nvPr>
            <p:ph type="dt" sz="half" idx="10"/>
          </p:nvPr>
        </p:nvSpPr>
        <p:spPr/>
        <p:txBody>
          <a:bodyPr/>
          <a:lstStyle/>
          <a:p>
            <a:fld id="{D979A05B-4099-3545-B3DB-AD0BEA672463}" type="datetime1">
              <a:rPr lang="en-US" smtClean="0"/>
              <a:t>12/18/23</a:t>
            </a:fld>
            <a:endParaRPr lang="en-PS"/>
          </a:p>
        </p:txBody>
      </p:sp>
      <p:sp>
        <p:nvSpPr>
          <p:cNvPr id="5" name="Footer Placeholder 4">
            <a:extLst>
              <a:ext uri="{FF2B5EF4-FFF2-40B4-BE49-F238E27FC236}">
                <a16:creationId xmlns:a16="http://schemas.microsoft.com/office/drawing/2014/main" id="{864BB102-91D2-4B97-56F4-A056A2EEFE8F}"/>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2785E7BB-F014-5356-3D9E-1B59659BF673}"/>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8877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9162-6CD4-C872-A0BD-DB36F4D7D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S"/>
          </a:p>
        </p:txBody>
      </p:sp>
      <p:sp>
        <p:nvSpPr>
          <p:cNvPr id="3" name="Text Placeholder 2">
            <a:extLst>
              <a:ext uri="{FF2B5EF4-FFF2-40B4-BE49-F238E27FC236}">
                <a16:creationId xmlns:a16="http://schemas.microsoft.com/office/drawing/2014/main" id="{B1D39837-706E-1D3A-E334-AF34BA7A4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5331C-6AAF-1E31-053D-C4B21A9E1F74}"/>
              </a:ext>
            </a:extLst>
          </p:cNvPr>
          <p:cNvSpPr>
            <a:spLocks noGrp="1"/>
          </p:cNvSpPr>
          <p:nvPr>
            <p:ph type="dt" sz="half" idx="10"/>
          </p:nvPr>
        </p:nvSpPr>
        <p:spPr/>
        <p:txBody>
          <a:bodyPr/>
          <a:lstStyle/>
          <a:p>
            <a:fld id="{3C3D48DE-72D0-5247-8192-F0A0D8A6E7E2}" type="datetime1">
              <a:rPr lang="en-US" smtClean="0"/>
              <a:t>12/18/23</a:t>
            </a:fld>
            <a:endParaRPr lang="en-PS"/>
          </a:p>
        </p:txBody>
      </p:sp>
      <p:sp>
        <p:nvSpPr>
          <p:cNvPr id="5" name="Footer Placeholder 4">
            <a:extLst>
              <a:ext uri="{FF2B5EF4-FFF2-40B4-BE49-F238E27FC236}">
                <a16:creationId xmlns:a16="http://schemas.microsoft.com/office/drawing/2014/main" id="{A431FB60-201C-7E81-F817-EB56E70BD719}"/>
              </a:ext>
            </a:extLst>
          </p:cNvPr>
          <p:cNvSpPr>
            <a:spLocks noGrp="1"/>
          </p:cNvSpPr>
          <p:nvPr>
            <p:ph type="ftr" sz="quarter" idx="11"/>
          </p:nvPr>
        </p:nvSpPr>
        <p:spPr/>
        <p:txBody>
          <a:bodyPr/>
          <a:lstStyle/>
          <a:p>
            <a:endParaRPr lang="en-PS"/>
          </a:p>
        </p:txBody>
      </p:sp>
      <p:sp>
        <p:nvSpPr>
          <p:cNvPr id="6" name="Slide Number Placeholder 5">
            <a:extLst>
              <a:ext uri="{FF2B5EF4-FFF2-40B4-BE49-F238E27FC236}">
                <a16:creationId xmlns:a16="http://schemas.microsoft.com/office/drawing/2014/main" id="{B270D157-9AE3-6DD1-1A32-45B72F29AFE7}"/>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172966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1EB2A-AB1F-E2F4-A9DF-F94A0C10E5F1}"/>
              </a:ext>
            </a:extLst>
          </p:cNvPr>
          <p:cNvSpPr>
            <a:spLocks noGrp="1"/>
          </p:cNvSpPr>
          <p:nvPr>
            <p:ph type="title"/>
          </p:nvPr>
        </p:nvSpPr>
        <p:spPr/>
        <p:txBody>
          <a:bodyPr/>
          <a:lstStyle/>
          <a:p>
            <a:r>
              <a:rPr lang="en-US"/>
              <a:t>Click to edit Master title style</a:t>
            </a:r>
            <a:endParaRPr lang="en-PS"/>
          </a:p>
        </p:txBody>
      </p:sp>
      <p:sp>
        <p:nvSpPr>
          <p:cNvPr id="3" name="Content Placeholder 2">
            <a:extLst>
              <a:ext uri="{FF2B5EF4-FFF2-40B4-BE49-F238E27FC236}">
                <a16:creationId xmlns:a16="http://schemas.microsoft.com/office/drawing/2014/main" id="{54C9A714-0CF3-A44E-FAD5-956667B73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Content Placeholder 3">
            <a:extLst>
              <a:ext uri="{FF2B5EF4-FFF2-40B4-BE49-F238E27FC236}">
                <a16:creationId xmlns:a16="http://schemas.microsoft.com/office/drawing/2014/main" id="{A0EA274D-B312-CDBB-BC6A-43826DE322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5" name="Date Placeholder 4">
            <a:extLst>
              <a:ext uri="{FF2B5EF4-FFF2-40B4-BE49-F238E27FC236}">
                <a16:creationId xmlns:a16="http://schemas.microsoft.com/office/drawing/2014/main" id="{E63D5BCE-F4EC-8AD5-3299-2B83F2443E74}"/>
              </a:ext>
            </a:extLst>
          </p:cNvPr>
          <p:cNvSpPr>
            <a:spLocks noGrp="1"/>
          </p:cNvSpPr>
          <p:nvPr>
            <p:ph type="dt" sz="half" idx="10"/>
          </p:nvPr>
        </p:nvSpPr>
        <p:spPr/>
        <p:txBody>
          <a:bodyPr/>
          <a:lstStyle/>
          <a:p>
            <a:fld id="{9D60397B-6301-3A4E-88A0-FED4ADBD4E42}" type="datetime1">
              <a:rPr lang="en-US" smtClean="0"/>
              <a:t>12/18/23</a:t>
            </a:fld>
            <a:endParaRPr lang="en-PS"/>
          </a:p>
        </p:txBody>
      </p:sp>
      <p:sp>
        <p:nvSpPr>
          <p:cNvPr id="6" name="Footer Placeholder 5">
            <a:extLst>
              <a:ext uri="{FF2B5EF4-FFF2-40B4-BE49-F238E27FC236}">
                <a16:creationId xmlns:a16="http://schemas.microsoft.com/office/drawing/2014/main" id="{B5843A3A-523A-7FA0-5601-89771AEBD79D}"/>
              </a:ext>
            </a:extLst>
          </p:cNvPr>
          <p:cNvSpPr>
            <a:spLocks noGrp="1"/>
          </p:cNvSpPr>
          <p:nvPr>
            <p:ph type="ftr" sz="quarter" idx="11"/>
          </p:nvPr>
        </p:nvSpPr>
        <p:spPr/>
        <p:txBody>
          <a:bodyPr/>
          <a:lstStyle/>
          <a:p>
            <a:endParaRPr lang="en-PS"/>
          </a:p>
        </p:txBody>
      </p:sp>
      <p:sp>
        <p:nvSpPr>
          <p:cNvPr id="7" name="Slide Number Placeholder 6">
            <a:extLst>
              <a:ext uri="{FF2B5EF4-FFF2-40B4-BE49-F238E27FC236}">
                <a16:creationId xmlns:a16="http://schemas.microsoft.com/office/drawing/2014/main" id="{D28AD252-DBB7-92B5-1F47-04D7BF35E356}"/>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328957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32CE-6B62-686F-8614-F8192426590D}"/>
              </a:ext>
            </a:extLst>
          </p:cNvPr>
          <p:cNvSpPr>
            <a:spLocks noGrp="1"/>
          </p:cNvSpPr>
          <p:nvPr>
            <p:ph type="title"/>
          </p:nvPr>
        </p:nvSpPr>
        <p:spPr>
          <a:xfrm>
            <a:off x="839788" y="365125"/>
            <a:ext cx="10515600" cy="1325563"/>
          </a:xfrm>
        </p:spPr>
        <p:txBody>
          <a:bodyPr/>
          <a:lstStyle/>
          <a:p>
            <a:r>
              <a:rPr lang="en-US"/>
              <a:t>Click to edit Master title style</a:t>
            </a:r>
            <a:endParaRPr lang="en-PS"/>
          </a:p>
        </p:txBody>
      </p:sp>
      <p:sp>
        <p:nvSpPr>
          <p:cNvPr id="3" name="Text Placeholder 2">
            <a:extLst>
              <a:ext uri="{FF2B5EF4-FFF2-40B4-BE49-F238E27FC236}">
                <a16:creationId xmlns:a16="http://schemas.microsoft.com/office/drawing/2014/main" id="{AC67E951-4826-5B05-F1ED-162FE4A1E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5772C-7FE4-D952-281C-FDDF8A48C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5" name="Text Placeholder 4">
            <a:extLst>
              <a:ext uri="{FF2B5EF4-FFF2-40B4-BE49-F238E27FC236}">
                <a16:creationId xmlns:a16="http://schemas.microsoft.com/office/drawing/2014/main" id="{C016A4EF-4E21-DD08-422B-DAE1E8C3F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205951-175D-D3E6-5A0D-5C11CEA26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7" name="Date Placeholder 6">
            <a:extLst>
              <a:ext uri="{FF2B5EF4-FFF2-40B4-BE49-F238E27FC236}">
                <a16:creationId xmlns:a16="http://schemas.microsoft.com/office/drawing/2014/main" id="{CBD6138B-6F35-82D3-0515-32E2FB46B686}"/>
              </a:ext>
            </a:extLst>
          </p:cNvPr>
          <p:cNvSpPr>
            <a:spLocks noGrp="1"/>
          </p:cNvSpPr>
          <p:nvPr>
            <p:ph type="dt" sz="half" idx="10"/>
          </p:nvPr>
        </p:nvSpPr>
        <p:spPr/>
        <p:txBody>
          <a:bodyPr/>
          <a:lstStyle/>
          <a:p>
            <a:fld id="{D6915E7C-8556-BE4F-81FD-D8884CDB225C}" type="datetime1">
              <a:rPr lang="en-US" smtClean="0"/>
              <a:t>12/18/23</a:t>
            </a:fld>
            <a:endParaRPr lang="en-PS"/>
          </a:p>
        </p:txBody>
      </p:sp>
      <p:sp>
        <p:nvSpPr>
          <p:cNvPr id="8" name="Footer Placeholder 7">
            <a:extLst>
              <a:ext uri="{FF2B5EF4-FFF2-40B4-BE49-F238E27FC236}">
                <a16:creationId xmlns:a16="http://schemas.microsoft.com/office/drawing/2014/main" id="{33C86F55-BA1C-8B02-45E9-38778484A021}"/>
              </a:ext>
            </a:extLst>
          </p:cNvPr>
          <p:cNvSpPr>
            <a:spLocks noGrp="1"/>
          </p:cNvSpPr>
          <p:nvPr>
            <p:ph type="ftr" sz="quarter" idx="11"/>
          </p:nvPr>
        </p:nvSpPr>
        <p:spPr/>
        <p:txBody>
          <a:bodyPr/>
          <a:lstStyle/>
          <a:p>
            <a:endParaRPr lang="en-PS"/>
          </a:p>
        </p:txBody>
      </p:sp>
      <p:sp>
        <p:nvSpPr>
          <p:cNvPr id="9" name="Slide Number Placeholder 8">
            <a:extLst>
              <a:ext uri="{FF2B5EF4-FFF2-40B4-BE49-F238E27FC236}">
                <a16:creationId xmlns:a16="http://schemas.microsoft.com/office/drawing/2014/main" id="{D92FD63E-C96D-BF71-7C2F-279A51659636}"/>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251823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3720-8B27-CC65-DDF9-A4ACA81DFBFA}"/>
              </a:ext>
            </a:extLst>
          </p:cNvPr>
          <p:cNvSpPr>
            <a:spLocks noGrp="1"/>
          </p:cNvSpPr>
          <p:nvPr>
            <p:ph type="title"/>
          </p:nvPr>
        </p:nvSpPr>
        <p:spPr/>
        <p:txBody>
          <a:bodyPr/>
          <a:lstStyle/>
          <a:p>
            <a:r>
              <a:rPr lang="en-US"/>
              <a:t>Click to edit Master title style</a:t>
            </a:r>
            <a:endParaRPr lang="en-PS"/>
          </a:p>
        </p:txBody>
      </p:sp>
      <p:sp>
        <p:nvSpPr>
          <p:cNvPr id="3" name="Date Placeholder 2">
            <a:extLst>
              <a:ext uri="{FF2B5EF4-FFF2-40B4-BE49-F238E27FC236}">
                <a16:creationId xmlns:a16="http://schemas.microsoft.com/office/drawing/2014/main" id="{D835068D-1F1F-1F54-53FC-8B7FB82541C2}"/>
              </a:ext>
            </a:extLst>
          </p:cNvPr>
          <p:cNvSpPr>
            <a:spLocks noGrp="1"/>
          </p:cNvSpPr>
          <p:nvPr>
            <p:ph type="dt" sz="half" idx="10"/>
          </p:nvPr>
        </p:nvSpPr>
        <p:spPr/>
        <p:txBody>
          <a:bodyPr/>
          <a:lstStyle/>
          <a:p>
            <a:fld id="{F1B7DFF1-185B-5C43-9EE9-8CE10B289FA6}" type="datetime1">
              <a:rPr lang="en-US" smtClean="0"/>
              <a:t>12/18/23</a:t>
            </a:fld>
            <a:endParaRPr lang="en-PS"/>
          </a:p>
        </p:txBody>
      </p:sp>
      <p:sp>
        <p:nvSpPr>
          <p:cNvPr id="4" name="Footer Placeholder 3">
            <a:extLst>
              <a:ext uri="{FF2B5EF4-FFF2-40B4-BE49-F238E27FC236}">
                <a16:creationId xmlns:a16="http://schemas.microsoft.com/office/drawing/2014/main" id="{DD6913C7-6B38-4B9D-8693-6FFC3B50141C}"/>
              </a:ext>
            </a:extLst>
          </p:cNvPr>
          <p:cNvSpPr>
            <a:spLocks noGrp="1"/>
          </p:cNvSpPr>
          <p:nvPr>
            <p:ph type="ftr" sz="quarter" idx="11"/>
          </p:nvPr>
        </p:nvSpPr>
        <p:spPr/>
        <p:txBody>
          <a:bodyPr/>
          <a:lstStyle/>
          <a:p>
            <a:endParaRPr lang="en-PS"/>
          </a:p>
        </p:txBody>
      </p:sp>
      <p:sp>
        <p:nvSpPr>
          <p:cNvPr id="5" name="Slide Number Placeholder 4">
            <a:extLst>
              <a:ext uri="{FF2B5EF4-FFF2-40B4-BE49-F238E27FC236}">
                <a16:creationId xmlns:a16="http://schemas.microsoft.com/office/drawing/2014/main" id="{E1DA5BE9-8AE3-9A95-78FB-D0A4F0957BD9}"/>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73844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460693-E0CE-023D-549F-C208EA69BECA}"/>
              </a:ext>
            </a:extLst>
          </p:cNvPr>
          <p:cNvSpPr>
            <a:spLocks noGrp="1"/>
          </p:cNvSpPr>
          <p:nvPr>
            <p:ph type="dt" sz="half" idx="10"/>
          </p:nvPr>
        </p:nvSpPr>
        <p:spPr/>
        <p:txBody>
          <a:bodyPr/>
          <a:lstStyle/>
          <a:p>
            <a:fld id="{9B98CDAA-E2F2-FA42-9523-78D4B570C097}" type="datetime1">
              <a:rPr lang="en-US" smtClean="0"/>
              <a:t>12/18/23</a:t>
            </a:fld>
            <a:endParaRPr lang="en-PS"/>
          </a:p>
        </p:txBody>
      </p:sp>
      <p:sp>
        <p:nvSpPr>
          <p:cNvPr id="3" name="Footer Placeholder 2">
            <a:extLst>
              <a:ext uri="{FF2B5EF4-FFF2-40B4-BE49-F238E27FC236}">
                <a16:creationId xmlns:a16="http://schemas.microsoft.com/office/drawing/2014/main" id="{A2053FF7-4ADD-C622-4038-EE8A95C8D767}"/>
              </a:ext>
            </a:extLst>
          </p:cNvPr>
          <p:cNvSpPr>
            <a:spLocks noGrp="1"/>
          </p:cNvSpPr>
          <p:nvPr>
            <p:ph type="ftr" sz="quarter" idx="11"/>
          </p:nvPr>
        </p:nvSpPr>
        <p:spPr/>
        <p:txBody>
          <a:bodyPr/>
          <a:lstStyle/>
          <a:p>
            <a:endParaRPr lang="en-PS"/>
          </a:p>
        </p:txBody>
      </p:sp>
      <p:sp>
        <p:nvSpPr>
          <p:cNvPr id="4" name="Slide Number Placeholder 3">
            <a:extLst>
              <a:ext uri="{FF2B5EF4-FFF2-40B4-BE49-F238E27FC236}">
                <a16:creationId xmlns:a16="http://schemas.microsoft.com/office/drawing/2014/main" id="{84F630DA-6130-EAA0-9FC5-4F7729B4C7FE}"/>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262056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529C-CC88-520E-CEF8-39AA80BA3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S"/>
          </a:p>
        </p:txBody>
      </p:sp>
      <p:sp>
        <p:nvSpPr>
          <p:cNvPr id="3" name="Content Placeholder 2">
            <a:extLst>
              <a:ext uri="{FF2B5EF4-FFF2-40B4-BE49-F238E27FC236}">
                <a16:creationId xmlns:a16="http://schemas.microsoft.com/office/drawing/2014/main" id="{B08C1A21-D3F1-5CCC-06E7-7FBBC2EC8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Text Placeholder 3">
            <a:extLst>
              <a:ext uri="{FF2B5EF4-FFF2-40B4-BE49-F238E27FC236}">
                <a16:creationId xmlns:a16="http://schemas.microsoft.com/office/drawing/2014/main" id="{ABD96A1B-C517-756B-D3F8-81B674B43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8CC21C-F756-CAE1-B610-C6B3C9F731AC}"/>
              </a:ext>
            </a:extLst>
          </p:cNvPr>
          <p:cNvSpPr>
            <a:spLocks noGrp="1"/>
          </p:cNvSpPr>
          <p:nvPr>
            <p:ph type="dt" sz="half" idx="10"/>
          </p:nvPr>
        </p:nvSpPr>
        <p:spPr/>
        <p:txBody>
          <a:bodyPr/>
          <a:lstStyle/>
          <a:p>
            <a:fld id="{EC27A0BE-1363-0641-A3FA-F7A5EFC06D53}" type="datetime1">
              <a:rPr lang="en-US" smtClean="0"/>
              <a:t>12/18/23</a:t>
            </a:fld>
            <a:endParaRPr lang="en-PS"/>
          </a:p>
        </p:txBody>
      </p:sp>
      <p:sp>
        <p:nvSpPr>
          <p:cNvPr id="6" name="Footer Placeholder 5">
            <a:extLst>
              <a:ext uri="{FF2B5EF4-FFF2-40B4-BE49-F238E27FC236}">
                <a16:creationId xmlns:a16="http://schemas.microsoft.com/office/drawing/2014/main" id="{C1BBEE7A-B0FB-A2F8-B993-A2E7EB3A997A}"/>
              </a:ext>
            </a:extLst>
          </p:cNvPr>
          <p:cNvSpPr>
            <a:spLocks noGrp="1"/>
          </p:cNvSpPr>
          <p:nvPr>
            <p:ph type="ftr" sz="quarter" idx="11"/>
          </p:nvPr>
        </p:nvSpPr>
        <p:spPr/>
        <p:txBody>
          <a:bodyPr/>
          <a:lstStyle/>
          <a:p>
            <a:endParaRPr lang="en-PS"/>
          </a:p>
        </p:txBody>
      </p:sp>
      <p:sp>
        <p:nvSpPr>
          <p:cNvPr id="7" name="Slide Number Placeholder 6">
            <a:extLst>
              <a:ext uri="{FF2B5EF4-FFF2-40B4-BE49-F238E27FC236}">
                <a16:creationId xmlns:a16="http://schemas.microsoft.com/office/drawing/2014/main" id="{808967C2-A898-B136-EFC6-C385F38E120A}"/>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55416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36F0-7434-EDFE-334C-25239F953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S"/>
          </a:p>
        </p:txBody>
      </p:sp>
      <p:sp>
        <p:nvSpPr>
          <p:cNvPr id="3" name="Picture Placeholder 2">
            <a:extLst>
              <a:ext uri="{FF2B5EF4-FFF2-40B4-BE49-F238E27FC236}">
                <a16:creationId xmlns:a16="http://schemas.microsoft.com/office/drawing/2014/main" id="{5046AECA-1CF6-742E-E4E7-213028C2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S"/>
          </a:p>
        </p:txBody>
      </p:sp>
      <p:sp>
        <p:nvSpPr>
          <p:cNvPr id="4" name="Text Placeholder 3">
            <a:extLst>
              <a:ext uri="{FF2B5EF4-FFF2-40B4-BE49-F238E27FC236}">
                <a16:creationId xmlns:a16="http://schemas.microsoft.com/office/drawing/2014/main" id="{F1465824-6294-FC3A-EDB5-39EF172EC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A580E9-1492-D640-A194-FD60906B9F6F}"/>
              </a:ext>
            </a:extLst>
          </p:cNvPr>
          <p:cNvSpPr>
            <a:spLocks noGrp="1"/>
          </p:cNvSpPr>
          <p:nvPr>
            <p:ph type="dt" sz="half" idx="10"/>
          </p:nvPr>
        </p:nvSpPr>
        <p:spPr/>
        <p:txBody>
          <a:bodyPr/>
          <a:lstStyle/>
          <a:p>
            <a:fld id="{743FB67F-CB63-274C-BC49-11A60F219832}" type="datetime1">
              <a:rPr lang="en-US" smtClean="0"/>
              <a:t>12/18/23</a:t>
            </a:fld>
            <a:endParaRPr lang="en-PS"/>
          </a:p>
        </p:txBody>
      </p:sp>
      <p:sp>
        <p:nvSpPr>
          <p:cNvPr id="6" name="Footer Placeholder 5">
            <a:extLst>
              <a:ext uri="{FF2B5EF4-FFF2-40B4-BE49-F238E27FC236}">
                <a16:creationId xmlns:a16="http://schemas.microsoft.com/office/drawing/2014/main" id="{16640A0E-2FD4-7F7B-E7E0-CAC751F8E4A5}"/>
              </a:ext>
            </a:extLst>
          </p:cNvPr>
          <p:cNvSpPr>
            <a:spLocks noGrp="1"/>
          </p:cNvSpPr>
          <p:nvPr>
            <p:ph type="ftr" sz="quarter" idx="11"/>
          </p:nvPr>
        </p:nvSpPr>
        <p:spPr/>
        <p:txBody>
          <a:bodyPr/>
          <a:lstStyle/>
          <a:p>
            <a:endParaRPr lang="en-PS"/>
          </a:p>
        </p:txBody>
      </p:sp>
      <p:sp>
        <p:nvSpPr>
          <p:cNvPr id="7" name="Slide Number Placeholder 6">
            <a:extLst>
              <a:ext uri="{FF2B5EF4-FFF2-40B4-BE49-F238E27FC236}">
                <a16:creationId xmlns:a16="http://schemas.microsoft.com/office/drawing/2014/main" id="{DA926DF2-BB6E-E654-A6A5-1D1768DC7DC3}"/>
              </a:ext>
            </a:extLst>
          </p:cNvPr>
          <p:cNvSpPr>
            <a:spLocks noGrp="1"/>
          </p:cNvSpPr>
          <p:nvPr>
            <p:ph type="sldNum" sz="quarter" idx="12"/>
          </p:nvPr>
        </p:nvSpPr>
        <p:spPr/>
        <p:txBody>
          <a:bodyPr/>
          <a:lstStyle/>
          <a:p>
            <a:fld id="{67531EBC-D38F-B84A-91D4-82486E1324F7}" type="slidenum">
              <a:rPr lang="en-PS" smtClean="0"/>
              <a:t>‹#›</a:t>
            </a:fld>
            <a:endParaRPr lang="en-PS"/>
          </a:p>
        </p:txBody>
      </p:sp>
    </p:spTree>
    <p:extLst>
      <p:ext uri="{BB962C8B-B14F-4D97-AF65-F5344CB8AC3E}">
        <p14:creationId xmlns:p14="http://schemas.microsoft.com/office/powerpoint/2010/main" val="232821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3DF8E-3022-3902-010B-0C00D0547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S"/>
          </a:p>
        </p:txBody>
      </p:sp>
      <p:sp>
        <p:nvSpPr>
          <p:cNvPr id="3" name="Text Placeholder 2">
            <a:extLst>
              <a:ext uri="{FF2B5EF4-FFF2-40B4-BE49-F238E27FC236}">
                <a16:creationId xmlns:a16="http://schemas.microsoft.com/office/drawing/2014/main" id="{E73B40BF-8DC6-156A-6064-DB2341F8B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S"/>
          </a:p>
        </p:txBody>
      </p:sp>
      <p:sp>
        <p:nvSpPr>
          <p:cNvPr id="4" name="Date Placeholder 3">
            <a:extLst>
              <a:ext uri="{FF2B5EF4-FFF2-40B4-BE49-F238E27FC236}">
                <a16:creationId xmlns:a16="http://schemas.microsoft.com/office/drawing/2014/main" id="{79BBF3F6-1246-DEA5-0B7B-957612568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ED1D8-3D2A-EA43-A09B-5C5399801D68}" type="datetime1">
              <a:rPr lang="en-US" smtClean="0"/>
              <a:t>12/18/23</a:t>
            </a:fld>
            <a:endParaRPr lang="en-PS"/>
          </a:p>
        </p:txBody>
      </p:sp>
      <p:sp>
        <p:nvSpPr>
          <p:cNvPr id="5" name="Footer Placeholder 4">
            <a:extLst>
              <a:ext uri="{FF2B5EF4-FFF2-40B4-BE49-F238E27FC236}">
                <a16:creationId xmlns:a16="http://schemas.microsoft.com/office/drawing/2014/main" id="{7F87E86B-04E9-4525-E8E1-A80C2B0FD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S"/>
          </a:p>
        </p:txBody>
      </p:sp>
      <p:sp>
        <p:nvSpPr>
          <p:cNvPr id="6" name="Slide Number Placeholder 5">
            <a:extLst>
              <a:ext uri="{FF2B5EF4-FFF2-40B4-BE49-F238E27FC236}">
                <a16:creationId xmlns:a16="http://schemas.microsoft.com/office/drawing/2014/main" id="{AB852AA7-BAF7-DE85-0CFA-3F5CD202E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31EBC-D38F-B84A-91D4-82486E1324F7}" type="slidenum">
              <a:rPr lang="en-PS" smtClean="0"/>
              <a:t>‹#›</a:t>
            </a:fld>
            <a:endParaRPr lang="en-PS"/>
          </a:p>
        </p:txBody>
      </p:sp>
    </p:spTree>
    <p:extLst>
      <p:ext uri="{BB962C8B-B14F-4D97-AF65-F5344CB8AC3E}">
        <p14:creationId xmlns:p14="http://schemas.microsoft.com/office/powerpoint/2010/main" val="290040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10.xml"/><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8.xml"/><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6" Type="http://schemas.openxmlformats.org/officeDocument/2006/relationships/customXml" Target="../ink/ink24.xml"/><Relationship Id="rId117" Type="http://schemas.openxmlformats.org/officeDocument/2006/relationships/customXml" Target="../ink/ink70.xml"/><Relationship Id="rId21" Type="http://schemas.openxmlformats.org/officeDocument/2006/relationships/image" Target="../media/image31.png"/><Relationship Id="rId42" Type="http://schemas.openxmlformats.org/officeDocument/2006/relationships/customXml" Target="../ink/ink32.xml"/><Relationship Id="rId47" Type="http://schemas.openxmlformats.org/officeDocument/2006/relationships/image" Target="../media/image44.png"/><Relationship Id="rId63" Type="http://schemas.openxmlformats.org/officeDocument/2006/relationships/image" Target="../media/image52.png"/><Relationship Id="rId68" Type="http://schemas.openxmlformats.org/officeDocument/2006/relationships/customXml" Target="../ink/ink45.xml"/><Relationship Id="rId84" Type="http://schemas.openxmlformats.org/officeDocument/2006/relationships/image" Target="../media/image62.png"/><Relationship Id="rId89" Type="http://schemas.openxmlformats.org/officeDocument/2006/relationships/customXml" Target="../ink/ink56.xml"/><Relationship Id="rId112" Type="http://schemas.openxmlformats.org/officeDocument/2006/relationships/image" Target="../media/image76.png"/><Relationship Id="rId16" Type="http://schemas.openxmlformats.org/officeDocument/2006/relationships/customXml" Target="../ink/ink19.xml"/><Relationship Id="rId107" Type="http://schemas.openxmlformats.org/officeDocument/2006/relationships/customXml" Target="../ink/ink65.xml"/><Relationship Id="rId11" Type="http://schemas.openxmlformats.org/officeDocument/2006/relationships/customXml" Target="../ink/ink16.xml"/><Relationship Id="rId32" Type="http://schemas.openxmlformats.org/officeDocument/2006/relationships/customXml" Target="../ink/ink27.xml"/><Relationship Id="rId37" Type="http://schemas.openxmlformats.org/officeDocument/2006/relationships/image" Target="../media/image39.png"/><Relationship Id="rId53" Type="http://schemas.openxmlformats.org/officeDocument/2006/relationships/image" Target="../media/image47.png"/><Relationship Id="rId58" Type="http://schemas.openxmlformats.org/officeDocument/2006/relationships/customXml" Target="../ink/ink40.xml"/><Relationship Id="rId74" Type="http://schemas.openxmlformats.org/officeDocument/2006/relationships/customXml" Target="../ink/ink48.xml"/><Relationship Id="rId79" Type="http://schemas.openxmlformats.org/officeDocument/2006/relationships/customXml" Target="../ink/ink51.xml"/><Relationship Id="rId102" Type="http://schemas.openxmlformats.org/officeDocument/2006/relationships/image" Target="../media/image71.png"/><Relationship Id="rId5" Type="http://schemas.openxmlformats.org/officeDocument/2006/relationships/customXml" Target="../ink/ink13.xml"/><Relationship Id="rId90" Type="http://schemas.openxmlformats.org/officeDocument/2006/relationships/image" Target="../media/image65.png"/><Relationship Id="rId95" Type="http://schemas.openxmlformats.org/officeDocument/2006/relationships/customXml" Target="../ink/ink59.xml"/><Relationship Id="rId22" Type="http://schemas.openxmlformats.org/officeDocument/2006/relationships/customXml" Target="../ink/ink22.xml"/><Relationship Id="rId27"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customXml" Target="../ink/ink35.xml"/><Relationship Id="rId64" Type="http://schemas.openxmlformats.org/officeDocument/2006/relationships/customXml" Target="../ink/ink43.xml"/><Relationship Id="rId69" Type="http://schemas.openxmlformats.org/officeDocument/2006/relationships/image" Target="../media/image55.png"/><Relationship Id="rId113" Type="http://schemas.openxmlformats.org/officeDocument/2006/relationships/customXml" Target="../ink/ink68.xml"/><Relationship Id="rId118" Type="http://schemas.openxmlformats.org/officeDocument/2006/relationships/customXml" Target="../ink/ink71.xml"/><Relationship Id="rId80" Type="http://schemas.openxmlformats.org/officeDocument/2006/relationships/image" Target="../media/image60.png"/><Relationship Id="rId85" Type="http://schemas.openxmlformats.org/officeDocument/2006/relationships/customXml" Target="../ink/ink54.xml"/><Relationship Id="rId12" Type="http://schemas.openxmlformats.org/officeDocument/2006/relationships/image" Target="../media/image27.png"/><Relationship Id="rId17"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customXml" Target="../ink/ink30.xml"/><Relationship Id="rId59" Type="http://schemas.openxmlformats.org/officeDocument/2006/relationships/image" Target="../media/image50.png"/><Relationship Id="rId103" Type="http://schemas.openxmlformats.org/officeDocument/2006/relationships/customXml" Target="../ink/ink63.xml"/><Relationship Id="rId108" Type="http://schemas.openxmlformats.org/officeDocument/2006/relationships/image" Target="../media/image74.png"/><Relationship Id="rId54" Type="http://schemas.openxmlformats.org/officeDocument/2006/relationships/customXml" Target="../ink/ink38.xml"/><Relationship Id="rId70" Type="http://schemas.openxmlformats.org/officeDocument/2006/relationships/customXml" Target="../ink/ink46.xml"/><Relationship Id="rId75" Type="http://schemas.openxmlformats.org/officeDocument/2006/relationships/customXml" Target="../ink/ink49.xml"/><Relationship Id="rId91" Type="http://schemas.openxmlformats.org/officeDocument/2006/relationships/customXml" Target="../ink/ink57.xml"/><Relationship Id="rId9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customXml" Target="../ink/ink25.xml"/><Relationship Id="rId49" Type="http://schemas.openxmlformats.org/officeDocument/2006/relationships/image" Target="../media/image45.png"/><Relationship Id="rId114" Type="http://schemas.openxmlformats.org/officeDocument/2006/relationships/image" Target="../media/image77.png"/><Relationship Id="rId119" Type="http://schemas.openxmlformats.org/officeDocument/2006/relationships/image" Target="../media/image79.png"/><Relationship Id="rId44" Type="http://schemas.openxmlformats.org/officeDocument/2006/relationships/customXml" Target="../ink/ink33.xml"/><Relationship Id="rId60" Type="http://schemas.openxmlformats.org/officeDocument/2006/relationships/customXml" Target="../ink/ink41.xml"/><Relationship Id="rId65" Type="http://schemas.openxmlformats.org/officeDocument/2006/relationships/image" Target="../media/image53.png"/><Relationship Id="rId81" Type="http://schemas.openxmlformats.org/officeDocument/2006/relationships/customXml" Target="../ink/ink52.xml"/><Relationship Id="rId86" Type="http://schemas.openxmlformats.org/officeDocument/2006/relationships/image" Target="../media/image63.png"/><Relationship Id="rId4" Type="http://schemas.openxmlformats.org/officeDocument/2006/relationships/image" Target="../media/image23.png"/><Relationship Id="rId9" Type="http://schemas.openxmlformats.org/officeDocument/2006/relationships/customXml" Target="../ink/ink15.xml"/><Relationship Id="rId13" Type="http://schemas.openxmlformats.org/officeDocument/2006/relationships/customXml" Target="../ink/ink17.xml"/><Relationship Id="rId18" Type="http://schemas.openxmlformats.org/officeDocument/2006/relationships/customXml" Target="../ink/ink20.xml"/><Relationship Id="rId39" Type="http://schemas.openxmlformats.org/officeDocument/2006/relationships/image" Target="../media/image40.png"/><Relationship Id="rId109" Type="http://schemas.openxmlformats.org/officeDocument/2006/relationships/customXml" Target="../ink/ink66.xml"/><Relationship Id="rId34" Type="http://schemas.openxmlformats.org/officeDocument/2006/relationships/customXml" Target="../ink/ink28.xml"/><Relationship Id="rId50" Type="http://schemas.openxmlformats.org/officeDocument/2006/relationships/customXml" Target="../ink/ink36.xml"/><Relationship Id="rId55" Type="http://schemas.openxmlformats.org/officeDocument/2006/relationships/image" Target="../media/image48.png"/><Relationship Id="rId76" Type="http://schemas.openxmlformats.org/officeDocument/2006/relationships/image" Target="../media/image58.png"/><Relationship Id="rId97" Type="http://schemas.openxmlformats.org/officeDocument/2006/relationships/customXml" Target="../ink/ink60.xml"/><Relationship Id="rId104" Type="http://schemas.openxmlformats.org/officeDocument/2006/relationships/image" Target="../media/image72.png"/><Relationship Id="rId120" Type="http://schemas.openxmlformats.org/officeDocument/2006/relationships/customXml" Target="../ink/ink72.xml"/><Relationship Id="rId7" Type="http://schemas.openxmlformats.org/officeDocument/2006/relationships/customXml" Target="../ink/ink14.xml"/><Relationship Id="rId71" Type="http://schemas.openxmlformats.org/officeDocument/2006/relationships/image" Target="../media/image56.png"/><Relationship Id="rId92" Type="http://schemas.openxmlformats.org/officeDocument/2006/relationships/image" Target="../media/image66.png"/><Relationship Id="rId2" Type="http://schemas.openxmlformats.org/officeDocument/2006/relationships/image" Target="../media/image22.png"/><Relationship Id="rId29" Type="http://schemas.openxmlformats.org/officeDocument/2006/relationships/image" Target="../media/image35.png"/><Relationship Id="rId24" Type="http://schemas.openxmlformats.org/officeDocument/2006/relationships/customXml" Target="../ink/ink23.xml"/><Relationship Id="rId40" Type="http://schemas.openxmlformats.org/officeDocument/2006/relationships/customXml" Target="../ink/ink31.xml"/><Relationship Id="rId45" Type="http://schemas.openxmlformats.org/officeDocument/2006/relationships/image" Target="../media/image43.png"/><Relationship Id="rId66" Type="http://schemas.openxmlformats.org/officeDocument/2006/relationships/customXml" Target="../ink/ink44.xml"/><Relationship Id="rId87" Type="http://schemas.openxmlformats.org/officeDocument/2006/relationships/customXml" Target="../ink/ink55.xml"/><Relationship Id="rId110" Type="http://schemas.openxmlformats.org/officeDocument/2006/relationships/image" Target="../media/image75.png"/><Relationship Id="rId115" Type="http://schemas.openxmlformats.org/officeDocument/2006/relationships/customXml" Target="../ink/ink69.xml"/><Relationship Id="rId61" Type="http://schemas.openxmlformats.org/officeDocument/2006/relationships/image" Target="../media/image51.png"/><Relationship Id="rId82" Type="http://schemas.openxmlformats.org/officeDocument/2006/relationships/image" Target="../media/image61.png"/><Relationship Id="rId19" Type="http://schemas.openxmlformats.org/officeDocument/2006/relationships/image" Target="../media/image30.png"/><Relationship Id="rId14" Type="http://schemas.openxmlformats.org/officeDocument/2006/relationships/customXml" Target="../ink/ink18.xml"/><Relationship Id="rId30" Type="http://schemas.openxmlformats.org/officeDocument/2006/relationships/customXml" Target="../ink/ink26.xml"/><Relationship Id="rId35" Type="http://schemas.openxmlformats.org/officeDocument/2006/relationships/image" Target="../media/image38.png"/><Relationship Id="rId56" Type="http://schemas.openxmlformats.org/officeDocument/2006/relationships/customXml" Target="../ink/ink39.xml"/><Relationship Id="rId77" Type="http://schemas.openxmlformats.org/officeDocument/2006/relationships/customXml" Target="../ink/ink50.xml"/><Relationship Id="rId100" Type="http://schemas.openxmlformats.org/officeDocument/2006/relationships/image" Target="../media/image70.png"/><Relationship Id="rId105" Type="http://schemas.openxmlformats.org/officeDocument/2006/relationships/customXml" Target="../ink/ink64.xml"/><Relationship Id="rId8" Type="http://schemas.openxmlformats.org/officeDocument/2006/relationships/image" Target="../media/image25.png"/><Relationship Id="rId51" Type="http://schemas.openxmlformats.org/officeDocument/2006/relationships/image" Target="../media/image46.png"/><Relationship Id="rId72" Type="http://schemas.openxmlformats.org/officeDocument/2006/relationships/customXml" Target="../ink/ink47.xml"/><Relationship Id="rId93" Type="http://schemas.openxmlformats.org/officeDocument/2006/relationships/customXml" Target="../ink/ink58.xml"/><Relationship Id="rId98" Type="http://schemas.openxmlformats.org/officeDocument/2006/relationships/image" Target="../media/image69.png"/><Relationship Id="rId121" Type="http://schemas.openxmlformats.org/officeDocument/2006/relationships/image" Target="../media/image80.png"/><Relationship Id="rId3" Type="http://schemas.openxmlformats.org/officeDocument/2006/relationships/customXml" Target="../ink/ink12.xml"/><Relationship Id="rId25" Type="http://schemas.openxmlformats.org/officeDocument/2006/relationships/image" Target="../media/image33.png"/><Relationship Id="rId46" Type="http://schemas.openxmlformats.org/officeDocument/2006/relationships/customXml" Target="../ink/ink34.xml"/><Relationship Id="rId67" Type="http://schemas.openxmlformats.org/officeDocument/2006/relationships/image" Target="../media/image54.png"/><Relationship Id="rId116" Type="http://schemas.openxmlformats.org/officeDocument/2006/relationships/image" Target="../media/image78.png"/><Relationship Id="rId20" Type="http://schemas.openxmlformats.org/officeDocument/2006/relationships/customXml" Target="../ink/ink21.xml"/><Relationship Id="rId41" Type="http://schemas.openxmlformats.org/officeDocument/2006/relationships/image" Target="../media/image41.png"/><Relationship Id="rId62" Type="http://schemas.openxmlformats.org/officeDocument/2006/relationships/customXml" Target="../ink/ink42.xml"/><Relationship Id="rId83" Type="http://schemas.openxmlformats.org/officeDocument/2006/relationships/customXml" Target="../ink/ink53.xml"/><Relationship Id="rId88" Type="http://schemas.openxmlformats.org/officeDocument/2006/relationships/image" Target="../media/image64.png"/><Relationship Id="rId111" Type="http://schemas.openxmlformats.org/officeDocument/2006/relationships/customXml" Target="../ink/ink67.xml"/><Relationship Id="rId15" Type="http://schemas.openxmlformats.org/officeDocument/2006/relationships/image" Target="../media/image28.png"/><Relationship Id="rId36" Type="http://schemas.openxmlformats.org/officeDocument/2006/relationships/customXml" Target="../ink/ink29.xml"/><Relationship Id="rId57" Type="http://schemas.openxmlformats.org/officeDocument/2006/relationships/image" Target="../media/image49.png"/><Relationship Id="rId106" Type="http://schemas.openxmlformats.org/officeDocument/2006/relationships/image" Target="../media/image73.png"/><Relationship Id="rId10" Type="http://schemas.openxmlformats.org/officeDocument/2006/relationships/image" Target="../media/image26.png"/><Relationship Id="rId31" Type="http://schemas.openxmlformats.org/officeDocument/2006/relationships/image" Target="../media/image36.png"/><Relationship Id="rId52" Type="http://schemas.openxmlformats.org/officeDocument/2006/relationships/customXml" Target="../ink/ink37.xml"/><Relationship Id="rId73" Type="http://schemas.openxmlformats.org/officeDocument/2006/relationships/image" Target="../media/image57.png"/><Relationship Id="rId78" Type="http://schemas.openxmlformats.org/officeDocument/2006/relationships/image" Target="../media/image59.png"/><Relationship Id="rId94" Type="http://schemas.openxmlformats.org/officeDocument/2006/relationships/image" Target="../media/image67.png"/><Relationship Id="rId99" Type="http://schemas.openxmlformats.org/officeDocument/2006/relationships/customXml" Target="../ink/ink61.xml"/><Relationship Id="rId101" Type="http://schemas.openxmlformats.org/officeDocument/2006/relationships/customXml" Target="../ink/ink62.xml"/></Relationships>
</file>

<file path=ppt/slides/_rels/slide1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customXml" Target="../ink/ink78.xml"/><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image" Target="../media/image86.png"/><Relationship Id="rId2" Type="http://schemas.openxmlformats.org/officeDocument/2006/relationships/image" Target="../media/image81.png"/><Relationship Id="rId16"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customXml" Target="../ink/ink77.xml"/><Relationship Id="rId5" Type="http://schemas.openxmlformats.org/officeDocument/2006/relationships/customXml" Target="../ink/ink74.xml"/><Relationship Id="rId15" Type="http://schemas.openxmlformats.org/officeDocument/2006/relationships/customXml" Target="../ink/ink79.xml"/><Relationship Id="rId10" Type="http://schemas.openxmlformats.org/officeDocument/2006/relationships/image" Target="../media/image85.png"/><Relationship Id="rId4" Type="http://schemas.openxmlformats.org/officeDocument/2006/relationships/image" Target="../media/image82.png"/><Relationship Id="rId9" Type="http://schemas.openxmlformats.org/officeDocument/2006/relationships/customXml" Target="../ink/ink76.xml"/><Relationship Id="rId14" Type="http://schemas.openxmlformats.org/officeDocument/2006/relationships/image" Target="../media/image87.png"/></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customXml" Target="../ink/ink85.xml"/><Relationship Id="rId18" Type="http://schemas.openxmlformats.org/officeDocument/2006/relationships/image" Target="../media/image96.png"/><Relationship Id="rId3" Type="http://schemas.openxmlformats.org/officeDocument/2006/relationships/customXml" Target="../ink/ink80.xml"/><Relationship Id="rId7" Type="http://schemas.openxmlformats.org/officeDocument/2006/relationships/customXml" Target="../ink/ink82.xml"/><Relationship Id="rId12" Type="http://schemas.openxmlformats.org/officeDocument/2006/relationships/image" Target="../media/image94.png"/><Relationship Id="rId17" Type="http://schemas.openxmlformats.org/officeDocument/2006/relationships/customXml" Target="../ink/ink87.xml"/><Relationship Id="rId2" Type="http://schemas.openxmlformats.org/officeDocument/2006/relationships/image" Target="../media/image89.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customXml" Target="../ink/ink84.xml"/><Relationship Id="rId5" Type="http://schemas.openxmlformats.org/officeDocument/2006/relationships/customXml" Target="../ink/ink81.xml"/><Relationship Id="rId15" Type="http://schemas.openxmlformats.org/officeDocument/2006/relationships/customXml" Target="../ink/ink86.xml"/><Relationship Id="rId10" Type="http://schemas.openxmlformats.org/officeDocument/2006/relationships/image" Target="../media/image93.png"/><Relationship Id="rId4" Type="http://schemas.openxmlformats.org/officeDocument/2006/relationships/image" Target="../media/image90.png"/><Relationship Id="rId9" Type="http://schemas.openxmlformats.org/officeDocument/2006/relationships/customXml" Target="../ink/ink83.xml"/><Relationship Id="rId14" Type="http://schemas.openxmlformats.org/officeDocument/2006/relationships/image" Target="../media/image95.png"/></Relationships>
</file>

<file path=ppt/slides/_rels/slide1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customXml" Target="../ink/ink88.xml"/><Relationship Id="rId7" Type="http://schemas.openxmlformats.org/officeDocument/2006/relationships/customXml" Target="../ink/ink90.xml"/><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customXml" Target="../ink/ink89.xml"/><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7" Type="http://schemas.openxmlformats.org/officeDocument/2006/relationships/customXml" Target="../ink/ink148.xml"/><Relationship Id="rId21" Type="http://schemas.openxmlformats.org/officeDocument/2006/relationships/customXml" Target="../ink/ink100.xml"/><Relationship Id="rId42" Type="http://schemas.openxmlformats.org/officeDocument/2006/relationships/image" Target="../media/image126.png"/><Relationship Id="rId63" Type="http://schemas.openxmlformats.org/officeDocument/2006/relationships/customXml" Target="../ink/ink121.xml"/><Relationship Id="rId84" Type="http://schemas.openxmlformats.org/officeDocument/2006/relationships/image" Target="../media/image147.png"/><Relationship Id="rId138" Type="http://schemas.openxmlformats.org/officeDocument/2006/relationships/image" Target="../media/image172.png"/><Relationship Id="rId159" Type="http://schemas.openxmlformats.org/officeDocument/2006/relationships/image" Target="../media/image182.png"/><Relationship Id="rId107" Type="http://schemas.openxmlformats.org/officeDocument/2006/relationships/customXml" Target="../ink/ink143.xml"/><Relationship Id="rId11" Type="http://schemas.openxmlformats.org/officeDocument/2006/relationships/customXml" Target="../ink/ink95.xml"/><Relationship Id="rId32" Type="http://schemas.openxmlformats.org/officeDocument/2006/relationships/image" Target="../media/image121.png"/><Relationship Id="rId53" Type="http://schemas.openxmlformats.org/officeDocument/2006/relationships/customXml" Target="../ink/ink116.xml"/><Relationship Id="rId74" Type="http://schemas.openxmlformats.org/officeDocument/2006/relationships/image" Target="../media/image142.png"/><Relationship Id="rId128" Type="http://schemas.openxmlformats.org/officeDocument/2006/relationships/image" Target="../media/image168.png"/><Relationship Id="rId149" Type="http://schemas.openxmlformats.org/officeDocument/2006/relationships/image" Target="../media/image177.png"/><Relationship Id="rId5" Type="http://schemas.openxmlformats.org/officeDocument/2006/relationships/customXml" Target="../ink/ink92.xml"/><Relationship Id="rId95" Type="http://schemas.openxmlformats.org/officeDocument/2006/relationships/customXml" Target="../ink/ink137.xml"/><Relationship Id="rId160" Type="http://schemas.openxmlformats.org/officeDocument/2006/relationships/customXml" Target="../ink/ink171.xml"/><Relationship Id="rId22" Type="http://schemas.openxmlformats.org/officeDocument/2006/relationships/image" Target="../media/image116.png"/><Relationship Id="rId43" Type="http://schemas.openxmlformats.org/officeDocument/2006/relationships/customXml" Target="../ink/ink111.xml"/><Relationship Id="rId64" Type="http://schemas.openxmlformats.org/officeDocument/2006/relationships/image" Target="../media/image137.png"/><Relationship Id="rId118" Type="http://schemas.openxmlformats.org/officeDocument/2006/relationships/image" Target="../media/image163.png"/><Relationship Id="rId139" Type="http://schemas.openxmlformats.org/officeDocument/2006/relationships/customXml" Target="../ink/ink160.xml"/><Relationship Id="rId85" Type="http://schemas.openxmlformats.org/officeDocument/2006/relationships/customXml" Target="../ink/ink132.xml"/><Relationship Id="rId150" Type="http://schemas.openxmlformats.org/officeDocument/2006/relationships/customXml" Target="../ink/ink166.xml"/><Relationship Id="rId12" Type="http://schemas.openxmlformats.org/officeDocument/2006/relationships/image" Target="../media/image111.png"/><Relationship Id="rId17" Type="http://schemas.openxmlformats.org/officeDocument/2006/relationships/customXml" Target="../ink/ink98.xml"/><Relationship Id="rId33" Type="http://schemas.openxmlformats.org/officeDocument/2006/relationships/customXml" Target="../ink/ink106.xml"/><Relationship Id="rId38" Type="http://schemas.openxmlformats.org/officeDocument/2006/relationships/image" Target="../media/image124.png"/><Relationship Id="rId59" Type="http://schemas.openxmlformats.org/officeDocument/2006/relationships/customXml" Target="../ink/ink119.xml"/><Relationship Id="rId103" Type="http://schemas.openxmlformats.org/officeDocument/2006/relationships/customXml" Target="../ink/ink141.xml"/><Relationship Id="rId108" Type="http://schemas.openxmlformats.org/officeDocument/2006/relationships/image" Target="../media/image158.png"/><Relationship Id="rId124" Type="http://schemas.openxmlformats.org/officeDocument/2006/relationships/image" Target="../media/image166.png"/><Relationship Id="rId129" Type="http://schemas.openxmlformats.org/officeDocument/2006/relationships/customXml" Target="../ink/ink154.xml"/><Relationship Id="rId54" Type="http://schemas.openxmlformats.org/officeDocument/2006/relationships/image" Target="../media/image132.png"/><Relationship Id="rId70" Type="http://schemas.openxmlformats.org/officeDocument/2006/relationships/image" Target="../media/image140.png"/><Relationship Id="rId75" Type="http://schemas.openxmlformats.org/officeDocument/2006/relationships/customXml" Target="../ink/ink127.xml"/><Relationship Id="rId91" Type="http://schemas.openxmlformats.org/officeDocument/2006/relationships/customXml" Target="../ink/ink135.xml"/><Relationship Id="rId96" Type="http://schemas.openxmlformats.org/officeDocument/2006/relationships/image" Target="../media/image152.png"/><Relationship Id="rId140" Type="http://schemas.openxmlformats.org/officeDocument/2006/relationships/image" Target="../media/image173.png"/><Relationship Id="rId145" Type="http://schemas.openxmlformats.org/officeDocument/2006/relationships/customXml" Target="../ink/ink163.xml"/><Relationship Id="rId161" Type="http://schemas.openxmlformats.org/officeDocument/2006/relationships/image" Target="../media/image183.png"/><Relationship Id="rId166"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08.png"/><Relationship Id="rId23" Type="http://schemas.openxmlformats.org/officeDocument/2006/relationships/customXml" Target="../ink/ink101.xml"/><Relationship Id="rId28" Type="http://schemas.openxmlformats.org/officeDocument/2006/relationships/image" Target="../media/image119.png"/><Relationship Id="rId49" Type="http://schemas.openxmlformats.org/officeDocument/2006/relationships/customXml" Target="../ink/ink114.xml"/><Relationship Id="rId114" Type="http://schemas.openxmlformats.org/officeDocument/2006/relationships/image" Target="../media/image161.png"/><Relationship Id="rId119" Type="http://schemas.openxmlformats.org/officeDocument/2006/relationships/customXml" Target="../ink/ink149.xml"/><Relationship Id="rId44" Type="http://schemas.openxmlformats.org/officeDocument/2006/relationships/image" Target="../media/image127.png"/><Relationship Id="rId60" Type="http://schemas.openxmlformats.org/officeDocument/2006/relationships/image" Target="../media/image135.png"/><Relationship Id="rId65" Type="http://schemas.openxmlformats.org/officeDocument/2006/relationships/customXml" Target="../ink/ink122.xml"/><Relationship Id="rId81" Type="http://schemas.openxmlformats.org/officeDocument/2006/relationships/customXml" Target="../ink/ink130.xml"/><Relationship Id="rId86" Type="http://schemas.openxmlformats.org/officeDocument/2006/relationships/image" Target="../media/image148.png"/><Relationship Id="rId130" Type="http://schemas.openxmlformats.org/officeDocument/2006/relationships/customXml" Target="../ink/ink155.xml"/><Relationship Id="rId135" Type="http://schemas.openxmlformats.org/officeDocument/2006/relationships/customXml" Target="../ink/ink158.xml"/><Relationship Id="rId151" Type="http://schemas.openxmlformats.org/officeDocument/2006/relationships/image" Target="../media/image178.png"/><Relationship Id="rId156" Type="http://schemas.openxmlformats.org/officeDocument/2006/relationships/customXml" Target="../ink/ink169.xml"/><Relationship Id="rId13" Type="http://schemas.openxmlformats.org/officeDocument/2006/relationships/customXml" Target="../ink/ink96.xml"/><Relationship Id="rId18" Type="http://schemas.openxmlformats.org/officeDocument/2006/relationships/image" Target="../media/image114.png"/><Relationship Id="rId39" Type="http://schemas.openxmlformats.org/officeDocument/2006/relationships/customXml" Target="../ink/ink109.xml"/><Relationship Id="rId109" Type="http://schemas.openxmlformats.org/officeDocument/2006/relationships/customXml" Target="../ink/ink144.xml"/><Relationship Id="rId34" Type="http://schemas.openxmlformats.org/officeDocument/2006/relationships/image" Target="../media/image122.png"/><Relationship Id="rId50" Type="http://schemas.openxmlformats.org/officeDocument/2006/relationships/image" Target="../media/image130.png"/><Relationship Id="rId55" Type="http://schemas.openxmlformats.org/officeDocument/2006/relationships/customXml" Target="../ink/ink117.xml"/><Relationship Id="rId76" Type="http://schemas.openxmlformats.org/officeDocument/2006/relationships/image" Target="../media/image143.png"/><Relationship Id="rId97" Type="http://schemas.openxmlformats.org/officeDocument/2006/relationships/customXml" Target="../ink/ink138.xml"/><Relationship Id="rId104" Type="http://schemas.openxmlformats.org/officeDocument/2006/relationships/image" Target="../media/image156.png"/><Relationship Id="rId120" Type="http://schemas.openxmlformats.org/officeDocument/2006/relationships/image" Target="../media/image164.png"/><Relationship Id="rId125" Type="http://schemas.openxmlformats.org/officeDocument/2006/relationships/customXml" Target="../ink/ink152.xml"/><Relationship Id="rId141" Type="http://schemas.openxmlformats.org/officeDocument/2006/relationships/customXml" Target="../ink/ink161.xml"/><Relationship Id="rId146" Type="http://schemas.openxmlformats.org/officeDocument/2006/relationships/customXml" Target="../ink/ink164.xml"/><Relationship Id="rId167" Type="http://schemas.openxmlformats.org/officeDocument/2006/relationships/customXml" Target="../ink/ink175.xml"/><Relationship Id="rId7" Type="http://schemas.openxmlformats.org/officeDocument/2006/relationships/customXml" Target="../ink/ink93.xml"/><Relationship Id="rId71" Type="http://schemas.openxmlformats.org/officeDocument/2006/relationships/customXml" Target="../ink/ink125.xml"/><Relationship Id="rId92" Type="http://schemas.openxmlformats.org/officeDocument/2006/relationships/image" Target="../media/image27.png"/><Relationship Id="rId162" Type="http://schemas.openxmlformats.org/officeDocument/2006/relationships/customXml" Target="../ink/ink172.xml"/><Relationship Id="rId2" Type="http://schemas.openxmlformats.org/officeDocument/2006/relationships/image" Target="../media/image106.png"/><Relationship Id="rId29" Type="http://schemas.openxmlformats.org/officeDocument/2006/relationships/customXml" Target="../ink/ink104.xml"/><Relationship Id="rId24" Type="http://schemas.openxmlformats.org/officeDocument/2006/relationships/image" Target="../media/image117.png"/><Relationship Id="rId40" Type="http://schemas.openxmlformats.org/officeDocument/2006/relationships/image" Target="../media/image125.png"/><Relationship Id="rId45" Type="http://schemas.openxmlformats.org/officeDocument/2006/relationships/customXml" Target="../ink/ink112.xml"/><Relationship Id="rId66" Type="http://schemas.openxmlformats.org/officeDocument/2006/relationships/image" Target="../media/image138.png"/><Relationship Id="rId87" Type="http://schemas.openxmlformats.org/officeDocument/2006/relationships/customXml" Target="../ink/ink133.xml"/><Relationship Id="rId110" Type="http://schemas.openxmlformats.org/officeDocument/2006/relationships/image" Target="../media/image159.png"/><Relationship Id="rId115" Type="http://schemas.openxmlformats.org/officeDocument/2006/relationships/customXml" Target="../ink/ink147.xml"/><Relationship Id="rId131" Type="http://schemas.openxmlformats.org/officeDocument/2006/relationships/customXml" Target="../ink/ink156.xml"/><Relationship Id="rId136" Type="http://schemas.openxmlformats.org/officeDocument/2006/relationships/image" Target="../media/image171.png"/><Relationship Id="rId157" Type="http://schemas.openxmlformats.org/officeDocument/2006/relationships/image" Target="../media/image181.png"/><Relationship Id="rId61" Type="http://schemas.openxmlformats.org/officeDocument/2006/relationships/customXml" Target="../ink/ink120.xml"/><Relationship Id="rId82" Type="http://schemas.openxmlformats.org/officeDocument/2006/relationships/image" Target="../media/image146.png"/><Relationship Id="rId152" Type="http://schemas.openxmlformats.org/officeDocument/2006/relationships/customXml" Target="../ink/ink167.xml"/><Relationship Id="rId19" Type="http://schemas.openxmlformats.org/officeDocument/2006/relationships/customXml" Target="../ink/ink99.xml"/><Relationship Id="rId14" Type="http://schemas.openxmlformats.org/officeDocument/2006/relationships/image" Target="../media/image112.png"/><Relationship Id="rId30" Type="http://schemas.openxmlformats.org/officeDocument/2006/relationships/image" Target="../media/image120.png"/><Relationship Id="rId35" Type="http://schemas.openxmlformats.org/officeDocument/2006/relationships/customXml" Target="../ink/ink107.xml"/><Relationship Id="rId56" Type="http://schemas.openxmlformats.org/officeDocument/2006/relationships/image" Target="../media/image133.png"/><Relationship Id="rId77" Type="http://schemas.openxmlformats.org/officeDocument/2006/relationships/customXml" Target="../ink/ink128.xml"/><Relationship Id="rId100" Type="http://schemas.openxmlformats.org/officeDocument/2006/relationships/image" Target="../media/image154.png"/><Relationship Id="rId105" Type="http://schemas.openxmlformats.org/officeDocument/2006/relationships/customXml" Target="../ink/ink142.xml"/><Relationship Id="rId126" Type="http://schemas.openxmlformats.org/officeDocument/2006/relationships/image" Target="../media/image167.png"/><Relationship Id="rId147" Type="http://schemas.openxmlformats.org/officeDocument/2006/relationships/image" Target="../media/image176.png"/><Relationship Id="rId168" Type="http://schemas.openxmlformats.org/officeDocument/2006/relationships/image" Target="../media/image186.png"/><Relationship Id="rId8" Type="http://schemas.openxmlformats.org/officeDocument/2006/relationships/image" Target="../media/image109.png"/><Relationship Id="rId51" Type="http://schemas.openxmlformats.org/officeDocument/2006/relationships/customXml" Target="../ink/ink115.xml"/><Relationship Id="rId72" Type="http://schemas.openxmlformats.org/officeDocument/2006/relationships/image" Target="../media/image141.png"/><Relationship Id="rId93" Type="http://schemas.openxmlformats.org/officeDocument/2006/relationships/customXml" Target="../ink/ink136.xml"/><Relationship Id="rId98" Type="http://schemas.openxmlformats.org/officeDocument/2006/relationships/image" Target="../media/image153.png"/><Relationship Id="rId121" Type="http://schemas.openxmlformats.org/officeDocument/2006/relationships/customXml" Target="../ink/ink150.xml"/><Relationship Id="rId142" Type="http://schemas.openxmlformats.org/officeDocument/2006/relationships/image" Target="../media/image174.png"/><Relationship Id="rId163" Type="http://schemas.openxmlformats.org/officeDocument/2006/relationships/customXml" Target="../ink/ink173.xml"/><Relationship Id="rId3" Type="http://schemas.openxmlformats.org/officeDocument/2006/relationships/customXml" Target="../ink/ink91.xml"/><Relationship Id="rId25" Type="http://schemas.openxmlformats.org/officeDocument/2006/relationships/customXml" Target="../ink/ink102.xml"/><Relationship Id="rId46" Type="http://schemas.openxmlformats.org/officeDocument/2006/relationships/image" Target="../media/image128.png"/><Relationship Id="rId67" Type="http://schemas.openxmlformats.org/officeDocument/2006/relationships/customXml" Target="../ink/ink123.xml"/><Relationship Id="rId116" Type="http://schemas.openxmlformats.org/officeDocument/2006/relationships/image" Target="../media/image162.png"/><Relationship Id="rId137" Type="http://schemas.openxmlformats.org/officeDocument/2006/relationships/customXml" Target="../ink/ink159.xml"/><Relationship Id="rId158" Type="http://schemas.openxmlformats.org/officeDocument/2006/relationships/customXml" Target="../ink/ink170.xml"/><Relationship Id="rId20" Type="http://schemas.openxmlformats.org/officeDocument/2006/relationships/image" Target="../media/image115.png"/><Relationship Id="rId41" Type="http://schemas.openxmlformats.org/officeDocument/2006/relationships/customXml" Target="../ink/ink110.xml"/><Relationship Id="rId62" Type="http://schemas.openxmlformats.org/officeDocument/2006/relationships/image" Target="../media/image136.png"/><Relationship Id="rId83" Type="http://schemas.openxmlformats.org/officeDocument/2006/relationships/customXml" Target="../ink/ink131.xml"/><Relationship Id="rId88" Type="http://schemas.openxmlformats.org/officeDocument/2006/relationships/image" Target="../media/image149.png"/><Relationship Id="rId111" Type="http://schemas.openxmlformats.org/officeDocument/2006/relationships/customXml" Target="../ink/ink145.xml"/><Relationship Id="rId132" Type="http://schemas.openxmlformats.org/officeDocument/2006/relationships/image" Target="../media/image169.png"/><Relationship Id="rId153" Type="http://schemas.openxmlformats.org/officeDocument/2006/relationships/image" Target="../media/image179.png"/><Relationship Id="rId15" Type="http://schemas.openxmlformats.org/officeDocument/2006/relationships/customXml" Target="../ink/ink97.xml"/><Relationship Id="rId36" Type="http://schemas.openxmlformats.org/officeDocument/2006/relationships/image" Target="../media/image123.png"/><Relationship Id="rId57" Type="http://schemas.openxmlformats.org/officeDocument/2006/relationships/customXml" Target="../ink/ink118.xml"/><Relationship Id="rId106" Type="http://schemas.openxmlformats.org/officeDocument/2006/relationships/image" Target="../media/image157.png"/><Relationship Id="rId127" Type="http://schemas.openxmlformats.org/officeDocument/2006/relationships/customXml" Target="../ink/ink153.xml"/><Relationship Id="rId10" Type="http://schemas.openxmlformats.org/officeDocument/2006/relationships/image" Target="../media/image110.png"/><Relationship Id="rId31" Type="http://schemas.openxmlformats.org/officeDocument/2006/relationships/customXml" Target="../ink/ink105.xml"/><Relationship Id="rId52" Type="http://schemas.openxmlformats.org/officeDocument/2006/relationships/image" Target="../media/image131.png"/><Relationship Id="rId73" Type="http://schemas.openxmlformats.org/officeDocument/2006/relationships/customXml" Target="../ink/ink126.xml"/><Relationship Id="rId78" Type="http://schemas.openxmlformats.org/officeDocument/2006/relationships/image" Target="../media/image144.png"/><Relationship Id="rId94" Type="http://schemas.openxmlformats.org/officeDocument/2006/relationships/image" Target="../media/image151.png"/><Relationship Id="rId99" Type="http://schemas.openxmlformats.org/officeDocument/2006/relationships/customXml" Target="../ink/ink139.xml"/><Relationship Id="rId101" Type="http://schemas.openxmlformats.org/officeDocument/2006/relationships/customXml" Target="../ink/ink140.xml"/><Relationship Id="rId122" Type="http://schemas.openxmlformats.org/officeDocument/2006/relationships/image" Target="../media/image165.png"/><Relationship Id="rId143" Type="http://schemas.openxmlformats.org/officeDocument/2006/relationships/customXml" Target="../ink/ink162.xml"/><Relationship Id="rId148" Type="http://schemas.openxmlformats.org/officeDocument/2006/relationships/customXml" Target="../ink/ink165.xml"/><Relationship Id="rId164" Type="http://schemas.openxmlformats.org/officeDocument/2006/relationships/image" Target="../media/image184.png"/><Relationship Id="rId4" Type="http://schemas.openxmlformats.org/officeDocument/2006/relationships/image" Target="../media/image107.png"/><Relationship Id="rId9" Type="http://schemas.openxmlformats.org/officeDocument/2006/relationships/customXml" Target="../ink/ink94.xml"/><Relationship Id="rId26" Type="http://schemas.openxmlformats.org/officeDocument/2006/relationships/image" Target="../media/image118.png"/><Relationship Id="rId47" Type="http://schemas.openxmlformats.org/officeDocument/2006/relationships/customXml" Target="../ink/ink113.xml"/><Relationship Id="rId68" Type="http://schemas.openxmlformats.org/officeDocument/2006/relationships/image" Target="../media/image139.png"/><Relationship Id="rId89" Type="http://schemas.openxmlformats.org/officeDocument/2006/relationships/customXml" Target="../ink/ink134.xml"/><Relationship Id="rId112" Type="http://schemas.openxmlformats.org/officeDocument/2006/relationships/image" Target="../media/image160.png"/><Relationship Id="rId133" Type="http://schemas.openxmlformats.org/officeDocument/2006/relationships/customXml" Target="../ink/ink157.xml"/><Relationship Id="rId154" Type="http://schemas.openxmlformats.org/officeDocument/2006/relationships/customXml" Target="../ink/ink168.xml"/><Relationship Id="rId16" Type="http://schemas.openxmlformats.org/officeDocument/2006/relationships/image" Target="../media/image113.png"/><Relationship Id="rId37" Type="http://schemas.openxmlformats.org/officeDocument/2006/relationships/customXml" Target="../ink/ink108.xml"/><Relationship Id="rId58" Type="http://schemas.openxmlformats.org/officeDocument/2006/relationships/image" Target="../media/image134.png"/><Relationship Id="rId79" Type="http://schemas.openxmlformats.org/officeDocument/2006/relationships/customXml" Target="../ink/ink129.xml"/><Relationship Id="rId102" Type="http://schemas.openxmlformats.org/officeDocument/2006/relationships/image" Target="../media/image155.png"/><Relationship Id="rId123" Type="http://schemas.openxmlformats.org/officeDocument/2006/relationships/customXml" Target="../ink/ink151.xml"/><Relationship Id="rId144" Type="http://schemas.openxmlformats.org/officeDocument/2006/relationships/image" Target="../media/image175.png"/><Relationship Id="rId90" Type="http://schemas.openxmlformats.org/officeDocument/2006/relationships/image" Target="../media/image150.png"/><Relationship Id="rId165" Type="http://schemas.openxmlformats.org/officeDocument/2006/relationships/customXml" Target="../ink/ink174.xml"/><Relationship Id="rId27" Type="http://schemas.openxmlformats.org/officeDocument/2006/relationships/customXml" Target="../ink/ink103.xml"/><Relationship Id="rId48" Type="http://schemas.openxmlformats.org/officeDocument/2006/relationships/image" Target="../media/image129.png"/><Relationship Id="rId69" Type="http://schemas.openxmlformats.org/officeDocument/2006/relationships/customXml" Target="../ink/ink124.xml"/><Relationship Id="rId113" Type="http://schemas.openxmlformats.org/officeDocument/2006/relationships/customXml" Target="../ink/ink146.xml"/><Relationship Id="rId134" Type="http://schemas.openxmlformats.org/officeDocument/2006/relationships/image" Target="../media/image170.png"/><Relationship Id="rId80" Type="http://schemas.openxmlformats.org/officeDocument/2006/relationships/image" Target="../media/image145.png"/><Relationship Id="rId155" Type="http://schemas.openxmlformats.org/officeDocument/2006/relationships/image" Target="../media/image180.png"/></Relationships>
</file>

<file path=ppt/slides/_rels/slide21.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181.xml"/><Relationship Id="rId18" Type="http://schemas.openxmlformats.org/officeDocument/2006/relationships/image" Target="../media/image195.png"/><Relationship Id="rId26" Type="http://schemas.openxmlformats.org/officeDocument/2006/relationships/image" Target="../media/image199.png"/><Relationship Id="rId3" Type="http://schemas.openxmlformats.org/officeDocument/2006/relationships/customXml" Target="../ink/ink176.xml"/><Relationship Id="rId21" Type="http://schemas.openxmlformats.org/officeDocument/2006/relationships/customXml" Target="../ink/ink185.xml"/><Relationship Id="rId7" Type="http://schemas.openxmlformats.org/officeDocument/2006/relationships/customXml" Target="../ink/ink178.xml"/><Relationship Id="rId12" Type="http://schemas.openxmlformats.org/officeDocument/2006/relationships/image" Target="../media/image192.png"/><Relationship Id="rId17" Type="http://schemas.openxmlformats.org/officeDocument/2006/relationships/customXml" Target="../ink/ink183.xml"/><Relationship Id="rId25" Type="http://schemas.openxmlformats.org/officeDocument/2006/relationships/customXml" Target="../ink/ink187.xml"/><Relationship Id="rId2" Type="http://schemas.openxmlformats.org/officeDocument/2006/relationships/image" Target="../media/image187.png"/><Relationship Id="rId16" Type="http://schemas.openxmlformats.org/officeDocument/2006/relationships/image" Target="../media/image194.png"/><Relationship Id="rId20" Type="http://schemas.openxmlformats.org/officeDocument/2006/relationships/image" Target="../media/image196.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customXml" Target="../ink/ink180.xml"/><Relationship Id="rId24" Type="http://schemas.openxmlformats.org/officeDocument/2006/relationships/image" Target="../media/image198.png"/><Relationship Id="rId5" Type="http://schemas.openxmlformats.org/officeDocument/2006/relationships/customXml" Target="../ink/ink177.xml"/><Relationship Id="rId15" Type="http://schemas.openxmlformats.org/officeDocument/2006/relationships/customXml" Target="../ink/ink182.xml"/><Relationship Id="rId23" Type="http://schemas.openxmlformats.org/officeDocument/2006/relationships/customXml" Target="../ink/ink186.xml"/><Relationship Id="rId28" Type="http://schemas.openxmlformats.org/officeDocument/2006/relationships/image" Target="../media/image200.png"/><Relationship Id="rId10" Type="http://schemas.openxmlformats.org/officeDocument/2006/relationships/image" Target="../media/image191.png"/><Relationship Id="rId19" Type="http://schemas.openxmlformats.org/officeDocument/2006/relationships/customXml" Target="../ink/ink184.xml"/><Relationship Id="rId4" Type="http://schemas.openxmlformats.org/officeDocument/2006/relationships/image" Target="../media/image188.png"/><Relationship Id="rId9" Type="http://schemas.openxmlformats.org/officeDocument/2006/relationships/customXml" Target="../ink/ink179.xml"/><Relationship Id="rId14" Type="http://schemas.openxmlformats.org/officeDocument/2006/relationships/image" Target="../media/image193.png"/><Relationship Id="rId22" Type="http://schemas.openxmlformats.org/officeDocument/2006/relationships/image" Target="../media/image197.png"/><Relationship Id="rId27" Type="http://schemas.openxmlformats.org/officeDocument/2006/relationships/customXml" Target="../ink/ink188.xml"/></Relationships>
</file>

<file path=ppt/slides/_rels/slide22.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ustomXml" Target="../ink/ink189.xml"/><Relationship Id="rId2" Type="http://schemas.openxmlformats.org/officeDocument/2006/relationships/image" Target="../media/image204.png"/><Relationship Id="rId1" Type="http://schemas.openxmlformats.org/officeDocument/2006/relationships/slideLayout" Target="../slideLayouts/slideLayout7.xml"/><Relationship Id="rId6" Type="http://schemas.openxmlformats.org/officeDocument/2006/relationships/image" Target="../media/image206.png"/><Relationship Id="rId5" Type="http://schemas.openxmlformats.org/officeDocument/2006/relationships/customXml" Target="../ink/ink190.xml"/><Relationship Id="rId4" Type="http://schemas.openxmlformats.org/officeDocument/2006/relationships/image" Target="../media/image205.png"/></Relationships>
</file>

<file path=ppt/slides/_rels/slide26.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customXml" Target="../ink/ink196.xml"/><Relationship Id="rId18" Type="http://schemas.openxmlformats.org/officeDocument/2006/relationships/image" Target="../media/image213.png"/><Relationship Id="rId26" Type="http://schemas.openxmlformats.org/officeDocument/2006/relationships/image" Target="../media/image217.png"/><Relationship Id="rId3" Type="http://schemas.openxmlformats.org/officeDocument/2006/relationships/customXml" Target="../ink/ink191.xml"/><Relationship Id="rId21" Type="http://schemas.openxmlformats.org/officeDocument/2006/relationships/customXml" Target="../ink/ink200.xml"/><Relationship Id="rId7" Type="http://schemas.openxmlformats.org/officeDocument/2006/relationships/customXml" Target="../ink/ink193.xml"/><Relationship Id="rId12" Type="http://schemas.openxmlformats.org/officeDocument/2006/relationships/image" Target="../media/image210.png"/><Relationship Id="rId17" Type="http://schemas.openxmlformats.org/officeDocument/2006/relationships/customXml" Target="../ink/ink198.xml"/><Relationship Id="rId25" Type="http://schemas.openxmlformats.org/officeDocument/2006/relationships/customXml" Target="../ink/ink202.xml"/><Relationship Id="rId2" Type="http://schemas.openxmlformats.org/officeDocument/2006/relationships/image" Target="../media/image207.png"/><Relationship Id="rId16" Type="http://schemas.openxmlformats.org/officeDocument/2006/relationships/image" Target="../media/image212.png"/><Relationship Id="rId20" Type="http://schemas.openxmlformats.org/officeDocument/2006/relationships/image" Target="../media/image214.png"/><Relationship Id="rId29" Type="http://schemas.openxmlformats.org/officeDocument/2006/relationships/customXml" Target="../ink/ink204.xml"/><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customXml" Target="../ink/ink195.xml"/><Relationship Id="rId24" Type="http://schemas.openxmlformats.org/officeDocument/2006/relationships/image" Target="../media/image216.png"/><Relationship Id="rId5" Type="http://schemas.openxmlformats.org/officeDocument/2006/relationships/customXml" Target="../ink/ink192.xml"/><Relationship Id="rId15" Type="http://schemas.openxmlformats.org/officeDocument/2006/relationships/customXml" Target="../ink/ink197.xml"/><Relationship Id="rId23" Type="http://schemas.openxmlformats.org/officeDocument/2006/relationships/customXml" Target="../ink/ink201.xml"/><Relationship Id="rId28" Type="http://schemas.openxmlformats.org/officeDocument/2006/relationships/image" Target="../media/image218.png"/><Relationship Id="rId10" Type="http://schemas.openxmlformats.org/officeDocument/2006/relationships/image" Target="../media/image209.png"/><Relationship Id="rId19" Type="http://schemas.openxmlformats.org/officeDocument/2006/relationships/customXml" Target="../ink/ink199.xml"/><Relationship Id="rId4" Type="http://schemas.openxmlformats.org/officeDocument/2006/relationships/image" Target="../media/image310.png"/><Relationship Id="rId9" Type="http://schemas.openxmlformats.org/officeDocument/2006/relationships/customXml" Target="../ink/ink194.xml"/><Relationship Id="rId14" Type="http://schemas.openxmlformats.org/officeDocument/2006/relationships/image" Target="../media/image211.png"/><Relationship Id="rId22" Type="http://schemas.openxmlformats.org/officeDocument/2006/relationships/image" Target="../media/image215.png"/><Relationship Id="rId27" Type="http://schemas.openxmlformats.org/officeDocument/2006/relationships/customXml" Target="../ink/ink203.xml"/><Relationship Id="rId30" Type="http://schemas.openxmlformats.org/officeDocument/2006/relationships/image" Target="../media/image219.png"/></Relationships>
</file>

<file path=ppt/slides/_rels/slide27.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customXml" Target="../ink/ink205.xml"/><Relationship Id="rId7" Type="http://schemas.openxmlformats.org/officeDocument/2006/relationships/customXml" Target="../ink/ink207.xml"/><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22.png"/><Relationship Id="rId5" Type="http://schemas.openxmlformats.org/officeDocument/2006/relationships/customXml" Target="../ink/ink206.xml"/><Relationship Id="rId10" Type="http://schemas.openxmlformats.org/officeDocument/2006/relationships/image" Target="../media/image224.png"/><Relationship Id="rId4" Type="http://schemas.openxmlformats.org/officeDocument/2006/relationships/image" Target="../media/image221.png"/><Relationship Id="rId9" Type="http://schemas.openxmlformats.org/officeDocument/2006/relationships/customXml" Target="../ink/ink208.xml"/></Relationships>
</file>

<file path=ppt/slides/_rels/slide28.xml.rels><?xml version="1.0" encoding="UTF-8" standalone="yes"?>
<Relationships xmlns="http://schemas.openxmlformats.org/package/2006/relationships"><Relationship Id="rId3" Type="http://schemas.openxmlformats.org/officeDocument/2006/relationships/customXml" Target="../ink/ink209.xml"/><Relationship Id="rId2" Type="http://schemas.openxmlformats.org/officeDocument/2006/relationships/image" Target="../media/image225.png"/><Relationship Id="rId1" Type="http://schemas.openxmlformats.org/officeDocument/2006/relationships/slideLayout" Target="../slideLayouts/slideLayout7.xml"/><Relationship Id="rId4" Type="http://schemas.openxmlformats.org/officeDocument/2006/relationships/image" Target="../media/image226.png"/></Relationships>
</file>

<file path=ppt/slides/_rels/slide2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customXml" Target="../ink/ink210.xml"/><Relationship Id="rId7" Type="http://schemas.openxmlformats.org/officeDocument/2006/relationships/customXml" Target="../ink/ink212.xml"/><Relationship Id="rId2" Type="http://schemas.openxmlformats.org/officeDocument/2006/relationships/image" Target="../media/image227.png"/><Relationship Id="rId1" Type="http://schemas.openxmlformats.org/officeDocument/2006/relationships/slideLayout" Target="../slideLayouts/slideLayout7.xml"/><Relationship Id="rId6" Type="http://schemas.openxmlformats.org/officeDocument/2006/relationships/image" Target="../media/image229.png"/><Relationship Id="rId5" Type="http://schemas.openxmlformats.org/officeDocument/2006/relationships/customXml" Target="../ink/ink211.xml"/><Relationship Id="rId10" Type="http://schemas.openxmlformats.org/officeDocument/2006/relationships/image" Target="../media/image231.png"/><Relationship Id="rId4" Type="http://schemas.openxmlformats.org/officeDocument/2006/relationships/image" Target="../media/image228.png"/><Relationship Id="rId9" Type="http://schemas.openxmlformats.org/officeDocument/2006/relationships/customXml" Target="../ink/ink2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3" Type="http://schemas.openxmlformats.org/officeDocument/2006/relationships/customXml" Target="../ink/ink219.xml"/><Relationship Id="rId18" Type="http://schemas.openxmlformats.org/officeDocument/2006/relationships/customXml" Target="../ink/ink222.xml"/><Relationship Id="rId26" Type="http://schemas.openxmlformats.org/officeDocument/2006/relationships/image" Target="../media/image243.png"/><Relationship Id="rId39" Type="http://schemas.openxmlformats.org/officeDocument/2006/relationships/customXml" Target="../ink/ink234.xml"/><Relationship Id="rId21" Type="http://schemas.openxmlformats.org/officeDocument/2006/relationships/image" Target="../media/image241.png"/><Relationship Id="rId34" Type="http://schemas.openxmlformats.org/officeDocument/2006/relationships/customXml" Target="../ink/ink231.xml"/><Relationship Id="rId42" Type="http://schemas.openxmlformats.org/officeDocument/2006/relationships/image" Target="../media/image250.png"/><Relationship Id="rId47" Type="http://schemas.openxmlformats.org/officeDocument/2006/relationships/customXml" Target="../ink/ink238.xml"/><Relationship Id="rId7" Type="http://schemas.openxmlformats.org/officeDocument/2006/relationships/customXml" Target="../ink/ink216.xml"/><Relationship Id="rId2" Type="http://schemas.openxmlformats.org/officeDocument/2006/relationships/image" Target="../media/image232.png"/><Relationship Id="rId16" Type="http://schemas.openxmlformats.org/officeDocument/2006/relationships/image" Target="../media/image239.png"/><Relationship Id="rId29" Type="http://schemas.openxmlformats.org/officeDocument/2006/relationships/customXml" Target="../ink/ink228.xml"/><Relationship Id="rId1" Type="http://schemas.openxmlformats.org/officeDocument/2006/relationships/slideLayout" Target="../slideLayouts/slideLayout7.xml"/><Relationship Id="rId6" Type="http://schemas.openxmlformats.org/officeDocument/2006/relationships/image" Target="../media/image234.png"/><Relationship Id="rId11" Type="http://schemas.openxmlformats.org/officeDocument/2006/relationships/customXml" Target="../ink/ink218.xml"/><Relationship Id="rId24" Type="http://schemas.openxmlformats.org/officeDocument/2006/relationships/customXml" Target="../ink/ink225.xml"/><Relationship Id="rId32" Type="http://schemas.openxmlformats.org/officeDocument/2006/relationships/customXml" Target="../ink/ink230.xml"/><Relationship Id="rId37" Type="http://schemas.openxmlformats.org/officeDocument/2006/relationships/customXml" Target="../ink/ink233.xml"/><Relationship Id="rId40" Type="http://schemas.openxmlformats.org/officeDocument/2006/relationships/image" Target="../media/image249.png"/><Relationship Id="rId45" Type="http://schemas.openxmlformats.org/officeDocument/2006/relationships/customXml" Target="../ink/ink237.xml"/><Relationship Id="rId5" Type="http://schemas.openxmlformats.org/officeDocument/2006/relationships/customXml" Target="../ink/ink215.xml"/><Relationship Id="rId15" Type="http://schemas.openxmlformats.org/officeDocument/2006/relationships/customXml" Target="../ink/ink220.xml"/><Relationship Id="rId23" Type="http://schemas.openxmlformats.org/officeDocument/2006/relationships/image" Target="../media/image242.png"/><Relationship Id="rId28" Type="http://schemas.openxmlformats.org/officeDocument/2006/relationships/image" Target="../media/image244.png"/><Relationship Id="rId36" Type="http://schemas.openxmlformats.org/officeDocument/2006/relationships/image" Target="../media/image247.png"/><Relationship Id="rId10" Type="http://schemas.openxmlformats.org/officeDocument/2006/relationships/image" Target="../media/image236.png"/><Relationship Id="rId19" Type="http://schemas.openxmlformats.org/officeDocument/2006/relationships/image" Target="../media/image240.png"/><Relationship Id="rId31" Type="http://schemas.openxmlformats.org/officeDocument/2006/relationships/image" Target="../media/image245.png"/><Relationship Id="rId44" Type="http://schemas.openxmlformats.org/officeDocument/2006/relationships/image" Target="../media/image251.png"/><Relationship Id="rId4" Type="http://schemas.openxmlformats.org/officeDocument/2006/relationships/image" Target="../media/image233.png"/><Relationship Id="rId9" Type="http://schemas.openxmlformats.org/officeDocument/2006/relationships/customXml" Target="../ink/ink217.xml"/><Relationship Id="rId14" Type="http://schemas.openxmlformats.org/officeDocument/2006/relationships/image" Target="../media/image238.png"/><Relationship Id="rId22" Type="http://schemas.openxmlformats.org/officeDocument/2006/relationships/customXml" Target="../ink/ink224.xml"/><Relationship Id="rId27" Type="http://schemas.openxmlformats.org/officeDocument/2006/relationships/customXml" Target="../ink/ink227.xml"/><Relationship Id="rId30" Type="http://schemas.openxmlformats.org/officeDocument/2006/relationships/customXml" Target="../ink/ink229.xml"/><Relationship Id="rId35" Type="http://schemas.openxmlformats.org/officeDocument/2006/relationships/customXml" Target="../ink/ink232.xml"/><Relationship Id="rId43" Type="http://schemas.openxmlformats.org/officeDocument/2006/relationships/customXml" Target="../ink/ink236.xml"/><Relationship Id="rId48" Type="http://schemas.openxmlformats.org/officeDocument/2006/relationships/image" Target="../media/image253.png"/><Relationship Id="rId8" Type="http://schemas.openxmlformats.org/officeDocument/2006/relationships/image" Target="../media/image235.png"/><Relationship Id="rId3" Type="http://schemas.openxmlformats.org/officeDocument/2006/relationships/customXml" Target="../ink/ink214.xml"/><Relationship Id="rId12" Type="http://schemas.openxmlformats.org/officeDocument/2006/relationships/image" Target="../media/image237.png"/><Relationship Id="rId17" Type="http://schemas.openxmlformats.org/officeDocument/2006/relationships/customXml" Target="../ink/ink221.xml"/><Relationship Id="rId25" Type="http://schemas.openxmlformats.org/officeDocument/2006/relationships/customXml" Target="../ink/ink226.xml"/><Relationship Id="rId33" Type="http://schemas.openxmlformats.org/officeDocument/2006/relationships/image" Target="../media/image246.png"/><Relationship Id="rId38" Type="http://schemas.openxmlformats.org/officeDocument/2006/relationships/image" Target="../media/image248.png"/><Relationship Id="rId46" Type="http://schemas.openxmlformats.org/officeDocument/2006/relationships/image" Target="../media/image252.png"/><Relationship Id="rId20" Type="http://schemas.openxmlformats.org/officeDocument/2006/relationships/customXml" Target="../ink/ink223.xml"/><Relationship Id="rId41" Type="http://schemas.openxmlformats.org/officeDocument/2006/relationships/customXml" Target="../ink/ink235.xml"/></Relationships>
</file>

<file path=ppt/slides/_rels/slide31.xml.rels><?xml version="1.0" encoding="UTF-8" standalone="yes"?>
<Relationships xmlns="http://schemas.openxmlformats.org/package/2006/relationships"><Relationship Id="rId3" Type="http://schemas.openxmlformats.org/officeDocument/2006/relationships/customXml" Target="../ink/ink239.xml"/><Relationship Id="rId2" Type="http://schemas.openxmlformats.org/officeDocument/2006/relationships/image" Target="../media/image254.png"/><Relationship Id="rId1" Type="http://schemas.openxmlformats.org/officeDocument/2006/relationships/slideLayout" Target="../slideLayouts/slideLayout7.xml"/><Relationship Id="rId4" Type="http://schemas.openxmlformats.org/officeDocument/2006/relationships/image" Target="../media/image255.png"/></Relationships>
</file>

<file path=ppt/slides/_rels/slide32.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customXml" Target="../ink/ink240.xml"/><Relationship Id="rId7" Type="http://schemas.openxmlformats.org/officeDocument/2006/relationships/customXml" Target="../ink/ink242.xml"/><Relationship Id="rId12" Type="http://schemas.openxmlformats.org/officeDocument/2006/relationships/image" Target="../media/image261.png"/><Relationship Id="rId2" Type="http://schemas.openxmlformats.org/officeDocument/2006/relationships/image" Target="../media/image256.png"/><Relationship Id="rId1" Type="http://schemas.openxmlformats.org/officeDocument/2006/relationships/slideLayout" Target="../slideLayouts/slideLayout7.xml"/><Relationship Id="rId6" Type="http://schemas.openxmlformats.org/officeDocument/2006/relationships/image" Target="../media/image258.png"/><Relationship Id="rId11" Type="http://schemas.openxmlformats.org/officeDocument/2006/relationships/customXml" Target="../ink/ink244.xml"/><Relationship Id="rId5" Type="http://schemas.openxmlformats.org/officeDocument/2006/relationships/customXml" Target="../ink/ink241.xml"/><Relationship Id="rId10" Type="http://schemas.openxmlformats.org/officeDocument/2006/relationships/image" Target="../media/image260.png"/><Relationship Id="rId4" Type="http://schemas.openxmlformats.org/officeDocument/2006/relationships/image" Target="../media/image257.png"/><Relationship Id="rId9" Type="http://schemas.openxmlformats.org/officeDocument/2006/relationships/customXml" Target="../ink/ink243.xml"/></Relationships>
</file>

<file path=ppt/slides/_rels/slide33.xml.rels><?xml version="1.0" encoding="UTF-8" standalone="yes"?>
<Relationships xmlns="http://schemas.openxmlformats.org/package/2006/relationships"><Relationship Id="rId8" Type="http://schemas.openxmlformats.org/officeDocument/2006/relationships/image" Target="../media/image265.png"/><Relationship Id="rId3" Type="http://schemas.openxmlformats.org/officeDocument/2006/relationships/customXml" Target="../ink/ink245.xml"/><Relationship Id="rId7" Type="http://schemas.openxmlformats.org/officeDocument/2006/relationships/customXml" Target="../ink/ink247.xml"/><Relationship Id="rId12" Type="http://schemas.openxmlformats.org/officeDocument/2006/relationships/image" Target="../media/image267.png"/><Relationship Id="rId2" Type="http://schemas.openxmlformats.org/officeDocument/2006/relationships/image" Target="../media/image262.png"/><Relationship Id="rId1" Type="http://schemas.openxmlformats.org/officeDocument/2006/relationships/slideLayout" Target="../slideLayouts/slideLayout7.xml"/><Relationship Id="rId6" Type="http://schemas.openxmlformats.org/officeDocument/2006/relationships/image" Target="../media/image264.png"/><Relationship Id="rId11" Type="http://schemas.openxmlformats.org/officeDocument/2006/relationships/customXml" Target="../ink/ink249.xml"/><Relationship Id="rId5" Type="http://schemas.openxmlformats.org/officeDocument/2006/relationships/customXml" Target="../ink/ink246.xml"/><Relationship Id="rId10" Type="http://schemas.openxmlformats.org/officeDocument/2006/relationships/image" Target="../media/image266.png"/><Relationship Id="rId4" Type="http://schemas.openxmlformats.org/officeDocument/2006/relationships/image" Target="../media/image263.png"/><Relationship Id="rId9" Type="http://schemas.openxmlformats.org/officeDocument/2006/relationships/customXml" Target="../ink/ink248.xml"/></Relationships>
</file>

<file path=ppt/slides/_rels/slide34.xml.rels><?xml version="1.0" encoding="UTF-8" standalone="yes"?>
<Relationships xmlns="http://schemas.openxmlformats.org/package/2006/relationships"><Relationship Id="rId8" Type="http://schemas.openxmlformats.org/officeDocument/2006/relationships/image" Target="../media/image271.png"/><Relationship Id="rId13" Type="http://schemas.openxmlformats.org/officeDocument/2006/relationships/customXml" Target="../ink/ink255.xml"/><Relationship Id="rId18" Type="http://schemas.openxmlformats.org/officeDocument/2006/relationships/image" Target="../media/image276.png"/><Relationship Id="rId26" Type="http://schemas.openxmlformats.org/officeDocument/2006/relationships/image" Target="../media/image280.png"/><Relationship Id="rId3" Type="http://schemas.openxmlformats.org/officeDocument/2006/relationships/customXml" Target="../ink/ink250.xml"/><Relationship Id="rId21" Type="http://schemas.openxmlformats.org/officeDocument/2006/relationships/customXml" Target="../ink/ink259.xml"/><Relationship Id="rId7" Type="http://schemas.openxmlformats.org/officeDocument/2006/relationships/customXml" Target="../ink/ink252.xml"/><Relationship Id="rId12" Type="http://schemas.openxmlformats.org/officeDocument/2006/relationships/image" Target="../media/image273.png"/><Relationship Id="rId17" Type="http://schemas.openxmlformats.org/officeDocument/2006/relationships/customXml" Target="../ink/ink257.xml"/><Relationship Id="rId25" Type="http://schemas.openxmlformats.org/officeDocument/2006/relationships/customXml" Target="../ink/ink261.xml"/><Relationship Id="rId2" Type="http://schemas.openxmlformats.org/officeDocument/2006/relationships/image" Target="../media/image268.png"/><Relationship Id="rId16" Type="http://schemas.openxmlformats.org/officeDocument/2006/relationships/image" Target="../media/image275.png"/><Relationship Id="rId20" Type="http://schemas.openxmlformats.org/officeDocument/2006/relationships/image" Target="../media/image277.png"/><Relationship Id="rId1" Type="http://schemas.openxmlformats.org/officeDocument/2006/relationships/slideLayout" Target="../slideLayouts/slideLayout7.xml"/><Relationship Id="rId6" Type="http://schemas.openxmlformats.org/officeDocument/2006/relationships/image" Target="../media/image270.png"/><Relationship Id="rId11" Type="http://schemas.openxmlformats.org/officeDocument/2006/relationships/customXml" Target="../ink/ink254.xml"/><Relationship Id="rId24" Type="http://schemas.openxmlformats.org/officeDocument/2006/relationships/image" Target="../media/image279.png"/><Relationship Id="rId5" Type="http://schemas.openxmlformats.org/officeDocument/2006/relationships/customXml" Target="../ink/ink251.xml"/><Relationship Id="rId15" Type="http://schemas.openxmlformats.org/officeDocument/2006/relationships/customXml" Target="../ink/ink256.xml"/><Relationship Id="rId23" Type="http://schemas.openxmlformats.org/officeDocument/2006/relationships/customXml" Target="../ink/ink260.xml"/><Relationship Id="rId28" Type="http://schemas.openxmlformats.org/officeDocument/2006/relationships/image" Target="../media/image281.png"/><Relationship Id="rId10" Type="http://schemas.openxmlformats.org/officeDocument/2006/relationships/image" Target="../media/image272.png"/><Relationship Id="rId19" Type="http://schemas.openxmlformats.org/officeDocument/2006/relationships/customXml" Target="../ink/ink258.xml"/><Relationship Id="rId4" Type="http://schemas.openxmlformats.org/officeDocument/2006/relationships/image" Target="../media/image269.png"/><Relationship Id="rId9" Type="http://schemas.openxmlformats.org/officeDocument/2006/relationships/customXml" Target="../ink/ink253.xml"/><Relationship Id="rId14" Type="http://schemas.openxmlformats.org/officeDocument/2006/relationships/image" Target="../media/image274.png"/><Relationship Id="rId22" Type="http://schemas.openxmlformats.org/officeDocument/2006/relationships/image" Target="../media/image278.png"/><Relationship Id="rId27" Type="http://schemas.openxmlformats.org/officeDocument/2006/relationships/customXml" Target="../ink/ink262.xml"/></Relationships>
</file>

<file path=ppt/slides/_rels/slide35.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customXml" Target="../ink/ink263.xml"/><Relationship Id="rId7" Type="http://schemas.openxmlformats.org/officeDocument/2006/relationships/customXml" Target="../ink/ink265.xml"/><Relationship Id="rId12" Type="http://schemas.openxmlformats.org/officeDocument/2006/relationships/image" Target="../media/image287.png"/><Relationship Id="rId2" Type="http://schemas.openxmlformats.org/officeDocument/2006/relationships/image" Target="../media/image282.png"/><Relationship Id="rId1" Type="http://schemas.openxmlformats.org/officeDocument/2006/relationships/slideLayout" Target="../slideLayouts/slideLayout7.xml"/><Relationship Id="rId6" Type="http://schemas.openxmlformats.org/officeDocument/2006/relationships/image" Target="../media/image284.png"/><Relationship Id="rId11" Type="http://schemas.openxmlformats.org/officeDocument/2006/relationships/customXml" Target="../ink/ink267.xml"/><Relationship Id="rId5" Type="http://schemas.openxmlformats.org/officeDocument/2006/relationships/customXml" Target="../ink/ink264.xml"/><Relationship Id="rId10" Type="http://schemas.openxmlformats.org/officeDocument/2006/relationships/image" Target="../media/image286.png"/><Relationship Id="rId4" Type="http://schemas.openxmlformats.org/officeDocument/2006/relationships/image" Target="../media/image283.png"/><Relationship Id="rId9" Type="http://schemas.openxmlformats.org/officeDocument/2006/relationships/customXml" Target="../ink/ink266.xml"/></Relationships>
</file>

<file path=ppt/slides/_rels/slide36.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customXml" Target="../ink/ink268.xml"/><Relationship Id="rId7" Type="http://schemas.openxmlformats.org/officeDocument/2006/relationships/customXml" Target="../ink/ink270.xml"/><Relationship Id="rId2" Type="http://schemas.openxmlformats.org/officeDocument/2006/relationships/image" Target="../media/image288.png"/><Relationship Id="rId1" Type="http://schemas.openxmlformats.org/officeDocument/2006/relationships/slideLayout" Target="../slideLayouts/slideLayout7.xml"/><Relationship Id="rId6" Type="http://schemas.openxmlformats.org/officeDocument/2006/relationships/image" Target="../media/image290.png"/><Relationship Id="rId5" Type="http://schemas.openxmlformats.org/officeDocument/2006/relationships/customXml" Target="../ink/ink269.xml"/><Relationship Id="rId10" Type="http://schemas.openxmlformats.org/officeDocument/2006/relationships/image" Target="../media/image292.png"/><Relationship Id="rId4" Type="http://schemas.openxmlformats.org/officeDocument/2006/relationships/image" Target="../media/image289.png"/><Relationship Id="rId9" Type="http://schemas.openxmlformats.org/officeDocument/2006/relationships/customXml" Target="../ink/ink271.xml"/></Relationships>
</file>

<file path=ppt/slides/_rels/slide37.xml.rels><?xml version="1.0" encoding="UTF-8" standalone="yes"?>
<Relationships xmlns="http://schemas.openxmlformats.org/package/2006/relationships"><Relationship Id="rId8" Type="http://schemas.openxmlformats.org/officeDocument/2006/relationships/image" Target="../media/image296.png"/><Relationship Id="rId3" Type="http://schemas.openxmlformats.org/officeDocument/2006/relationships/customXml" Target="../ink/ink272.xml"/><Relationship Id="rId7" Type="http://schemas.openxmlformats.org/officeDocument/2006/relationships/customXml" Target="../ink/ink274.xml"/><Relationship Id="rId12" Type="http://schemas.openxmlformats.org/officeDocument/2006/relationships/image" Target="../media/image236.png"/><Relationship Id="rId2" Type="http://schemas.openxmlformats.org/officeDocument/2006/relationships/image" Target="../media/image293.png"/><Relationship Id="rId1" Type="http://schemas.openxmlformats.org/officeDocument/2006/relationships/slideLayout" Target="../slideLayouts/slideLayout7.xml"/><Relationship Id="rId6" Type="http://schemas.openxmlformats.org/officeDocument/2006/relationships/image" Target="../media/image295.png"/><Relationship Id="rId11" Type="http://schemas.openxmlformats.org/officeDocument/2006/relationships/customXml" Target="../ink/ink276.xml"/><Relationship Id="rId5" Type="http://schemas.openxmlformats.org/officeDocument/2006/relationships/customXml" Target="../ink/ink273.xml"/><Relationship Id="rId10" Type="http://schemas.openxmlformats.org/officeDocument/2006/relationships/image" Target="../media/image297.png"/><Relationship Id="rId4" Type="http://schemas.openxmlformats.org/officeDocument/2006/relationships/image" Target="../media/image294.png"/><Relationship Id="rId9" Type="http://schemas.openxmlformats.org/officeDocument/2006/relationships/customXml" Target="../ink/ink275.xml"/></Relationships>
</file>

<file path=ppt/slides/_rels/slide38.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customXml" Target="../ink/ink3.xml"/><Relationship Id="rId4" Type="http://schemas.openxmlformats.org/officeDocument/2006/relationships/image" Target="../media/image10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7892C6-277D-E1AC-F508-6D63C2A31856}"/>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93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484CC0A-F5F7-6D5E-045B-B0CEEE64262E}"/>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10</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4E0B4E-6CE3-7D7A-C3DF-2384596C4138}"/>
              </a:ext>
            </a:extLst>
          </p:cNvPr>
          <p:cNvPicPr>
            <a:picLocks noChangeAspect="1"/>
          </p:cNvPicPr>
          <p:nvPr/>
        </p:nvPicPr>
        <p:blipFill>
          <a:blip r:embed="rId2"/>
          <a:stretch>
            <a:fillRect/>
          </a:stretch>
        </p:blipFill>
        <p:spPr>
          <a:xfrm>
            <a:off x="1670670" y="643467"/>
            <a:ext cx="844775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52E17A0-A3F9-E1D4-C405-7338196484C3}"/>
                  </a:ext>
                </a:extLst>
              </p14:cNvPr>
              <p14:cNvContentPartPr/>
              <p14:nvPr/>
            </p14:nvContentPartPr>
            <p14:xfrm>
              <a:off x="3834259" y="4776512"/>
              <a:ext cx="83880" cy="7560"/>
            </p14:xfrm>
          </p:contentPart>
        </mc:Choice>
        <mc:Fallback xmlns="">
          <p:pic>
            <p:nvPicPr>
              <p:cNvPr id="4" name="Ink 3">
                <a:extLst>
                  <a:ext uri="{FF2B5EF4-FFF2-40B4-BE49-F238E27FC236}">
                    <a16:creationId xmlns:a16="http://schemas.microsoft.com/office/drawing/2014/main" id="{852E17A0-A3F9-E1D4-C405-7338196484C3}"/>
                  </a:ext>
                </a:extLst>
              </p:cNvPr>
              <p:cNvPicPr/>
              <p:nvPr/>
            </p:nvPicPr>
            <p:blipFill>
              <a:blip r:embed="rId4"/>
              <a:stretch>
                <a:fillRect/>
              </a:stretch>
            </p:blipFill>
            <p:spPr>
              <a:xfrm>
                <a:off x="3825619" y="4767872"/>
                <a:ext cx="101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795AA0B-39C5-6EBB-9B56-CA0E670B4C0E}"/>
                  </a:ext>
                </a:extLst>
              </p14:cNvPr>
              <p14:cNvContentPartPr/>
              <p14:nvPr/>
            </p14:nvContentPartPr>
            <p14:xfrm>
              <a:off x="7202419" y="4759592"/>
              <a:ext cx="77760" cy="11520"/>
            </p14:xfrm>
          </p:contentPart>
        </mc:Choice>
        <mc:Fallback xmlns="">
          <p:pic>
            <p:nvPicPr>
              <p:cNvPr id="5" name="Ink 4">
                <a:extLst>
                  <a:ext uri="{FF2B5EF4-FFF2-40B4-BE49-F238E27FC236}">
                    <a16:creationId xmlns:a16="http://schemas.microsoft.com/office/drawing/2014/main" id="{4795AA0B-39C5-6EBB-9B56-CA0E670B4C0E}"/>
                  </a:ext>
                </a:extLst>
              </p:cNvPr>
              <p:cNvPicPr/>
              <p:nvPr/>
            </p:nvPicPr>
            <p:blipFill>
              <a:blip r:embed="rId6"/>
              <a:stretch>
                <a:fillRect/>
              </a:stretch>
            </p:blipFill>
            <p:spPr>
              <a:xfrm>
                <a:off x="7193779" y="4750592"/>
                <a:ext cx="95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95E6D5B0-DEFA-CD11-B7C1-69473F30D99E}"/>
                  </a:ext>
                </a:extLst>
              </p14:cNvPr>
              <p14:cNvContentPartPr/>
              <p14:nvPr/>
            </p14:nvContentPartPr>
            <p14:xfrm>
              <a:off x="7012623" y="4811432"/>
              <a:ext cx="102240" cy="13320"/>
            </p14:xfrm>
          </p:contentPart>
        </mc:Choice>
        <mc:Fallback xmlns="">
          <p:pic>
            <p:nvPicPr>
              <p:cNvPr id="7" name="Ink 6">
                <a:extLst>
                  <a:ext uri="{FF2B5EF4-FFF2-40B4-BE49-F238E27FC236}">
                    <a16:creationId xmlns:a16="http://schemas.microsoft.com/office/drawing/2014/main" id="{95E6D5B0-DEFA-CD11-B7C1-69473F30D99E}"/>
                  </a:ext>
                </a:extLst>
              </p:cNvPr>
              <p:cNvPicPr/>
              <p:nvPr/>
            </p:nvPicPr>
            <p:blipFill>
              <a:blip r:embed="rId8"/>
              <a:stretch>
                <a:fillRect/>
              </a:stretch>
            </p:blipFill>
            <p:spPr>
              <a:xfrm>
                <a:off x="7003623" y="4802432"/>
                <a:ext cx="11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64BC9FB-7A31-BAD2-287F-6B30CD9C71F8}"/>
                  </a:ext>
                </a:extLst>
              </p14:cNvPr>
              <p14:cNvContentPartPr/>
              <p14:nvPr/>
            </p14:nvContentPartPr>
            <p14:xfrm>
              <a:off x="6995703" y="4722872"/>
              <a:ext cx="102960" cy="28440"/>
            </p14:xfrm>
          </p:contentPart>
        </mc:Choice>
        <mc:Fallback xmlns="">
          <p:pic>
            <p:nvPicPr>
              <p:cNvPr id="9" name="Ink 8">
                <a:extLst>
                  <a:ext uri="{FF2B5EF4-FFF2-40B4-BE49-F238E27FC236}">
                    <a16:creationId xmlns:a16="http://schemas.microsoft.com/office/drawing/2014/main" id="{464BC9FB-7A31-BAD2-287F-6B30CD9C71F8}"/>
                  </a:ext>
                </a:extLst>
              </p:cNvPr>
              <p:cNvPicPr/>
              <p:nvPr/>
            </p:nvPicPr>
            <p:blipFill>
              <a:blip r:embed="rId10"/>
              <a:stretch>
                <a:fillRect/>
              </a:stretch>
            </p:blipFill>
            <p:spPr>
              <a:xfrm>
                <a:off x="6986703" y="4714232"/>
                <a:ext cx="120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DEC882B0-1DBC-89B0-20FC-6B95FB4737B2}"/>
                  </a:ext>
                </a:extLst>
              </p14:cNvPr>
              <p14:cNvContentPartPr/>
              <p14:nvPr/>
            </p14:nvContentPartPr>
            <p14:xfrm>
              <a:off x="6939903" y="4807472"/>
              <a:ext cx="176760" cy="28800"/>
            </p14:xfrm>
          </p:contentPart>
        </mc:Choice>
        <mc:Fallback xmlns="">
          <p:pic>
            <p:nvPicPr>
              <p:cNvPr id="11" name="Ink 10">
                <a:extLst>
                  <a:ext uri="{FF2B5EF4-FFF2-40B4-BE49-F238E27FC236}">
                    <a16:creationId xmlns:a16="http://schemas.microsoft.com/office/drawing/2014/main" id="{DEC882B0-1DBC-89B0-20FC-6B95FB4737B2}"/>
                  </a:ext>
                </a:extLst>
              </p:cNvPr>
              <p:cNvPicPr/>
              <p:nvPr/>
            </p:nvPicPr>
            <p:blipFill>
              <a:blip r:embed="rId12"/>
              <a:stretch>
                <a:fillRect/>
              </a:stretch>
            </p:blipFill>
            <p:spPr>
              <a:xfrm>
                <a:off x="6931263" y="4798472"/>
                <a:ext cx="194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99E1A88A-DC2F-8889-D893-1F3432C1A9BD}"/>
                  </a:ext>
                </a:extLst>
              </p14:cNvPr>
              <p14:cNvContentPartPr/>
              <p14:nvPr/>
            </p14:nvContentPartPr>
            <p14:xfrm>
              <a:off x="6982383" y="4707752"/>
              <a:ext cx="109800" cy="29160"/>
            </p14:xfrm>
          </p:contentPart>
        </mc:Choice>
        <mc:Fallback xmlns="">
          <p:pic>
            <p:nvPicPr>
              <p:cNvPr id="13" name="Ink 12">
                <a:extLst>
                  <a:ext uri="{FF2B5EF4-FFF2-40B4-BE49-F238E27FC236}">
                    <a16:creationId xmlns:a16="http://schemas.microsoft.com/office/drawing/2014/main" id="{99E1A88A-DC2F-8889-D893-1F3432C1A9BD}"/>
                  </a:ext>
                </a:extLst>
              </p:cNvPr>
              <p:cNvPicPr/>
              <p:nvPr/>
            </p:nvPicPr>
            <p:blipFill>
              <a:blip r:embed="rId14"/>
              <a:stretch>
                <a:fillRect/>
              </a:stretch>
            </p:blipFill>
            <p:spPr>
              <a:xfrm>
                <a:off x="6973743" y="4698752"/>
                <a:ext cx="127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1EEC5DB5-FA30-57A6-2562-E67B89C2E299}"/>
                  </a:ext>
                </a:extLst>
              </p14:cNvPr>
              <p14:cNvContentPartPr/>
              <p14:nvPr/>
            </p14:nvContentPartPr>
            <p14:xfrm>
              <a:off x="4719423" y="4763552"/>
              <a:ext cx="135720" cy="20880"/>
            </p14:xfrm>
          </p:contentPart>
        </mc:Choice>
        <mc:Fallback xmlns="">
          <p:pic>
            <p:nvPicPr>
              <p:cNvPr id="15" name="Ink 14">
                <a:extLst>
                  <a:ext uri="{FF2B5EF4-FFF2-40B4-BE49-F238E27FC236}">
                    <a16:creationId xmlns:a16="http://schemas.microsoft.com/office/drawing/2014/main" id="{1EEC5DB5-FA30-57A6-2562-E67B89C2E299}"/>
                  </a:ext>
                </a:extLst>
              </p:cNvPr>
              <p:cNvPicPr/>
              <p:nvPr/>
            </p:nvPicPr>
            <p:blipFill>
              <a:blip r:embed="rId16"/>
              <a:stretch>
                <a:fillRect/>
              </a:stretch>
            </p:blipFill>
            <p:spPr>
              <a:xfrm>
                <a:off x="4710423" y="4754912"/>
                <a:ext cx="153360" cy="38520"/>
              </a:xfrm>
              <a:prstGeom prst="rect">
                <a:avLst/>
              </a:prstGeom>
            </p:spPr>
          </p:pic>
        </mc:Fallback>
      </mc:AlternateContent>
    </p:spTree>
    <p:extLst>
      <p:ext uri="{BB962C8B-B14F-4D97-AF65-F5344CB8AC3E}">
        <p14:creationId xmlns:p14="http://schemas.microsoft.com/office/powerpoint/2010/main" val="4664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AC13010B-7DF1-2D15-B2AE-4DA6DF2A8F54}"/>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11</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B1253E-0A27-C5F1-620A-AB679DDF3390}"/>
              </a:ext>
            </a:extLst>
          </p:cNvPr>
          <p:cNvPicPr>
            <a:picLocks noChangeAspect="1"/>
          </p:cNvPicPr>
          <p:nvPr/>
        </p:nvPicPr>
        <p:blipFill>
          <a:blip r:embed="rId2"/>
          <a:stretch>
            <a:fillRect/>
          </a:stretch>
        </p:blipFill>
        <p:spPr>
          <a:xfrm>
            <a:off x="1670670" y="643467"/>
            <a:ext cx="8362478"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28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6545B05E-CC7D-230A-E51A-A8CAF9A43CB0}"/>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12</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326B38-AAEC-8B7A-5AD6-D93312623253}"/>
              </a:ext>
            </a:extLst>
          </p:cNvPr>
          <p:cNvPicPr>
            <a:picLocks noChangeAspect="1"/>
          </p:cNvPicPr>
          <p:nvPr/>
        </p:nvPicPr>
        <p:blipFill>
          <a:blip r:embed="rId2"/>
          <a:stretch>
            <a:fillRect/>
          </a:stretch>
        </p:blipFill>
        <p:spPr>
          <a:xfrm>
            <a:off x="1670670" y="643467"/>
            <a:ext cx="844775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5BEF14D-65B7-D9C2-BCCC-0CFACA12F1C6}"/>
              </a:ext>
            </a:extLst>
          </p:cNvPr>
          <p:cNvGrpSpPr/>
          <p:nvPr/>
        </p:nvGrpSpPr>
        <p:grpSpPr>
          <a:xfrm>
            <a:off x="6571263" y="101192"/>
            <a:ext cx="3909600" cy="1173240"/>
            <a:chOff x="6571263" y="101192"/>
            <a:chExt cx="3909600" cy="1173240"/>
          </a:xfrm>
        </p:grpSpPr>
        <mc:AlternateContent xmlns:mc="http://schemas.openxmlformats.org/markup-compatibility/2006">
          <mc:Choice xmlns:p14="http://schemas.microsoft.com/office/powerpoint/2010/main" Requires="p14">
            <p:contentPart p14:bwMode="auto" r:id="rId3">
              <p14:nvContentPartPr>
                <p14:cNvPr id="21" name="Ink 20">
                  <a:extLst>
                    <a:ext uri="{FF2B5EF4-FFF2-40B4-BE49-F238E27FC236}">
                      <a16:creationId xmlns:a16="http://schemas.microsoft.com/office/drawing/2014/main" id="{93184DFA-A2FA-5309-2E0A-A36A20B9DB64}"/>
                    </a:ext>
                  </a:extLst>
                </p14:cNvPr>
                <p14:cNvContentPartPr/>
                <p14:nvPr/>
              </p14:nvContentPartPr>
              <p14:xfrm>
                <a:off x="7653423" y="529592"/>
                <a:ext cx="44280" cy="145800"/>
              </p14:xfrm>
            </p:contentPart>
          </mc:Choice>
          <mc:Fallback>
            <p:pic>
              <p:nvPicPr>
                <p:cNvPr id="21" name="Ink 20">
                  <a:extLst>
                    <a:ext uri="{FF2B5EF4-FFF2-40B4-BE49-F238E27FC236}">
                      <a16:creationId xmlns:a16="http://schemas.microsoft.com/office/drawing/2014/main" id="{93184DFA-A2FA-5309-2E0A-A36A20B9DB64}"/>
                    </a:ext>
                  </a:extLst>
                </p:cNvPr>
                <p:cNvPicPr/>
                <p:nvPr/>
              </p:nvPicPr>
              <p:blipFill>
                <a:blip r:embed="rId4"/>
                <a:stretch>
                  <a:fillRect/>
                </a:stretch>
              </p:blipFill>
              <p:spPr>
                <a:xfrm>
                  <a:off x="7644423" y="520592"/>
                  <a:ext cx="61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 name="Ink 21">
                  <a:extLst>
                    <a:ext uri="{FF2B5EF4-FFF2-40B4-BE49-F238E27FC236}">
                      <a16:creationId xmlns:a16="http://schemas.microsoft.com/office/drawing/2014/main" id="{26DD5377-E22C-E525-C160-08765C7F8A2B}"/>
                    </a:ext>
                  </a:extLst>
                </p14:cNvPr>
                <p14:cNvContentPartPr/>
                <p14:nvPr/>
              </p14:nvContentPartPr>
              <p14:xfrm>
                <a:off x="7795983" y="516992"/>
                <a:ext cx="69480" cy="38880"/>
              </p14:xfrm>
            </p:contentPart>
          </mc:Choice>
          <mc:Fallback>
            <p:pic>
              <p:nvPicPr>
                <p:cNvPr id="22" name="Ink 21">
                  <a:extLst>
                    <a:ext uri="{FF2B5EF4-FFF2-40B4-BE49-F238E27FC236}">
                      <a16:creationId xmlns:a16="http://schemas.microsoft.com/office/drawing/2014/main" id="{26DD5377-E22C-E525-C160-08765C7F8A2B}"/>
                    </a:ext>
                  </a:extLst>
                </p:cNvPr>
                <p:cNvPicPr/>
                <p:nvPr/>
              </p:nvPicPr>
              <p:blipFill>
                <a:blip r:embed="rId6"/>
                <a:stretch>
                  <a:fillRect/>
                </a:stretch>
              </p:blipFill>
              <p:spPr>
                <a:xfrm>
                  <a:off x="7787343" y="508352"/>
                  <a:ext cx="87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57C8F3DA-4D54-E608-06D6-255339DF7F6B}"/>
                    </a:ext>
                  </a:extLst>
                </p14:cNvPr>
                <p14:cNvContentPartPr/>
                <p14:nvPr/>
              </p14:nvContentPartPr>
              <p14:xfrm>
                <a:off x="7759983" y="561992"/>
                <a:ext cx="110520" cy="152280"/>
              </p14:xfrm>
            </p:contentPart>
          </mc:Choice>
          <mc:Fallback>
            <p:pic>
              <p:nvPicPr>
                <p:cNvPr id="23" name="Ink 22">
                  <a:extLst>
                    <a:ext uri="{FF2B5EF4-FFF2-40B4-BE49-F238E27FC236}">
                      <a16:creationId xmlns:a16="http://schemas.microsoft.com/office/drawing/2014/main" id="{57C8F3DA-4D54-E608-06D6-255339DF7F6B}"/>
                    </a:ext>
                  </a:extLst>
                </p:cNvPr>
                <p:cNvPicPr/>
                <p:nvPr/>
              </p:nvPicPr>
              <p:blipFill>
                <a:blip r:embed="rId8"/>
                <a:stretch>
                  <a:fillRect/>
                </a:stretch>
              </p:blipFill>
              <p:spPr>
                <a:xfrm>
                  <a:off x="7750983" y="553352"/>
                  <a:ext cx="128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E7C0AE08-D9CF-BEDD-A4A4-0CEF37A6E6BE}"/>
                    </a:ext>
                  </a:extLst>
                </p14:cNvPr>
                <p14:cNvContentPartPr/>
                <p14:nvPr/>
              </p14:nvContentPartPr>
              <p14:xfrm>
                <a:off x="7851063" y="508712"/>
                <a:ext cx="246600" cy="473400"/>
              </p14:xfrm>
            </p:contentPart>
          </mc:Choice>
          <mc:Fallback>
            <p:pic>
              <p:nvPicPr>
                <p:cNvPr id="25" name="Ink 24">
                  <a:extLst>
                    <a:ext uri="{FF2B5EF4-FFF2-40B4-BE49-F238E27FC236}">
                      <a16:creationId xmlns:a16="http://schemas.microsoft.com/office/drawing/2014/main" id="{E7C0AE08-D9CF-BEDD-A4A4-0CEF37A6E6BE}"/>
                    </a:ext>
                  </a:extLst>
                </p:cNvPr>
                <p:cNvPicPr/>
                <p:nvPr/>
              </p:nvPicPr>
              <p:blipFill>
                <a:blip r:embed="rId10"/>
                <a:stretch>
                  <a:fillRect/>
                </a:stretch>
              </p:blipFill>
              <p:spPr>
                <a:xfrm>
                  <a:off x="7842423" y="500072"/>
                  <a:ext cx="26424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Ink 26">
                  <a:extLst>
                    <a:ext uri="{FF2B5EF4-FFF2-40B4-BE49-F238E27FC236}">
                      <a16:creationId xmlns:a16="http://schemas.microsoft.com/office/drawing/2014/main" id="{6692D2DF-1287-D193-4124-8D1E27E4DA06}"/>
                    </a:ext>
                  </a:extLst>
                </p14:cNvPr>
                <p14:cNvContentPartPr/>
                <p14:nvPr/>
              </p14:nvContentPartPr>
              <p14:xfrm>
                <a:off x="7998663" y="522392"/>
                <a:ext cx="360" cy="360"/>
              </p14:xfrm>
            </p:contentPart>
          </mc:Choice>
          <mc:Fallback>
            <p:pic>
              <p:nvPicPr>
                <p:cNvPr id="27" name="Ink 26">
                  <a:extLst>
                    <a:ext uri="{FF2B5EF4-FFF2-40B4-BE49-F238E27FC236}">
                      <a16:creationId xmlns:a16="http://schemas.microsoft.com/office/drawing/2014/main" id="{6692D2DF-1287-D193-4124-8D1E27E4DA06}"/>
                    </a:ext>
                  </a:extLst>
                </p:cNvPr>
                <p:cNvPicPr/>
                <p:nvPr/>
              </p:nvPicPr>
              <p:blipFill>
                <a:blip r:embed="rId12"/>
                <a:stretch>
                  <a:fillRect/>
                </a:stretch>
              </p:blipFill>
              <p:spPr>
                <a:xfrm>
                  <a:off x="7990023" y="51339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Ink 28">
                  <a:extLst>
                    <a:ext uri="{FF2B5EF4-FFF2-40B4-BE49-F238E27FC236}">
                      <a16:creationId xmlns:a16="http://schemas.microsoft.com/office/drawing/2014/main" id="{ECDA6726-7E0F-10CC-16D7-D0C9E7CC5387}"/>
                    </a:ext>
                  </a:extLst>
                </p14:cNvPr>
                <p14:cNvContentPartPr/>
                <p14:nvPr/>
              </p14:nvContentPartPr>
              <p14:xfrm>
                <a:off x="8006223" y="857912"/>
                <a:ext cx="360" cy="360"/>
              </p14:xfrm>
            </p:contentPart>
          </mc:Choice>
          <mc:Fallback>
            <p:pic>
              <p:nvPicPr>
                <p:cNvPr id="29" name="Ink 28">
                  <a:extLst>
                    <a:ext uri="{FF2B5EF4-FFF2-40B4-BE49-F238E27FC236}">
                      <a16:creationId xmlns:a16="http://schemas.microsoft.com/office/drawing/2014/main" id="{ECDA6726-7E0F-10CC-16D7-D0C9E7CC5387}"/>
                    </a:ext>
                  </a:extLst>
                </p:cNvPr>
                <p:cNvPicPr/>
                <p:nvPr/>
              </p:nvPicPr>
              <p:blipFill>
                <a:blip r:embed="rId12"/>
                <a:stretch>
                  <a:fillRect/>
                </a:stretch>
              </p:blipFill>
              <p:spPr>
                <a:xfrm>
                  <a:off x="7997223" y="84927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Ink 29">
                  <a:extLst>
                    <a:ext uri="{FF2B5EF4-FFF2-40B4-BE49-F238E27FC236}">
                      <a16:creationId xmlns:a16="http://schemas.microsoft.com/office/drawing/2014/main" id="{E02FFFED-3ADC-5E0A-F4CB-06409C4E0CEA}"/>
                    </a:ext>
                  </a:extLst>
                </p14:cNvPr>
                <p14:cNvContentPartPr/>
                <p14:nvPr/>
              </p14:nvContentPartPr>
              <p14:xfrm>
                <a:off x="8189823" y="774032"/>
                <a:ext cx="37080" cy="360"/>
              </p14:xfrm>
            </p:contentPart>
          </mc:Choice>
          <mc:Fallback>
            <p:pic>
              <p:nvPicPr>
                <p:cNvPr id="30" name="Ink 29">
                  <a:extLst>
                    <a:ext uri="{FF2B5EF4-FFF2-40B4-BE49-F238E27FC236}">
                      <a16:creationId xmlns:a16="http://schemas.microsoft.com/office/drawing/2014/main" id="{E02FFFED-3ADC-5E0A-F4CB-06409C4E0CEA}"/>
                    </a:ext>
                  </a:extLst>
                </p:cNvPr>
                <p:cNvPicPr/>
                <p:nvPr/>
              </p:nvPicPr>
              <p:blipFill>
                <a:blip r:embed="rId15"/>
                <a:stretch>
                  <a:fillRect/>
                </a:stretch>
              </p:blipFill>
              <p:spPr>
                <a:xfrm>
                  <a:off x="8180823" y="765392"/>
                  <a:ext cx="54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 name="Ink 30">
                  <a:extLst>
                    <a:ext uri="{FF2B5EF4-FFF2-40B4-BE49-F238E27FC236}">
                      <a16:creationId xmlns:a16="http://schemas.microsoft.com/office/drawing/2014/main" id="{3F1532EE-90DA-E9C9-9F08-82EFB3852617}"/>
                    </a:ext>
                  </a:extLst>
                </p14:cNvPr>
                <p14:cNvContentPartPr/>
                <p14:nvPr/>
              </p14:nvContentPartPr>
              <p14:xfrm>
                <a:off x="8199183" y="741632"/>
                <a:ext cx="37080" cy="106200"/>
              </p14:xfrm>
            </p:contentPart>
          </mc:Choice>
          <mc:Fallback>
            <p:pic>
              <p:nvPicPr>
                <p:cNvPr id="31" name="Ink 30">
                  <a:extLst>
                    <a:ext uri="{FF2B5EF4-FFF2-40B4-BE49-F238E27FC236}">
                      <a16:creationId xmlns:a16="http://schemas.microsoft.com/office/drawing/2014/main" id="{3F1532EE-90DA-E9C9-9F08-82EFB3852617}"/>
                    </a:ext>
                  </a:extLst>
                </p:cNvPr>
                <p:cNvPicPr/>
                <p:nvPr/>
              </p:nvPicPr>
              <p:blipFill>
                <a:blip r:embed="rId17"/>
                <a:stretch>
                  <a:fillRect/>
                </a:stretch>
              </p:blipFill>
              <p:spPr>
                <a:xfrm>
                  <a:off x="8190183" y="732992"/>
                  <a:ext cx="54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2" name="Ink 31">
                  <a:extLst>
                    <a:ext uri="{FF2B5EF4-FFF2-40B4-BE49-F238E27FC236}">
                      <a16:creationId xmlns:a16="http://schemas.microsoft.com/office/drawing/2014/main" id="{9B7FC0D2-E9ED-4B62-D133-D1EE2579220C}"/>
                    </a:ext>
                  </a:extLst>
                </p14:cNvPr>
                <p14:cNvContentPartPr/>
                <p14:nvPr/>
              </p14:nvContentPartPr>
              <p14:xfrm>
                <a:off x="8384583" y="531392"/>
                <a:ext cx="29520" cy="195840"/>
              </p14:xfrm>
            </p:contentPart>
          </mc:Choice>
          <mc:Fallback>
            <p:pic>
              <p:nvPicPr>
                <p:cNvPr id="32" name="Ink 31">
                  <a:extLst>
                    <a:ext uri="{FF2B5EF4-FFF2-40B4-BE49-F238E27FC236}">
                      <a16:creationId xmlns:a16="http://schemas.microsoft.com/office/drawing/2014/main" id="{9B7FC0D2-E9ED-4B62-D133-D1EE2579220C}"/>
                    </a:ext>
                  </a:extLst>
                </p:cNvPr>
                <p:cNvPicPr/>
                <p:nvPr/>
              </p:nvPicPr>
              <p:blipFill>
                <a:blip r:embed="rId19"/>
                <a:stretch>
                  <a:fillRect/>
                </a:stretch>
              </p:blipFill>
              <p:spPr>
                <a:xfrm>
                  <a:off x="8375583" y="522392"/>
                  <a:ext cx="47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 name="Ink 33">
                  <a:extLst>
                    <a:ext uri="{FF2B5EF4-FFF2-40B4-BE49-F238E27FC236}">
                      <a16:creationId xmlns:a16="http://schemas.microsoft.com/office/drawing/2014/main" id="{D8B234A9-F3EA-3767-CD81-8FB436B8A73B}"/>
                    </a:ext>
                  </a:extLst>
                </p14:cNvPr>
                <p14:cNvContentPartPr/>
                <p14:nvPr/>
              </p14:nvContentPartPr>
              <p14:xfrm>
                <a:off x="8490063" y="565952"/>
                <a:ext cx="95760" cy="153000"/>
              </p14:xfrm>
            </p:contentPart>
          </mc:Choice>
          <mc:Fallback>
            <p:pic>
              <p:nvPicPr>
                <p:cNvPr id="34" name="Ink 33">
                  <a:extLst>
                    <a:ext uri="{FF2B5EF4-FFF2-40B4-BE49-F238E27FC236}">
                      <a16:creationId xmlns:a16="http://schemas.microsoft.com/office/drawing/2014/main" id="{D8B234A9-F3EA-3767-CD81-8FB436B8A73B}"/>
                    </a:ext>
                  </a:extLst>
                </p:cNvPr>
                <p:cNvPicPr/>
                <p:nvPr/>
              </p:nvPicPr>
              <p:blipFill>
                <a:blip r:embed="rId21"/>
                <a:stretch>
                  <a:fillRect/>
                </a:stretch>
              </p:blipFill>
              <p:spPr>
                <a:xfrm>
                  <a:off x="8481063" y="557312"/>
                  <a:ext cx="113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Ink 35">
                  <a:extLst>
                    <a:ext uri="{FF2B5EF4-FFF2-40B4-BE49-F238E27FC236}">
                      <a16:creationId xmlns:a16="http://schemas.microsoft.com/office/drawing/2014/main" id="{DC1ABA75-83EB-00B7-E93C-ECDBE320789A}"/>
                    </a:ext>
                  </a:extLst>
                </p14:cNvPr>
                <p14:cNvContentPartPr/>
                <p14:nvPr/>
              </p14:nvContentPartPr>
              <p14:xfrm>
                <a:off x="8545503" y="590432"/>
                <a:ext cx="29520" cy="51840"/>
              </p14:xfrm>
            </p:contentPart>
          </mc:Choice>
          <mc:Fallback>
            <p:pic>
              <p:nvPicPr>
                <p:cNvPr id="36" name="Ink 35">
                  <a:extLst>
                    <a:ext uri="{FF2B5EF4-FFF2-40B4-BE49-F238E27FC236}">
                      <a16:creationId xmlns:a16="http://schemas.microsoft.com/office/drawing/2014/main" id="{DC1ABA75-83EB-00B7-E93C-ECDBE320789A}"/>
                    </a:ext>
                  </a:extLst>
                </p:cNvPr>
                <p:cNvPicPr/>
                <p:nvPr/>
              </p:nvPicPr>
              <p:blipFill>
                <a:blip r:embed="rId23"/>
                <a:stretch>
                  <a:fillRect/>
                </a:stretch>
              </p:blipFill>
              <p:spPr>
                <a:xfrm>
                  <a:off x="8536863" y="581432"/>
                  <a:ext cx="47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Ink 36">
                  <a:extLst>
                    <a:ext uri="{FF2B5EF4-FFF2-40B4-BE49-F238E27FC236}">
                      <a16:creationId xmlns:a16="http://schemas.microsoft.com/office/drawing/2014/main" id="{7BE66FDD-8FDE-3117-0B43-94E404A46740}"/>
                    </a:ext>
                  </a:extLst>
                </p14:cNvPr>
                <p14:cNvContentPartPr/>
                <p14:nvPr/>
              </p14:nvContentPartPr>
              <p14:xfrm>
                <a:off x="8531103" y="604832"/>
                <a:ext cx="44280" cy="37080"/>
              </p14:xfrm>
            </p:contentPart>
          </mc:Choice>
          <mc:Fallback>
            <p:pic>
              <p:nvPicPr>
                <p:cNvPr id="37" name="Ink 36">
                  <a:extLst>
                    <a:ext uri="{FF2B5EF4-FFF2-40B4-BE49-F238E27FC236}">
                      <a16:creationId xmlns:a16="http://schemas.microsoft.com/office/drawing/2014/main" id="{7BE66FDD-8FDE-3117-0B43-94E404A46740}"/>
                    </a:ext>
                  </a:extLst>
                </p:cNvPr>
                <p:cNvPicPr/>
                <p:nvPr/>
              </p:nvPicPr>
              <p:blipFill>
                <a:blip r:embed="rId25"/>
                <a:stretch>
                  <a:fillRect/>
                </a:stretch>
              </p:blipFill>
              <p:spPr>
                <a:xfrm>
                  <a:off x="8522103" y="596192"/>
                  <a:ext cx="61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9" name="Ink 38">
                  <a:extLst>
                    <a:ext uri="{FF2B5EF4-FFF2-40B4-BE49-F238E27FC236}">
                      <a16:creationId xmlns:a16="http://schemas.microsoft.com/office/drawing/2014/main" id="{64AE575D-8121-2E64-9A3E-F04BAE4E4D8F}"/>
                    </a:ext>
                  </a:extLst>
                </p14:cNvPr>
                <p14:cNvContentPartPr/>
                <p14:nvPr/>
              </p14:nvContentPartPr>
              <p14:xfrm>
                <a:off x="8492583" y="176792"/>
                <a:ext cx="182880" cy="929160"/>
              </p14:xfrm>
            </p:contentPart>
          </mc:Choice>
          <mc:Fallback>
            <p:pic>
              <p:nvPicPr>
                <p:cNvPr id="39" name="Ink 38">
                  <a:extLst>
                    <a:ext uri="{FF2B5EF4-FFF2-40B4-BE49-F238E27FC236}">
                      <a16:creationId xmlns:a16="http://schemas.microsoft.com/office/drawing/2014/main" id="{64AE575D-8121-2E64-9A3E-F04BAE4E4D8F}"/>
                    </a:ext>
                  </a:extLst>
                </p:cNvPr>
                <p:cNvPicPr/>
                <p:nvPr/>
              </p:nvPicPr>
              <p:blipFill>
                <a:blip r:embed="rId27"/>
                <a:stretch>
                  <a:fillRect/>
                </a:stretch>
              </p:blipFill>
              <p:spPr>
                <a:xfrm>
                  <a:off x="8483943" y="168152"/>
                  <a:ext cx="200520" cy="946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 name="Ink 3">
                  <a:extLst>
                    <a:ext uri="{FF2B5EF4-FFF2-40B4-BE49-F238E27FC236}">
                      <a16:creationId xmlns:a16="http://schemas.microsoft.com/office/drawing/2014/main" id="{EDF48F66-2259-4977-51D0-40A4E6C19047}"/>
                    </a:ext>
                  </a:extLst>
                </p14:cNvPr>
                <p14:cNvContentPartPr/>
                <p14:nvPr/>
              </p14:nvContentPartPr>
              <p14:xfrm>
                <a:off x="6818943" y="428792"/>
                <a:ext cx="31320" cy="213120"/>
              </p14:xfrm>
            </p:contentPart>
          </mc:Choice>
          <mc:Fallback>
            <p:pic>
              <p:nvPicPr>
                <p:cNvPr id="4" name="Ink 3">
                  <a:extLst>
                    <a:ext uri="{FF2B5EF4-FFF2-40B4-BE49-F238E27FC236}">
                      <a16:creationId xmlns:a16="http://schemas.microsoft.com/office/drawing/2014/main" id="{EDF48F66-2259-4977-51D0-40A4E6C19047}"/>
                    </a:ext>
                  </a:extLst>
                </p:cNvPr>
                <p:cNvPicPr/>
                <p:nvPr/>
              </p:nvPicPr>
              <p:blipFill>
                <a:blip r:embed="rId29"/>
                <a:stretch>
                  <a:fillRect/>
                </a:stretch>
              </p:blipFill>
              <p:spPr>
                <a:xfrm>
                  <a:off x="6809943" y="420152"/>
                  <a:ext cx="48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 name="Ink 4">
                  <a:extLst>
                    <a:ext uri="{FF2B5EF4-FFF2-40B4-BE49-F238E27FC236}">
                      <a16:creationId xmlns:a16="http://schemas.microsoft.com/office/drawing/2014/main" id="{94CCDBEB-1BB8-6380-968B-6EFC2343FCF2}"/>
                    </a:ext>
                  </a:extLst>
                </p14:cNvPr>
                <p14:cNvContentPartPr/>
                <p14:nvPr/>
              </p14:nvContentPartPr>
              <p14:xfrm>
                <a:off x="6812103" y="375152"/>
                <a:ext cx="144360" cy="141480"/>
              </p14:xfrm>
            </p:contentPart>
          </mc:Choice>
          <mc:Fallback>
            <p:pic>
              <p:nvPicPr>
                <p:cNvPr id="5" name="Ink 4">
                  <a:extLst>
                    <a:ext uri="{FF2B5EF4-FFF2-40B4-BE49-F238E27FC236}">
                      <a16:creationId xmlns:a16="http://schemas.microsoft.com/office/drawing/2014/main" id="{94CCDBEB-1BB8-6380-968B-6EFC2343FCF2}"/>
                    </a:ext>
                  </a:extLst>
                </p:cNvPr>
                <p:cNvPicPr/>
                <p:nvPr/>
              </p:nvPicPr>
              <p:blipFill>
                <a:blip r:embed="rId31"/>
                <a:stretch>
                  <a:fillRect/>
                </a:stretch>
              </p:blipFill>
              <p:spPr>
                <a:xfrm>
                  <a:off x="6803103" y="366512"/>
                  <a:ext cx="162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 name="Ink 5">
                  <a:extLst>
                    <a:ext uri="{FF2B5EF4-FFF2-40B4-BE49-F238E27FC236}">
                      <a16:creationId xmlns:a16="http://schemas.microsoft.com/office/drawing/2014/main" id="{4C0F272D-6900-6080-4EF5-EF8A3B97BBEE}"/>
                    </a:ext>
                  </a:extLst>
                </p14:cNvPr>
                <p14:cNvContentPartPr/>
                <p14:nvPr/>
              </p14:nvContentPartPr>
              <p14:xfrm>
                <a:off x="6914343" y="368672"/>
                <a:ext cx="223560" cy="492480"/>
              </p14:xfrm>
            </p:contentPart>
          </mc:Choice>
          <mc:Fallback>
            <p:pic>
              <p:nvPicPr>
                <p:cNvPr id="6" name="Ink 5">
                  <a:extLst>
                    <a:ext uri="{FF2B5EF4-FFF2-40B4-BE49-F238E27FC236}">
                      <a16:creationId xmlns:a16="http://schemas.microsoft.com/office/drawing/2014/main" id="{4C0F272D-6900-6080-4EF5-EF8A3B97BBEE}"/>
                    </a:ext>
                  </a:extLst>
                </p:cNvPr>
                <p:cNvPicPr/>
                <p:nvPr/>
              </p:nvPicPr>
              <p:blipFill>
                <a:blip r:embed="rId33"/>
                <a:stretch>
                  <a:fillRect/>
                </a:stretch>
              </p:blipFill>
              <p:spPr>
                <a:xfrm>
                  <a:off x="6905343" y="359672"/>
                  <a:ext cx="24120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Ink 6">
                  <a:extLst>
                    <a:ext uri="{FF2B5EF4-FFF2-40B4-BE49-F238E27FC236}">
                      <a16:creationId xmlns:a16="http://schemas.microsoft.com/office/drawing/2014/main" id="{0351A88C-54E9-33A0-B3DA-0E278160BD7A}"/>
                    </a:ext>
                  </a:extLst>
                </p14:cNvPr>
                <p14:cNvContentPartPr/>
                <p14:nvPr/>
              </p14:nvContentPartPr>
              <p14:xfrm>
                <a:off x="7119903" y="514832"/>
                <a:ext cx="80280" cy="268200"/>
              </p14:xfrm>
            </p:contentPart>
          </mc:Choice>
          <mc:Fallback>
            <p:pic>
              <p:nvPicPr>
                <p:cNvPr id="7" name="Ink 6">
                  <a:extLst>
                    <a:ext uri="{FF2B5EF4-FFF2-40B4-BE49-F238E27FC236}">
                      <a16:creationId xmlns:a16="http://schemas.microsoft.com/office/drawing/2014/main" id="{0351A88C-54E9-33A0-B3DA-0E278160BD7A}"/>
                    </a:ext>
                  </a:extLst>
                </p:cNvPr>
                <p:cNvPicPr/>
                <p:nvPr/>
              </p:nvPicPr>
              <p:blipFill>
                <a:blip r:embed="rId35"/>
                <a:stretch>
                  <a:fillRect/>
                </a:stretch>
              </p:blipFill>
              <p:spPr>
                <a:xfrm>
                  <a:off x="7111263" y="505832"/>
                  <a:ext cx="979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 name="Ink 8">
                  <a:extLst>
                    <a:ext uri="{FF2B5EF4-FFF2-40B4-BE49-F238E27FC236}">
                      <a16:creationId xmlns:a16="http://schemas.microsoft.com/office/drawing/2014/main" id="{54576157-20A8-0D19-5088-4B08783CAE5D}"/>
                    </a:ext>
                  </a:extLst>
                </p14:cNvPr>
                <p14:cNvContentPartPr/>
                <p14:nvPr/>
              </p14:nvContentPartPr>
              <p14:xfrm>
                <a:off x="7234743" y="479912"/>
                <a:ext cx="72720" cy="272880"/>
              </p14:xfrm>
            </p:contentPart>
          </mc:Choice>
          <mc:Fallback>
            <p:pic>
              <p:nvPicPr>
                <p:cNvPr id="9" name="Ink 8">
                  <a:extLst>
                    <a:ext uri="{FF2B5EF4-FFF2-40B4-BE49-F238E27FC236}">
                      <a16:creationId xmlns:a16="http://schemas.microsoft.com/office/drawing/2014/main" id="{54576157-20A8-0D19-5088-4B08783CAE5D}"/>
                    </a:ext>
                  </a:extLst>
                </p:cNvPr>
                <p:cNvPicPr/>
                <p:nvPr/>
              </p:nvPicPr>
              <p:blipFill>
                <a:blip r:embed="rId37"/>
                <a:stretch>
                  <a:fillRect/>
                </a:stretch>
              </p:blipFill>
              <p:spPr>
                <a:xfrm>
                  <a:off x="7225743" y="471272"/>
                  <a:ext cx="903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 name="Ink 12">
                  <a:extLst>
                    <a:ext uri="{FF2B5EF4-FFF2-40B4-BE49-F238E27FC236}">
                      <a16:creationId xmlns:a16="http://schemas.microsoft.com/office/drawing/2014/main" id="{7DE8DCC6-D3ED-DA6F-12C7-C9CF87A84A4C}"/>
                    </a:ext>
                  </a:extLst>
                </p14:cNvPr>
                <p14:cNvContentPartPr/>
                <p14:nvPr/>
              </p14:nvContentPartPr>
              <p14:xfrm>
                <a:off x="7145103" y="623552"/>
                <a:ext cx="136800" cy="4680"/>
              </p14:xfrm>
            </p:contentPart>
          </mc:Choice>
          <mc:Fallback>
            <p:pic>
              <p:nvPicPr>
                <p:cNvPr id="13" name="Ink 12">
                  <a:extLst>
                    <a:ext uri="{FF2B5EF4-FFF2-40B4-BE49-F238E27FC236}">
                      <a16:creationId xmlns:a16="http://schemas.microsoft.com/office/drawing/2014/main" id="{7DE8DCC6-D3ED-DA6F-12C7-C9CF87A84A4C}"/>
                    </a:ext>
                  </a:extLst>
                </p:cNvPr>
                <p:cNvPicPr/>
                <p:nvPr/>
              </p:nvPicPr>
              <p:blipFill>
                <a:blip r:embed="rId39"/>
                <a:stretch>
                  <a:fillRect/>
                </a:stretch>
              </p:blipFill>
              <p:spPr>
                <a:xfrm>
                  <a:off x="7136103" y="614552"/>
                  <a:ext cx="154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Ink 16">
                  <a:extLst>
                    <a:ext uri="{FF2B5EF4-FFF2-40B4-BE49-F238E27FC236}">
                      <a16:creationId xmlns:a16="http://schemas.microsoft.com/office/drawing/2014/main" id="{BA00AFDA-B464-177F-157B-84C178D18B5F}"/>
                    </a:ext>
                  </a:extLst>
                </p14:cNvPr>
                <p14:cNvContentPartPr/>
                <p14:nvPr/>
              </p14:nvContentPartPr>
              <p14:xfrm>
                <a:off x="7394583" y="665312"/>
                <a:ext cx="95760" cy="117720"/>
              </p14:xfrm>
            </p:contentPart>
          </mc:Choice>
          <mc:Fallback>
            <p:pic>
              <p:nvPicPr>
                <p:cNvPr id="17" name="Ink 16">
                  <a:extLst>
                    <a:ext uri="{FF2B5EF4-FFF2-40B4-BE49-F238E27FC236}">
                      <a16:creationId xmlns:a16="http://schemas.microsoft.com/office/drawing/2014/main" id="{BA00AFDA-B464-177F-157B-84C178D18B5F}"/>
                    </a:ext>
                  </a:extLst>
                </p:cNvPr>
                <p:cNvPicPr/>
                <p:nvPr/>
              </p:nvPicPr>
              <p:blipFill>
                <a:blip r:embed="rId41"/>
                <a:stretch>
                  <a:fillRect/>
                </a:stretch>
              </p:blipFill>
              <p:spPr>
                <a:xfrm>
                  <a:off x="7385583" y="656672"/>
                  <a:ext cx="113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Ink 40">
                  <a:extLst>
                    <a:ext uri="{FF2B5EF4-FFF2-40B4-BE49-F238E27FC236}">
                      <a16:creationId xmlns:a16="http://schemas.microsoft.com/office/drawing/2014/main" id="{DF66CBDB-1D58-CA6A-7D12-C8FDFCC3C56B}"/>
                    </a:ext>
                  </a:extLst>
                </p14:cNvPr>
                <p14:cNvContentPartPr/>
                <p14:nvPr/>
              </p14:nvContentPartPr>
              <p14:xfrm>
                <a:off x="6571263" y="101192"/>
                <a:ext cx="209160" cy="845280"/>
              </p14:xfrm>
            </p:contentPart>
          </mc:Choice>
          <mc:Fallback>
            <p:pic>
              <p:nvPicPr>
                <p:cNvPr id="41" name="Ink 40">
                  <a:extLst>
                    <a:ext uri="{FF2B5EF4-FFF2-40B4-BE49-F238E27FC236}">
                      <a16:creationId xmlns:a16="http://schemas.microsoft.com/office/drawing/2014/main" id="{DF66CBDB-1D58-CA6A-7D12-C8FDFCC3C56B}"/>
                    </a:ext>
                  </a:extLst>
                </p:cNvPr>
                <p:cNvPicPr/>
                <p:nvPr/>
              </p:nvPicPr>
              <p:blipFill>
                <a:blip r:embed="rId43"/>
                <a:stretch>
                  <a:fillRect/>
                </a:stretch>
              </p:blipFill>
              <p:spPr>
                <a:xfrm>
                  <a:off x="6562623" y="92192"/>
                  <a:ext cx="226800" cy="862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3" name="Ink 42">
                  <a:extLst>
                    <a:ext uri="{FF2B5EF4-FFF2-40B4-BE49-F238E27FC236}">
                      <a16:creationId xmlns:a16="http://schemas.microsoft.com/office/drawing/2014/main" id="{70580626-037F-CDDF-1D3D-93804882EC68}"/>
                    </a:ext>
                  </a:extLst>
                </p14:cNvPr>
                <p14:cNvContentPartPr/>
                <p14:nvPr/>
              </p14:nvContentPartPr>
              <p14:xfrm>
                <a:off x="8819463" y="758912"/>
                <a:ext cx="116280" cy="360"/>
              </p14:xfrm>
            </p:contentPart>
          </mc:Choice>
          <mc:Fallback>
            <p:pic>
              <p:nvPicPr>
                <p:cNvPr id="43" name="Ink 42">
                  <a:extLst>
                    <a:ext uri="{FF2B5EF4-FFF2-40B4-BE49-F238E27FC236}">
                      <a16:creationId xmlns:a16="http://schemas.microsoft.com/office/drawing/2014/main" id="{70580626-037F-CDDF-1D3D-93804882EC68}"/>
                    </a:ext>
                  </a:extLst>
                </p:cNvPr>
                <p:cNvPicPr/>
                <p:nvPr/>
              </p:nvPicPr>
              <p:blipFill>
                <a:blip r:embed="rId45"/>
                <a:stretch>
                  <a:fillRect/>
                </a:stretch>
              </p:blipFill>
              <p:spPr>
                <a:xfrm>
                  <a:off x="8810823" y="749912"/>
                  <a:ext cx="133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4" name="Ink 43">
                  <a:extLst>
                    <a:ext uri="{FF2B5EF4-FFF2-40B4-BE49-F238E27FC236}">
                      <a16:creationId xmlns:a16="http://schemas.microsoft.com/office/drawing/2014/main" id="{EB5E524F-F6C6-9183-C7F9-BE2821399FF7}"/>
                    </a:ext>
                  </a:extLst>
                </p14:cNvPr>
                <p14:cNvContentPartPr/>
                <p14:nvPr/>
              </p14:nvContentPartPr>
              <p14:xfrm>
                <a:off x="8868063" y="884192"/>
                <a:ext cx="126720" cy="360"/>
              </p14:xfrm>
            </p:contentPart>
          </mc:Choice>
          <mc:Fallback>
            <p:pic>
              <p:nvPicPr>
                <p:cNvPr id="44" name="Ink 43">
                  <a:extLst>
                    <a:ext uri="{FF2B5EF4-FFF2-40B4-BE49-F238E27FC236}">
                      <a16:creationId xmlns:a16="http://schemas.microsoft.com/office/drawing/2014/main" id="{EB5E524F-F6C6-9183-C7F9-BE2821399FF7}"/>
                    </a:ext>
                  </a:extLst>
                </p:cNvPr>
                <p:cNvPicPr/>
                <p:nvPr/>
              </p:nvPicPr>
              <p:blipFill>
                <a:blip r:embed="rId47"/>
                <a:stretch>
                  <a:fillRect/>
                </a:stretch>
              </p:blipFill>
              <p:spPr>
                <a:xfrm>
                  <a:off x="8859063" y="875192"/>
                  <a:ext cx="144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DC65AB23-8C31-9946-7608-4F086F09AC95}"/>
                    </a:ext>
                  </a:extLst>
                </p14:cNvPr>
                <p14:cNvContentPartPr/>
                <p14:nvPr/>
              </p14:nvContentPartPr>
              <p14:xfrm>
                <a:off x="9243183" y="713192"/>
                <a:ext cx="372240" cy="426600"/>
              </p14:xfrm>
            </p:contentPart>
          </mc:Choice>
          <mc:Fallback>
            <p:pic>
              <p:nvPicPr>
                <p:cNvPr id="45" name="Ink 44">
                  <a:extLst>
                    <a:ext uri="{FF2B5EF4-FFF2-40B4-BE49-F238E27FC236}">
                      <a16:creationId xmlns:a16="http://schemas.microsoft.com/office/drawing/2014/main" id="{DC65AB23-8C31-9946-7608-4F086F09AC95}"/>
                    </a:ext>
                  </a:extLst>
                </p:cNvPr>
                <p:cNvPicPr/>
                <p:nvPr/>
              </p:nvPicPr>
              <p:blipFill>
                <a:blip r:embed="rId49"/>
                <a:stretch>
                  <a:fillRect/>
                </a:stretch>
              </p:blipFill>
              <p:spPr>
                <a:xfrm>
                  <a:off x="9234183" y="704192"/>
                  <a:ext cx="38988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Ink 45">
                  <a:extLst>
                    <a:ext uri="{FF2B5EF4-FFF2-40B4-BE49-F238E27FC236}">
                      <a16:creationId xmlns:a16="http://schemas.microsoft.com/office/drawing/2014/main" id="{98F3EFD9-BFC6-D860-10E1-4EA3A721E9F5}"/>
                    </a:ext>
                  </a:extLst>
                </p14:cNvPr>
                <p14:cNvContentPartPr/>
                <p14:nvPr/>
              </p14:nvContentPartPr>
              <p14:xfrm>
                <a:off x="9544503" y="1121792"/>
                <a:ext cx="37080" cy="360"/>
              </p14:xfrm>
            </p:contentPart>
          </mc:Choice>
          <mc:Fallback>
            <p:pic>
              <p:nvPicPr>
                <p:cNvPr id="46" name="Ink 45">
                  <a:extLst>
                    <a:ext uri="{FF2B5EF4-FFF2-40B4-BE49-F238E27FC236}">
                      <a16:creationId xmlns:a16="http://schemas.microsoft.com/office/drawing/2014/main" id="{98F3EFD9-BFC6-D860-10E1-4EA3A721E9F5}"/>
                    </a:ext>
                  </a:extLst>
                </p:cNvPr>
                <p:cNvPicPr/>
                <p:nvPr/>
              </p:nvPicPr>
              <p:blipFill>
                <a:blip r:embed="rId51"/>
                <a:stretch>
                  <a:fillRect/>
                </a:stretch>
              </p:blipFill>
              <p:spPr>
                <a:xfrm>
                  <a:off x="9535863" y="1112792"/>
                  <a:ext cx="54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Ink 46">
                  <a:extLst>
                    <a:ext uri="{FF2B5EF4-FFF2-40B4-BE49-F238E27FC236}">
                      <a16:creationId xmlns:a16="http://schemas.microsoft.com/office/drawing/2014/main" id="{AC2D5796-4CCD-5D7B-C64D-AF18AF9AAB23}"/>
                    </a:ext>
                  </a:extLst>
                </p14:cNvPr>
                <p14:cNvContentPartPr/>
                <p14:nvPr/>
              </p14:nvContentPartPr>
              <p14:xfrm>
                <a:off x="9765903" y="893192"/>
                <a:ext cx="125640" cy="216000"/>
              </p14:xfrm>
            </p:contentPart>
          </mc:Choice>
          <mc:Fallback>
            <p:pic>
              <p:nvPicPr>
                <p:cNvPr id="47" name="Ink 46">
                  <a:extLst>
                    <a:ext uri="{FF2B5EF4-FFF2-40B4-BE49-F238E27FC236}">
                      <a16:creationId xmlns:a16="http://schemas.microsoft.com/office/drawing/2014/main" id="{AC2D5796-4CCD-5D7B-C64D-AF18AF9AAB23}"/>
                    </a:ext>
                  </a:extLst>
                </p:cNvPr>
                <p:cNvPicPr/>
                <p:nvPr/>
              </p:nvPicPr>
              <p:blipFill>
                <a:blip r:embed="rId53"/>
                <a:stretch>
                  <a:fillRect/>
                </a:stretch>
              </p:blipFill>
              <p:spPr>
                <a:xfrm>
                  <a:off x="9757263" y="884552"/>
                  <a:ext cx="143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9" name="Ink 48">
                  <a:extLst>
                    <a:ext uri="{FF2B5EF4-FFF2-40B4-BE49-F238E27FC236}">
                      <a16:creationId xmlns:a16="http://schemas.microsoft.com/office/drawing/2014/main" id="{3848EC1F-B9F6-FB18-09F7-6A52DC1F9AA7}"/>
                    </a:ext>
                  </a:extLst>
                </p14:cNvPr>
                <p14:cNvContentPartPr/>
                <p14:nvPr/>
              </p14:nvContentPartPr>
              <p14:xfrm>
                <a:off x="10015743" y="895712"/>
                <a:ext cx="7560" cy="226080"/>
              </p14:xfrm>
            </p:contentPart>
          </mc:Choice>
          <mc:Fallback>
            <p:pic>
              <p:nvPicPr>
                <p:cNvPr id="49" name="Ink 48">
                  <a:extLst>
                    <a:ext uri="{FF2B5EF4-FFF2-40B4-BE49-F238E27FC236}">
                      <a16:creationId xmlns:a16="http://schemas.microsoft.com/office/drawing/2014/main" id="{3848EC1F-B9F6-FB18-09F7-6A52DC1F9AA7}"/>
                    </a:ext>
                  </a:extLst>
                </p:cNvPr>
                <p:cNvPicPr/>
                <p:nvPr/>
              </p:nvPicPr>
              <p:blipFill>
                <a:blip r:embed="rId55"/>
                <a:stretch>
                  <a:fillRect/>
                </a:stretch>
              </p:blipFill>
              <p:spPr>
                <a:xfrm>
                  <a:off x="10006743" y="887072"/>
                  <a:ext cx="252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Ink 50">
                  <a:extLst>
                    <a:ext uri="{FF2B5EF4-FFF2-40B4-BE49-F238E27FC236}">
                      <a16:creationId xmlns:a16="http://schemas.microsoft.com/office/drawing/2014/main" id="{66A5A94A-04C2-B959-119D-335D5152A1B1}"/>
                    </a:ext>
                  </a:extLst>
                </p14:cNvPr>
                <p14:cNvContentPartPr/>
                <p14:nvPr/>
              </p14:nvContentPartPr>
              <p14:xfrm>
                <a:off x="10136703" y="905432"/>
                <a:ext cx="124920" cy="244440"/>
              </p14:xfrm>
            </p:contentPart>
          </mc:Choice>
          <mc:Fallback>
            <p:pic>
              <p:nvPicPr>
                <p:cNvPr id="51" name="Ink 50">
                  <a:extLst>
                    <a:ext uri="{FF2B5EF4-FFF2-40B4-BE49-F238E27FC236}">
                      <a16:creationId xmlns:a16="http://schemas.microsoft.com/office/drawing/2014/main" id="{66A5A94A-04C2-B959-119D-335D5152A1B1}"/>
                    </a:ext>
                  </a:extLst>
                </p:cNvPr>
                <p:cNvPicPr/>
                <p:nvPr/>
              </p:nvPicPr>
              <p:blipFill>
                <a:blip r:embed="rId57"/>
                <a:stretch>
                  <a:fillRect/>
                </a:stretch>
              </p:blipFill>
              <p:spPr>
                <a:xfrm>
                  <a:off x="10128063" y="896792"/>
                  <a:ext cx="142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2" name="Ink 51">
                  <a:extLst>
                    <a:ext uri="{FF2B5EF4-FFF2-40B4-BE49-F238E27FC236}">
                      <a16:creationId xmlns:a16="http://schemas.microsoft.com/office/drawing/2014/main" id="{EE9475A5-886F-37A1-0FCA-FC40118954A2}"/>
                    </a:ext>
                  </a:extLst>
                </p14:cNvPr>
                <p14:cNvContentPartPr/>
                <p14:nvPr/>
              </p14:nvContentPartPr>
              <p14:xfrm>
                <a:off x="10341183" y="929552"/>
                <a:ext cx="139680" cy="232920"/>
              </p14:xfrm>
            </p:contentPart>
          </mc:Choice>
          <mc:Fallback>
            <p:pic>
              <p:nvPicPr>
                <p:cNvPr id="52" name="Ink 51">
                  <a:extLst>
                    <a:ext uri="{FF2B5EF4-FFF2-40B4-BE49-F238E27FC236}">
                      <a16:creationId xmlns:a16="http://schemas.microsoft.com/office/drawing/2014/main" id="{EE9475A5-886F-37A1-0FCA-FC40118954A2}"/>
                    </a:ext>
                  </a:extLst>
                </p:cNvPr>
                <p:cNvPicPr/>
                <p:nvPr/>
              </p:nvPicPr>
              <p:blipFill>
                <a:blip r:embed="rId59"/>
                <a:stretch>
                  <a:fillRect/>
                </a:stretch>
              </p:blipFill>
              <p:spPr>
                <a:xfrm>
                  <a:off x="10332543" y="920912"/>
                  <a:ext cx="157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4" name="Ink 53">
                  <a:extLst>
                    <a:ext uri="{FF2B5EF4-FFF2-40B4-BE49-F238E27FC236}">
                      <a16:creationId xmlns:a16="http://schemas.microsoft.com/office/drawing/2014/main" id="{EBB2FEEC-692F-71CF-4BE9-E20BFC87B4A5}"/>
                    </a:ext>
                  </a:extLst>
                </p14:cNvPr>
                <p14:cNvContentPartPr/>
                <p14:nvPr/>
              </p14:nvContentPartPr>
              <p14:xfrm>
                <a:off x="6997143" y="1246352"/>
                <a:ext cx="3386520" cy="28080"/>
              </p14:xfrm>
            </p:contentPart>
          </mc:Choice>
          <mc:Fallback>
            <p:pic>
              <p:nvPicPr>
                <p:cNvPr id="54" name="Ink 53">
                  <a:extLst>
                    <a:ext uri="{FF2B5EF4-FFF2-40B4-BE49-F238E27FC236}">
                      <a16:creationId xmlns:a16="http://schemas.microsoft.com/office/drawing/2014/main" id="{EBB2FEEC-692F-71CF-4BE9-E20BFC87B4A5}"/>
                    </a:ext>
                  </a:extLst>
                </p:cNvPr>
                <p:cNvPicPr/>
                <p:nvPr/>
              </p:nvPicPr>
              <p:blipFill>
                <a:blip r:embed="rId61"/>
                <a:stretch>
                  <a:fillRect/>
                </a:stretch>
              </p:blipFill>
              <p:spPr>
                <a:xfrm>
                  <a:off x="6988143" y="1237352"/>
                  <a:ext cx="340416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56" name="Ink 55">
                <a:extLst>
                  <a:ext uri="{FF2B5EF4-FFF2-40B4-BE49-F238E27FC236}">
                    <a16:creationId xmlns:a16="http://schemas.microsoft.com/office/drawing/2014/main" id="{4EE7E192-7B91-CD3B-228C-13444B7A8BC0}"/>
                  </a:ext>
                </a:extLst>
              </p14:cNvPr>
              <p14:cNvContentPartPr/>
              <p14:nvPr/>
            </p14:nvContentPartPr>
            <p14:xfrm>
              <a:off x="4751823" y="4319672"/>
              <a:ext cx="113040" cy="205560"/>
            </p14:xfrm>
          </p:contentPart>
        </mc:Choice>
        <mc:Fallback>
          <p:pic>
            <p:nvPicPr>
              <p:cNvPr id="56" name="Ink 55">
                <a:extLst>
                  <a:ext uri="{FF2B5EF4-FFF2-40B4-BE49-F238E27FC236}">
                    <a16:creationId xmlns:a16="http://schemas.microsoft.com/office/drawing/2014/main" id="{4EE7E192-7B91-CD3B-228C-13444B7A8BC0}"/>
                  </a:ext>
                </a:extLst>
              </p:cNvPr>
              <p:cNvPicPr/>
              <p:nvPr/>
            </p:nvPicPr>
            <p:blipFill>
              <a:blip r:embed="rId63"/>
              <a:stretch>
                <a:fillRect/>
              </a:stretch>
            </p:blipFill>
            <p:spPr>
              <a:xfrm>
                <a:off x="4743183" y="4310672"/>
                <a:ext cx="130680" cy="223200"/>
              </a:xfrm>
              <a:prstGeom prst="rect">
                <a:avLst/>
              </a:prstGeom>
            </p:spPr>
          </p:pic>
        </mc:Fallback>
      </mc:AlternateContent>
      <p:grpSp>
        <p:nvGrpSpPr>
          <p:cNvPr id="61" name="Group 60">
            <a:extLst>
              <a:ext uri="{FF2B5EF4-FFF2-40B4-BE49-F238E27FC236}">
                <a16:creationId xmlns:a16="http://schemas.microsoft.com/office/drawing/2014/main" id="{5C57CEDC-1ABC-F0B2-FC15-2CE41883CCE8}"/>
              </a:ext>
            </a:extLst>
          </p:cNvPr>
          <p:cNvGrpSpPr/>
          <p:nvPr/>
        </p:nvGrpSpPr>
        <p:grpSpPr>
          <a:xfrm>
            <a:off x="4958463" y="4285832"/>
            <a:ext cx="421920" cy="334800"/>
            <a:chOff x="4958463" y="4285832"/>
            <a:chExt cx="421920" cy="334800"/>
          </a:xfrm>
        </p:grpSpPr>
        <mc:AlternateContent xmlns:mc="http://schemas.openxmlformats.org/markup-compatibility/2006">
          <mc:Choice xmlns:p14="http://schemas.microsoft.com/office/powerpoint/2010/main" Requires="p14">
            <p:contentPart p14:bwMode="auto" r:id="rId64">
              <p14:nvContentPartPr>
                <p14:cNvPr id="57" name="Ink 56">
                  <a:extLst>
                    <a:ext uri="{FF2B5EF4-FFF2-40B4-BE49-F238E27FC236}">
                      <a16:creationId xmlns:a16="http://schemas.microsoft.com/office/drawing/2014/main" id="{52586E42-EC40-B9A5-FE36-FAB092A3BBDC}"/>
                    </a:ext>
                  </a:extLst>
                </p14:cNvPr>
                <p14:cNvContentPartPr/>
                <p14:nvPr/>
              </p14:nvContentPartPr>
              <p14:xfrm>
                <a:off x="4958463" y="4285832"/>
                <a:ext cx="151560" cy="253080"/>
              </p14:xfrm>
            </p:contentPart>
          </mc:Choice>
          <mc:Fallback>
            <p:pic>
              <p:nvPicPr>
                <p:cNvPr id="57" name="Ink 56">
                  <a:extLst>
                    <a:ext uri="{FF2B5EF4-FFF2-40B4-BE49-F238E27FC236}">
                      <a16:creationId xmlns:a16="http://schemas.microsoft.com/office/drawing/2014/main" id="{52586E42-EC40-B9A5-FE36-FAB092A3BBDC}"/>
                    </a:ext>
                  </a:extLst>
                </p:cNvPr>
                <p:cNvPicPr/>
                <p:nvPr/>
              </p:nvPicPr>
              <p:blipFill>
                <a:blip r:embed="rId65"/>
                <a:stretch>
                  <a:fillRect/>
                </a:stretch>
              </p:blipFill>
              <p:spPr>
                <a:xfrm>
                  <a:off x="4949823" y="4277192"/>
                  <a:ext cx="1692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Ink 57">
                  <a:extLst>
                    <a:ext uri="{FF2B5EF4-FFF2-40B4-BE49-F238E27FC236}">
                      <a16:creationId xmlns:a16="http://schemas.microsoft.com/office/drawing/2014/main" id="{D65B6CC2-6248-8010-D5FF-253EDC492CF7}"/>
                    </a:ext>
                  </a:extLst>
                </p14:cNvPr>
                <p14:cNvContentPartPr/>
                <p14:nvPr/>
              </p14:nvContentPartPr>
              <p14:xfrm>
                <a:off x="5210823" y="4351712"/>
                <a:ext cx="70560" cy="165960"/>
              </p14:xfrm>
            </p:contentPart>
          </mc:Choice>
          <mc:Fallback>
            <p:pic>
              <p:nvPicPr>
                <p:cNvPr id="58" name="Ink 57">
                  <a:extLst>
                    <a:ext uri="{FF2B5EF4-FFF2-40B4-BE49-F238E27FC236}">
                      <a16:creationId xmlns:a16="http://schemas.microsoft.com/office/drawing/2014/main" id="{D65B6CC2-6248-8010-D5FF-253EDC492CF7}"/>
                    </a:ext>
                  </a:extLst>
                </p:cNvPr>
                <p:cNvPicPr/>
                <p:nvPr/>
              </p:nvPicPr>
              <p:blipFill>
                <a:blip r:embed="rId67"/>
                <a:stretch>
                  <a:fillRect/>
                </a:stretch>
              </p:blipFill>
              <p:spPr>
                <a:xfrm>
                  <a:off x="5202183" y="4342712"/>
                  <a:ext cx="88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Ink 59">
                  <a:extLst>
                    <a:ext uri="{FF2B5EF4-FFF2-40B4-BE49-F238E27FC236}">
                      <a16:creationId xmlns:a16="http://schemas.microsoft.com/office/drawing/2014/main" id="{AD3D8700-421B-F9B2-3271-E009F9A2D878}"/>
                    </a:ext>
                  </a:extLst>
                </p14:cNvPr>
                <p14:cNvContentPartPr/>
                <p14:nvPr/>
              </p14:nvContentPartPr>
              <p14:xfrm>
                <a:off x="5350863" y="4539632"/>
                <a:ext cx="29520" cy="81000"/>
              </p14:xfrm>
            </p:contentPart>
          </mc:Choice>
          <mc:Fallback>
            <p:pic>
              <p:nvPicPr>
                <p:cNvPr id="60" name="Ink 59">
                  <a:extLst>
                    <a:ext uri="{FF2B5EF4-FFF2-40B4-BE49-F238E27FC236}">
                      <a16:creationId xmlns:a16="http://schemas.microsoft.com/office/drawing/2014/main" id="{AD3D8700-421B-F9B2-3271-E009F9A2D878}"/>
                    </a:ext>
                  </a:extLst>
                </p:cNvPr>
                <p:cNvPicPr/>
                <p:nvPr/>
              </p:nvPicPr>
              <p:blipFill>
                <a:blip r:embed="rId69"/>
                <a:stretch>
                  <a:fillRect/>
                </a:stretch>
              </p:blipFill>
              <p:spPr>
                <a:xfrm>
                  <a:off x="5341863" y="4530992"/>
                  <a:ext cx="47160" cy="98640"/>
                </a:xfrm>
                <a:prstGeom prst="rect">
                  <a:avLst/>
                </a:prstGeom>
              </p:spPr>
            </p:pic>
          </mc:Fallback>
        </mc:AlternateContent>
      </p:grpSp>
      <p:grpSp>
        <p:nvGrpSpPr>
          <p:cNvPr id="66" name="Group 65">
            <a:extLst>
              <a:ext uri="{FF2B5EF4-FFF2-40B4-BE49-F238E27FC236}">
                <a16:creationId xmlns:a16="http://schemas.microsoft.com/office/drawing/2014/main" id="{CEA6A4F6-85CF-8426-CD4F-5F0064AD0BB1}"/>
              </a:ext>
            </a:extLst>
          </p:cNvPr>
          <p:cNvGrpSpPr/>
          <p:nvPr/>
        </p:nvGrpSpPr>
        <p:grpSpPr>
          <a:xfrm>
            <a:off x="5449503" y="4372952"/>
            <a:ext cx="250920" cy="161280"/>
            <a:chOff x="5449503" y="4372952"/>
            <a:chExt cx="250920" cy="161280"/>
          </a:xfrm>
        </p:grpSpPr>
        <mc:AlternateContent xmlns:mc="http://schemas.openxmlformats.org/markup-compatibility/2006">
          <mc:Choice xmlns:p14="http://schemas.microsoft.com/office/powerpoint/2010/main" Requires="p14">
            <p:contentPart p14:bwMode="auto" r:id="rId70">
              <p14:nvContentPartPr>
                <p14:cNvPr id="62" name="Ink 61">
                  <a:extLst>
                    <a:ext uri="{FF2B5EF4-FFF2-40B4-BE49-F238E27FC236}">
                      <a16:creationId xmlns:a16="http://schemas.microsoft.com/office/drawing/2014/main" id="{2EB86E45-04A0-FF12-8EDA-90BC6BC410B2}"/>
                    </a:ext>
                  </a:extLst>
                </p14:cNvPr>
                <p14:cNvContentPartPr/>
                <p14:nvPr/>
              </p14:nvContentPartPr>
              <p14:xfrm>
                <a:off x="5449503" y="4389512"/>
                <a:ext cx="73800" cy="139680"/>
              </p14:xfrm>
            </p:contentPart>
          </mc:Choice>
          <mc:Fallback>
            <p:pic>
              <p:nvPicPr>
                <p:cNvPr id="62" name="Ink 61">
                  <a:extLst>
                    <a:ext uri="{FF2B5EF4-FFF2-40B4-BE49-F238E27FC236}">
                      <a16:creationId xmlns:a16="http://schemas.microsoft.com/office/drawing/2014/main" id="{2EB86E45-04A0-FF12-8EDA-90BC6BC410B2}"/>
                    </a:ext>
                  </a:extLst>
                </p:cNvPr>
                <p:cNvPicPr/>
                <p:nvPr/>
              </p:nvPicPr>
              <p:blipFill>
                <a:blip r:embed="rId71"/>
                <a:stretch>
                  <a:fillRect/>
                </a:stretch>
              </p:blipFill>
              <p:spPr>
                <a:xfrm>
                  <a:off x="5440863" y="4380512"/>
                  <a:ext cx="91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Ink 62">
                  <a:extLst>
                    <a:ext uri="{FF2B5EF4-FFF2-40B4-BE49-F238E27FC236}">
                      <a16:creationId xmlns:a16="http://schemas.microsoft.com/office/drawing/2014/main" id="{491F9C24-116C-D870-961B-54DDB8C2AA2C}"/>
                    </a:ext>
                  </a:extLst>
                </p14:cNvPr>
                <p14:cNvContentPartPr/>
                <p14:nvPr/>
              </p14:nvContentPartPr>
              <p14:xfrm>
                <a:off x="5619423" y="4372952"/>
                <a:ext cx="360" cy="146880"/>
              </p14:xfrm>
            </p:contentPart>
          </mc:Choice>
          <mc:Fallback>
            <p:pic>
              <p:nvPicPr>
                <p:cNvPr id="63" name="Ink 62">
                  <a:extLst>
                    <a:ext uri="{FF2B5EF4-FFF2-40B4-BE49-F238E27FC236}">
                      <a16:creationId xmlns:a16="http://schemas.microsoft.com/office/drawing/2014/main" id="{491F9C24-116C-D870-961B-54DDB8C2AA2C}"/>
                    </a:ext>
                  </a:extLst>
                </p:cNvPr>
                <p:cNvPicPr/>
                <p:nvPr/>
              </p:nvPicPr>
              <p:blipFill>
                <a:blip r:embed="rId73"/>
                <a:stretch>
                  <a:fillRect/>
                </a:stretch>
              </p:blipFill>
              <p:spPr>
                <a:xfrm>
                  <a:off x="5610783" y="4363952"/>
                  <a:ext cx="18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5" name="Ink 64">
                  <a:extLst>
                    <a:ext uri="{FF2B5EF4-FFF2-40B4-BE49-F238E27FC236}">
                      <a16:creationId xmlns:a16="http://schemas.microsoft.com/office/drawing/2014/main" id="{531F5168-D43E-F8FC-1412-E01AE66FB666}"/>
                    </a:ext>
                  </a:extLst>
                </p14:cNvPr>
                <p14:cNvContentPartPr/>
                <p14:nvPr/>
              </p14:nvContentPartPr>
              <p14:xfrm>
                <a:off x="5700063" y="4387352"/>
                <a:ext cx="360" cy="146880"/>
              </p14:xfrm>
            </p:contentPart>
          </mc:Choice>
          <mc:Fallback>
            <p:pic>
              <p:nvPicPr>
                <p:cNvPr id="65" name="Ink 64">
                  <a:extLst>
                    <a:ext uri="{FF2B5EF4-FFF2-40B4-BE49-F238E27FC236}">
                      <a16:creationId xmlns:a16="http://schemas.microsoft.com/office/drawing/2014/main" id="{531F5168-D43E-F8FC-1412-E01AE66FB666}"/>
                    </a:ext>
                  </a:extLst>
                </p:cNvPr>
                <p:cNvPicPr/>
                <p:nvPr/>
              </p:nvPicPr>
              <p:blipFill>
                <a:blip r:embed="rId73"/>
                <a:stretch>
                  <a:fillRect/>
                </a:stretch>
              </p:blipFill>
              <p:spPr>
                <a:xfrm>
                  <a:off x="5691423" y="4378712"/>
                  <a:ext cx="1800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67" name="Ink 66">
                <a:extLst>
                  <a:ext uri="{FF2B5EF4-FFF2-40B4-BE49-F238E27FC236}">
                    <a16:creationId xmlns:a16="http://schemas.microsoft.com/office/drawing/2014/main" id="{97B50D5A-635E-76E4-06D2-23B85EA1DF9C}"/>
                  </a:ext>
                </a:extLst>
              </p14:cNvPr>
              <p14:cNvContentPartPr/>
              <p14:nvPr/>
            </p14:nvContentPartPr>
            <p14:xfrm>
              <a:off x="6360663" y="4299152"/>
              <a:ext cx="167760" cy="257040"/>
            </p14:xfrm>
          </p:contentPart>
        </mc:Choice>
        <mc:Fallback>
          <p:pic>
            <p:nvPicPr>
              <p:cNvPr id="67" name="Ink 66">
                <a:extLst>
                  <a:ext uri="{FF2B5EF4-FFF2-40B4-BE49-F238E27FC236}">
                    <a16:creationId xmlns:a16="http://schemas.microsoft.com/office/drawing/2014/main" id="{97B50D5A-635E-76E4-06D2-23B85EA1DF9C}"/>
                  </a:ext>
                </a:extLst>
              </p:cNvPr>
              <p:cNvPicPr/>
              <p:nvPr/>
            </p:nvPicPr>
            <p:blipFill>
              <a:blip r:embed="rId76"/>
              <a:stretch>
                <a:fillRect/>
              </a:stretch>
            </p:blipFill>
            <p:spPr>
              <a:xfrm>
                <a:off x="6352023" y="4290512"/>
                <a:ext cx="1854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8" name="Ink 67">
                <a:extLst>
                  <a:ext uri="{FF2B5EF4-FFF2-40B4-BE49-F238E27FC236}">
                    <a16:creationId xmlns:a16="http://schemas.microsoft.com/office/drawing/2014/main" id="{2385C262-2222-059C-2BC7-9E5126BF0D44}"/>
                  </a:ext>
                </a:extLst>
              </p14:cNvPr>
              <p14:cNvContentPartPr/>
              <p14:nvPr/>
            </p14:nvContentPartPr>
            <p14:xfrm>
              <a:off x="6651183" y="4305992"/>
              <a:ext cx="133920" cy="241200"/>
            </p14:xfrm>
          </p:contentPart>
        </mc:Choice>
        <mc:Fallback>
          <p:pic>
            <p:nvPicPr>
              <p:cNvPr id="68" name="Ink 67">
                <a:extLst>
                  <a:ext uri="{FF2B5EF4-FFF2-40B4-BE49-F238E27FC236}">
                    <a16:creationId xmlns:a16="http://schemas.microsoft.com/office/drawing/2014/main" id="{2385C262-2222-059C-2BC7-9E5126BF0D44}"/>
                  </a:ext>
                </a:extLst>
              </p:cNvPr>
              <p:cNvPicPr/>
              <p:nvPr/>
            </p:nvPicPr>
            <p:blipFill>
              <a:blip r:embed="rId78"/>
              <a:stretch>
                <a:fillRect/>
              </a:stretch>
            </p:blipFill>
            <p:spPr>
              <a:xfrm>
                <a:off x="6642543" y="4297352"/>
                <a:ext cx="151560" cy="258840"/>
              </a:xfrm>
              <a:prstGeom prst="rect">
                <a:avLst/>
              </a:prstGeom>
            </p:spPr>
          </p:pic>
        </mc:Fallback>
      </mc:AlternateContent>
      <p:grpSp>
        <p:nvGrpSpPr>
          <p:cNvPr id="80" name="Group 79">
            <a:extLst>
              <a:ext uri="{FF2B5EF4-FFF2-40B4-BE49-F238E27FC236}">
                <a16:creationId xmlns:a16="http://schemas.microsoft.com/office/drawing/2014/main" id="{2505F434-B29F-6ABE-AD24-4D7E15C8287A}"/>
              </a:ext>
            </a:extLst>
          </p:cNvPr>
          <p:cNvGrpSpPr/>
          <p:nvPr/>
        </p:nvGrpSpPr>
        <p:grpSpPr>
          <a:xfrm>
            <a:off x="6826503" y="4302032"/>
            <a:ext cx="765720" cy="342720"/>
            <a:chOff x="6826503" y="4302032"/>
            <a:chExt cx="765720" cy="342720"/>
          </a:xfrm>
        </p:grpSpPr>
        <mc:AlternateContent xmlns:mc="http://schemas.openxmlformats.org/markup-compatibility/2006">
          <mc:Choice xmlns:p14="http://schemas.microsoft.com/office/powerpoint/2010/main" Requires="p14">
            <p:contentPart p14:bwMode="auto" r:id="rId79">
              <p14:nvContentPartPr>
                <p14:cNvPr id="70" name="Ink 69">
                  <a:extLst>
                    <a:ext uri="{FF2B5EF4-FFF2-40B4-BE49-F238E27FC236}">
                      <a16:creationId xmlns:a16="http://schemas.microsoft.com/office/drawing/2014/main" id="{FCC3FFDF-C90A-621D-EF2D-920040E53CB0}"/>
                    </a:ext>
                  </a:extLst>
                </p14:cNvPr>
                <p14:cNvContentPartPr/>
                <p14:nvPr/>
              </p14:nvContentPartPr>
              <p14:xfrm>
                <a:off x="6826503" y="4302032"/>
                <a:ext cx="117720" cy="101880"/>
              </p14:xfrm>
            </p:contentPart>
          </mc:Choice>
          <mc:Fallback>
            <p:pic>
              <p:nvPicPr>
                <p:cNvPr id="70" name="Ink 69">
                  <a:extLst>
                    <a:ext uri="{FF2B5EF4-FFF2-40B4-BE49-F238E27FC236}">
                      <a16:creationId xmlns:a16="http://schemas.microsoft.com/office/drawing/2014/main" id="{FCC3FFDF-C90A-621D-EF2D-920040E53CB0}"/>
                    </a:ext>
                  </a:extLst>
                </p:cNvPr>
                <p:cNvPicPr/>
                <p:nvPr/>
              </p:nvPicPr>
              <p:blipFill>
                <a:blip r:embed="rId80"/>
                <a:stretch>
                  <a:fillRect/>
                </a:stretch>
              </p:blipFill>
              <p:spPr>
                <a:xfrm>
                  <a:off x="6817503" y="4293392"/>
                  <a:ext cx="135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1" name="Ink 70">
                  <a:extLst>
                    <a:ext uri="{FF2B5EF4-FFF2-40B4-BE49-F238E27FC236}">
                      <a16:creationId xmlns:a16="http://schemas.microsoft.com/office/drawing/2014/main" id="{EA1DECD6-E0B3-DB0C-35D0-DA65511F326E}"/>
                    </a:ext>
                  </a:extLst>
                </p14:cNvPr>
                <p14:cNvContentPartPr/>
                <p14:nvPr/>
              </p14:nvContentPartPr>
              <p14:xfrm>
                <a:off x="6921903" y="4359632"/>
                <a:ext cx="360" cy="161640"/>
              </p14:xfrm>
            </p:contentPart>
          </mc:Choice>
          <mc:Fallback>
            <p:pic>
              <p:nvPicPr>
                <p:cNvPr id="71" name="Ink 70">
                  <a:extLst>
                    <a:ext uri="{FF2B5EF4-FFF2-40B4-BE49-F238E27FC236}">
                      <a16:creationId xmlns:a16="http://schemas.microsoft.com/office/drawing/2014/main" id="{EA1DECD6-E0B3-DB0C-35D0-DA65511F326E}"/>
                    </a:ext>
                  </a:extLst>
                </p:cNvPr>
                <p:cNvPicPr/>
                <p:nvPr/>
              </p:nvPicPr>
              <p:blipFill>
                <a:blip r:embed="rId82"/>
                <a:stretch>
                  <a:fillRect/>
                </a:stretch>
              </p:blipFill>
              <p:spPr>
                <a:xfrm>
                  <a:off x="6912903" y="4350632"/>
                  <a:ext cx="18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2" name="Ink 71">
                  <a:extLst>
                    <a:ext uri="{FF2B5EF4-FFF2-40B4-BE49-F238E27FC236}">
                      <a16:creationId xmlns:a16="http://schemas.microsoft.com/office/drawing/2014/main" id="{325DCFDC-6B27-05A2-9745-5CFFB8245003}"/>
                    </a:ext>
                  </a:extLst>
                </p14:cNvPr>
                <p14:cNvContentPartPr/>
                <p14:nvPr/>
              </p14:nvContentPartPr>
              <p14:xfrm>
                <a:off x="6968703" y="4570952"/>
                <a:ext cx="51840" cy="73800"/>
              </p14:xfrm>
            </p:contentPart>
          </mc:Choice>
          <mc:Fallback>
            <p:pic>
              <p:nvPicPr>
                <p:cNvPr id="72" name="Ink 71">
                  <a:extLst>
                    <a:ext uri="{FF2B5EF4-FFF2-40B4-BE49-F238E27FC236}">
                      <a16:creationId xmlns:a16="http://schemas.microsoft.com/office/drawing/2014/main" id="{325DCFDC-6B27-05A2-9745-5CFFB8245003}"/>
                    </a:ext>
                  </a:extLst>
                </p:cNvPr>
                <p:cNvPicPr/>
                <p:nvPr/>
              </p:nvPicPr>
              <p:blipFill>
                <a:blip r:embed="rId84"/>
                <a:stretch>
                  <a:fillRect/>
                </a:stretch>
              </p:blipFill>
              <p:spPr>
                <a:xfrm>
                  <a:off x="6960063" y="4562312"/>
                  <a:ext cx="6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3" name="Ink 72">
                  <a:extLst>
                    <a:ext uri="{FF2B5EF4-FFF2-40B4-BE49-F238E27FC236}">
                      <a16:creationId xmlns:a16="http://schemas.microsoft.com/office/drawing/2014/main" id="{1DD4189A-3F9F-A96D-6992-73EAD286EAEA}"/>
                    </a:ext>
                  </a:extLst>
                </p14:cNvPr>
                <p14:cNvContentPartPr/>
                <p14:nvPr/>
              </p14:nvContentPartPr>
              <p14:xfrm>
                <a:off x="7080663" y="4376552"/>
                <a:ext cx="96480" cy="161640"/>
              </p14:xfrm>
            </p:contentPart>
          </mc:Choice>
          <mc:Fallback>
            <p:pic>
              <p:nvPicPr>
                <p:cNvPr id="73" name="Ink 72">
                  <a:extLst>
                    <a:ext uri="{FF2B5EF4-FFF2-40B4-BE49-F238E27FC236}">
                      <a16:creationId xmlns:a16="http://schemas.microsoft.com/office/drawing/2014/main" id="{1DD4189A-3F9F-A96D-6992-73EAD286EAEA}"/>
                    </a:ext>
                  </a:extLst>
                </p:cNvPr>
                <p:cNvPicPr/>
                <p:nvPr/>
              </p:nvPicPr>
              <p:blipFill>
                <a:blip r:embed="rId86"/>
                <a:stretch>
                  <a:fillRect/>
                </a:stretch>
              </p:blipFill>
              <p:spPr>
                <a:xfrm>
                  <a:off x="7072023" y="4367552"/>
                  <a:ext cx="114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5" name="Ink 74">
                  <a:extLst>
                    <a:ext uri="{FF2B5EF4-FFF2-40B4-BE49-F238E27FC236}">
                      <a16:creationId xmlns:a16="http://schemas.microsoft.com/office/drawing/2014/main" id="{77A60573-8FFF-9790-A2E5-1F5B3C5CAC11}"/>
                    </a:ext>
                  </a:extLst>
                </p14:cNvPr>
                <p14:cNvContentPartPr/>
                <p14:nvPr/>
              </p14:nvContentPartPr>
              <p14:xfrm>
                <a:off x="7265343" y="4354592"/>
                <a:ext cx="108720" cy="82800"/>
              </p14:xfrm>
            </p:contentPart>
          </mc:Choice>
          <mc:Fallback>
            <p:pic>
              <p:nvPicPr>
                <p:cNvPr id="75" name="Ink 74">
                  <a:extLst>
                    <a:ext uri="{FF2B5EF4-FFF2-40B4-BE49-F238E27FC236}">
                      <a16:creationId xmlns:a16="http://schemas.microsoft.com/office/drawing/2014/main" id="{77A60573-8FFF-9790-A2E5-1F5B3C5CAC11}"/>
                    </a:ext>
                  </a:extLst>
                </p:cNvPr>
                <p:cNvPicPr/>
                <p:nvPr/>
              </p:nvPicPr>
              <p:blipFill>
                <a:blip r:embed="rId88"/>
                <a:stretch>
                  <a:fillRect/>
                </a:stretch>
              </p:blipFill>
              <p:spPr>
                <a:xfrm>
                  <a:off x="7256343" y="4345592"/>
                  <a:ext cx="126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7" name="Ink 76">
                  <a:extLst>
                    <a:ext uri="{FF2B5EF4-FFF2-40B4-BE49-F238E27FC236}">
                      <a16:creationId xmlns:a16="http://schemas.microsoft.com/office/drawing/2014/main" id="{D46132C2-D296-E5C4-0A2B-CC01DE1EC811}"/>
                    </a:ext>
                  </a:extLst>
                </p14:cNvPr>
                <p14:cNvContentPartPr/>
                <p14:nvPr/>
              </p14:nvContentPartPr>
              <p14:xfrm>
                <a:off x="7369383" y="4455032"/>
                <a:ext cx="15120" cy="95760"/>
              </p14:xfrm>
            </p:contentPart>
          </mc:Choice>
          <mc:Fallback>
            <p:pic>
              <p:nvPicPr>
                <p:cNvPr id="77" name="Ink 76">
                  <a:extLst>
                    <a:ext uri="{FF2B5EF4-FFF2-40B4-BE49-F238E27FC236}">
                      <a16:creationId xmlns:a16="http://schemas.microsoft.com/office/drawing/2014/main" id="{D46132C2-D296-E5C4-0A2B-CC01DE1EC811}"/>
                    </a:ext>
                  </a:extLst>
                </p:cNvPr>
                <p:cNvPicPr/>
                <p:nvPr/>
              </p:nvPicPr>
              <p:blipFill>
                <a:blip r:embed="rId90"/>
                <a:stretch>
                  <a:fillRect/>
                </a:stretch>
              </p:blipFill>
              <p:spPr>
                <a:xfrm>
                  <a:off x="7360743" y="4446392"/>
                  <a:ext cx="32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Ink 78">
                  <a:extLst>
                    <a:ext uri="{FF2B5EF4-FFF2-40B4-BE49-F238E27FC236}">
                      <a16:creationId xmlns:a16="http://schemas.microsoft.com/office/drawing/2014/main" id="{A6BF1A67-0338-DEBB-D80C-85E17A41D8F4}"/>
                    </a:ext>
                  </a:extLst>
                </p14:cNvPr>
                <p14:cNvContentPartPr/>
                <p14:nvPr/>
              </p14:nvContentPartPr>
              <p14:xfrm>
                <a:off x="7481703" y="4350992"/>
                <a:ext cx="110520" cy="176400"/>
              </p14:xfrm>
            </p:contentPart>
          </mc:Choice>
          <mc:Fallback>
            <p:pic>
              <p:nvPicPr>
                <p:cNvPr id="79" name="Ink 78">
                  <a:extLst>
                    <a:ext uri="{FF2B5EF4-FFF2-40B4-BE49-F238E27FC236}">
                      <a16:creationId xmlns:a16="http://schemas.microsoft.com/office/drawing/2014/main" id="{A6BF1A67-0338-DEBB-D80C-85E17A41D8F4}"/>
                    </a:ext>
                  </a:extLst>
                </p:cNvPr>
                <p:cNvPicPr/>
                <p:nvPr/>
              </p:nvPicPr>
              <p:blipFill>
                <a:blip r:embed="rId92"/>
                <a:stretch>
                  <a:fillRect/>
                </a:stretch>
              </p:blipFill>
              <p:spPr>
                <a:xfrm>
                  <a:off x="7472703" y="4341992"/>
                  <a:ext cx="128160" cy="1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81" name="Ink 80">
                <a:extLst>
                  <a:ext uri="{FF2B5EF4-FFF2-40B4-BE49-F238E27FC236}">
                    <a16:creationId xmlns:a16="http://schemas.microsoft.com/office/drawing/2014/main" id="{FEBBA1B5-5B21-7A98-3423-6B0AE428E4EB}"/>
                  </a:ext>
                </a:extLst>
              </p14:cNvPr>
              <p14:cNvContentPartPr/>
              <p14:nvPr/>
            </p14:nvContentPartPr>
            <p14:xfrm>
              <a:off x="6173103" y="4495712"/>
              <a:ext cx="116280" cy="7560"/>
            </p14:xfrm>
          </p:contentPart>
        </mc:Choice>
        <mc:Fallback>
          <p:pic>
            <p:nvPicPr>
              <p:cNvPr id="81" name="Ink 80">
                <a:extLst>
                  <a:ext uri="{FF2B5EF4-FFF2-40B4-BE49-F238E27FC236}">
                    <a16:creationId xmlns:a16="http://schemas.microsoft.com/office/drawing/2014/main" id="{FEBBA1B5-5B21-7A98-3423-6B0AE428E4EB}"/>
                  </a:ext>
                </a:extLst>
              </p:cNvPr>
              <p:cNvPicPr/>
              <p:nvPr/>
            </p:nvPicPr>
            <p:blipFill>
              <a:blip r:embed="rId94"/>
              <a:stretch>
                <a:fillRect/>
              </a:stretch>
            </p:blipFill>
            <p:spPr>
              <a:xfrm>
                <a:off x="6164463" y="4486712"/>
                <a:ext cx="133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 name="Ink 81">
                <a:extLst>
                  <a:ext uri="{FF2B5EF4-FFF2-40B4-BE49-F238E27FC236}">
                    <a16:creationId xmlns:a16="http://schemas.microsoft.com/office/drawing/2014/main" id="{24168DA0-4A4F-B97B-1A5A-961EA485FABD}"/>
                  </a:ext>
                </a:extLst>
              </p14:cNvPr>
              <p14:cNvContentPartPr/>
              <p14:nvPr/>
            </p14:nvContentPartPr>
            <p14:xfrm>
              <a:off x="4582263" y="4485272"/>
              <a:ext cx="87120" cy="360"/>
            </p14:xfrm>
          </p:contentPart>
        </mc:Choice>
        <mc:Fallback>
          <p:pic>
            <p:nvPicPr>
              <p:cNvPr id="82" name="Ink 81">
                <a:extLst>
                  <a:ext uri="{FF2B5EF4-FFF2-40B4-BE49-F238E27FC236}">
                    <a16:creationId xmlns:a16="http://schemas.microsoft.com/office/drawing/2014/main" id="{24168DA0-4A4F-B97B-1A5A-961EA485FABD}"/>
                  </a:ext>
                </a:extLst>
              </p:cNvPr>
              <p:cNvPicPr/>
              <p:nvPr/>
            </p:nvPicPr>
            <p:blipFill>
              <a:blip r:embed="rId96"/>
              <a:stretch>
                <a:fillRect/>
              </a:stretch>
            </p:blipFill>
            <p:spPr>
              <a:xfrm>
                <a:off x="4573623" y="4476272"/>
                <a:ext cx="104760" cy="18000"/>
              </a:xfrm>
              <a:prstGeom prst="rect">
                <a:avLst/>
              </a:prstGeom>
            </p:spPr>
          </p:pic>
        </mc:Fallback>
      </mc:AlternateContent>
      <p:grpSp>
        <p:nvGrpSpPr>
          <p:cNvPr id="96" name="Group 95">
            <a:extLst>
              <a:ext uri="{FF2B5EF4-FFF2-40B4-BE49-F238E27FC236}">
                <a16:creationId xmlns:a16="http://schemas.microsoft.com/office/drawing/2014/main" id="{DD75CC06-6226-F9D8-7357-04212840236B}"/>
              </a:ext>
            </a:extLst>
          </p:cNvPr>
          <p:cNvGrpSpPr/>
          <p:nvPr/>
        </p:nvGrpSpPr>
        <p:grpSpPr>
          <a:xfrm>
            <a:off x="8163183" y="4228952"/>
            <a:ext cx="1065960" cy="389880"/>
            <a:chOff x="8163183" y="4228952"/>
            <a:chExt cx="1065960" cy="389880"/>
          </a:xfrm>
        </p:grpSpPr>
        <mc:AlternateContent xmlns:mc="http://schemas.openxmlformats.org/markup-compatibility/2006">
          <mc:Choice xmlns:p14="http://schemas.microsoft.com/office/powerpoint/2010/main" Requires="p14">
            <p:contentPart p14:bwMode="auto" r:id="rId97">
              <p14:nvContentPartPr>
                <p14:cNvPr id="83" name="Ink 82">
                  <a:extLst>
                    <a:ext uri="{FF2B5EF4-FFF2-40B4-BE49-F238E27FC236}">
                      <a16:creationId xmlns:a16="http://schemas.microsoft.com/office/drawing/2014/main" id="{B21635F5-92D8-E848-D339-08C315AAE063}"/>
                    </a:ext>
                  </a:extLst>
                </p14:cNvPr>
                <p14:cNvContentPartPr/>
                <p14:nvPr/>
              </p14:nvContentPartPr>
              <p14:xfrm>
                <a:off x="8163183" y="4250552"/>
                <a:ext cx="110520" cy="242280"/>
              </p14:xfrm>
            </p:contentPart>
          </mc:Choice>
          <mc:Fallback>
            <p:pic>
              <p:nvPicPr>
                <p:cNvPr id="83" name="Ink 82">
                  <a:extLst>
                    <a:ext uri="{FF2B5EF4-FFF2-40B4-BE49-F238E27FC236}">
                      <a16:creationId xmlns:a16="http://schemas.microsoft.com/office/drawing/2014/main" id="{B21635F5-92D8-E848-D339-08C315AAE063}"/>
                    </a:ext>
                  </a:extLst>
                </p:cNvPr>
                <p:cNvPicPr/>
                <p:nvPr/>
              </p:nvPicPr>
              <p:blipFill>
                <a:blip r:embed="rId98"/>
                <a:stretch>
                  <a:fillRect/>
                </a:stretch>
              </p:blipFill>
              <p:spPr>
                <a:xfrm>
                  <a:off x="8154183" y="4241552"/>
                  <a:ext cx="128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4" name="Ink 83">
                  <a:extLst>
                    <a:ext uri="{FF2B5EF4-FFF2-40B4-BE49-F238E27FC236}">
                      <a16:creationId xmlns:a16="http://schemas.microsoft.com/office/drawing/2014/main" id="{3BA6B3D3-079B-FEB6-D45A-20003275D88B}"/>
                    </a:ext>
                  </a:extLst>
                </p14:cNvPr>
                <p14:cNvContentPartPr/>
                <p14:nvPr/>
              </p14:nvContentPartPr>
              <p14:xfrm>
                <a:off x="8351103" y="4228952"/>
                <a:ext cx="117720" cy="226440"/>
              </p14:xfrm>
            </p:contentPart>
          </mc:Choice>
          <mc:Fallback>
            <p:pic>
              <p:nvPicPr>
                <p:cNvPr id="84" name="Ink 83">
                  <a:extLst>
                    <a:ext uri="{FF2B5EF4-FFF2-40B4-BE49-F238E27FC236}">
                      <a16:creationId xmlns:a16="http://schemas.microsoft.com/office/drawing/2014/main" id="{3BA6B3D3-079B-FEB6-D45A-20003275D88B}"/>
                    </a:ext>
                  </a:extLst>
                </p:cNvPr>
                <p:cNvPicPr/>
                <p:nvPr/>
              </p:nvPicPr>
              <p:blipFill>
                <a:blip r:embed="rId100"/>
                <a:stretch>
                  <a:fillRect/>
                </a:stretch>
              </p:blipFill>
              <p:spPr>
                <a:xfrm>
                  <a:off x="8342463" y="4219952"/>
                  <a:ext cx="1353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6" name="Ink 85">
                  <a:extLst>
                    <a:ext uri="{FF2B5EF4-FFF2-40B4-BE49-F238E27FC236}">
                      <a16:creationId xmlns:a16="http://schemas.microsoft.com/office/drawing/2014/main" id="{F30FE293-89AB-DDE5-5105-B8BB6FC74325}"/>
                    </a:ext>
                  </a:extLst>
                </p14:cNvPr>
                <p14:cNvContentPartPr/>
                <p14:nvPr/>
              </p14:nvContentPartPr>
              <p14:xfrm>
                <a:off x="8551983" y="4257032"/>
                <a:ext cx="91440" cy="166320"/>
              </p14:xfrm>
            </p:contentPart>
          </mc:Choice>
          <mc:Fallback>
            <p:pic>
              <p:nvPicPr>
                <p:cNvPr id="86" name="Ink 85">
                  <a:extLst>
                    <a:ext uri="{FF2B5EF4-FFF2-40B4-BE49-F238E27FC236}">
                      <a16:creationId xmlns:a16="http://schemas.microsoft.com/office/drawing/2014/main" id="{F30FE293-89AB-DDE5-5105-B8BB6FC74325}"/>
                    </a:ext>
                  </a:extLst>
                </p:cNvPr>
                <p:cNvPicPr/>
                <p:nvPr/>
              </p:nvPicPr>
              <p:blipFill>
                <a:blip r:embed="rId102"/>
                <a:stretch>
                  <a:fillRect/>
                </a:stretch>
              </p:blipFill>
              <p:spPr>
                <a:xfrm>
                  <a:off x="8542983" y="4248032"/>
                  <a:ext cx="109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7" name="Ink 86">
                  <a:extLst>
                    <a:ext uri="{FF2B5EF4-FFF2-40B4-BE49-F238E27FC236}">
                      <a16:creationId xmlns:a16="http://schemas.microsoft.com/office/drawing/2014/main" id="{5C3511C7-407D-EC90-F885-F8A509DB5668}"/>
                    </a:ext>
                  </a:extLst>
                </p14:cNvPr>
                <p14:cNvContentPartPr/>
                <p14:nvPr/>
              </p14:nvContentPartPr>
              <p14:xfrm>
                <a:off x="8635503" y="4393832"/>
                <a:ext cx="360" cy="124920"/>
              </p14:xfrm>
            </p:contentPart>
          </mc:Choice>
          <mc:Fallback>
            <p:pic>
              <p:nvPicPr>
                <p:cNvPr id="87" name="Ink 86">
                  <a:extLst>
                    <a:ext uri="{FF2B5EF4-FFF2-40B4-BE49-F238E27FC236}">
                      <a16:creationId xmlns:a16="http://schemas.microsoft.com/office/drawing/2014/main" id="{5C3511C7-407D-EC90-F885-F8A509DB5668}"/>
                    </a:ext>
                  </a:extLst>
                </p:cNvPr>
                <p:cNvPicPr/>
                <p:nvPr/>
              </p:nvPicPr>
              <p:blipFill>
                <a:blip r:embed="rId104"/>
                <a:stretch>
                  <a:fillRect/>
                </a:stretch>
              </p:blipFill>
              <p:spPr>
                <a:xfrm>
                  <a:off x="8626863" y="4384832"/>
                  <a:ext cx="18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Ink 88">
                  <a:extLst>
                    <a:ext uri="{FF2B5EF4-FFF2-40B4-BE49-F238E27FC236}">
                      <a16:creationId xmlns:a16="http://schemas.microsoft.com/office/drawing/2014/main" id="{69C0415A-F474-3CFB-A635-0796B5E8A12D}"/>
                    </a:ext>
                  </a:extLst>
                </p14:cNvPr>
                <p14:cNvContentPartPr/>
                <p14:nvPr/>
              </p14:nvContentPartPr>
              <p14:xfrm>
                <a:off x="8689503" y="4537832"/>
                <a:ext cx="44280" cy="81000"/>
              </p14:xfrm>
            </p:contentPart>
          </mc:Choice>
          <mc:Fallback>
            <p:pic>
              <p:nvPicPr>
                <p:cNvPr id="89" name="Ink 88">
                  <a:extLst>
                    <a:ext uri="{FF2B5EF4-FFF2-40B4-BE49-F238E27FC236}">
                      <a16:creationId xmlns:a16="http://schemas.microsoft.com/office/drawing/2014/main" id="{69C0415A-F474-3CFB-A635-0796B5E8A12D}"/>
                    </a:ext>
                  </a:extLst>
                </p:cNvPr>
                <p:cNvPicPr/>
                <p:nvPr/>
              </p:nvPicPr>
              <p:blipFill>
                <a:blip r:embed="rId106"/>
                <a:stretch>
                  <a:fillRect/>
                </a:stretch>
              </p:blipFill>
              <p:spPr>
                <a:xfrm>
                  <a:off x="8680863" y="4529192"/>
                  <a:ext cx="61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Ink 90">
                  <a:extLst>
                    <a:ext uri="{FF2B5EF4-FFF2-40B4-BE49-F238E27FC236}">
                      <a16:creationId xmlns:a16="http://schemas.microsoft.com/office/drawing/2014/main" id="{B53C90BD-5596-3D54-CA28-037CCD95C8B4}"/>
                    </a:ext>
                  </a:extLst>
                </p14:cNvPr>
                <p14:cNvContentPartPr/>
                <p14:nvPr/>
              </p14:nvContentPartPr>
              <p14:xfrm>
                <a:off x="8851143" y="4365752"/>
                <a:ext cx="98640" cy="154440"/>
              </p14:xfrm>
            </p:contentPart>
          </mc:Choice>
          <mc:Fallback>
            <p:pic>
              <p:nvPicPr>
                <p:cNvPr id="91" name="Ink 90">
                  <a:extLst>
                    <a:ext uri="{FF2B5EF4-FFF2-40B4-BE49-F238E27FC236}">
                      <a16:creationId xmlns:a16="http://schemas.microsoft.com/office/drawing/2014/main" id="{B53C90BD-5596-3D54-CA28-037CCD95C8B4}"/>
                    </a:ext>
                  </a:extLst>
                </p:cNvPr>
                <p:cNvPicPr/>
                <p:nvPr/>
              </p:nvPicPr>
              <p:blipFill>
                <a:blip r:embed="rId108"/>
                <a:stretch>
                  <a:fillRect/>
                </a:stretch>
              </p:blipFill>
              <p:spPr>
                <a:xfrm>
                  <a:off x="8842143" y="4357112"/>
                  <a:ext cx="116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3" name="Ink 92">
                  <a:extLst>
                    <a:ext uri="{FF2B5EF4-FFF2-40B4-BE49-F238E27FC236}">
                      <a16:creationId xmlns:a16="http://schemas.microsoft.com/office/drawing/2014/main" id="{1780A383-0585-ACCE-1A46-5CDA38BFA236}"/>
                    </a:ext>
                  </a:extLst>
                </p14:cNvPr>
                <p14:cNvContentPartPr/>
                <p14:nvPr/>
              </p14:nvContentPartPr>
              <p14:xfrm>
                <a:off x="9043743" y="4343792"/>
                <a:ext cx="16200" cy="164520"/>
              </p14:xfrm>
            </p:contentPart>
          </mc:Choice>
          <mc:Fallback>
            <p:pic>
              <p:nvPicPr>
                <p:cNvPr id="93" name="Ink 92">
                  <a:extLst>
                    <a:ext uri="{FF2B5EF4-FFF2-40B4-BE49-F238E27FC236}">
                      <a16:creationId xmlns:a16="http://schemas.microsoft.com/office/drawing/2014/main" id="{1780A383-0585-ACCE-1A46-5CDA38BFA236}"/>
                    </a:ext>
                  </a:extLst>
                </p:cNvPr>
                <p:cNvPicPr/>
                <p:nvPr/>
              </p:nvPicPr>
              <p:blipFill>
                <a:blip r:embed="rId110"/>
                <a:stretch>
                  <a:fillRect/>
                </a:stretch>
              </p:blipFill>
              <p:spPr>
                <a:xfrm>
                  <a:off x="9034743" y="4335152"/>
                  <a:ext cx="33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5" name="Ink 94">
                  <a:extLst>
                    <a:ext uri="{FF2B5EF4-FFF2-40B4-BE49-F238E27FC236}">
                      <a16:creationId xmlns:a16="http://schemas.microsoft.com/office/drawing/2014/main" id="{0C2684B6-312B-4733-5F50-B62DED446131}"/>
                    </a:ext>
                  </a:extLst>
                </p14:cNvPr>
                <p14:cNvContentPartPr/>
                <p14:nvPr/>
              </p14:nvContentPartPr>
              <p14:xfrm>
                <a:off x="9104223" y="4356392"/>
                <a:ext cx="124920" cy="169200"/>
              </p14:xfrm>
            </p:contentPart>
          </mc:Choice>
          <mc:Fallback>
            <p:pic>
              <p:nvPicPr>
                <p:cNvPr id="95" name="Ink 94">
                  <a:extLst>
                    <a:ext uri="{FF2B5EF4-FFF2-40B4-BE49-F238E27FC236}">
                      <a16:creationId xmlns:a16="http://schemas.microsoft.com/office/drawing/2014/main" id="{0C2684B6-312B-4733-5F50-B62DED446131}"/>
                    </a:ext>
                  </a:extLst>
                </p:cNvPr>
                <p:cNvPicPr/>
                <p:nvPr/>
              </p:nvPicPr>
              <p:blipFill>
                <a:blip r:embed="rId112"/>
                <a:stretch>
                  <a:fillRect/>
                </a:stretch>
              </p:blipFill>
              <p:spPr>
                <a:xfrm>
                  <a:off x="9095583" y="4347392"/>
                  <a:ext cx="142560" cy="18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97" name="Ink 96">
                <a:extLst>
                  <a:ext uri="{FF2B5EF4-FFF2-40B4-BE49-F238E27FC236}">
                    <a16:creationId xmlns:a16="http://schemas.microsoft.com/office/drawing/2014/main" id="{45721137-4F76-7700-9ABA-C1399A501CC2}"/>
                  </a:ext>
                </a:extLst>
              </p14:cNvPr>
              <p14:cNvContentPartPr/>
              <p14:nvPr/>
            </p14:nvContentPartPr>
            <p14:xfrm>
              <a:off x="7982823" y="4414352"/>
              <a:ext cx="81000" cy="7560"/>
            </p14:xfrm>
          </p:contentPart>
        </mc:Choice>
        <mc:Fallback>
          <p:pic>
            <p:nvPicPr>
              <p:cNvPr id="97" name="Ink 96">
                <a:extLst>
                  <a:ext uri="{FF2B5EF4-FFF2-40B4-BE49-F238E27FC236}">
                    <a16:creationId xmlns:a16="http://schemas.microsoft.com/office/drawing/2014/main" id="{45721137-4F76-7700-9ABA-C1399A501CC2}"/>
                  </a:ext>
                </a:extLst>
              </p:cNvPr>
              <p:cNvPicPr/>
              <p:nvPr/>
            </p:nvPicPr>
            <p:blipFill>
              <a:blip r:embed="rId114"/>
              <a:stretch>
                <a:fillRect/>
              </a:stretch>
            </p:blipFill>
            <p:spPr>
              <a:xfrm>
                <a:off x="7974183" y="4405352"/>
                <a:ext cx="98640" cy="25200"/>
              </a:xfrm>
              <a:prstGeom prst="rect">
                <a:avLst/>
              </a:prstGeom>
            </p:spPr>
          </p:pic>
        </mc:Fallback>
      </mc:AlternateContent>
      <p:grpSp>
        <p:nvGrpSpPr>
          <p:cNvPr id="101" name="Group 100">
            <a:extLst>
              <a:ext uri="{FF2B5EF4-FFF2-40B4-BE49-F238E27FC236}">
                <a16:creationId xmlns:a16="http://schemas.microsoft.com/office/drawing/2014/main" id="{D045B068-6C62-07D6-B730-58450BFEF5BA}"/>
              </a:ext>
            </a:extLst>
          </p:cNvPr>
          <p:cNvGrpSpPr/>
          <p:nvPr/>
        </p:nvGrpSpPr>
        <p:grpSpPr>
          <a:xfrm>
            <a:off x="5103543" y="5264672"/>
            <a:ext cx="148680" cy="264960"/>
            <a:chOff x="5103543" y="5264672"/>
            <a:chExt cx="148680" cy="264960"/>
          </a:xfrm>
        </p:grpSpPr>
        <mc:AlternateContent xmlns:mc="http://schemas.openxmlformats.org/markup-compatibility/2006">
          <mc:Choice xmlns:p14="http://schemas.microsoft.com/office/powerpoint/2010/main" Requires="p14">
            <p:contentPart p14:bwMode="auto" r:id="rId115">
              <p14:nvContentPartPr>
                <p14:cNvPr id="98" name="Ink 97">
                  <a:extLst>
                    <a:ext uri="{FF2B5EF4-FFF2-40B4-BE49-F238E27FC236}">
                      <a16:creationId xmlns:a16="http://schemas.microsoft.com/office/drawing/2014/main" id="{3A396CE1-5E7B-8313-C448-304027553AC1}"/>
                    </a:ext>
                  </a:extLst>
                </p14:cNvPr>
                <p14:cNvContentPartPr/>
                <p14:nvPr/>
              </p14:nvContentPartPr>
              <p14:xfrm>
                <a:off x="5120463" y="5278352"/>
                <a:ext cx="131760" cy="251280"/>
              </p14:xfrm>
            </p:contentPart>
          </mc:Choice>
          <mc:Fallback>
            <p:pic>
              <p:nvPicPr>
                <p:cNvPr id="98" name="Ink 97">
                  <a:extLst>
                    <a:ext uri="{FF2B5EF4-FFF2-40B4-BE49-F238E27FC236}">
                      <a16:creationId xmlns:a16="http://schemas.microsoft.com/office/drawing/2014/main" id="{3A396CE1-5E7B-8313-C448-304027553AC1}"/>
                    </a:ext>
                  </a:extLst>
                </p:cNvPr>
                <p:cNvPicPr/>
                <p:nvPr/>
              </p:nvPicPr>
              <p:blipFill>
                <a:blip r:embed="rId116"/>
                <a:stretch>
                  <a:fillRect/>
                </a:stretch>
              </p:blipFill>
              <p:spPr>
                <a:xfrm>
                  <a:off x="5111463" y="5269352"/>
                  <a:ext cx="1494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9" name="Ink 98">
                  <a:extLst>
                    <a:ext uri="{FF2B5EF4-FFF2-40B4-BE49-F238E27FC236}">
                      <a16:creationId xmlns:a16="http://schemas.microsoft.com/office/drawing/2014/main" id="{BC31E250-E827-C04F-528C-0E5D50132830}"/>
                    </a:ext>
                  </a:extLst>
                </p14:cNvPr>
                <p14:cNvContentPartPr/>
                <p14:nvPr/>
              </p14:nvContentPartPr>
              <p14:xfrm>
                <a:off x="5151423" y="5264672"/>
                <a:ext cx="360" cy="360"/>
              </p14:xfrm>
            </p:contentPart>
          </mc:Choice>
          <mc:Fallback>
            <p:pic>
              <p:nvPicPr>
                <p:cNvPr id="99" name="Ink 98">
                  <a:extLst>
                    <a:ext uri="{FF2B5EF4-FFF2-40B4-BE49-F238E27FC236}">
                      <a16:creationId xmlns:a16="http://schemas.microsoft.com/office/drawing/2014/main" id="{BC31E250-E827-C04F-528C-0E5D50132830}"/>
                    </a:ext>
                  </a:extLst>
                </p:cNvPr>
                <p:cNvPicPr/>
                <p:nvPr/>
              </p:nvPicPr>
              <p:blipFill>
                <a:blip r:embed="rId12"/>
                <a:stretch>
                  <a:fillRect/>
                </a:stretch>
              </p:blipFill>
              <p:spPr>
                <a:xfrm>
                  <a:off x="5142783" y="525567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0" name="Ink 99">
                  <a:extLst>
                    <a:ext uri="{FF2B5EF4-FFF2-40B4-BE49-F238E27FC236}">
                      <a16:creationId xmlns:a16="http://schemas.microsoft.com/office/drawing/2014/main" id="{6942A8AB-03D1-6C48-A54D-323E45B6F6FA}"/>
                    </a:ext>
                  </a:extLst>
                </p14:cNvPr>
                <p14:cNvContentPartPr/>
                <p14:nvPr/>
              </p14:nvContentPartPr>
              <p14:xfrm>
                <a:off x="5103543" y="5264672"/>
                <a:ext cx="129240" cy="176400"/>
              </p14:xfrm>
            </p:contentPart>
          </mc:Choice>
          <mc:Fallback>
            <p:pic>
              <p:nvPicPr>
                <p:cNvPr id="100" name="Ink 99">
                  <a:extLst>
                    <a:ext uri="{FF2B5EF4-FFF2-40B4-BE49-F238E27FC236}">
                      <a16:creationId xmlns:a16="http://schemas.microsoft.com/office/drawing/2014/main" id="{6942A8AB-03D1-6C48-A54D-323E45B6F6FA}"/>
                    </a:ext>
                  </a:extLst>
                </p:cNvPr>
                <p:cNvPicPr/>
                <p:nvPr/>
              </p:nvPicPr>
              <p:blipFill>
                <a:blip r:embed="rId119"/>
                <a:stretch>
                  <a:fillRect/>
                </a:stretch>
              </p:blipFill>
              <p:spPr>
                <a:xfrm>
                  <a:off x="5094543" y="5255672"/>
                  <a:ext cx="146880" cy="19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102" name="Ink 101">
                <a:extLst>
                  <a:ext uri="{FF2B5EF4-FFF2-40B4-BE49-F238E27FC236}">
                    <a16:creationId xmlns:a16="http://schemas.microsoft.com/office/drawing/2014/main" id="{6EF2B108-F6B0-2560-EB53-E2F44B346AB7}"/>
                  </a:ext>
                </a:extLst>
              </p14:cNvPr>
              <p14:cNvContentPartPr/>
              <p14:nvPr/>
            </p14:nvContentPartPr>
            <p14:xfrm>
              <a:off x="6672423" y="4323992"/>
              <a:ext cx="51840" cy="110520"/>
            </p14:xfrm>
          </p:contentPart>
        </mc:Choice>
        <mc:Fallback>
          <p:pic>
            <p:nvPicPr>
              <p:cNvPr id="102" name="Ink 101">
                <a:extLst>
                  <a:ext uri="{FF2B5EF4-FFF2-40B4-BE49-F238E27FC236}">
                    <a16:creationId xmlns:a16="http://schemas.microsoft.com/office/drawing/2014/main" id="{6EF2B108-F6B0-2560-EB53-E2F44B346AB7}"/>
                  </a:ext>
                </a:extLst>
              </p:cNvPr>
              <p:cNvPicPr/>
              <p:nvPr/>
            </p:nvPicPr>
            <p:blipFill>
              <a:blip r:embed="rId121"/>
              <a:stretch>
                <a:fillRect/>
              </a:stretch>
            </p:blipFill>
            <p:spPr>
              <a:xfrm>
                <a:off x="6663783" y="4315352"/>
                <a:ext cx="69480" cy="128160"/>
              </a:xfrm>
              <a:prstGeom prst="rect">
                <a:avLst/>
              </a:prstGeom>
            </p:spPr>
          </p:pic>
        </mc:Fallback>
      </mc:AlternateContent>
    </p:spTree>
    <p:extLst>
      <p:ext uri="{BB962C8B-B14F-4D97-AF65-F5344CB8AC3E}">
        <p14:creationId xmlns:p14="http://schemas.microsoft.com/office/powerpoint/2010/main" val="275822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E8EC2DBF-7AC2-1208-DF1D-7BD883CEC520}"/>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13</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EA5FA9-D4CE-927B-E45B-7C96F1D206EF}"/>
              </a:ext>
            </a:extLst>
          </p:cNvPr>
          <p:cNvPicPr>
            <a:picLocks noChangeAspect="1"/>
          </p:cNvPicPr>
          <p:nvPr/>
        </p:nvPicPr>
        <p:blipFill>
          <a:blip r:embed="rId2"/>
          <a:stretch>
            <a:fillRect/>
          </a:stretch>
        </p:blipFill>
        <p:spPr>
          <a:xfrm>
            <a:off x="1670670" y="643467"/>
            <a:ext cx="841892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100D34-58AE-C55E-349F-1C5891FEC096}"/>
              </a:ext>
            </a:extLst>
          </p:cNvPr>
          <p:cNvSpPr txBox="1"/>
          <p:nvPr/>
        </p:nvSpPr>
        <p:spPr>
          <a:xfrm>
            <a:off x="3110459" y="4940968"/>
            <a:ext cx="5971081" cy="369332"/>
          </a:xfrm>
          <a:prstGeom prst="rect">
            <a:avLst/>
          </a:prstGeom>
          <a:noFill/>
        </p:spPr>
        <p:txBody>
          <a:bodyPr wrap="square" rtlCol="0">
            <a:spAutoFit/>
          </a:bodyPr>
          <a:lstStyle/>
          <a:p>
            <a:pPr algn="ctr"/>
            <a:r>
              <a:rPr lang="en-PS" b="1" dirty="0"/>
              <a:t>NB: MEAs are mutually exclusive alternatives.</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D8B73A9D-317D-841A-E324-F19DAF994C85}"/>
                  </a:ext>
                </a:extLst>
              </p14:cNvPr>
              <p14:cNvContentPartPr/>
              <p14:nvPr/>
            </p14:nvContentPartPr>
            <p14:xfrm>
              <a:off x="3005823" y="2290712"/>
              <a:ext cx="622440" cy="360"/>
            </p14:xfrm>
          </p:contentPart>
        </mc:Choice>
        <mc:Fallback>
          <p:pic>
            <p:nvPicPr>
              <p:cNvPr id="5" name="Ink 4">
                <a:extLst>
                  <a:ext uri="{FF2B5EF4-FFF2-40B4-BE49-F238E27FC236}">
                    <a16:creationId xmlns:a16="http://schemas.microsoft.com/office/drawing/2014/main" id="{D8B73A9D-317D-841A-E324-F19DAF994C85}"/>
                  </a:ext>
                </a:extLst>
              </p:cNvPr>
              <p:cNvPicPr/>
              <p:nvPr/>
            </p:nvPicPr>
            <p:blipFill>
              <a:blip r:embed="rId4"/>
              <a:stretch>
                <a:fillRect/>
              </a:stretch>
            </p:blipFill>
            <p:spPr>
              <a:xfrm>
                <a:off x="2996823" y="2282072"/>
                <a:ext cx="640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E8422398-D27B-637C-20A6-C4FBEF9A2E3A}"/>
                  </a:ext>
                </a:extLst>
              </p14:cNvPr>
              <p14:cNvContentPartPr/>
              <p14:nvPr/>
            </p14:nvContentPartPr>
            <p14:xfrm>
              <a:off x="3113103" y="2994152"/>
              <a:ext cx="937800" cy="7560"/>
            </p14:xfrm>
          </p:contentPart>
        </mc:Choice>
        <mc:Fallback>
          <p:pic>
            <p:nvPicPr>
              <p:cNvPr id="6" name="Ink 5">
                <a:extLst>
                  <a:ext uri="{FF2B5EF4-FFF2-40B4-BE49-F238E27FC236}">
                    <a16:creationId xmlns:a16="http://schemas.microsoft.com/office/drawing/2014/main" id="{E8422398-D27B-637C-20A6-C4FBEF9A2E3A}"/>
                  </a:ext>
                </a:extLst>
              </p:cNvPr>
              <p:cNvPicPr/>
              <p:nvPr/>
            </p:nvPicPr>
            <p:blipFill>
              <a:blip r:embed="rId6"/>
              <a:stretch>
                <a:fillRect/>
              </a:stretch>
            </p:blipFill>
            <p:spPr>
              <a:xfrm>
                <a:off x="3104463" y="2985512"/>
                <a:ext cx="955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DC4C388-B399-3FDB-912B-30F8B0137E66}"/>
                  </a:ext>
                </a:extLst>
              </p14:cNvPr>
              <p14:cNvContentPartPr/>
              <p14:nvPr/>
            </p14:nvContentPartPr>
            <p14:xfrm>
              <a:off x="4408743" y="2996312"/>
              <a:ext cx="999000" cy="20880"/>
            </p14:xfrm>
          </p:contentPart>
        </mc:Choice>
        <mc:Fallback>
          <p:pic>
            <p:nvPicPr>
              <p:cNvPr id="7" name="Ink 6">
                <a:extLst>
                  <a:ext uri="{FF2B5EF4-FFF2-40B4-BE49-F238E27FC236}">
                    <a16:creationId xmlns:a16="http://schemas.microsoft.com/office/drawing/2014/main" id="{ADC4C388-B399-3FDB-912B-30F8B0137E66}"/>
                  </a:ext>
                </a:extLst>
              </p:cNvPr>
              <p:cNvPicPr/>
              <p:nvPr/>
            </p:nvPicPr>
            <p:blipFill>
              <a:blip r:embed="rId8"/>
              <a:stretch>
                <a:fillRect/>
              </a:stretch>
            </p:blipFill>
            <p:spPr>
              <a:xfrm>
                <a:off x="4400103" y="2987672"/>
                <a:ext cx="1016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2B4EDB06-5D3F-719D-ADEF-905B76842841}"/>
                  </a:ext>
                </a:extLst>
              </p14:cNvPr>
              <p14:cNvContentPartPr/>
              <p14:nvPr/>
            </p14:nvContentPartPr>
            <p14:xfrm>
              <a:off x="6745143" y="3354152"/>
              <a:ext cx="2560680" cy="18360"/>
            </p14:xfrm>
          </p:contentPart>
        </mc:Choice>
        <mc:Fallback>
          <p:pic>
            <p:nvPicPr>
              <p:cNvPr id="9" name="Ink 8">
                <a:extLst>
                  <a:ext uri="{FF2B5EF4-FFF2-40B4-BE49-F238E27FC236}">
                    <a16:creationId xmlns:a16="http://schemas.microsoft.com/office/drawing/2014/main" id="{2B4EDB06-5D3F-719D-ADEF-905B76842841}"/>
                  </a:ext>
                </a:extLst>
              </p:cNvPr>
              <p:cNvPicPr/>
              <p:nvPr/>
            </p:nvPicPr>
            <p:blipFill>
              <a:blip r:embed="rId10"/>
              <a:stretch>
                <a:fillRect/>
              </a:stretch>
            </p:blipFill>
            <p:spPr>
              <a:xfrm>
                <a:off x="6736503" y="3345512"/>
                <a:ext cx="2578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8B79C1D5-7166-41BE-2F92-C764A7869650}"/>
                  </a:ext>
                </a:extLst>
              </p14:cNvPr>
              <p14:cNvContentPartPr/>
              <p14:nvPr/>
            </p14:nvContentPartPr>
            <p14:xfrm>
              <a:off x="2230743" y="3662312"/>
              <a:ext cx="6220800" cy="34560"/>
            </p14:xfrm>
          </p:contentPart>
        </mc:Choice>
        <mc:Fallback>
          <p:pic>
            <p:nvPicPr>
              <p:cNvPr id="11" name="Ink 10">
                <a:extLst>
                  <a:ext uri="{FF2B5EF4-FFF2-40B4-BE49-F238E27FC236}">
                    <a16:creationId xmlns:a16="http://schemas.microsoft.com/office/drawing/2014/main" id="{8B79C1D5-7166-41BE-2F92-C764A7869650}"/>
                  </a:ext>
                </a:extLst>
              </p:cNvPr>
              <p:cNvPicPr/>
              <p:nvPr/>
            </p:nvPicPr>
            <p:blipFill>
              <a:blip r:embed="rId12"/>
              <a:stretch>
                <a:fillRect/>
              </a:stretch>
            </p:blipFill>
            <p:spPr>
              <a:xfrm>
                <a:off x="2221743" y="3653312"/>
                <a:ext cx="6238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C5EC4070-F7EB-9ECC-AEE1-7768D5174C67}"/>
                  </a:ext>
                </a:extLst>
              </p14:cNvPr>
              <p14:cNvContentPartPr/>
              <p14:nvPr/>
            </p14:nvContentPartPr>
            <p14:xfrm>
              <a:off x="3713583" y="4929872"/>
              <a:ext cx="4670280" cy="456480"/>
            </p14:xfrm>
          </p:contentPart>
        </mc:Choice>
        <mc:Fallback>
          <p:pic>
            <p:nvPicPr>
              <p:cNvPr id="13" name="Ink 12">
                <a:extLst>
                  <a:ext uri="{FF2B5EF4-FFF2-40B4-BE49-F238E27FC236}">
                    <a16:creationId xmlns:a16="http://schemas.microsoft.com/office/drawing/2014/main" id="{C5EC4070-F7EB-9ECC-AEE1-7768D5174C67}"/>
                  </a:ext>
                </a:extLst>
              </p:cNvPr>
              <p:cNvPicPr/>
              <p:nvPr/>
            </p:nvPicPr>
            <p:blipFill>
              <a:blip r:embed="rId14"/>
              <a:stretch>
                <a:fillRect/>
              </a:stretch>
            </p:blipFill>
            <p:spPr>
              <a:xfrm>
                <a:off x="3704583" y="4921232"/>
                <a:ext cx="468792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ADB47924-C77D-BBD9-A16C-0C14F551CF0D}"/>
                  </a:ext>
                </a:extLst>
              </p14:cNvPr>
              <p14:cNvContentPartPr/>
              <p14:nvPr/>
            </p14:nvContentPartPr>
            <p14:xfrm>
              <a:off x="2940303" y="4094672"/>
              <a:ext cx="3792600" cy="61200"/>
            </p14:xfrm>
          </p:contentPart>
        </mc:Choice>
        <mc:Fallback>
          <p:pic>
            <p:nvPicPr>
              <p:cNvPr id="15" name="Ink 14">
                <a:extLst>
                  <a:ext uri="{FF2B5EF4-FFF2-40B4-BE49-F238E27FC236}">
                    <a16:creationId xmlns:a16="http://schemas.microsoft.com/office/drawing/2014/main" id="{ADB47924-C77D-BBD9-A16C-0C14F551CF0D}"/>
                  </a:ext>
                </a:extLst>
              </p:cNvPr>
              <p:cNvPicPr/>
              <p:nvPr/>
            </p:nvPicPr>
            <p:blipFill>
              <a:blip r:embed="rId16"/>
              <a:stretch>
                <a:fillRect/>
              </a:stretch>
            </p:blipFill>
            <p:spPr>
              <a:xfrm>
                <a:off x="2931303" y="4085672"/>
                <a:ext cx="3810240" cy="78840"/>
              </a:xfrm>
              <a:prstGeom prst="rect">
                <a:avLst/>
              </a:prstGeom>
            </p:spPr>
          </p:pic>
        </mc:Fallback>
      </mc:AlternateContent>
    </p:spTree>
    <p:extLst>
      <p:ext uri="{BB962C8B-B14F-4D97-AF65-F5344CB8AC3E}">
        <p14:creationId xmlns:p14="http://schemas.microsoft.com/office/powerpoint/2010/main" val="188162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21EA8C8E-309F-445F-7F72-CF9564C7B837}"/>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14</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1D9F7C-0664-1885-EF76-5906E9954B10}"/>
              </a:ext>
            </a:extLst>
          </p:cNvPr>
          <p:cNvPicPr>
            <a:picLocks noChangeAspect="1"/>
          </p:cNvPicPr>
          <p:nvPr/>
        </p:nvPicPr>
        <p:blipFill>
          <a:blip r:embed="rId2"/>
          <a:stretch>
            <a:fillRect/>
          </a:stretch>
        </p:blipFill>
        <p:spPr>
          <a:xfrm>
            <a:off x="1670670" y="643467"/>
            <a:ext cx="8114777"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697EFD9-99C2-B687-6676-1E8CC80CE262}"/>
              </a:ext>
            </a:extLst>
          </p:cNvPr>
          <p:cNvGrpSpPr/>
          <p:nvPr/>
        </p:nvGrpSpPr>
        <p:grpSpPr>
          <a:xfrm>
            <a:off x="5099223" y="2589512"/>
            <a:ext cx="4287600" cy="61200"/>
            <a:chOff x="5099223" y="2589512"/>
            <a:chExt cx="4287600" cy="6120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ACC2E4C-886F-8574-228F-4301FC3938A2}"/>
                    </a:ext>
                  </a:extLst>
                </p14:cNvPr>
                <p14:cNvContentPartPr/>
                <p14:nvPr/>
              </p14:nvContentPartPr>
              <p14:xfrm>
                <a:off x="5099223" y="2589512"/>
                <a:ext cx="2679120" cy="57240"/>
              </p14:xfrm>
            </p:contentPart>
          </mc:Choice>
          <mc:Fallback>
            <p:pic>
              <p:nvPicPr>
                <p:cNvPr id="4" name="Ink 3">
                  <a:extLst>
                    <a:ext uri="{FF2B5EF4-FFF2-40B4-BE49-F238E27FC236}">
                      <a16:creationId xmlns:a16="http://schemas.microsoft.com/office/drawing/2014/main" id="{EACC2E4C-886F-8574-228F-4301FC3938A2}"/>
                    </a:ext>
                  </a:extLst>
                </p:cNvPr>
                <p:cNvPicPr/>
                <p:nvPr/>
              </p:nvPicPr>
              <p:blipFill>
                <a:blip r:embed="rId4"/>
                <a:stretch>
                  <a:fillRect/>
                </a:stretch>
              </p:blipFill>
              <p:spPr>
                <a:xfrm>
                  <a:off x="5090223" y="2580872"/>
                  <a:ext cx="2696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3A73028-CD28-5135-AB24-B077C97A9FF2}"/>
                    </a:ext>
                  </a:extLst>
                </p14:cNvPr>
                <p14:cNvContentPartPr/>
                <p14:nvPr/>
              </p14:nvContentPartPr>
              <p14:xfrm>
                <a:off x="8163183" y="2634512"/>
                <a:ext cx="1223640" cy="16200"/>
              </p14:xfrm>
            </p:contentPart>
          </mc:Choice>
          <mc:Fallback>
            <p:pic>
              <p:nvPicPr>
                <p:cNvPr id="5" name="Ink 4">
                  <a:extLst>
                    <a:ext uri="{FF2B5EF4-FFF2-40B4-BE49-F238E27FC236}">
                      <a16:creationId xmlns:a16="http://schemas.microsoft.com/office/drawing/2014/main" id="{63A73028-CD28-5135-AB24-B077C97A9FF2}"/>
                    </a:ext>
                  </a:extLst>
                </p:cNvPr>
                <p:cNvPicPr/>
                <p:nvPr/>
              </p:nvPicPr>
              <p:blipFill>
                <a:blip r:embed="rId6"/>
                <a:stretch>
                  <a:fillRect/>
                </a:stretch>
              </p:blipFill>
              <p:spPr>
                <a:xfrm>
                  <a:off x="8154183" y="2625872"/>
                  <a:ext cx="124128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9D8DC9A7-57A2-DB1B-6088-12B060B0B56F}"/>
                  </a:ext>
                </a:extLst>
              </p14:cNvPr>
              <p14:cNvContentPartPr/>
              <p14:nvPr/>
            </p14:nvContentPartPr>
            <p14:xfrm>
              <a:off x="2804583" y="2915672"/>
              <a:ext cx="4831560" cy="61920"/>
            </p14:xfrm>
          </p:contentPart>
        </mc:Choice>
        <mc:Fallback>
          <p:pic>
            <p:nvPicPr>
              <p:cNvPr id="7" name="Ink 6">
                <a:extLst>
                  <a:ext uri="{FF2B5EF4-FFF2-40B4-BE49-F238E27FC236}">
                    <a16:creationId xmlns:a16="http://schemas.microsoft.com/office/drawing/2014/main" id="{9D8DC9A7-57A2-DB1B-6088-12B060B0B56F}"/>
                  </a:ext>
                </a:extLst>
              </p:cNvPr>
              <p:cNvPicPr/>
              <p:nvPr/>
            </p:nvPicPr>
            <p:blipFill>
              <a:blip r:embed="rId8"/>
              <a:stretch>
                <a:fillRect/>
              </a:stretch>
            </p:blipFill>
            <p:spPr>
              <a:xfrm>
                <a:off x="2795943" y="2906672"/>
                <a:ext cx="4849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470E3258-E047-50C1-A94D-3B7444DD68E4}"/>
                  </a:ext>
                </a:extLst>
              </p14:cNvPr>
              <p14:cNvContentPartPr/>
              <p14:nvPr/>
            </p14:nvContentPartPr>
            <p14:xfrm>
              <a:off x="2253423" y="4301312"/>
              <a:ext cx="2920320" cy="24120"/>
            </p14:xfrm>
          </p:contentPart>
        </mc:Choice>
        <mc:Fallback>
          <p:pic>
            <p:nvPicPr>
              <p:cNvPr id="9" name="Ink 8">
                <a:extLst>
                  <a:ext uri="{FF2B5EF4-FFF2-40B4-BE49-F238E27FC236}">
                    <a16:creationId xmlns:a16="http://schemas.microsoft.com/office/drawing/2014/main" id="{470E3258-E047-50C1-A94D-3B7444DD68E4}"/>
                  </a:ext>
                </a:extLst>
              </p:cNvPr>
              <p:cNvPicPr/>
              <p:nvPr/>
            </p:nvPicPr>
            <p:blipFill>
              <a:blip r:embed="rId10"/>
              <a:stretch>
                <a:fillRect/>
              </a:stretch>
            </p:blipFill>
            <p:spPr>
              <a:xfrm>
                <a:off x="2244783" y="4292312"/>
                <a:ext cx="2937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83C52BBB-9964-C3DF-D5C5-0ED640EFAB64}"/>
                  </a:ext>
                </a:extLst>
              </p14:cNvPr>
              <p14:cNvContentPartPr/>
              <p14:nvPr/>
            </p14:nvContentPartPr>
            <p14:xfrm>
              <a:off x="4859463" y="4511912"/>
              <a:ext cx="4296600" cy="80640"/>
            </p14:xfrm>
          </p:contentPart>
        </mc:Choice>
        <mc:Fallback>
          <p:pic>
            <p:nvPicPr>
              <p:cNvPr id="11" name="Ink 10">
                <a:extLst>
                  <a:ext uri="{FF2B5EF4-FFF2-40B4-BE49-F238E27FC236}">
                    <a16:creationId xmlns:a16="http://schemas.microsoft.com/office/drawing/2014/main" id="{83C52BBB-9964-C3DF-D5C5-0ED640EFAB64}"/>
                  </a:ext>
                </a:extLst>
              </p:cNvPr>
              <p:cNvPicPr/>
              <p:nvPr/>
            </p:nvPicPr>
            <p:blipFill>
              <a:blip r:embed="rId12"/>
              <a:stretch>
                <a:fillRect/>
              </a:stretch>
            </p:blipFill>
            <p:spPr>
              <a:xfrm>
                <a:off x="4850823" y="4503272"/>
                <a:ext cx="4314240" cy="98280"/>
              </a:xfrm>
              <a:prstGeom prst="rect">
                <a:avLst/>
              </a:prstGeom>
            </p:spPr>
          </p:pic>
        </mc:Fallback>
      </mc:AlternateContent>
      <p:grpSp>
        <p:nvGrpSpPr>
          <p:cNvPr id="21" name="Group 20">
            <a:extLst>
              <a:ext uri="{FF2B5EF4-FFF2-40B4-BE49-F238E27FC236}">
                <a16:creationId xmlns:a16="http://schemas.microsoft.com/office/drawing/2014/main" id="{89008C6F-DBCB-2BF5-DD86-66AD3148D2C6}"/>
              </a:ext>
            </a:extLst>
          </p:cNvPr>
          <p:cNvGrpSpPr/>
          <p:nvPr/>
        </p:nvGrpSpPr>
        <p:grpSpPr>
          <a:xfrm>
            <a:off x="2068743" y="4897112"/>
            <a:ext cx="4945320" cy="96840"/>
            <a:chOff x="2068743" y="4897112"/>
            <a:chExt cx="4945320" cy="96840"/>
          </a:xfrm>
        </p:grpSpPr>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AD9E552A-BB3E-3025-DC81-A78891680E17}"/>
                    </a:ext>
                  </a:extLst>
                </p14:cNvPr>
                <p14:cNvContentPartPr/>
                <p14:nvPr/>
              </p14:nvContentPartPr>
              <p14:xfrm>
                <a:off x="2531703" y="4897112"/>
                <a:ext cx="4482360" cy="96840"/>
              </p14:xfrm>
            </p:contentPart>
          </mc:Choice>
          <mc:Fallback>
            <p:pic>
              <p:nvPicPr>
                <p:cNvPr id="13" name="Ink 12">
                  <a:extLst>
                    <a:ext uri="{FF2B5EF4-FFF2-40B4-BE49-F238E27FC236}">
                      <a16:creationId xmlns:a16="http://schemas.microsoft.com/office/drawing/2014/main" id="{AD9E552A-BB3E-3025-DC81-A78891680E17}"/>
                    </a:ext>
                  </a:extLst>
                </p:cNvPr>
                <p:cNvPicPr/>
                <p:nvPr/>
              </p:nvPicPr>
              <p:blipFill>
                <a:blip r:embed="rId14"/>
                <a:stretch>
                  <a:fillRect/>
                </a:stretch>
              </p:blipFill>
              <p:spPr>
                <a:xfrm>
                  <a:off x="2522703" y="4888112"/>
                  <a:ext cx="4500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96626C8F-5EF4-A2CA-A182-B42173A623DE}"/>
                    </a:ext>
                  </a:extLst>
                </p14:cNvPr>
                <p14:cNvContentPartPr/>
                <p14:nvPr/>
              </p14:nvContentPartPr>
              <p14:xfrm>
                <a:off x="2388783" y="4956872"/>
                <a:ext cx="360" cy="360"/>
              </p14:xfrm>
            </p:contentPart>
          </mc:Choice>
          <mc:Fallback>
            <p:pic>
              <p:nvPicPr>
                <p:cNvPr id="15" name="Ink 14">
                  <a:extLst>
                    <a:ext uri="{FF2B5EF4-FFF2-40B4-BE49-F238E27FC236}">
                      <a16:creationId xmlns:a16="http://schemas.microsoft.com/office/drawing/2014/main" id="{96626C8F-5EF4-A2CA-A182-B42173A623DE}"/>
                    </a:ext>
                  </a:extLst>
                </p:cNvPr>
                <p:cNvPicPr/>
                <p:nvPr/>
              </p:nvPicPr>
              <p:blipFill>
                <a:blip r:embed="rId16"/>
                <a:stretch>
                  <a:fillRect/>
                </a:stretch>
              </p:blipFill>
              <p:spPr>
                <a:xfrm>
                  <a:off x="2379783" y="494787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E85C822A-4E09-36BD-C967-F82B6BB65D2F}"/>
                    </a:ext>
                  </a:extLst>
                </p14:cNvPr>
                <p14:cNvContentPartPr/>
                <p14:nvPr/>
              </p14:nvContentPartPr>
              <p14:xfrm>
                <a:off x="2068743" y="4920152"/>
                <a:ext cx="437760" cy="24840"/>
              </p14:xfrm>
            </p:contentPart>
          </mc:Choice>
          <mc:Fallback>
            <p:pic>
              <p:nvPicPr>
                <p:cNvPr id="19" name="Ink 18">
                  <a:extLst>
                    <a:ext uri="{FF2B5EF4-FFF2-40B4-BE49-F238E27FC236}">
                      <a16:creationId xmlns:a16="http://schemas.microsoft.com/office/drawing/2014/main" id="{E85C822A-4E09-36BD-C967-F82B6BB65D2F}"/>
                    </a:ext>
                  </a:extLst>
                </p:cNvPr>
                <p:cNvPicPr/>
                <p:nvPr/>
              </p:nvPicPr>
              <p:blipFill>
                <a:blip r:embed="rId18"/>
                <a:stretch>
                  <a:fillRect/>
                </a:stretch>
              </p:blipFill>
              <p:spPr>
                <a:xfrm>
                  <a:off x="2059743" y="4911152"/>
                  <a:ext cx="455400" cy="42480"/>
                </a:xfrm>
                <a:prstGeom prst="rect">
                  <a:avLst/>
                </a:prstGeom>
              </p:spPr>
            </p:pic>
          </mc:Fallback>
        </mc:AlternateContent>
      </p:grpSp>
    </p:spTree>
    <p:extLst>
      <p:ext uri="{BB962C8B-B14F-4D97-AF65-F5344CB8AC3E}">
        <p14:creationId xmlns:p14="http://schemas.microsoft.com/office/powerpoint/2010/main" val="166486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91B4D314-6F7B-58D2-9DE1-9DF131BD6771}"/>
              </a:ext>
            </a:extLst>
          </p:cNvPr>
          <p:cNvPicPr>
            <a:picLocks noGrp="1" noChangeAspect="1"/>
          </p:cNvPicPr>
          <p:nvPr>
            <p:ph idx="1"/>
          </p:nvPr>
        </p:nvPicPr>
        <p:blipFill>
          <a:blip r:embed="rId2"/>
          <a:stretch>
            <a:fillRect/>
          </a:stretch>
        </p:blipFill>
        <p:spPr>
          <a:xfrm>
            <a:off x="228600" y="285941"/>
            <a:ext cx="11658600" cy="4838317"/>
          </a:xfrm>
          <a:prstGeom prst="rect">
            <a:avLst/>
          </a:prstGeom>
        </p:spPr>
      </p:pic>
      <p:sp>
        <p:nvSpPr>
          <p:cNvPr id="4" name="Slide Number Placeholder 3">
            <a:extLst>
              <a:ext uri="{FF2B5EF4-FFF2-40B4-BE49-F238E27FC236}">
                <a16:creationId xmlns:a16="http://schemas.microsoft.com/office/drawing/2014/main" id="{D9409ACC-AADA-2973-D2D6-C6BEB3EEB22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7531EBC-D38F-B84A-91D4-82486E1324F7}"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07793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6BA09E-11B4-9DA6-23DA-7A6D174F7CC7}"/>
              </a:ext>
            </a:extLst>
          </p:cNvPr>
          <p:cNvPicPr>
            <a:picLocks noGrp="1" noChangeAspect="1"/>
          </p:cNvPicPr>
          <p:nvPr>
            <p:ph idx="1"/>
          </p:nvPr>
        </p:nvPicPr>
        <p:blipFill>
          <a:blip r:embed="rId2"/>
          <a:stretch>
            <a:fillRect/>
          </a:stretch>
        </p:blipFill>
        <p:spPr>
          <a:xfrm>
            <a:off x="1746250" y="319088"/>
            <a:ext cx="8699500" cy="1676400"/>
          </a:xfrm>
          <a:prstGeom prst="rect">
            <a:avLst/>
          </a:prstGeom>
        </p:spPr>
      </p:pic>
      <p:sp>
        <p:nvSpPr>
          <p:cNvPr id="4" name="Slide Number Placeholder 3">
            <a:extLst>
              <a:ext uri="{FF2B5EF4-FFF2-40B4-BE49-F238E27FC236}">
                <a16:creationId xmlns:a16="http://schemas.microsoft.com/office/drawing/2014/main" id="{A420E8F7-CD39-0A09-9AF1-844AA5123D73}"/>
              </a:ext>
            </a:extLst>
          </p:cNvPr>
          <p:cNvSpPr>
            <a:spLocks noGrp="1"/>
          </p:cNvSpPr>
          <p:nvPr>
            <p:ph type="sldNum" sz="quarter" idx="12"/>
          </p:nvPr>
        </p:nvSpPr>
        <p:spPr/>
        <p:txBody>
          <a:bodyPr/>
          <a:lstStyle/>
          <a:p>
            <a:fld id="{67531EBC-D38F-B84A-91D4-82486E1324F7}" type="slidenum">
              <a:rPr lang="en-PS" smtClean="0"/>
              <a:t>16</a:t>
            </a:fld>
            <a:endParaRPr lang="en-PS"/>
          </a:p>
        </p:txBody>
      </p:sp>
      <p:pic>
        <p:nvPicPr>
          <p:cNvPr id="7" name="Picture 6">
            <a:extLst>
              <a:ext uri="{FF2B5EF4-FFF2-40B4-BE49-F238E27FC236}">
                <a16:creationId xmlns:a16="http://schemas.microsoft.com/office/drawing/2014/main" id="{177B67E4-90D3-85B0-B093-8D6C926629D1}"/>
              </a:ext>
            </a:extLst>
          </p:cNvPr>
          <p:cNvPicPr>
            <a:picLocks noChangeAspect="1"/>
          </p:cNvPicPr>
          <p:nvPr/>
        </p:nvPicPr>
        <p:blipFill>
          <a:blip r:embed="rId3"/>
          <a:stretch>
            <a:fillRect/>
          </a:stretch>
        </p:blipFill>
        <p:spPr>
          <a:xfrm>
            <a:off x="2209800" y="2156287"/>
            <a:ext cx="7772400" cy="4200063"/>
          </a:xfrm>
          <a:prstGeom prst="rect">
            <a:avLst/>
          </a:prstGeom>
        </p:spPr>
      </p:pic>
    </p:spTree>
    <p:extLst>
      <p:ext uri="{BB962C8B-B14F-4D97-AF65-F5344CB8AC3E}">
        <p14:creationId xmlns:p14="http://schemas.microsoft.com/office/powerpoint/2010/main" val="298571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0261912-F363-1A47-3939-4731526F09CD}"/>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17</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42A833-C640-116D-762C-F448987025CC}"/>
              </a:ext>
            </a:extLst>
          </p:cNvPr>
          <p:cNvPicPr>
            <a:picLocks noChangeAspect="1"/>
          </p:cNvPicPr>
          <p:nvPr/>
        </p:nvPicPr>
        <p:blipFill>
          <a:blip r:embed="rId2"/>
          <a:stretch>
            <a:fillRect/>
          </a:stretch>
        </p:blipFill>
        <p:spPr>
          <a:xfrm>
            <a:off x="643467" y="798152"/>
            <a:ext cx="10905066" cy="526169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50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3AC7354A-5829-F6C4-0D38-29644A68FA05}"/>
              </a:ext>
            </a:extLst>
          </p:cNvPr>
          <p:cNvPicPr>
            <a:picLocks noChangeAspect="1"/>
          </p:cNvPicPr>
          <p:nvPr/>
        </p:nvPicPr>
        <p:blipFill>
          <a:blip r:embed="rId2"/>
          <a:stretch>
            <a:fillRect/>
          </a:stretch>
        </p:blipFill>
        <p:spPr>
          <a:xfrm>
            <a:off x="1615748" y="228600"/>
            <a:ext cx="8884304" cy="4953000"/>
          </a:xfrm>
          <a:prstGeom prst="rect">
            <a:avLst/>
          </a:prstGeom>
        </p:spPr>
      </p:pic>
      <p:sp>
        <p:nvSpPr>
          <p:cNvPr id="2" name="Slide Number Placeholder 1">
            <a:extLst>
              <a:ext uri="{FF2B5EF4-FFF2-40B4-BE49-F238E27FC236}">
                <a16:creationId xmlns:a16="http://schemas.microsoft.com/office/drawing/2014/main" id="{2B82E935-6519-7F92-A4A3-EB507E82F318}"/>
              </a:ext>
            </a:extLst>
          </p:cNvPr>
          <p:cNvSpPr>
            <a:spLocks noGrp="1"/>
          </p:cNvSpPr>
          <p:nvPr>
            <p:ph type="sldNum" sz="quarter" idx="12"/>
          </p:nvPr>
        </p:nvSpPr>
        <p:spPr>
          <a:xfrm>
            <a:off x="8610600" y="6356350"/>
            <a:ext cx="2743200" cy="365125"/>
          </a:xfrm>
        </p:spPr>
        <p:txBody>
          <a:bodyPr>
            <a:normAutofit/>
          </a:bodyPr>
          <a:lstStyle/>
          <a:p>
            <a:pPr>
              <a:spcAft>
                <a:spcPts val="600"/>
              </a:spcAft>
            </a:pPr>
            <a:fld id="{67531EBC-D38F-B84A-91D4-82486E1324F7}" type="slidenum">
              <a:rPr lang="en-PS">
                <a:solidFill>
                  <a:srgbClr val="FFFFFF"/>
                </a:solidFill>
              </a:rPr>
              <a:pPr>
                <a:spcAft>
                  <a:spcPts val="600"/>
                </a:spcAft>
              </a:pPr>
              <a:t>18</a:t>
            </a:fld>
            <a:endParaRPr lang="en-PS">
              <a:solidFill>
                <a:srgbClr val="FFFFFF"/>
              </a:solidFill>
            </a:endParaRPr>
          </a:p>
        </p:txBody>
      </p:sp>
    </p:spTree>
    <p:extLst>
      <p:ext uri="{BB962C8B-B14F-4D97-AF65-F5344CB8AC3E}">
        <p14:creationId xmlns:p14="http://schemas.microsoft.com/office/powerpoint/2010/main" val="379633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8B0892BB-86A5-AE51-AABF-7E8FC4D570FE}"/>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19</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425299-F684-0A25-B2BC-953A4DFC3A77}"/>
              </a:ext>
            </a:extLst>
          </p:cNvPr>
          <p:cNvPicPr>
            <a:picLocks noChangeAspect="1"/>
          </p:cNvPicPr>
          <p:nvPr/>
        </p:nvPicPr>
        <p:blipFill>
          <a:blip r:embed="rId2"/>
          <a:stretch>
            <a:fillRect/>
          </a:stretch>
        </p:blipFill>
        <p:spPr>
          <a:xfrm>
            <a:off x="1670670" y="643467"/>
            <a:ext cx="846233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3C40788-B5D9-BCF6-F2FB-3C29BD63FBB5}"/>
              </a:ext>
            </a:extLst>
          </p:cNvPr>
          <p:cNvGrpSpPr/>
          <p:nvPr/>
        </p:nvGrpSpPr>
        <p:grpSpPr>
          <a:xfrm>
            <a:off x="2153343" y="1823792"/>
            <a:ext cx="6669720" cy="47880"/>
            <a:chOff x="2153343" y="1823792"/>
            <a:chExt cx="6669720" cy="4788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DC32748-F39A-13EE-7102-DDB5FA3BC5DF}"/>
                    </a:ext>
                  </a:extLst>
                </p14:cNvPr>
                <p14:cNvContentPartPr/>
                <p14:nvPr/>
              </p14:nvContentPartPr>
              <p14:xfrm>
                <a:off x="2153343" y="1834232"/>
                <a:ext cx="2615040" cy="19080"/>
              </p14:xfrm>
            </p:contentPart>
          </mc:Choice>
          <mc:Fallback>
            <p:pic>
              <p:nvPicPr>
                <p:cNvPr id="4" name="Ink 3">
                  <a:extLst>
                    <a:ext uri="{FF2B5EF4-FFF2-40B4-BE49-F238E27FC236}">
                      <a16:creationId xmlns:a16="http://schemas.microsoft.com/office/drawing/2014/main" id="{2DC32748-F39A-13EE-7102-DDB5FA3BC5DF}"/>
                    </a:ext>
                  </a:extLst>
                </p:cNvPr>
                <p:cNvPicPr/>
                <p:nvPr/>
              </p:nvPicPr>
              <p:blipFill>
                <a:blip r:embed="rId4"/>
                <a:stretch>
                  <a:fillRect/>
                </a:stretch>
              </p:blipFill>
              <p:spPr>
                <a:xfrm>
                  <a:off x="2144703" y="1825232"/>
                  <a:ext cx="2632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EDA75391-330B-8182-09C5-C836E30580BE}"/>
                    </a:ext>
                  </a:extLst>
                </p14:cNvPr>
                <p14:cNvContentPartPr/>
                <p14:nvPr/>
              </p14:nvContentPartPr>
              <p14:xfrm>
                <a:off x="5043423" y="1845392"/>
                <a:ext cx="21600" cy="360"/>
              </p14:xfrm>
            </p:contentPart>
          </mc:Choice>
          <mc:Fallback>
            <p:pic>
              <p:nvPicPr>
                <p:cNvPr id="5" name="Ink 4">
                  <a:extLst>
                    <a:ext uri="{FF2B5EF4-FFF2-40B4-BE49-F238E27FC236}">
                      <a16:creationId xmlns:a16="http://schemas.microsoft.com/office/drawing/2014/main" id="{EDA75391-330B-8182-09C5-C836E30580BE}"/>
                    </a:ext>
                  </a:extLst>
                </p:cNvPr>
                <p:cNvPicPr/>
                <p:nvPr/>
              </p:nvPicPr>
              <p:blipFill>
                <a:blip r:embed="rId6"/>
                <a:stretch>
                  <a:fillRect/>
                </a:stretch>
              </p:blipFill>
              <p:spPr>
                <a:xfrm>
                  <a:off x="5034783" y="1836392"/>
                  <a:ext cx="39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77A6EEAE-74DC-DBEF-FA27-4DDD2171FCFF}"/>
                    </a:ext>
                  </a:extLst>
                </p14:cNvPr>
                <p14:cNvContentPartPr/>
                <p14:nvPr/>
              </p14:nvContentPartPr>
              <p14:xfrm>
                <a:off x="4761543" y="1823792"/>
                <a:ext cx="4061520" cy="47880"/>
              </p14:xfrm>
            </p:contentPart>
          </mc:Choice>
          <mc:Fallback>
            <p:pic>
              <p:nvPicPr>
                <p:cNvPr id="6" name="Ink 5">
                  <a:extLst>
                    <a:ext uri="{FF2B5EF4-FFF2-40B4-BE49-F238E27FC236}">
                      <a16:creationId xmlns:a16="http://schemas.microsoft.com/office/drawing/2014/main" id="{77A6EEAE-74DC-DBEF-FA27-4DDD2171FCFF}"/>
                    </a:ext>
                  </a:extLst>
                </p:cNvPr>
                <p:cNvPicPr/>
                <p:nvPr/>
              </p:nvPicPr>
              <p:blipFill>
                <a:blip r:embed="rId8"/>
                <a:stretch>
                  <a:fillRect/>
                </a:stretch>
              </p:blipFill>
              <p:spPr>
                <a:xfrm>
                  <a:off x="4752543" y="1815152"/>
                  <a:ext cx="4079160" cy="65520"/>
                </a:xfrm>
                <a:prstGeom prst="rect">
                  <a:avLst/>
                </a:prstGeom>
              </p:spPr>
            </p:pic>
          </mc:Fallback>
        </mc:AlternateContent>
      </p:grpSp>
    </p:spTree>
    <p:extLst>
      <p:ext uri="{BB962C8B-B14F-4D97-AF65-F5344CB8AC3E}">
        <p14:creationId xmlns:p14="http://schemas.microsoft.com/office/powerpoint/2010/main" val="220316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459B8D-311C-0CB7-CD94-915AE7FBE0B4}"/>
              </a:ext>
            </a:extLst>
          </p:cNvPr>
          <p:cNvPicPr>
            <a:picLocks noChangeAspect="1"/>
          </p:cNvPicPr>
          <p:nvPr/>
        </p:nvPicPr>
        <p:blipFill>
          <a:blip r:embed="rId2"/>
          <a:stretch>
            <a:fillRect/>
          </a:stretch>
        </p:blipFill>
        <p:spPr>
          <a:xfrm>
            <a:off x="1670670" y="643467"/>
            <a:ext cx="8362478"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E95DA08-7745-1191-D345-716D01308C83}"/>
              </a:ext>
            </a:extLst>
          </p:cNvPr>
          <p:cNvSpPr>
            <a:spLocks noGrp="1"/>
          </p:cNvSpPr>
          <p:nvPr>
            <p:ph type="sldNum" sz="quarter" idx="12"/>
          </p:nvPr>
        </p:nvSpPr>
        <p:spPr/>
        <p:txBody>
          <a:bodyPr/>
          <a:lstStyle/>
          <a:p>
            <a:fld id="{67531EBC-D38F-B84A-91D4-82486E1324F7}" type="slidenum">
              <a:rPr lang="en-PS" smtClean="0"/>
              <a:t>2</a:t>
            </a:fld>
            <a:endParaRPr lang="en-PS"/>
          </a:p>
        </p:txBody>
      </p:sp>
    </p:spTree>
    <p:extLst>
      <p:ext uri="{BB962C8B-B14F-4D97-AF65-F5344CB8AC3E}">
        <p14:creationId xmlns:p14="http://schemas.microsoft.com/office/powerpoint/2010/main" val="114286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78200DF-9CB6-D033-E4F5-F9B3BF13FF64}"/>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20</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8FF54E-C2C8-A49C-071A-F202E6FEC5CA}"/>
              </a:ext>
            </a:extLst>
          </p:cNvPr>
          <p:cNvPicPr>
            <a:picLocks noChangeAspect="1"/>
          </p:cNvPicPr>
          <p:nvPr/>
        </p:nvPicPr>
        <p:blipFill>
          <a:blip r:embed="rId2"/>
          <a:stretch>
            <a:fillRect/>
          </a:stretch>
        </p:blipFill>
        <p:spPr>
          <a:xfrm>
            <a:off x="1670670" y="643467"/>
            <a:ext cx="852170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E38D3A6-E256-15A3-61F0-9C7AE96972B9}"/>
                  </a:ext>
                </a:extLst>
              </p14:cNvPr>
              <p14:cNvContentPartPr/>
              <p14:nvPr/>
            </p14:nvContentPartPr>
            <p14:xfrm>
              <a:off x="4983663" y="1792832"/>
              <a:ext cx="1969920" cy="33840"/>
            </p14:xfrm>
          </p:contentPart>
        </mc:Choice>
        <mc:Fallback>
          <p:pic>
            <p:nvPicPr>
              <p:cNvPr id="4" name="Ink 3">
                <a:extLst>
                  <a:ext uri="{FF2B5EF4-FFF2-40B4-BE49-F238E27FC236}">
                    <a16:creationId xmlns:a16="http://schemas.microsoft.com/office/drawing/2014/main" id="{AE38D3A6-E256-15A3-61F0-9C7AE96972B9}"/>
                  </a:ext>
                </a:extLst>
              </p:cNvPr>
              <p:cNvPicPr/>
              <p:nvPr/>
            </p:nvPicPr>
            <p:blipFill>
              <a:blip r:embed="rId4"/>
              <a:stretch>
                <a:fillRect/>
              </a:stretch>
            </p:blipFill>
            <p:spPr>
              <a:xfrm>
                <a:off x="4975023" y="1784192"/>
                <a:ext cx="1987560" cy="51480"/>
              </a:xfrm>
              <a:prstGeom prst="rect">
                <a:avLst/>
              </a:prstGeom>
            </p:spPr>
          </p:pic>
        </mc:Fallback>
      </mc:AlternateContent>
      <p:grpSp>
        <p:nvGrpSpPr>
          <p:cNvPr id="7" name="Group 6">
            <a:extLst>
              <a:ext uri="{FF2B5EF4-FFF2-40B4-BE49-F238E27FC236}">
                <a16:creationId xmlns:a16="http://schemas.microsoft.com/office/drawing/2014/main" id="{0CC41DDC-2AC3-A2A7-A676-C5384B4B2570}"/>
              </a:ext>
            </a:extLst>
          </p:cNvPr>
          <p:cNvGrpSpPr/>
          <p:nvPr/>
        </p:nvGrpSpPr>
        <p:grpSpPr>
          <a:xfrm>
            <a:off x="10143903" y="2091272"/>
            <a:ext cx="539640" cy="169200"/>
            <a:chOff x="10143903" y="2091272"/>
            <a:chExt cx="539640" cy="16920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34F14C9-4BCC-5006-5DA5-1FC9963E3362}"/>
                    </a:ext>
                  </a:extLst>
                </p14:cNvPr>
                <p14:cNvContentPartPr/>
                <p14:nvPr/>
              </p14:nvContentPartPr>
              <p14:xfrm>
                <a:off x="10184583" y="2151392"/>
                <a:ext cx="498960" cy="35640"/>
              </p14:xfrm>
            </p:contentPart>
          </mc:Choice>
          <mc:Fallback>
            <p:pic>
              <p:nvPicPr>
                <p:cNvPr id="5" name="Ink 4">
                  <a:extLst>
                    <a:ext uri="{FF2B5EF4-FFF2-40B4-BE49-F238E27FC236}">
                      <a16:creationId xmlns:a16="http://schemas.microsoft.com/office/drawing/2014/main" id="{634F14C9-4BCC-5006-5DA5-1FC9963E3362}"/>
                    </a:ext>
                  </a:extLst>
                </p:cNvPr>
                <p:cNvPicPr/>
                <p:nvPr/>
              </p:nvPicPr>
              <p:blipFill>
                <a:blip r:embed="rId6"/>
                <a:stretch>
                  <a:fillRect/>
                </a:stretch>
              </p:blipFill>
              <p:spPr>
                <a:xfrm>
                  <a:off x="10175583" y="2142392"/>
                  <a:ext cx="516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BF6DDA59-90E1-1D9D-E44C-8B2E87B71E21}"/>
                    </a:ext>
                  </a:extLst>
                </p14:cNvPr>
                <p14:cNvContentPartPr/>
                <p14:nvPr/>
              </p14:nvContentPartPr>
              <p14:xfrm>
                <a:off x="10143903" y="2091272"/>
                <a:ext cx="121680" cy="169200"/>
              </p14:xfrm>
            </p:contentPart>
          </mc:Choice>
          <mc:Fallback>
            <p:pic>
              <p:nvPicPr>
                <p:cNvPr id="6" name="Ink 5">
                  <a:extLst>
                    <a:ext uri="{FF2B5EF4-FFF2-40B4-BE49-F238E27FC236}">
                      <a16:creationId xmlns:a16="http://schemas.microsoft.com/office/drawing/2014/main" id="{BF6DDA59-90E1-1D9D-E44C-8B2E87B71E21}"/>
                    </a:ext>
                  </a:extLst>
                </p:cNvPr>
                <p:cNvPicPr/>
                <p:nvPr/>
              </p:nvPicPr>
              <p:blipFill>
                <a:blip r:embed="rId8"/>
                <a:stretch>
                  <a:fillRect/>
                </a:stretch>
              </p:blipFill>
              <p:spPr>
                <a:xfrm>
                  <a:off x="10134903" y="2082632"/>
                  <a:ext cx="139320" cy="18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B8B5DA3A-C368-46D0-700D-1481FBA53F6C}"/>
                  </a:ext>
                </a:extLst>
              </p14:cNvPr>
              <p14:cNvContentPartPr/>
              <p14:nvPr/>
            </p14:nvContentPartPr>
            <p14:xfrm>
              <a:off x="2075943" y="4280792"/>
              <a:ext cx="5116320" cy="40680"/>
            </p14:xfrm>
          </p:contentPart>
        </mc:Choice>
        <mc:Fallback>
          <p:pic>
            <p:nvPicPr>
              <p:cNvPr id="9" name="Ink 8">
                <a:extLst>
                  <a:ext uri="{FF2B5EF4-FFF2-40B4-BE49-F238E27FC236}">
                    <a16:creationId xmlns:a16="http://schemas.microsoft.com/office/drawing/2014/main" id="{B8B5DA3A-C368-46D0-700D-1481FBA53F6C}"/>
                  </a:ext>
                </a:extLst>
              </p:cNvPr>
              <p:cNvPicPr/>
              <p:nvPr/>
            </p:nvPicPr>
            <p:blipFill>
              <a:blip r:embed="rId10"/>
              <a:stretch>
                <a:fillRect/>
              </a:stretch>
            </p:blipFill>
            <p:spPr>
              <a:xfrm>
                <a:off x="2067303" y="4272152"/>
                <a:ext cx="5133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D3EC2037-C6BA-7397-59EF-EF03A171C40F}"/>
                  </a:ext>
                </a:extLst>
              </p14:cNvPr>
              <p14:cNvContentPartPr/>
              <p14:nvPr/>
            </p14:nvContentPartPr>
            <p14:xfrm>
              <a:off x="2083143" y="1854752"/>
              <a:ext cx="2979360" cy="24840"/>
            </p14:xfrm>
          </p:contentPart>
        </mc:Choice>
        <mc:Fallback>
          <p:pic>
            <p:nvPicPr>
              <p:cNvPr id="11" name="Ink 10">
                <a:extLst>
                  <a:ext uri="{FF2B5EF4-FFF2-40B4-BE49-F238E27FC236}">
                    <a16:creationId xmlns:a16="http://schemas.microsoft.com/office/drawing/2014/main" id="{D3EC2037-C6BA-7397-59EF-EF03A171C40F}"/>
                  </a:ext>
                </a:extLst>
              </p:cNvPr>
              <p:cNvPicPr/>
              <p:nvPr/>
            </p:nvPicPr>
            <p:blipFill>
              <a:blip r:embed="rId12"/>
              <a:stretch>
                <a:fillRect/>
              </a:stretch>
            </p:blipFill>
            <p:spPr>
              <a:xfrm>
                <a:off x="2074503" y="1846112"/>
                <a:ext cx="2997000" cy="42480"/>
              </a:xfrm>
              <a:prstGeom prst="rect">
                <a:avLst/>
              </a:prstGeom>
            </p:spPr>
          </p:pic>
        </mc:Fallback>
      </mc:AlternateContent>
      <p:grpSp>
        <p:nvGrpSpPr>
          <p:cNvPr id="17" name="Group 16">
            <a:extLst>
              <a:ext uri="{FF2B5EF4-FFF2-40B4-BE49-F238E27FC236}">
                <a16:creationId xmlns:a16="http://schemas.microsoft.com/office/drawing/2014/main" id="{87418E04-CC50-FC85-213F-9E46FC707184}"/>
              </a:ext>
            </a:extLst>
          </p:cNvPr>
          <p:cNvGrpSpPr/>
          <p:nvPr/>
        </p:nvGrpSpPr>
        <p:grpSpPr>
          <a:xfrm>
            <a:off x="1204023" y="4601552"/>
            <a:ext cx="399960" cy="149040"/>
            <a:chOff x="1204023" y="4601552"/>
            <a:chExt cx="399960" cy="149040"/>
          </a:xfrm>
        </p:grpSpPr>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457F4596-0764-F59E-64DF-C04D70969717}"/>
                    </a:ext>
                  </a:extLst>
                </p14:cNvPr>
                <p14:cNvContentPartPr/>
                <p14:nvPr/>
              </p14:nvContentPartPr>
              <p14:xfrm>
                <a:off x="1204023" y="4667432"/>
                <a:ext cx="305640" cy="360"/>
              </p14:xfrm>
            </p:contentPart>
          </mc:Choice>
          <mc:Fallback>
            <p:pic>
              <p:nvPicPr>
                <p:cNvPr id="13" name="Ink 12">
                  <a:extLst>
                    <a:ext uri="{FF2B5EF4-FFF2-40B4-BE49-F238E27FC236}">
                      <a16:creationId xmlns:a16="http://schemas.microsoft.com/office/drawing/2014/main" id="{457F4596-0764-F59E-64DF-C04D70969717}"/>
                    </a:ext>
                  </a:extLst>
                </p:cNvPr>
                <p:cNvPicPr/>
                <p:nvPr/>
              </p:nvPicPr>
              <p:blipFill>
                <a:blip r:embed="rId14"/>
                <a:stretch>
                  <a:fillRect/>
                </a:stretch>
              </p:blipFill>
              <p:spPr>
                <a:xfrm>
                  <a:off x="1195383" y="4658432"/>
                  <a:ext cx="323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E6E7DFC3-BE47-F184-8A62-C629DF693EFF}"/>
                    </a:ext>
                  </a:extLst>
                </p14:cNvPr>
                <p14:cNvContentPartPr/>
                <p14:nvPr/>
              </p14:nvContentPartPr>
              <p14:xfrm>
                <a:off x="1456023" y="4601552"/>
                <a:ext cx="147960" cy="149040"/>
              </p14:xfrm>
            </p:contentPart>
          </mc:Choice>
          <mc:Fallback>
            <p:pic>
              <p:nvPicPr>
                <p:cNvPr id="15" name="Ink 14">
                  <a:extLst>
                    <a:ext uri="{FF2B5EF4-FFF2-40B4-BE49-F238E27FC236}">
                      <a16:creationId xmlns:a16="http://schemas.microsoft.com/office/drawing/2014/main" id="{E6E7DFC3-BE47-F184-8A62-C629DF693EFF}"/>
                    </a:ext>
                  </a:extLst>
                </p:cNvPr>
                <p:cNvPicPr/>
                <p:nvPr/>
              </p:nvPicPr>
              <p:blipFill>
                <a:blip r:embed="rId16"/>
                <a:stretch>
                  <a:fillRect/>
                </a:stretch>
              </p:blipFill>
              <p:spPr>
                <a:xfrm>
                  <a:off x="1447383" y="4592552"/>
                  <a:ext cx="16560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F6C37D97-031E-DD55-3B1A-ADCADB757F37}"/>
                  </a:ext>
                </a:extLst>
              </p14:cNvPr>
              <p14:cNvContentPartPr/>
              <p14:nvPr/>
            </p14:nvContentPartPr>
            <p14:xfrm>
              <a:off x="2150103" y="4864352"/>
              <a:ext cx="1464480" cy="37800"/>
            </p14:xfrm>
          </p:contentPart>
        </mc:Choice>
        <mc:Fallback>
          <p:pic>
            <p:nvPicPr>
              <p:cNvPr id="19" name="Ink 18">
                <a:extLst>
                  <a:ext uri="{FF2B5EF4-FFF2-40B4-BE49-F238E27FC236}">
                    <a16:creationId xmlns:a16="http://schemas.microsoft.com/office/drawing/2014/main" id="{F6C37D97-031E-DD55-3B1A-ADCADB757F37}"/>
                  </a:ext>
                </a:extLst>
              </p:cNvPr>
              <p:cNvPicPr/>
              <p:nvPr/>
            </p:nvPicPr>
            <p:blipFill>
              <a:blip r:embed="rId18"/>
              <a:stretch>
                <a:fillRect/>
              </a:stretch>
            </p:blipFill>
            <p:spPr>
              <a:xfrm>
                <a:off x="2141103" y="4855352"/>
                <a:ext cx="1482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Ink 23">
                <a:extLst>
                  <a:ext uri="{FF2B5EF4-FFF2-40B4-BE49-F238E27FC236}">
                    <a16:creationId xmlns:a16="http://schemas.microsoft.com/office/drawing/2014/main" id="{D0BF78E8-458D-456C-9D9C-3E01641856D6}"/>
                  </a:ext>
                </a:extLst>
              </p14:cNvPr>
              <p14:cNvContentPartPr/>
              <p14:nvPr/>
            </p14:nvContentPartPr>
            <p14:xfrm>
              <a:off x="9883983" y="4221032"/>
              <a:ext cx="74520" cy="304560"/>
            </p14:xfrm>
          </p:contentPart>
        </mc:Choice>
        <mc:Fallback>
          <p:pic>
            <p:nvPicPr>
              <p:cNvPr id="24" name="Ink 23">
                <a:extLst>
                  <a:ext uri="{FF2B5EF4-FFF2-40B4-BE49-F238E27FC236}">
                    <a16:creationId xmlns:a16="http://schemas.microsoft.com/office/drawing/2014/main" id="{D0BF78E8-458D-456C-9D9C-3E01641856D6}"/>
                  </a:ext>
                </a:extLst>
              </p:cNvPr>
              <p:cNvPicPr/>
              <p:nvPr/>
            </p:nvPicPr>
            <p:blipFill>
              <a:blip r:embed="rId20"/>
              <a:stretch>
                <a:fillRect/>
              </a:stretch>
            </p:blipFill>
            <p:spPr>
              <a:xfrm>
                <a:off x="9874983" y="4212392"/>
                <a:ext cx="92160" cy="322200"/>
              </a:xfrm>
              <a:prstGeom prst="rect">
                <a:avLst/>
              </a:prstGeom>
            </p:spPr>
          </p:pic>
        </mc:Fallback>
      </mc:AlternateContent>
      <p:grpSp>
        <p:nvGrpSpPr>
          <p:cNvPr id="36" name="Group 35">
            <a:extLst>
              <a:ext uri="{FF2B5EF4-FFF2-40B4-BE49-F238E27FC236}">
                <a16:creationId xmlns:a16="http://schemas.microsoft.com/office/drawing/2014/main" id="{59A91D42-A9CF-5C18-5491-E1D810BBA6B8}"/>
              </a:ext>
            </a:extLst>
          </p:cNvPr>
          <p:cNvGrpSpPr/>
          <p:nvPr/>
        </p:nvGrpSpPr>
        <p:grpSpPr>
          <a:xfrm>
            <a:off x="9931863" y="4150472"/>
            <a:ext cx="591480" cy="425160"/>
            <a:chOff x="9931863" y="4150472"/>
            <a:chExt cx="591480" cy="425160"/>
          </a:xfrm>
        </p:grpSpPr>
        <mc:AlternateContent xmlns:mc="http://schemas.openxmlformats.org/markup-compatibility/2006">
          <mc:Choice xmlns:p14="http://schemas.microsoft.com/office/powerpoint/2010/main" Requires="p14">
            <p:contentPart p14:bwMode="auto" r:id="rId21">
              <p14:nvContentPartPr>
                <p14:cNvPr id="28" name="Ink 27">
                  <a:extLst>
                    <a:ext uri="{FF2B5EF4-FFF2-40B4-BE49-F238E27FC236}">
                      <a16:creationId xmlns:a16="http://schemas.microsoft.com/office/drawing/2014/main" id="{C5093E46-ECB6-9363-49A3-701470663ECB}"/>
                    </a:ext>
                  </a:extLst>
                </p14:cNvPr>
                <p14:cNvContentPartPr/>
                <p14:nvPr/>
              </p14:nvContentPartPr>
              <p14:xfrm>
                <a:off x="9996663" y="4203032"/>
                <a:ext cx="88200" cy="293760"/>
              </p14:xfrm>
            </p:contentPart>
          </mc:Choice>
          <mc:Fallback>
            <p:pic>
              <p:nvPicPr>
                <p:cNvPr id="28" name="Ink 27">
                  <a:extLst>
                    <a:ext uri="{FF2B5EF4-FFF2-40B4-BE49-F238E27FC236}">
                      <a16:creationId xmlns:a16="http://schemas.microsoft.com/office/drawing/2014/main" id="{C5093E46-ECB6-9363-49A3-701470663ECB}"/>
                    </a:ext>
                  </a:extLst>
                </p:cNvPr>
                <p:cNvPicPr/>
                <p:nvPr/>
              </p:nvPicPr>
              <p:blipFill>
                <a:blip r:embed="rId22"/>
                <a:stretch>
                  <a:fillRect/>
                </a:stretch>
              </p:blipFill>
              <p:spPr>
                <a:xfrm>
                  <a:off x="9987663" y="4194392"/>
                  <a:ext cx="1058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Ink 28">
                  <a:extLst>
                    <a:ext uri="{FF2B5EF4-FFF2-40B4-BE49-F238E27FC236}">
                      <a16:creationId xmlns:a16="http://schemas.microsoft.com/office/drawing/2014/main" id="{D62D6A90-37A9-CD70-32F9-09F1DA768C11}"/>
                    </a:ext>
                  </a:extLst>
                </p14:cNvPr>
                <p14:cNvContentPartPr/>
                <p14:nvPr/>
              </p14:nvContentPartPr>
              <p14:xfrm>
                <a:off x="9931863" y="4408592"/>
                <a:ext cx="109080" cy="15120"/>
              </p14:xfrm>
            </p:contentPart>
          </mc:Choice>
          <mc:Fallback>
            <p:pic>
              <p:nvPicPr>
                <p:cNvPr id="29" name="Ink 28">
                  <a:extLst>
                    <a:ext uri="{FF2B5EF4-FFF2-40B4-BE49-F238E27FC236}">
                      <a16:creationId xmlns:a16="http://schemas.microsoft.com/office/drawing/2014/main" id="{D62D6A90-37A9-CD70-32F9-09F1DA768C11}"/>
                    </a:ext>
                  </a:extLst>
                </p:cNvPr>
                <p:cNvPicPr/>
                <p:nvPr/>
              </p:nvPicPr>
              <p:blipFill>
                <a:blip r:embed="rId24"/>
                <a:stretch>
                  <a:fillRect/>
                </a:stretch>
              </p:blipFill>
              <p:spPr>
                <a:xfrm>
                  <a:off x="9923223" y="4399592"/>
                  <a:ext cx="1267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Ink 30">
                  <a:extLst>
                    <a:ext uri="{FF2B5EF4-FFF2-40B4-BE49-F238E27FC236}">
                      <a16:creationId xmlns:a16="http://schemas.microsoft.com/office/drawing/2014/main" id="{25BB1136-E1F7-50AF-21B9-4BA359DDBBB1}"/>
                    </a:ext>
                  </a:extLst>
                </p14:cNvPr>
                <p14:cNvContentPartPr/>
                <p14:nvPr/>
              </p14:nvContentPartPr>
              <p14:xfrm>
                <a:off x="10219863" y="4150472"/>
                <a:ext cx="78840" cy="425160"/>
              </p14:xfrm>
            </p:contentPart>
          </mc:Choice>
          <mc:Fallback>
            <p:pic>
              <p:nvPicPr>
                <p:cNvPr id="31" name="Ink 30">
                  <a:extLst>
                    <a:ext uri="{FF2B5EF4-FFF2-40B4-BE49-F238E27FC236}">
                      <a16:creationId xmlns:a16="http://schemas.microsoft.com/office/drawing/2014/main" id="{25BB1136-E1F7-50AF-21B9-4BA359DDBBB1}"/>
                    </a:ext>
                  </a:extLst>
                </p:cNvPr>
                <p:cNvPicPr/>
                <p:nvPr/>
              </p:nvPicPr>
              <p:blipFill>
                <a:blip r:embed="rId26"/>
                <a:stretch>
                  <a:fillRect/>
                </a:stretch>
              </p:blipFill>
              <p:spPr>
                <a:xfrm>
                  <a:off x="10210863" y="4141832"/>
                  <a:ext cx="9648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3" name="Ink 32">
                  <a:extLst>
                    <a:ext uri="{FF2B5EF4-FFF2-40B4-BE49-F238E27FC236}">
                      <a16:creationId xmlns:a16="http://schemas.microsoft.com/office/drawing/2014/main" id="{6ED7CF61-E177-063A-0798-C33BAF69159A}"/>
                    </a:ext>
                  </a:extLst>
                </p14:cNvPr>
                <p14:cNvContentPartPr/>
                <p14:nvPr/>
              </p14:nvContentPartPr>
              <p14:xfrm>
                <a:off x="10369263" y="4305272"/>
                <a:ext cx="360" cy="167400"/>
              </p14:xfrm>
            </p:contentPart>
          </mc:Choice>
          <mc:Fallback>
            <p:pic>
              <p:nvPicPr>
                <p:cNvPr id="33" name="Ink 32">
                  <a:extLst>
                    <a:ext uri="{FF2B5EF4-FFF2-40B4-BE49-F238E27FC236}">
                      <a16:creationId xmlns:a16="http://schemas.microsoft.com/office/drawing/2014/main" id="{6ED7CF61-E177-063A-0798-C33BAF69159A}"/>
                    </a:ext>
                  </a:extLst>
                </p:cNvPr>
                <p:cNvPicPr/>
                <p:nvPr/>
              </p:nvPicPr>
              <p:blipFill>
                <a:blip r:embed="rId28"/>
                <a:stretch>
                  <a:fillRect/>
                </a:stretch>
              </p:blipFill>
              <p:spPr>
                <a:xfrm>
                  <a:off x="10360623" y="4296272"/>
                  <a:ext cx="18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Ink 34">
                  <a:extLst>
                    <a:ext uri="{FF2B5EF4-FFF2-40B4-BE49-F238E27FC236}">
                      <a16:creationId xmlns:a16="http://schemas.microsoft.com/office/drawing/2014/main" id="{0467EE30-40D5-B09D-4797-90D3D6A0504A}"/>
                    </a:ext>
                  </a:extLst>
                </p14:cNvPr>
                <p14:cNvContentPartPr/>
                <p14:nvPr/>
              </p14:nvContentPartPr>
              <p14:xfrm>
                <a:off x="10376463" y="4199792"/>
                <a:ext cx="146880" cy="165240"/>
              </p14:xfrm>
            </p:contentPart>
          </mc:Choice>
          <mc:Fallback>
            <p:pic>
              <p:nvPicPr>
                <p:cNvPr id="35" name="Ink 34">
                  <a:extLst>
                    <a:ext uri="{FF2B5EF4-FFF2-40B4-BE49-F238E27FC236}">
                      <a16:creationId xmlns:a16="http://schemas.microsoft.com/office/drawing/2014/main" id="{0467EE30-40D5-B09D-4797-90D3D6A0504A}"/>
                    </a:ext>
                  </a:extLst>
                </p:cNvPr>
                <p:cNvPicPr/>
                <p:nvPr/>
              </p:nvPicPr>
              <p:blipFill>
                <a:blip r:embed="rId30"/>
                <a:stretch>
                  <a:fillRect/>
                </a:stretch>
              </p:blipFill>
              <p:spPr>
                <a:xfrm>
                  <a:off x="10367823" y="4190792"/>
                  <a:ext cx="164520" cy="18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7" name="Ink 36">
                <a:extLst>
                  <a:ext uri="{FF2B5EF4-FFF2-40B4-BE49-F238E27FC236}">
                    <a16:creationId xmlns:a16="http://schemas.microsoft.com/office/drawing/2014/main" id="{1B2130E3-913E-DC74-91E4-AF59C5741567}"/>
                  </a:ext>
                </a:extLst>
              </p14:cNvPr>
              <p14:cNvContentPartPr/>
              <p14:nvPr/>
            </p14:nvContentPartPr>
            <p14:xfrm>
              <a:off x="10602543" y="4493552"/>
              <a:ext cx="83160" cy="113400"/>
            </p14:xfrm>
          </p:contentPart>
        </mc:Choice>
        <mc:Fallback>
          <p:pic>
            <p:nvPicPr>
              <p:cNvPr id="37" name="Ink 36">
                <a:extLst>
                  <a:ext uri="{FF2B5EF4-FFF2-40B4-BE49-F238E27FC236}">
                    <a16:creationId xmlns:a16="http://schemas.microsoft.com/office/drawing/2014/main" id="{1B2130E3-913E-DC74-91E4-AF59C5741567}"/>
                  </a:ext>
                </a:extLst>
              </p:cNvPr>
              <p:cNvPicPr/>
              <p:nvPr/>
            </p:nvPicPr>
            <p:blipFill>
              <a:blip r:embed="rId32"/>
              <a:stretch>
                <a:fillRect/>
              </a:stretch>
            </p:blipFill>
            <p:spPr>
              <a:xfrm>
                <a:off x="10593903" y="4484552"/>
                <a:ext cx="100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Ink 37">
                <a:extLst>
                  <a:ext uri="{FF2B5EF4-FFF2-40B4-BE49-F238E27FC236}">
                    <a16:creationId xmlns:a16="http://schemas.microsoft.com/office/drawing/2014/main" id="{DF42865A-06CA-C0E4-03E6-FB960E6A8312}"/>
                  </a:ext>
                </a:extLst>
              </p14:cNvPr>
              <p14:cNvContentPartPr/>
              <p14:nvPr/>
            </p14:nvContentPartPr>
            <p14:xfrm>
              <a:off x="10859223" y="4335872"/>
              <a:ext cx="24480" cy="170640"/>
            </p14:xfrm>
          </p:contentPart>
        </mc:Choice>
        <mc:Fallback>
          <p:pic>
            <p:nvPicPr>
              <p:cNvPr id="38" name="Ink 37">
                <a:extLst>
                  <a:ext uri="{FF2B5EF4-FFF2-40B4-BE49-F238E27FC236}">
                    <a16:creationId xmlns:a16="http://schemas.microsoft.com/office/drawing/2014/main" id="{DF42865A-06CA-C0E4-03E6-FB960E6A8312}"/>
                  </a:ext>
                </a:extLst>
              </p:cNvPr>
              <p:cNvPicPr/>
              <p:nvPr/>
            </p:nvPicPr>
            <p:blipFill>
              <a:blip r:embed="rId34"/>
              <a:stretch>
                <a:fillRect/>
              </a:stretch>
            </p:blipFill>
            <p:spPr>
              <a:xfrm>
                <a:off x="10850223" y="4326872"/>
                <a:ext cx="42120" cy="188280"/>
              </a:xfrm>
              <a:prstGeom prst="rect">
                <a:avLst/>
              </a:prstGeom>
            </p:spPr>
          </p:pic>
        </mc:Fallback>
      </mc:AlternateContent>
      <p:grpSp>
        <p:nvGrpSpPr>
          <p:cNvPr id="43" name="Group 42">
            <a:extLst>
              <a:ext uri="{FF2B5EF4-FFF2-40B4-BE49-F238E27FC236}">
                <a16:creationId xmlns:a16="http://schemas.microsoft.com/office/drawing/2014/main" id="{B5F0CDC4-D233-E4CB-D394-F9A3FDC2C375}"/>
              </a:ext>
            </a:extLst>
          </p:cNvPr>
          <p:cNvGrpSpPr/>
          <p:nvPr/>
        </p:nvGrpSpPr>
        <p:grpSpPr>
          <a:xfrm>
            <a:off x="10994583" y="4250912"/>
            <a:ext cx="309240" cy="383760"/>
            <a:chOff x="10994583" y="4250912"/>
            <a:chExt cx="309240" cy="383760"/>
          </a:xfrm>
        </p:grpSpPr>
        <mc:AlternateContent xmlns:mc="http://schemas.openxmlformats.org/markup-compatibility/2006">
          <mc:Choice xmlns:p14="http://schemas.microsoft.com/office/powerpoint/2010/main" Requires="p14">
            <p:contentPart p14:bwMode="auto" r:id="rId35">
              <p14:nvContentPartPr>
                <p14:cNvPr id="39" name="Ink 38">
                  <a:extLst>
                    <a:ext uri="{FF2B5EF4-FFF2-40B4-BE49-F238E27FC236}">
                      <a16:creationId xmlns:a16="http://schemas.microsoft.com/office/drawing/2014/main" id="{7472339C-7838-EE01-FFE1-B48BF37228ED}"/>
                    </a:ext>
                  </a:extLst>
                </p14:cNvPr>
                <p14:cNvContentPartPr/>
                <p14:nvPr/>
              </p14:nvContentPartPr>
              <p14:xfrm>
                <a:off x="10994583" y="4332632"/>
                <a:ext cx="107280" cy="179280"/>
              </p14:xfrm>
            </p:contentPart>
          </mc:Choice>
          <mc:Fallback>
            <p:pic>
              <p:nvPicPr>
                <p:cNvPr id="39" name="Ink 38">
                  <a:extLst>
                    <a:ext uri="{FF2B5EF4-FFF2-40B4-BE49-F238E27FC236}">
                      <a16:creationId xmlns:a16="http://schemas.microsoft.com/office/drawing/2014/main" id="{7472339C-7838-EE01-FFE1-B48BF37228ED}"/>
                    </a:ext>
                  </a:extLst>
                </p:cNvPr>
                <p:cNvPicPr/>
                <p:nvPr/>
              </p:nvPicPr>
              <p:blipFill>
                <a:blip r:embed="rId36"/>
                <a:stretch>
                  <a:fillRect/>
                </a:stretch>
              </p:blipFill>
              <p:spPr>
                <a:xfrm>
                  <a:off x="10985943" y="4323992"/>
                  <a:ext cx="124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0" name="Ink 39">
                  <a:extLst>
                    <a:ext uri="{FF2B5EF4-FFF2-40B4-BE49-F238E27FC236}">
                      <a16:creationId xmlns:a16="http://schemas.microsoft.com/office/drawing/2014/main" id="{8DCA978F-213D-0CFB-A72E-AB6812CDA22B}"/>
                    </a:ext>
                  </a:extLst>
                </p14:cNvPr>
                <p14:cNvContentPartPr/>
                <p14:nvPr/>
              </p14:nvContentPartPr>
              <p14:xfrm>
                <a:off x="11161263" y="4336952"/>
                <a:ext cx="136080" cy="231120"/>
              </p14:xfrm>
            </p:contentPart>
          </mc:Choice>
          <mc:Fallback>
            <p:pic>
              <p:nvPicPr>
                <p:cNvPr id="40" name="Ink 39">
                  <a:extLst>
                    <a:ext uri="{FF2B5EF4-FFF2-40B4-BE49-F238E27FC236}">
                      <a16:creationId xmlns:a16="http://schemas.microsoft.com/office/drawing/2014/main" id="{8DCA978F-213D-0CFB-A72E-AB6812CDA22B}"/>
                    </a:ext>
                  </a:extLst>
                </p:cNvPr>
                <p:cNvPicPr/>
                <p:nvPr/>
              </p:nvPicPr>
              <p:blipFill>
                <a:blip r:embed="rId38"/>
                <a:stretch>
                  <a:fillRect/>
                </a:stretch>
              </p:blipFill>
              <p:spPr>
                <a:xfrm>
                  <a:off x="11152263" y="4328312"/>
                  <a:ext cx="153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 name="Ink 40">
                  <a:extLst>
                    <a:ext uri="{FF2B5EF4-FFF2-40B4-BE49-F238E27FC236}">
                      <a16:creationId xmlns:a16="http://schemas.microsoft.com/office/drawing/2014/main" id="{702BEB36-ACBC-F1B7-610A-519B6B81C297}"/>
                    </a:ext>
                  </a:extLst>
                </p14:cNvPr>
                <p14:cNvContentPartPr/>
                <p14:nvPr/>
              </p14:nvContentPartPr>
              <p14:xfrm>
                <a:off x="11152983" y="4250912"/>
                <a:ext cx="8640" cy="104040"/>
              </p14:xfrm>
            </p:contentPart>
          </mc:Choice>
          <mc:Fallback>
            <p:pic>
              <p:nvPicPr>
                <p:cNvPr id="41" name="Ink 40">
                  <a:extLst>
                    <a:ext uri="{FF2B5EF4-FFF2-40B4-BE49-F238E27FC236}">
                      <a16:creationId xmlns:a16="http://schemas.microsoft.com/office/drawing/2014/main" id="{702BEB36-ACBC-F1B7-610A-519B6B81C297}"/>
                    </a:ext>
                  </a:extLst>
                </p:cNvPr>
                <p:cNvPicPr/>
                <p:nvPr/>
              </p:nvPicPr>
              <p:blipFill>
                <a:blip r:embed="rId40"/>
                <a:stretch>
                  <a:fillRect/>
                </a:stretch>
              </p:blipFill>
              <p:spPr>
                <a:xfrm>
                  <a:off x="11143983" y="4241912"/>
                  <a:ext cx="26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2" name="Ink 41">
                  <a:extLst>
                    <a:ext uri="{FF2B5EF4-FFF2-40B4-BE49-F238E27FC236}">
                      <a16:creationId xmlns:a16="http://schemas.microsoft.com/office/drawing/2014/main" id="{AF672538-F8D7-3588-ED38-0CAB1608EDD1}"/>
                    </a:ext>
                  </a:extLst>
                </p14:cNvPr>
                <p14:cNvContentPartPr/>
                <p14:nvPr/>
              </p14:nvContentPartPr>
              <p14:xfrm>
                <a:off x="11303463" y="4584272"/>
                <a:ext cx="360" cy="50400"/>
              </p14:xfrm>
            </p:contentPart>
          </mc:Choice>
          <mc:Fallback>
            <p:pic>
              <p:nvPicPr>
                <p:cNvPr id="42" name="Ink 41">
                  <a:extLst>
                    <a:ext uri="{FF2B5EF4-FFF2-40B4-BE49-F238E27FC236}">
                      <a16:creationId xmlns:a16="http://schemas.microsoft.com/office/drawing/2014/main" id="{AF672538-F8D7-3588-ED38-0CAB1608EDD1}"/>
                    </a:ext>
                  </a:extLst>
                </p:cNvPr>
                <p:cNvPicPr/>
                <p:nvPr/>
              </p:nvPicPr>
              <p:blipFill>
                <a:blip r:embed="rId42"/>
                <a:stretch>
                  <a:fillRect/>
                </a:stretch>
              </p:blipFill>
              <p:spPr>
                <a:xfrm>
                  <a:off x="11294823" y="4575272"/>
                  <a:ext cx="1800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44" name="Ink 43">
                <a:extLst>
                  <a:ext uri="{FF2B5EF4-FFF2-40B4-BE49-F238E27FC236}">
                    <a16:creationId xmlns:a16="http://schemas.microsoft.com/office/drawing/2014/main" id="{65ACF845-21B2-A61B-B010-BA8B94106A1E}"/>
                  </a:ext>
                </a:extLst>
              </p14:cNvPr>
              <p14:cNvContentPartPr/>
              <p14:nvPr/>
            </p14:nvContentPartPr>
            <p14:xfrm>
              <a:off x="11446023" y="4435232"/>
              <a:ext cx="44280" cy="173880"/>
            </p14:xfrm>
          </p:contentPart>
        </mc:Choice>
        <mc:Fallback>
          <p:pic>
            <p:nvPicPr>
              <p:cNvPr id="44" name="Ink 43">
                <a:extLst>
                  <a:ext uri="{FF2B5EF4-FFF2-40B4-BE49-F238E27FC236}">
                    <a16:creationId xmlns:a16="http://schemas.microsoft.com/office/drawing/2014/main" id="{65ACF845-21B2-A61B-B010-BA8B94106A1E}"/>
                  </a:ext>
                </a:extLst>
              </p:cNvPr>
              <p:cNvPicPr/>
              <p:nvPr/>
            </p:nvPicPr>
            <p:blipFill>
              <a:blip r:embed="rId44"/>
              <a:stretch>
                <a:fillRect/>
              </a:stretch>
            </p:blipFill>
            <p:spPr>
              <a:xfrm>
                <a:off x="11437383" y="4426232"/>
                <a:ext cx="61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 name="Ink 47">
                <a:extLst>
                  <a:ext uri="{FF2B5EF4-FFF2-40B4-BE49-F238E27FC236}">
                    <a16:creationId xmlns:a16="http://schemas.microsoft.com/office/drawing/2014/main" id="{87F2C623-B711-2FAA-20AB-65D01A68D9D8}"/>
                  </a:ext>
                </a:extLst>
              </p14:cNvPr>
              <p14:cNvContentPartPr/>
              <p14:nvPr/>
            </p14:nvContentPartPr>
            <p14:xfrm>
              <a:off x="9631983" y="4211672"/>
              <a:ext cx="100800" cy="456120"/>
            </p14:xfrm>
          </p:contentPart>
        </mc:Choice>
        <mc:Fallback>
          <p:pic>
            <p:nvPicPr>
              <p:cNvPr id="48" name="Ink 47">
                <a:extLst>
                  <a:ext uri="{FF2B5EF4-FFF2-40B4-BE49-F238E27FC236}">
                    <a16:creationId xmlns:a16="http://schemas.microsoft.com/office/drawing/2014/main" id="{87F2C623-B711-2FAA-20AB-65D01A68D9D8}"/>
                  </a:ext>
                </a:extLst>
              </p:cNvPr>
              <p:cNvPicPr/>
              <p:nvPr/>
            </p:nvPicPr>
            <p:blipFill>
              <a:blip r:embed="rId46"/>
              <a:stretch>
                <a:fillRect/>
              </a:stretch>
            </p:blipFill>
            <p:spPr>
              <a:xfrm>
                <a:off x="9622983" y="4203032"/>
                <a:ext cx="118440" cy="473760"/>
              </a:xfrm>
              <a:prstGeom prst="rect">
                <a:avLst/>
              </a:prstGeom>
            </p:spPr>
          </p:pic>
        </mc:Fallback>
      </mc:AlternateContent>
      <p:grpSp>
        <p:nvGrpSpPr>
          <p:cNvPr id="53" name="Group 52">
            <a:extLst>
              <a:ext uri="{FF2B5EF4-FFF2-40B4-BE49-F238E27FC236}">
                <a16:creationId xmlns:a16="http://schemas.microsoft.com/office/drawing/2014/main" id="{A39C23E7-E819-D5A8-D39E-67990EABEFC8}"/>
              </a:ext>
            </a:extLst>
          </p:cNvPr>
          <p:cNvGrpSpPr/>
          <p:nvPr/>
        </p:nvGrpSpPr>
        <p:grpSpPr>
          <a:xfrm>
            <a:off x="11687943" y="4165232"/>
            <a:ext cx="343080" cy="520200"/>
            <a:chOff x="11687943" y="4165232"/>
            <a:chExt cx="343080" cy="520200"/>
          </a:xfrm>
        </p:grpSpPr>
        <mc:AlternateContent xmlns:mc="http://schemas.openxmlformats.org/markup-compatibility/2006">
          <mc:Choice xmlns:p14="http://schemas.microsoft.com/office/powerpoint/2010/main" Requires="p14">
            <p:contentPart p14:bwMode="auto" r:id="rId47">
              <p14:nvContentPartPr>
                <p14:cNvPr id="45" name="Ink 44">
                  <a:extLst>
                    <a:ext uri="{FF2B5EF4-FFF2-40B4-BE49-F238E27FC236}">
                      <a16:creationId xmlns:a16="http://schemas.microsoft.com/office/drawing/2014/main" id="{36D37883-2810-E8B1-3EA0-495D76164AC8}"/>
                    </a:ext>
                  </a:extLst>
                </p14:cNvPr>
                <p14:cNvContentPartPr/>
                <p14:nvPr/>
              </p14:nvContentPartPr>
              <p14:xfrm>
                <a:off x="11687943" y="4341632"/>
                <a:ext cx="360" cy="196920"/>
              </p14:xfrm>
            </p:contentPart>
          </mc:Choice>
          <mc:Fallback>
            <p:pic>
              <p:nvPicPr>
                <p:cNvPr id="45" name="Ink 44">
                  <a:extLst>
                    <a:ext uri="{FF2B5EF4-FFF2-40B4-BE49-F238E27FC236}">
                      <a16:creationId xmlns:a16="http://schemas.microsoft.com/office/drawing/2014/main" id="{36D37883-2810-E8B1-3EA0-495D76164AC8}"/>
                    </a:ext>
                  </a:extLst>
                </p:cNvPr>
                <p:cNvPicPr/>
                <p:nvPr/>
              </p:nvPicPr>
              <p:blipFill>
                <a:blip r:embed="rId48"/>
                <a:stretch>
                  <a:fillRect/>
                </a:stretch>
              </p:blipFill>
              <p:spPr>
                <a:xfrm>
                  <a:off x="11679303" y="4332632"/>
                  <a:ext cx="18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Ink 45">
                  <a:extLst>
                    <a:ext uri="{FF2B5EF4-FFF2-40B4-BE49-F238E27FC236}">
                      <a16:creationId xmlns:a16="http://schemas.microsoft.com/office/drawing/2014/main" id="{A1C6A36F-BAF9-D74E-53F0-36488F187482}"/>
                    </a:ext>
                  </a:extLst>
                </p14:cNvPr>
                <p14:cNvContentPartPr/>
                <p14:nvPr/>
              </p14:nvContentPartPr>
              <p14:xfrm>
                <a:off x="11800983" y="4362512"/>
                <a:ext cx="104040" cy="116280"/>
              </p14:xfrm>
            </p:contentPart>
          </mc:Choice>
          <mc:Fallback>
            <p:pic>
              <p:nvPicPr>
                <p:cNvPr id="46" name="Ink 45">
                  <a:extLst>
                    <a:ext uri="{FF2B5EF4-FFF2-40B4-BE49-F238E27FC236}">
                      <a16:creationId xmlns:a16="http://schemas.microsoft.com/office/drawing/2014/main" id="{A1C6A36F-BAF9-D74E-53F0-36488F187482}"/>
                    </a:ext>
                  </a:extLst>
                </p:cNvPr>
                <p:cNvPicPr/>
                <p:nvPr/>
              </p:nvPicPr>
              <p:blipFill>
                <a:blip r:embed="rId50"/>
                <a:stretch>
                  <a:fillRect/>
                </a:stretch>
              </p:blipFill>
              <p:spPr>
                <a:xfrm>
                  <a:off x="11791983" y="4353872"/>
                  <a:ext cx="121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9" name="Ink 48">
                  <a:extLst>
                    <a:ext uri="{FF2B5EF4-FFF2-40B4-BE49-F238E27FC236}">
                      <a16:creationId xmlns:a16="http://schemas.microsoft.com/office/drawing/2014/main" id="{311990DA-0BFA-E18C-D5A2-D2040243C3D2}"/>
                    </a:ext>
                  </a:extLst>
                </p14:cNvPr>
                <p14:cNvContentPartPr/>
                <p14:nvPr/>
              </p14:nvContentPartPr>
              <p14:xfrm>
                <a:off x="11795223" y="4165232"/>
                <a:ext cx="235800" cy="520200"/>
              </p14:xfrm>
            </p:contentPart>
          </mc:Choice>
          <mc:Fallback>
            <p:pic>
              <p:nvPicPr>
                <p:cNvPr id="49" name="Ink 48">
                  <a:extLst>
                    <a:ext uri="{FF2B5EF4-FFF2-40B4-BE49-F238E27FC236}">
                      <a16:creationId xmlns:a16="http://schemas.microsoft.com/office/drawing/2014/main" id="{311990DA-0BFA-E18C-D5A2-D2040243C3D2}"/>
                    </a:ext>
                  </a:extLst>
                </p:cNvPr>
                <p:cNvPicPr/>
                <p:nvPr/>
              </p:nvPicPr>
              <p:blipFill>
                <a:blip r:embed="rId52"/>
                <a:stretch>
                  <a:fillRect/>
                </a:stretch>
              </p:blipFill>
              <p:spPr>
                <a:xfrm>
                  <a:off x="11786583" y="4156232"/>
                  <a:ext cx="253440" cy="537840"/>
                </a:xfrm>
                <a:prstGeom prst="rect">
                  <a:avLst/>
                </a:prstGeom>
              </p:spPr>
            </p:pic>
          </mc:Fallback>
        </mc:AlternateContent>
      </p:grpSp>
      <p:grpSp>
        <p:nvGrpSpPr>
          <p:cNvPr id="52" name="Group 51">
            <a:extLst>
              <a:ext uri="{FF2B5EF4-FFF2-40B4-BE49-F238E27FC236}">
                <a16:creationId xmlns:a16="http://schemas.microsoft.com/office/drawing/2014/main" id="{11C9CD46-45A4-78D9-22BA-C6E58FCB7A15}"/>
              </a:ext>
            </a:extLst>
          </p:cNvPr>
          <p:cNvGrpSpPr/>
          <p:nvPr/>
        </p:nvGrpSpPr>
        <p:grpSpPr>
          <a:xfrm>
            <a:off x="12284463" y="4438472"/>
            <a:ext cx="120600" cy="132120"/>
            <a:chOff x="12284463" y="4438472"/>
            <a:chExt cx="120600" cy="132120"/>
          </a:xfrm>
        </p:grpSpPr>
        <mc:AlternateContent xmlns:mc="http://schemas.openxmlformats.org/markup-compatibility/2006">
          <mc:Choice xmlns:p14="http://schemas.microsoft.com/office/powerpoint/2010/main" Requires="p14">
            <p:contentPart p14:bwMode="auto" r:id="rId53">
              <p14:nvContentPartPr>
                <p14:cNvPr id="50" name="Ink 49">
                  <a:extLst>
                    <a:ext uri="{FF2B5EF4-FFF2-40B4-BE49-F238E27FC236}">
                      <a16:creationId xmlns:a16="http://schemas.microsoft.com/office/drawing/2014/main" id="{16AB6795-6B4E-2FF8-43A4-9D0A8AB4CA79}"/>
                    </a:ext>
                  </a:extLst>
                </p14:cNvPr>
                <p14:cNvContentPartPr/>
                <p14:nvPr/>
              </p14:nvContentPartPr>
              <p14:xfrm>
                <a:off x="12284463" y="4438472"/>
                <a:ext cx="120600" cy="37080"/>
              </p14:xfrm>
            </p:contentPart>
          </mc:Choice>
          <mc:Fallback>
            <p:pic>
              <p:nvPicPr>
                <p:cNvPr id="50" name="Ink 49">
                  <a:extLst>
                    <a:ext uri="{FF2B5EF4-FFF2-40B4-BE49-F238E27FC236}">
                      <a16:creationId xmlns:a16="http://schemas.microsoft.com/office/drawing/2014/main" id="{16AB6795-6B4E-2FF8-43A4-9D0A8AB4CA79}"/>
                    </a:ext>
                  </a:extLst>
                </p:cNvPr>
                <p:cNvPicPr/>
                <p:nvPr/>
              </p:nvPicPr>
              <p:blipFill>
                <a:blip r:embed="rId54"/>
                <a:stretch>
                  <a:fillRect/>
                </a:stretch>
              </p:blipFill>
              <p:spPr>
                <a:xfrm>
                  <a:off x="12275823" y="4429472"/>
                  <a:ext cx="138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 name="Ink 50">
                  <a:extLst>
                    <a:ext uri="{FF2B5EF4-FFF2-40B4-BE49-F238E27FC236}">
                      <a16:creationId xmlns:a16="http://schemas.microsoft.com/office/drawing/2014/main" id="{D97932FA-4E50-D1FB-2EAD-6C42A9CE8547}"/>
                    </a:ext>
                  </a:extLst>
                </p14:cNvPr>
                <p14:cNvContentPartPr/>
                <p14:nvPr/>
              </p14:nvContentPartPr>
              <p14:xfrm>
                <a:off x="12322983" y="4526312"/>
                <a:ext cx="73800" cy="44280"/>
              </p14:xfrm>
            </p:contentPart>
          </mc:Choice>
          <mc:Fallback>
            <p:pic>
              <p:nvPicPr>
                <p:cNvPr id="51" name="Ink 50">
                  <a:extLst>
                    <a:ext uri="{FF2B5EF4-FFF2-40B4-BE49-F238E27FC236}">
                      <a16:creationId xmlns:a16="http://schemas.microsoft.com/office/drawing/2014/main" id="{D97932FA-4E50-D1FB-2EAD-6C42A9CE8547}"/>
                    </a:ext>
                  </a:extLst>
                </p:cNvPr>
                <p:cNvPicPr/>
                <p:nvPr/>
              </p:nvPicPr>
              <p:blipFill>
                <a:blip r:embed="rId56"/>
                <a:stretch>
                  <a:fillRect/>
                </a:stretch>
              </p:blipFill>
              <p:spPr>
                <a:xfrm>
                  <a:off x="12313983" y="4517672"/>
                  <a:ext cx="91440" cy="61920"/>
                </a:xfrm>
                <a:prstGeom prst="rect">
                  <a:avLst/>
                </a:prstGeom>
              </p:spPr>
            </p:pic>
          </mc:Fallback>
        </mc:AlternateContent>
      </p:grpSp>
      <p:grpSp>
        <p:nvGrpSpPr>
          <p:cNvPr id="60" name="Group 59">
            <a:extLst>
              <a:ext uri="{FF2B5EF4-FFF2-40B4-BE49-F238E27FC236}">
                <a16:creationId xmlns:a16="http://schemas.microsoft.com/office/drawing/2014/main" id="{532DEC32-3C9C-15D4-66A1-233191BB4BC9}"/>
              </a:ext>
            </a:extLst>
          </p:cNvPr>
          <p:cNvGrpSpPr/>
          <p:nvPr/>
        </p:nvGrpSpPr>
        <p:grpSpPr>
          <a:xfrm>
            <a:off x="12582903" y="4237232"/>
            <a:ext cx="879480" cy="358560"/>
            <a:chOff x="12582903" y="4237232"/>
            <a:chExt cx="879480" cy="358560"/>
          </a:xfrm>
        </p:grpSpPr>
        <mc:AlternateContent xmlns:mc="http://schemas.openxmlformats.org/markup-compatibility/2006">
          <mc:Choice xmlns:p14="http://schemas.microsoft.com/office/powerpoint/2010/main" Requires="p14">
            <p:contentPart p14:bwMode="auto" r:id="rId57">
              <p14:nvContentPartPr>
                <p14:cNvPr id="54" name="Ink 53">
                  <a:extLst>
                    <a:ext uri="{FF2B5EF4-FFF2-40B4-BE49-F238E27FC236}">
                      <a16:creationId xmlns:a16="http://schemas.microsoft.com/office/drawing/2014/main" id="{29BF7129-66D0-4842-9C3A-7E93D21F1F2A}"/>
                    </a:ext>
                  </a:extLst>
                </p14:cNvPr>
                <p14:cNvContentPartPr/>
                <p14:nvPr/>
              </p14:nvContentPartPr>
              <p14:xfrm>
                <a:off x="12582903" y="4273592"/>
                <a:ext cx="166320" cy="266760"/>
              </p14:xfrm>
            </p:contentPart>
          </mc:Choice>
          <mc:Fallback>
            <p:pic>
              <p:nvPicPr>
                <p:cNvPr id="54" name="Ink 53">
                  <a:extLst>
                    <a:ext uri="{FF2B5EF4-FFF2-40B4-BE49-F238E27FC236}">
                      <a16:creationId xmlns:a16="http://schemas.microsoft.com/office/drawing/2014/main" id="{29BF7129-66D0-4842-9C3A-7E93D21F1F2A}"/>
                    </a:ext>
                  </a:extLst>
                </p:cNvPr>
                <p:cNvPicPr/>
                <p:nvPr/>
              </p:nvPicPr>
              <p:blipFill>
                <a:blip r:embed="rId58"/>
                <a:stretch>
                  <a:fillRect/>
                </a:stretch>
              </p:blipFill>
              <p:spPr>
                <a:xfrm>
                  <a:off x="12573903" y="4264592"/>
                  <a:ext cx="183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5" name="Ink 54">
                  <a:extLst>
                    <a:ext uri="{FF2B5EF4-FFF2-40B4-BE49-F238E27FC236}">
                      <a16:creationId xmlns:a16="http://schemas.microsoft.com/office/drawing/2014/main" id="{B9964A92-E938-C5DD-7F41-6D63C2F9A487}"/>
                    </a:ext>
                  </a:extLst>
                </p14:cNvPr>
                <p14:cNvContentPartPr/>
                <p14:nvPr/>
              </p14:nvContentPartPr>
              <p14:xfrm>
                <a:off x="12848943" y="4539272"/>
                <a:ext cx="7560" cy="360"/>
              </p14:xfrm>
            </p:contentPart>
          </mc:Choice>
          <mc:Fallback>
            <p:pic>
              <p:nvPicPr>
                <p:cNvPr id="55" name="Ink 54">
                  <a:extLst>
                    <a:ext uri="{FF2B5EF4-FFF2-40B4-BE49-F238E27FC236}">
                      <a16:creationId xmlns:a16="http://schemas.microsoft.com/office/drawing/2014/main" id="{B9964A92-E938-C5DD-7F41-6D63C2F9A487}"/>
                    </a:ext>
                  </a:extLst>
                </p:cNvPr>
                <p:cNvPicPr/>
                <p:nvPr/>
              </p:nvPicPr>
              <p:blipFill>
                <a:blip r:embed="rId60"/>
                <a:stretch>
                  <a:fillRect/>
                </a:stretch>
              </p:blipFill>
              <p:spPr>
                <a:xfrm>
                  <a:off x="12840303" y="4530272"/>
                  <a:ext cx="25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7" name="Ink 56">
                  <a:extLst>
                    <a:ext uri="{FF2B5EF4-FFF2-40B4-BE49-F238E27FC236}">
                      <a16:creationId xmlns:a16="http://schemas.microsoft.com/office/drawing/2014/main" id="{AEC1BB38-2BAE-4EEC-0052-D2E942F6A6D0}"/>
                    </a:ext>
                  </a:extLst>
                </p14:cNvPr>
                <p14:cNvContentPartPr/>
                <p14:nvPr/>
              </p14:nvContentPartPr>
              <p14:xfrm>
                <a:off x="12961983" y="4295552"/>
                <a:ext cx="15120" cy="264960"/>
              </p14:xfrm>
            </p:contentPart>
          </mc:Choice>
          <mc:Fallback>
            <p:pic>
              <p:nvPicPr>
                <p:cNvPr id="57" name="Ink 56">
                  <a:extLst>
                    <a:ext uri="{FF2B5EF4-FFF2-40B4-BE49-F238E27FC236}">
                      <a16:creationId xmlns:a16="http://schemas.microsoft.com/office/drawing/2014/main" id="{AEC1BB38-2BAE-4EEC-0052-D2E942F6A6D0}"/>
                    </a:ext>
                  </a:extLst>
                </p:cNvPr>
                <p:cNvPicPr/>
                <p:nvPr/>
              </p:nvPicPr>
              <p:blipFill>
                <a:blip r:embed="rId62"/>
                <a:stretch>
                  <a:fillRect/>
                </a:stretch>
              </p:blipFill>
              <p:spPr>
                <a:xfrm>
                  <a:off x="12953343" y="4286552"/>
                  <a:ext cx="327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8" name="Ink 57">
                  <a:extLst>
                    <a:ext uri="{FF2B5EF4-FFF2-40B4-BE49-F238E27FC236}">
                      <a16:creationId xmlns:a16="http://schemas.microsoft.com/office/drawing/2014/main" id="{B55C226F-2B42-4881-A08D-1286BC2900CD}"/>
                    </a:ext>
                  </a:extLst>
                </p14:cNvPr>
                <p14:cNvContentPartPr/>
                <p14:nvPr/>
              </p14:nvContentPartPr>
              <p14:xfrm>
                <a:off x="13071423" y="4237232"/>
                <a:ext cx="390960" cy="358560"/>
              </p14:xfrm>
            </p:contentPart>
          </mc:Choice>
          <mc:Fallback>
            <p:pic>
              <p:nvPicPr>
                <p:cNvPr id="58" name="Ink 57">
                  <a:extLst>
                    <a:ext uri="{FF2B5EF4-FFF2-40B4-BE49-F238E27FC236}">
                      <a16:creationId xmlns:a16="http://schemas.microsoft.com/office/drawing/2014/main" id="{B55C226F-2B42-4881-A08D-1286BC2900CD}"/>
                    </a:ext>
                  </a:extLst>
                </p:cNvPr>
                <p:cNvPicPr/>
                <p:nvPr/>
              </p:nvPicPr>
              <p:blipFill>
                <a:blip r:embed="rId64"/>
                <a:stretch>
                  <a:fillRect/>
                </a:stretch>
              </p:blipFill>
              <p:spPr>
                <a:xfrm>
                  <a:off x="13062783" y="4228592"/>
                  <a:ext cx="40860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9" name="Ink 58">
                  <a:extLst>
                    <a:ext uri="{FF2B5EF4-FFF2-40B4-BE49-F238E27FC236}">
                      <a16:creationId xmlns:a16="http://schemas.microsoft.com/office/drawing/2014/main" id="{D84D30D3-DAC9-A14E-0FB0-F5E626911E08}"/>
                    </a:ext>
                  </a:extLst>
                </p14:cNvPr>
                <p14:cNvContentPartPr/>
                <p14:nvPr/>
              </p14:nvContentPartPr>
              <p14:xfrm>
                <a:off x="13285263" y="4430192"/>
                <a:ext cx="113040" cy="360"/>
              </p14:xfrm>
            </p:contentPart>
          </mc:Choice>
          <mc:Fallback>
            <p:pic>
              <p:nvPicPr>
                <p:cNvPr id="59" name="Ink 58">
                  <a:extLst>
                    <a:ext uri="{FF2B5EF4-FFF2-40B4-BE49-F238E27FC236}">
                      <a16:creationId xmlns:a16="http://schemas.microsoft.com/office/drawing/2014/main" id="{D84D30D3-DAC9-A14E-0FB0-F5E626911E08}"/>
                    </a:ext>
                  </a:extLst>
                </p:cNvPr>
                <p:cNvPicPr/>
                <p:nvPr/>
              </p:nvPicPr>
              <p:blipFill>
                <a:blip r:embed="rId66"/>
                <a:stretch>
                  <a:fillRect/>
                </a:stretch>
              </p:blipFill>
              <p:spPr>
                <a:xfrm>
                  <a:off x="13276623" y="4421552"/>
                  <a:ext cx="130680" cy="18000"/>
                </a:xfrm>
                <a:prstGeom prst="rect">
                  <a:avLst/>
                </a:prstGeom>
              </p:spPr>
            </p:pic>
          </mc:Fallback>
        </mc:AlternateContent>
      </p:grpSp>
      <p:grpSp>
        <p:nvGrpSpPr>
          <p:cNvPr id="63" name="Group 62">
            <a:extLst>
              <a:ext uri="{FF2B5EF4-FFF2-40B4-BE49-F238E27FC236}">
                <a16:creationId xmlns:a16="http://schemas.microsoft.com/office/drawing/2014/main" id="{DCBAE877-2832-7BFF-6D5E-230A2EE090E6}"/>
              </a:ext>
            </a:extLst>
          </p:cNvPr>
          <p:cNvGrpSpPr/>
          <p:nvPr/>
        </p:nvGrpSpPr>
        <p:grpSpPr>
          <a:xfrm>
            <a:off x="13623303" y="4281152"/>
            <a:ext cx="212040" cy="375120"/>
            <a:chOff x="13623303" y="4281152"/>
            <a:chExt cx="212040" cy="375120"/>
          </a:xfrm>
        </p:grpSpPr>
        <mc:AlternateContent xmlns:mc="http://schemas.openxmlformats.org/markup-compatibility/2006">
          <mc:Choice xmlns:p14="http://schemas.microsoft.com/office/powerpoint/2010/main" Requires="p14">
            <p:contentPart p14:bwMode="auto" r:id="rId67">
              <p14:nvContentPartPr>
                <p14:cNvPr id="61" name="Ink 60">
                  <a:extLst>
                    <a:ext uri="{FF2B5EF4-FFF2-40B4-BE49-F238E27FC236}">
                      <a16:creationId xmlns:a16="http://schemas.microsoft.com/office/drawing/2014/main" id="{C25BCC0D-8CDA-0CF6-DA9C-E371EA7B6572}"/>
                    </a:ext>
                  </a:extLst>
                </p14:cNvPr>
                <p14:cNvContentPartPr/>
                <p14:nvPr/>
              </p14:nvContentPartPr>
              <p14:xfrm>
                <a:off x="13623303" y="4281152"/>
                <a:ext cx="146880" cy="375120"/>
              </p14:xfrm>
            </p:contentPart>
          </mc:Choice>
          <mc:Fallback>
            <p:pic>
              <p:nvPicPr>
                <p:cNvPr id="61" name="Ink 60">
                  <a:extLst>
                    <a:ext uri="{FF2B5EF4-FFF2-40B4-BE49-F238E27FC236}">
                      <a16:creationId xmlns:a16="http://schemas.microsoft.com/office/drawing/2014/main" id="{C25BCC0D-8CDA-0CF6-DA9C-E371EA7B6572}"/>
                    </a:ext>
                  </a:extLst>
                </p:cNvPr>
                <p:cNvPicPr/>
                <p:nvPr/>
              </p:nvPicPr>
              <p:blipFill>
                <a:blip r:embed="rId68"/>
                <a:stretch>
                  <a:fillRect/>
                </a:stretch>
              </p:blipFill>
              <p:spPr>
                <a:xfrm>
                  <a:off x="13614663" y="4272512"/>
                  <a:ext cx="16452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2" name="Ink 61">
                  <a:extLst>
                    <a:ext uri="{FF2B5EF4-FFF2-40B4-BE49-F238E27FC236}">
                      <a16:creationId xmlns:a16="http://schemas.microsoft.com/office/drawing/2014/main" id="{82A81696-7EC8-C048-4B4B-F41517C40558}"/>
                    </a:ext>
                  </a:extLst>
                </p14:cNvPr>
                <p14:cNvContentPartPr/>
                <p14:nvPr/>
              </p14:nvContentPartPr>
              <p14:xfrm>
                <a:off x="13704303" y="4503272"/>
                <a:ext cx="131040" cy="15120"/>
              </p14:xfrm>
            </p:contentPart>
          </mc:Choice>
          <mc:Fallback>
            <p:pic>
              <p:nvPicPr>
                <p:cNvPr id="62" name="Ink 61">
                  <a:extLst>
                    <a:ext uri="{FF2B5EF4-FFF2-40B4-BE49-F238E27FC236}">
                      <a16:creationId xmlns:a16="http://schemas.microsoft.com/office/drawing/2014/main" id="{82A81696-7EC8-C048-4B4B-F41517C40558}"/>
                    </a:ext>
                  </a:extLst>
                </p:cNvPr>
                <p:cNvPicPr/>
                <p:nvPr/>
              </p:nvPicPr>
              <p:blipFill>
                <a:blip r:embed="rId70"/>
                <a:stretch>
                  <a:fillRect/>
                </a:stretch>
              </p:blipFill>
              <p:spPr>
                <a:xfrm>
                  <a:off x="13695663" y="4494632"/>
                  <a:ext cx="14868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64" name="Ink 63">
                <a:extLst>
                  <a:ext uri="{FF2B5EF4-FFF2-40B4-BE49-F238E27FC236}">
                    <a16:creationId xmlns:a16="http://schemas.microsoft.com/office/drawing/2014/main" id="{A1F4D88B-6894-8CFC-8D3A-DD42CBF3121C}"/>
                  </a:ext>
                </a:extLst>
              </p14:cNvPr>
              <p14:cNvContentPartPr/>
              <p14:nvPr/>
            </p14:nvContentPartPr>
            <p14:xfrm>
              <a:off x="11437743" y="1357592"/>
              <a:ext cx="16200" cy="307440"/>
            </p14:xfrm>
          </p:contentPart>
        </mc:Choice>
        <mc:Fallback>
          <p:pic>
            <p:nvPicPr>
              <p:cNvPr id="64" name="Ink 63">
                <a:extLst>
                  <a:ext uri="{FF2B5EF4-FFF2-40B4-BE49-F238E27FC236}">
                    <a16:creationId xmlns:a16="http://schemas.microsoft.com/office/drawing/2014/main" id="{A1F4D88B-6894-8CFC-8D3A-DD42CBF3121C}"/>
                  </a:ext>
                </a:extLst>
              </p:cNvPr>
              <p:cNvPicPr/>
              <p:nvPr/>
            </p:nvPicPr>
            <p:blipFill>
              <a:blip r:embed="rId72"/>
              <a:stretch>
                <a:fillRect/>
              </a:stretch>
            </p:blipFill>
            <p:spPr>
              <a:xfrm>
                <a:off x="11429103" y="1348592"/>
                <a:ext cx="33840" cy="325080"/>
              </a:xfrm>
              <a:prstGeom prst="rect">
                <a:avLst/>
              </a:prstGeom>
            </p:spPr>
          </p:pic>
        </mc:Fallback>
      </mc:AlternateContent>
      <p:grpSp>
        <p:nvGrpSpPr>
          <p:cNvPr id="79" name="Group 78">
            <a:extLst>
              <a:ext uri="{FF2B5EF4-FFF2-40B4-BE49-F238E27FC236}">
                <a16:creationId xmlns:a16="http://schemas.microsoft.com/office/drawing/2014/main" id="{3A14596B-20C5-D8A9-D6A6-689C68E5C5C7}"/>
              </a:ext>
            </a:extLst>
          </p:cNvPr>
          <p:cNvGrpSpPr/>
          <p:nvPr/>
        </p:nvGrpSpPr>
        <p:grpSpPr>
          <a:xfrm>
            <a:off x="11415783" y="1329872"/>
            <a:ext cx="657720" cy="418320"/>
            <a:chOff x="11415783" y="1329872"/>
            <a:chExt cx="657720" cy="418320"/>
          </a:xfrm>
        </p:grpSpPr>
        <mc:AlternateContent xmlns:mc="http://schemas.openxmlformats.org/markup-compatibility/2006">
          <mc:Choice xmlns:p14="http://schemas.microsoft.com/office/powerpoint/2010/main" Requires="p14">
            <p:contentPart p14:bwMode="auto" r:id="rId73">
              <p14:nvContentPartPr>
                <p14:cNvPr id="65" name="Ink 64">
                  <a:extLst>
                    <a:ext uri="{FF2B5EF4-FFF2-40B4-BE49-F238E27FC236}">
                      <a16:creationId xmlns:a16="http://schemas.microsoft.com/office/drawing/2014/main" id="{63478D96-19EB-287F-17CA-C8D6FFF5E237}"/>
                    </a:ext>
                  </a:extLst>
                </p14:cNvPr>
                <p14:cNvContentPartPr/>
                <p14:nvPr/>
              </p14:nvContentPartPr>
              <p14:xfrm>
                <a:off x="11415783" y="1329872"/>
                <a:ext cx="191160" cy="117720"/>
              </p14:xfrm>
            </p:contentPart>
          </mc:Choice>
          <mc:Fallback>
            <p:pic>
              <p:nvPicPr>
                <p:cNvPr id="65" name="Ink 64">
                  <a:extLst>
                    <a:ext uri="{FF2B5EF4-FFF2-40B4-BE49-F238E27FC236}">
                      <a16:creationId xmlns:a16="http://schemas.microsoft.com/office/drawing/2014/main" id="{63478D96-19EB-287F-17CA-C8D6FFF5E237}"/>
                    </a:ext>
                  </a:extLst>
                </p:cNvPr>
                <p:cNvPicPr/>
                <p:nvPr/>
              </p:nvPicPr>
              <p:blipFill>
                <a:blip r:embed="rId74"/>
                <a:stretch>
                  <a:fillRect/>
                </a:stretch>
              </p:blipFill>
              <p:spPr>
                <a:xfrm>
                  <a:off x="11407143" y="1321232"/>
                  <a:ext cx="208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6" name="Ink 65">
                  <a:extLst>
                    <a:ext uri="{FF2B5EF4-FFF2-40B4-BE49-F238E27FC236}">
                      <a16:creationId xmlns:a16="http://schemas.microsoft.com/office/drawing/2014/main" id="{876B8548-427E-0667-56B7-1B5C0BB0EC34}"/>
                    </a:ext>
                  </a:extLst>
                </p14:cNvPr>
                <p14:cNvContentPartPr/>
                <p14:nvPr/>
              </p14:nvContentPartPr>
              <p14:xfrm>
                <a:off x="11649423" y="1334912"/>
                <a:ext cx="41760" cy="413280"/>
              </p14:xfrm>
            </p:contentPart>
          </mc:Choice>
          <mc:Fallback>
            <p:pic>
              <p:nvPicPr>
                <p:cNvPr id="66" name="Ink 65">
                  <a:extLst>
                    <a:ext uri="{FF2B5EF4-FFF2-40B4-BE49-F238E27FC236}">
                      <a16:creationId xmlns:a16="http://schemas.microsoft.com/office/drawing/2014/main" id="{876B8548-427E-0667-56B7-1B5C0BB0EC34}"/>
                    </a:ext>
                  </a:extLst>
                </p:cNvPr>
                <p:cNvPicPr/>
                <p:nvPr/>
              </p:nvPicPr>
              <p:blipFill>
                <a:blip r:embed="rId76"/>
                <a:stretch>
                  <a:fillRect/>
                </a:stretch>
              </p:blipFill>
              <p:spPr>
                <a:xfrm>
                  <a:off x="11640423" y="1325912"/>
                  <a:ext cx="5940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8" name="Ink 67">
                  <a:extLst>
                    <a:ext uri="{FF2B5EF4-FFF2-40B4-BE49-F238E27FC236}">
                      <a16:creationId xmlns:a16="http://schemas.microsoft.com/office/drawing/2014/main" id="{61906FED-BD4D-0543-FE7D-1CC7DE4BA3A0}"/>
                    </a:ext>
                  </a:extLst>
                </p14:cNvPr>
                <p14:cNvContentPartPr/>
                <p14:nvPr/>
              </p14:nvContentPartPr>
              <p14:xfrm>
                <a:off x="11785503" y="1393952"/>
                <a:ext cx="107640" cy="276840"/>
              </p14:xfrm>
            </p:contentPart>
          </mc:Choice>
          <mc:Fallback>
            <p:pic>
              <p:nvPicPr>
                <p:cNvPr id="68" name="Ink 67">
                  <a:extLst>
                    <a:ext uri="{FF2B5EF4-FFF2-40B4-BE49-F238E27FC236}">
                      <a16:creationId xmlns:a16="http://schemas.microsoft.com/office/drawing/2014/main" id="{61906FED-BD4D-0543-FE7D-1CC7DE4BA3A0}"/>
                    </a:ext>
                  </a:extLst>
                </p:cNvPr>
                <p:cNvPicPr/>
                <p:nvPr/>
              </p:nvPicPr>
              <p:blipFill>
                <a:blip r:embed="rId78"/>
                <a:stretch>
                  <a:fillRect/>
                </a:stretch>
              </p:blipFill>
              <p:spPr>
                <a:xfrm>
                  <a:off x="11776503" y="1385312"/>
                  <a:ext cx="125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0" name="Ink 69">
                  <a:extLst>
                    <a:ext uri="{FF2B5EF4-FFF2-40B4-BE49-F238E27FC236}">
                      <a16:creationId xmlns:a16="http://schemas.microsoft.com/office/drawing/2014/main" id="{770C951E-C5FF-393B-A82A-7D4C7D02BDA2}"/>
                    </a:ext>
                  </a:extLst>
                </p14:cNvPr>
                <p14:cNvContentPartPr/>
                <p14:nvPr/>
              </p14:nvContentPartPr>
              <p14:xfrm>
                <a:off x="11806383" y="1553072"/>
                <a:ext cx="51840" cy="22320"/>
              </p14:xfrm>
            </p:contentPart>
          </mc:Choice>
          <mc:Fallback>
            <p:pic>
              <p:nvPicPr>
                <p:cNvPr id="70" name="Ink 69">
                  <a:extLst>
                    <a:ext uri="{FF2B5EF4-FFF2-40B4-BE49-F238E27FC236}">
                      <a16:creationId xmlns:a16="http://schemas.microsoft.com/office/drawing/2014/main" id="{770C951E-C5FF-393B-A82A-7D4C7D02BDA2}"/>
                    </a:ext>
                  </a:extLst>
                </p:cNvPr>
                <p:cNvPicPr/>
                <p:nvPr/>
              </p:nvPicPr>
              <p:blipFill>
                <a:blip r:embed="rId80"/>
                <a:stretch>
                  <a:fillRect/>
                </a:stretch>
              </p:blipFill>
              <p:spPr>
                <a:xfrm>
                  <a:off x="11797383" y="1544432"/>
                  <a:ext cx="69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 name="Ink 71">
                  <a:extLst>
                    <a:ext uri="{FF2B5EF4-FFF2-40B4-BE49-F238E27FC236}">
                      <a16:creationId xmlns:a16="http://schemas.microsoft.com/office/drawing/2014/main" id="{288DE914-E334-5876-3D35-8011E7E4609E}"/>
                    </a:ext>
                  </a:extLst>
                </p14:cNvPr>
                <p14:cNvContentPartPr/>
                <p14:nvPr/>
              </p14:nvContentPartPr>
              <p14:xfrm>
                <a:off x="12007263" y="1649192"/>
                <a:ext cx="66240" cy="95760"/>
              </p14:xfrm>
            </p:contentPart>
          </mc:Choice>
          <mc:Fallback>
            <p:pic>
              <p:nvPicPr>
                <p:cNvPr id="72" name="Ink 71">
                  <a:extLst>
                    <a:ext uri="{FF2B5EF4-FFF2-40B4-BE49-F238E27FC236}">
                      <a16:creationId xmlns:a16="http://schemas.microsoft.com/office/drawing/2014/main" id="{288DE914-E334-5876-3D35-8011E7E4609E}"/>
                    </a:ext>
                  </a:extLst>
                </p:cNvPr>
                <p:cNvPicPr/>
                <p:nvPr/>
              </p:nvPicPr>
              <p:blipFill>
                <a:blip r:embed="rId82"/>
                <a:stretch>
                  <a:fillRect/>
                </a:stretch>
              </p:blipFill>
              <p:spPr>
                <a:xfrm>
                  <a:off x="11998263" y="1640552"/>
                  <a:ext cx="83880" cy="11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87" name="Ink 86">
                <a:extLst>
                  <a:ext uri="{FF2B5EF4-FFF2-40B4-BE49-F238E27FC236}">
                    <a16:creationId xmlns:a16="http://schemas.microsoft.com/office/drawing/2014/main" id="{7FAD5623-8EC2-DE5D-525C-F98DB4B5D6F9}"/>
                  </a:ext>
                </a:extLst>
              </p14:cNvPr>
              <p14:cNvContentPartPr/>
              <p14:nvPr/>
            </p14:nvContentPartPr>
            <p14:xfrm>
              <a:off x="11295183" y="1336352"/>
              <a:ext cx="81360" cy="458640"/>
            </p14:xfrm>
          </p:contentPart>
        </mc:Choice>
        <mc:Fallback>
          <p:pic>
            <p:nvPicPr>
              <p:cNvPr id="87" name="Ink 86">
                <a:extLst>
                  <a:ext uri="{FF2B5EF4-FFF2-40B4-BE49-F238E27FC236}">
                    <a16:creationId xmlns:a16="http://schemas.microsoft.com/office/drawing/2014/main" id="{7FAD5623-8EC2-DE5D-525C-F98DB4B5D6F9}"/>
                  </a:ext>
                </a:extLst>
              </p:cNvPr>
              <p:cNvPicPr/>
              <p:nvPr/>
            </p:nvPicPr>
            <p:blipFill>
              <a:blip r:embed="rId84"/>
              <a:stretch>
                <a:fillRect/>
              </a:stretch>
            </p:blipFill>
            <p:spPr>
              <a:xfrm>
                <a:off x="11286183" y="1327712"/>
                <a:ext cx="99000" cy="476280"/>
              </a:xfrm>
              <a:prstGeom prst="rect">
                <a:avLst/>
              </a:prstGeom>
            </p:spPr>
          </p:pic>
        </mc:Fallback>
      </mc:AlternateContent>
      <p:grpSp>
        <p:nvGrpSpPr>
          <p:cNvPr id="89" name="Group 88">
            <a:extLst>
              <a:ext uri="{FF2B5EF4-FFF2-40B4-BE49-F238E27FC236}">
                <a16:creationId xmlns:a16="http://schemas.microsoft.com/office/drawing/2014/main" id="{F3977BF1-0E32-B4C8-0F67-4A9627D2E1BD}"/>
              </a:ext>
            </a:extLst>
          </p:cNvPr>
          <p:cNvGrpSpPr/>
          <p:nvPr/>
        </p:nvGrpSpPr>
        <p:grpSpPr>
          <a:xfrm>
            <a:off x="12267543" y="1413752"/>
            <a:ext cx="1186560" cy="528840"/>
            <a:chOff x="12267543" y="1413752"/>
            <a:chExt cx="1186560" cy="528840"/>
          </a:xfrm>
        </p:grpSpPr>
        <mc:AlternateContent xmlns:mc="http://schemas.openxmlformats.org/markup-compatibility/2006">
          <mc:Choice xmlns:p14="http://schemas.microsoft.com/office/powerpoint/2010/main" Requires="p14">
            <p:contentPart p14:bwMode="auto" r:id="rId85">
              <p14:nvContentPartPr>
                <p14:cNvPr id="73" name="Ink 72">
                  <a:extLst>
                    <a:ext uri="{FF2B5EF4-FFF2-40B4-BE49-F238E27FC236}">
                      <a16:creationId xmlns:a16="http://schemas.microsoft.com/office/drawing/2014/main" id="{66ADCC30-8C65-E1B5-5B3A-0950B4755EB1}"/>
                    </a:ext>
                  </a:extLst>
                </p14:cNvPr>
                <p14:cNvContentPartPr/>
                <p14:nvPr/>
              </p14:nvContentPartPr>
              <p14:xfrm>
                <a:off x="12267543" y="1413752"/>
                <a:ext cx="15120" cy="157680"/>
              </p14:xfrm>
            </p:contentPart>
          </mc:Choice>
          <mc:Fallback>
            <p:pic>
              <p:nvPicPr>
                <p:cNvPr id="73" name="Ink 72">
                  <a:extLst>
                    <a:ext uri="{FF2B5EF4-FFF2-40B4-BE49-F238E27FC236}">
                      <a16:creationId xmlns:a16="http://schemas.microsoft.com/office/drawing/2014/main" id="{66ADCC30-8C65-E1B5-5B3A-0950B4755EB1}"/>
                    </a:ext>
                  </a:extLst>
                </p:cNvPr>
                <p:cNvPicPr/>
                <p:nvPr/>
              </p:nvPicPr>
              <p:blipFill>
                <a:blip r:embed="rId86"/>
                <a:stretch>
                  <a:fillRect/>
                </a:stretch>
              </p:blipFill>
              <p:spPr>
                <a:xfrm>
                  <a:off x="12258903" y="1404752"/>
                  <a:ext cx="32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4" name="Ink 73">
                  <a:extLst>
                    <a:ext uri="{FF2B5EF4-FFF2-40B4-BE49-F238E27FC236}">
                      <a16:creationId xmlns:a16="http://schemas.microsoft.com/office/drawing/2014/main" id="{6FC40139-3FAF-54D8-5F40-1E444F66703E}"/>
                    </a:ext>
                  </a:extLst>
                </p14:cNvPr>
                <p14:cNvContentPartPr/>
                <p14:nvPr/>
              </p14:nvContentPartPr>
              <p14:xfrm>
                <a:off x="12392463" y="1444352"/>
                <a:ext cx="113040" cy="181440"/>
              </p14:xfrm>
            </p:contentPart>
          </mc:Choice>
          <mc:Fallback>
            <p:pic>
              <p:nvPicPr>
                <p:cNvPr id="74" name="Ink 73">
                  <a:extLst>
                    <a:ext uri="{FF2B5EF4-FFF2-40B4-BE49-F238E27FC236}">
                      <a16:creationId xmlns:a16="http://schemas.microsoft.com/office/drawing/2014/main" id="{6FC40139-3FAF-54D8-5F40-1E444F66703E}"/>
                    </a:ext>
                  </a:extLst>
                </p:cNvPr>
                <p:cNvPicPr/>
                <p:nvPr/>
              </p:nvPicPr>
              <p:blipFill>
                <a:blip r:embed="rId88"/>
                <a:stretch>
                  <a:fillRect/>
                </a:stretch>
              </p:blipFill>
              <p:spPr>
                <a:xfrm>
                  <a:off x="12383463" y="1435712"/>
                  <a:ext cx="130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5" name="Ink 74">
                  <a:extLst>
                    <a:ext uri="{FF2B5EF4-FFF2-40B4-BE49-F238E27FC236}">
                      <a16:creationId xmlns:a16="http://schemas.microsoft.com/office/drawing/2014/main" id="{CC40069A-6F06-9E89-0CCE-EE93033EFCB6}"/>
                    </a:ext>
                  </a:extLst>
                </p14:cNvPr>
                <p14:cNvContentPartPr/>
                <p14:nvPr/>
              </p14:nvContentPartPr>
              <p14:xfrm>
                <a:off x="12622863" y="1439312"/>
                <a:ext cx="113760" cy="221400"/>
              </p14:xfrm>
            </p:contentPart>
          </mc:Choice>
          <mc:Fallback>
            <p:pic>
              <p:nvPicPr>
                <p:cNvPr id="75" name="Ink 74">
                  <a:extLst>
                    <a:ext uri="{FF2B5EF4-FFF2-40B4-BE49-F238E27FC236}">
                      <a16:creationId xmlns:a16="http://schemas.microsoft.com/office/drawing/2014/main" id="{CC40069A-6F06-9E89-0CCE-EE93033EFCB6}"/>
                    </a:ext>
                  </a:extLst>
                </p:cNvPr>
                <p:cNvPicPr/>
                <p:nvPr/>
              </p:nvPicPr>
              <p:blipFill>
                <a:blip r:embed="rId90"/>
                <a:stretch>
                  <a:fillRect/>
                </a:stretch>
              </p:blipFill>
              <p:spPr>
                <a:xfrm>
                  <a:off x="12613863" y="1430312"/>
                  <a:ext cx="1314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6" name="Ink 75">
                  <a:extLst>
                    <a:ext uri="{FF2B5EF4-FFF2-40B4-BE49-F238E27FC236}">
                      <a16:creationId xmlns:a16="http://schemas.microsoft.com/office/drawing/2014/main" id="{0BD4CCD4-FD2C-EE84-BBB8-1911D218EA8D}"/>
                    </a:ext>
                  </a:extLst>
                </p14:cNvPr>
                <p14:cNvContentPartPr/>
                <p14:nvPr/>
              </p14:nvContentPartPr>
              <p14:xfrm>
                <a:off x="12607023" y="1425992"/>
                <a:ext cx="360" cy="360"/>
              </p14:xfrm>
            </p:contentPart>
          </mc:Choice>
          <mc:Fallback>
            <p:pic>
              <p:nvPicPr>
                <p:cNvPr id="76" name="Ink 75">
                  <a:extLst>
                    <a:ext uri="{FF2B5EF4-FFF2-40B4-BE49-F238E27FC236}">
                      <a16:creationId xmlns:a16="http://schemas.microsoft.com/office/drawing/2014/main" id="{0BD4CCD4-FD2C-EE84-BBB8-1911D218EA8D}"/>
                    </a:ext>
                  </a:extLst>
                </p:cNvPr>
                <p:cNvPicPr/>
                <p:nvPr/>
              </p:nvPicPr>
              <p:blipFill>
                <a:blip r:embed="rId92"/>
                <a:stretch>
                  <a:fillRect/>
                </a:stretch>
              </p:blipFill>
              <p:spPr>
                <a:xfrm>
                  <a:off x="12598383" y="141699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7" name="Ink 76">
                  <a:extLst>
                    <a:ext uri="{FF2B5EF4-FFF2-40B4-BE49-F238E27FC236}">
                      <a16:creationId xmlns:a16="http://schemas.microsoft.com/office/drawing/2014/main" id="{41CB5241-E410-61BE-A457-DCAC89D426CB}"/>
                    </a:ext>
                  </a:extLst>
                </p14:cNvPr>
                <p14:cNvContentPartPr/>
                <p14:nvPr/>
              </p14:nvContentPartPr>
              <p14:xfrm>
                <a:off x="12673623" y="1676552"/>
                <a:ext cx="11520" cy="7560"/>
              </p14:xfrm>
            </p:contentPart>
          </mc:Choice>
          <mc:Fallback>
            <p:pic>
              <p:nvPicPr>
                <p:cNvPr id="77" name="Ink 76">
                  <a:extLst>
                    <a:ext uri="{FF2B5EF4-FFF2-40B4-BE49-F238E27FC236}">
                      <a16:creationId xmlns:a16="http://schemas.microsoft.com/office/drawing/2014/main" id="{41CB5241-E410-61BE-A457-DCAC89D426CB}"/>
                    </a:ext>
                  </a:extLst>
                </p:cNvPr>
                <p:cNvPicPr/>
                <p:nvPr/>
              </p:nvPicPr>
              <p:blipFill>
                <a:blip r:embed="rId94"/>
                <a:stretch>
                  <a:fillRect/>
                </a:stretch>
              </p:blipFill>
              <p:spPr>
                <a:xfrm>
                  <a:off x="12664623" y="1667912"/>
                  <a:ext cx="29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0" name="Ink 79">
                  <a:extLst>
                    <a:ext uri="{FF2B5EF4-FFF2-40B4-BE49-F238E27FC236}">
                      <a16:creationId xmlns:a16="http://schemas.microsoft.com/office/drawing/2014/main" id="{F838DFD8-743D-8984-5EEB-D1CCFF05C353}"/>
                    </a:ext>
                  </a:extLst>
                </p14:cNvPr>
                <p14:cNvContentPartPr/>
                <p14:nvPr/>
              </p14:nvContentPartPr>
              <p14:xfrm>
                <a:off x="12758943" y="1610312"/>
                <a:ext cx="104400" cy="188640"/>
              </p14:xfrm>
            </p:contentPart>
          </mc:Choice>
          <mc:Fallback>
            <p:pic>
              <p:nvPicPr>
                <p:cNvPr id="80" name="Ink 79">
                  <a:extLst>
                    <a:ext uri="{FF2B5EF4-FFF2-40B4-BE49-F238E27FC236}">
                      <a16:creationId xmlns:a16="http://schemas.microsoft.com/office/drawing/2014/main" id="{F838DFD8-743D-8984-5EEB-D1CCFF05C353}"/>
                    </a:ext>
                  </a:extLst>
                </p:cNvPr>
                <p:cNvPicPr/>
                <p:nvPr/>
              </p:nvPicPr>
              <p:blipFill>
                <a:blip r:embed="rId96"/>
                <a:stretch>
                  <a:fillRect/>
                </a:stretch>
              </p:blipFill>
              <p:spPr>
                <a:xfrm>
                  <a:off x="12749943" y="1601672"/>
                  <a:ext cx="122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 name="Ink 81">
                  <a:extLst>
                    <a:ext uri="{FF2B5EF4-FFF2-40B4-BE49-F238E27FC236}">
                      <a16:creationId xmlns:a16="http://schemas.microsoft.com/office/drawing/2014/main" id="{41026FC2-9B44-8065-6D16-681CD44A44CF}"/>
                    </a:ext>
                  </a:extLst>
                </p14:cNvPr>
                <p14:cNvContentPartPr/>
                <p14:nvPr/>
              </p14:nvContentPartPr>
              <p14:xfrm>
                <a:off x="12943623" y="1497992"/>
                <a:ext cx="24480" cy="234360"/>
              </p14:xfrm>
            </p:contentPart>
          </mc:Choice>
          <mc:Fallback>
            <p:pic>
              <p:nvPicPr>
                <p:cNvPr id="82" name="Ink 81">
                  <a:extLst>
                    <a:ext uri="{FF2B5EF4-FFF2-40B4-BE49-F238E27FC236}">
                      <a16:creationId xmlns:a16="http://schemas.microsoft.com/office/drawing/2014/main" id="{41026FC2-9B44-8065-6D16-681CD44A44CF}"/>
                    </a:ext>
                  </a:extLst>
                </p:cNvPr>
                <p:cNvPicPr/>
                <p:nvPr/>
              </p:nvPicPr>
              <p:blipFill>
                <a:blip r:embed="rId98"/>
                <a:stretch>
                  <a:fillRect/>
                </a:stretch>
              </p:blipFill>
              <p:spPr>
                <a:xfrm>
                  <a:off x="12934983" y="1489352"/>
                  <a:ext cx="42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3" name="Ink 82">
                  <a:extLst>
                    <a:ext uri="{FF2B5EF4-FFF2-40B4-BE49-F238E27FC236}">
                      <a16:creationId xmlns:a16="http://schemas.microsoft.com/office/drawing/2014/main" id="{0D84A523-93B3-3647-5CBD-E571EDCA6AA7}"/>
                    </a:ext>
                  </a:extLst>
                </p14:cNvPr>
                <p14:cNvContentPartPr/>
                <p14:nvPr/>
              </p14:nvContentPartPr>
              <p14:xfrm>
                <a:off x="13046223" y="1560632"/>
                <a:ext cx="100440" cy="104040"/>
              </p14:xfrm>
            </p:contentPart>
          </mc:Choice>
          <mc:Fallback>
            <p:pic>
              <p:nvPicPr>
                <p:cNvPr id="83" name="Ink 82">
                  <a:extLst>
                    <a:ext uri="{FF2B5EF4-FFF2-40B4-BE49-F238E27FC236}">
                      <a16:creationId xmlns:a16="http://schemas.microsoft.com/office/drawing/2014/main" id="{0D84A523-93B3-3647-5CBD-E571EDCA6AA7}"/>
                    </a:ext>
                  </a:extLst>
                </p:cNvPr>
                <p:cNvPicPr/>
                <p:nvPr/>
              </p:nvPicPr>
              <p:blipFill>
                <a:blip r:embed="rId100"/>
                <a:stretch>
                  <a:fillRect/>
                </a:stretch>
              </p:blipFill>
              <p:spPr>
                <a:xfrm>
                  <a:off x="13037583" y="1551992"/>
                  <a:ext cx="118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5" name="Ink 84">
                  <a:extLst>
                    <a:ext uri="{FF2B5EF4-FFF2-40B4-BE49-F238E27FC236}">
                      <a16:creationId xmlns:a16="http://schemas.microsoft.com/office/drawing/2014/main" id="{CCC9C705-A805-3DD0-8D94-2CB0CF731C6D}"/>
                    </a:ext>
                  </a:extLst>
                </p14:cNvPr>
                <p14:cNvContentPartPr/>
                <p14:nvPr/>
              </p14:nvContentPartPr>
              <p14:xfrm>
                <a:off x="13095183" y="1421312"/>
                <a:ext cx="146880" cy="521280"/>
              </p14:xfrm>
            </p:contentPart>
          </mc:Choice>
          <mc:Fallback>
            <p:pic>
              <p:nvPicPr>
                <p:cNvPr id="85" name="Ink 84">
                  <a:extLst>
                    <a:ext uri="{FF2B5EF4-FFF2-40B4-BE49-F238E27FC236}">
                      <a16:creationId xmlns:a16="http://schemas.microsoft.com/office/drawing/2014/main" id="{CCC9C705-A805-3DD0-8D94-2CB0CF731C6D}"/>
                    </a:ext>
                  </a:extLst>
                </p:cNvPr>
                <p:cNvPicPr/>
                <p:nvPr/>
              </p:nvPicPr>
              <p:blipFill>
                <a:blip r:embed="rId102"/>
                <a:stretch>
                  <a:fillRect/>
                </a:stretch>
              </p:blipFill>
              <p:spPr>
                <a:xfrm>
                  <a:off x="13086183" y="1412672"/>
                  <a:ext cx="16452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Ink 87">
                  <a:extLst>
                    <a:ext uri="{FF2B5EF4-FFF2-40B4-BE49-F238E27FC236}">
                      <a16:creationId xmlns:a16="http://schemas.microsoft.com/office/drawing/2014/main" id="{DAC94197-5738-40D0-87E2-CE6746D9E5E1}"/>
                    </a:ext>
                  </a:extLst>
                </p14:cNvPr>
                <p14:cNvContentPartPr/>
                <p14:nvPr/>
              </p14:nvContentPartPr>
              <p14:xfrm>
                <a:off x="13366983" y="1584752"/>
                <a:ext cx="87120" cy="7560"/>
              </p14:xfrm>
            </p:contentPart>
          </mc:Choice>
          <mc:Fallback>
            <p:pic>
              <p:nvPicPr>
                <p:cNvPr id="88" name="Ink 87">
                  <a:extLst>
                    <a:ext uri="{FF2B5EF4-FFF2-40B4-BE49-F238E27FC236}">
                      <a16:creationId xmlns:a16="http://schemas.microsoft.com/office/drawing/2014/main" id="{DAC94197-5738-40D0-87E2-CE6746D9E5E1}"/>
                    </a:ext>
                  </a:extLst>
                </p:cNvPr>
                <p:cNvPicPr/>
                <p:nvPr/>
              </p:nvPicPr>
              <p:blipFill>
                <a:blip r:embed="rId104"/>
                <a:stretch>
                  <a:fillRect/>
                </a:stretch>
              </p:blipFill>
              <p:spPr>
                <a:xfrm>
                  <a:off x="13357983" y="1575752"/>
                  <a:ext cx="10476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90" name="Ink 89">
                <a:extLst>
                  <a:ext uri="{FF2B5EF4-FFF2-40B4-BE49-F238E27FC236}">
                    <a16:creationId xmlns:a16="http://schemas.microsoft.com/office/drawing/2014/main" id="{75154CB2-AD9B-B390-6F01-CFEB17B0973F}"/>
                  </a:ext>
                </a:extLst>
              </p14:cNvPr>
              <p14:cNvContentPartPr/>
              <p14:nvPr/>
            </p14:nvContentPartPr>
            <p14:xfrm>
              <a:off x="13355823" y="1703552"/>
              <a:ext cx="93240" cy="41040"/>
            </p14:xfrm>
          </p:contentPart>
        </mc:Choice>
        <mc:Fallback>
          <p:pic>
            <p:nvPicPr>
              <p:cNvPr id="90" name="Ink 89">
                <a:extLst>
                  <a:ext uri="{FF2B5EF4-FFF2-40B4-BE49-F238E27FC236}">
                    <a16:creationId xmlns:a16="http://schemas.microsoft.com/office/drawing/2014/main" id="{75154CB2-AD9B-B390-6F01-CFEB17B0973F}"/>
                  </a:ext>
                </a:extLst>
              </p:cNvPr>
              <p:cNvPicPr/>
              <p:nvPr/>
            </p:nvPicPr>
            <p:blipFill>
              <a:blip r:embed="rId106"/>
              <a:stretch>
                <a:fillRect/>
              </a:stretch>
            </p:blipFill>
            <p:spPr>
              <a:xfrm>
                <a:off x="13347183" y="1694552"/>
                <a:ext cx="110880" cy="58680"/>
              </a:xfrm>
              <a:prstGeom prst="rect">
                <a:avLst/>
              </a:prstGeom>
            </p:spPr>
          </p:pic>
        </mc:Fallback>
      </mc:AlternateContent>
      <p:grpSp>
        <p:nvGrpSpPr>
          <p:cNvPr id="126" name="Group 125">
            <a:extLst>
              <a:ext uri="{FF2B5EF4-FFF2-40B4-BE49-F238E27FC236}">
                <a16:creationId xmlns:a16="http://schemas.microsoft.com/office/drawing/2014/main" id="{41871D49-3D53-3D37-4AEC-8637C68DC823}"/>
              </a:ext>
            </a:extLst>
          </p:cNvPr>
          <p:cNvGrpSpPr/>
          <p:nvPr/>
        </p:nvGrpSpPr>
        <p:grpSpPr>
          <a:xfrm>
            <a:off x="11191503" y="413672"/>
            <a:ext cx="660240" cy="504720"/>
            <a:chOff x="11191503" y="413672"/>
            <a:chExt cx="660240" cy="504720"/>
          </a:xfrm>
        </p:grpSpPr>
        <mc:AlternateContent xmlns:mc="http://schemas.openxmlformats.org/markup-compatibility/2006">
          <mc:Choice xmlns:p14="http://schemas.microsoft.com/office/powerpoint/2010/main" Requires="p14">
            <p:contentPart p14:bwMode="auto" r:id="rId107">
              <p14:nvContentPartPr>
                <p14:cNvPr id="98" name="Ink 97">
                  <a:extLst>
                    <a:ext uri="{FF2B5EF4-FFF2-40B4-BE49-F238E27FC236}">
                      <a16:creationId xmlns:a16="http://schemas.microsoft.com/office/drawing/2014/main" id="{443C018D-B40D-6672-5F41-5C4404FB7805}"/>
                    </a:ext>
                  </a:extLst>
                </p14:cNvPr>
                <p14:cNvContentPartPr/>
                <p14:nvPr/>
              </p14:nvContentPartPr>
              <p14:xfrm>
                <a:off x="11488503" y="537152"/>
                <a:ext cx="63000" cy="335520"/>
              </p14:xfrm>
            </p:contentPart>
          </mc:Choice>
          <mc:Fallback>
            <p:pic>
              <p:nvPicPr>
                <p:cNvPr id="98" name="Ink 97">
                  <a:extLst>
                    <a:ext uri="{FF2B5EF4-FFF2-40B4-BE49-F238E27FC236}">
                      <a16:creationId xmlns:a16="http://schemas.microsoft.com/office/drawing/2014/main" id="{443C018D-B40D-6672-5F41-5C4404FB7805}"/>
                    </a:ext>
                  </a:extLst>
                </p:cNvPr>
                <p:cNvPicPr/>
                <p:nvPr/>
              </p:nvPicPr>
              <p:blipFill>
                <a:blip r:embed="rId108"/>
                <a:stretch>
                  <a:fillRect/>
                </a:stretch>
              </p:blipFill>
              <p:spPr>
                <a:xfrm>
                  <a:off x="11479863" y="528152"/>
                  <a:ext cx="806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0" name="Ink 99">
                  <a:extLst>
                    <a:ext uri="{FF2B5EF4-FFF2-40B4-BE49-F238E27FC236}">
                      <a16:creationId xmlns:a16="http://schemas.microsoft.com/office/drawing/2014/main" id="{EA4CDE34-4A28-4C76-C4E5-BEBCF3CEDCD6}"/>
                    </a:ext>
                  </a:extLst>
                </p14:cNvPr>
                <p14:cNvContentPartPr/>
                <p14:nvPr/>
              </p14:nvContentPartPr>
              <p14:xfrm>
                <a:off x="11616663" y="622832"/>
                <a:ext cx="11520" cy="225360"/>
              </p14:xfrm>
            </p:contentPart>
          </mc:Choice>
          <mc:Fallback>
            <p:pic>
              <p:nvPicPr>
                <p:cNvPr id="100" name="Ink 99">
                  <a:extLst>
                    <a:ext uri="{FF2B5EF4-FFF2-40B4-BE49-F238E27FC236}">
                      <a16:creationId xmlns:a16="http://schemas.microsoft.com/office/drawing/2014/main" id="{EA4CDE34-4A28-4C76-C4E5-BEBCF3CEDCD6}"/>
                    </a:ext>
                  </a:extLst>
                </p:cNvPr>
                <p:cNvPicPr/>
                <p:nvPr/>
              </p:nvPicPr>
              <p:blipFill>
                <a:blip r:embed="rId110"/>
                <a:stretch>
                  <a:fillRect/>
                </a:stretch>
              </p:blipFill>
              <p:spPr>
                <a:xfrm>
                  <a:off x="11608023" y="614192"/>
                  <a:ext cx="291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2" name="Ink 101">
                  <a:extLst>
                    <a:ext uri="{FF2B5EF4-FFF2-40B4-BE49-F238E27FC236}">
                      <a16:creationId xmlns:a16="http://schemas.microsoft.com/office/drawing/2014/main" id="{323A6BD2-0ABB-6745-0F9B-A02FBD0A2621}"/>
                    </a:ext>
                  </a:extLst>
                </p14:cNvPr>
                <p14:cNvContentPartPr/>
                <p14:nvPr/>
              </p14:nvContentPartPr>
              <p14:xfrm>
                <a:off x="11638983" y="613472"/>
                <a:ext cx="91440" cy="221400"/>
              </p14:xfrm>
            </p:contentPart>
          </mc:Choice>
          <mc:Fallback>
            <p:pic>
              <p:nvPicPr>
                <p:cNvPr id="102" name="Ink 101">
                  <a:extLst>
                    <a:ext uri="{FF2B5EF4-FFF2-40B4-BE49-F238E27FC236}">
                      <a16:creationId xmlns:a16="http://schemas.microsoft.com/office/drawing/2014/main" id="{323A6BD2-0ABB-6745-0F9B-A02FBD0A2621}"/>
                    </a:ext>
                  </a:extLst>
                </p:cNvPr>
                <p:cNvPicPr/>
                <p:nvPr/>
              </p:nvPicPr>
              <p:blipFill>
                <a:blip r:embed="rId112"/>
                <a:stretch>
                  <a:fillRect/>
                </a:stretch>
              </p:blipFill>
              <p:spPr>
                <a:xfrm>
                  <a:off x="11629983" y="604832"/>
                  <a:ext cx="109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 name="Ink 102">
                  <a:extLst>
                    <a:ext uri="{FF2B5EF4-FFF2-40B4-BE49-F238E27FC236}">
                      <a16:creationId xmlns:a16="http://schemas.microsoft.com/office/drawing/2014/main" id="{8710886B-49E5-A46B-9EC7-A95C007F1351}"/>
                    </a:ext>
                  </a:extLst>
                </p14:cNvPr>
                <p14:cNvContentPartPr/>
                <p14:nvPr/>
              </p14:nvContentPartPr>
              <p14:xfrm>
                <a:off x="11647263" y="755312"/>
                <a:ext cx="66240" cy="7560"/>
              </p14:xfrm>
            </p:contentPart>
          </mc:Choice>
          <mc:Fallback>
            <p:pic>
              <p:nvPicPr>
                <p:cNvPr id="103" name="Ink 102">
                  <a:extLst>
                    <a:ext uri="{FF2B5EF4-FFF2-40B4-BE49-F238E27FC236}">
                      <a16:creationId xmlns:a16="http://schemas.microsoft.com/office/drawing/2014/main" id="{8710886B-49E5-A46B-9EC7-A95C007F1351}"/>
                    </a:ext>
                  </a:extLst>
                </p:cNvPr>
                <p:cNvPicPr/>
                <p:nvPr/>
              </p:nvPicPr>
              <p:blipFill>
                <a:blip r:embed="rId114"/>
                <a:stretch>
                  <a:fillRect/>
                </a:stretch>
              </p:blipFill>
              <p:spPr>
                <a:xfrm>
                  <a:off x="11638263" y="746312"/>
                  <a:ext cx="83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5" name="Ink 104">
                  <a:extLst>
                    <a:ext uri="{FF2B5EF4-FFF2-40B4-BE49-F238E27FC236}">
                      <a16:creationId xmlns:a16="http://schemas.microsoft.com/office/drawing/2014/main" id="{56B49AB6-BA3C-34B1-EEE9-F85B65A20B3D}"/>
                    </a:ext>
                  </a:extLst>
                </p14:cNvPr>
                <p14:cNvContentPartPr/>
                <p14:nvPr/>
              </p14:nvContentPartPr>
              <p14:xfrm>
                <a:off x="11814663" y="762512"/>
                <a:ext cx="37080" cy="126720"/>
              </p14:xfrm>
            </p:contentPart>
          </mc:Choice>
          <mc:Fallback>
            <p:pic>
              <p:nvPicPr>
                <p:cNvPr id="105" name="Ink 104">
                  <a:extLst>
                    <a:ext uri="{FF2B5EF4-FFF2-40B4-BE49-F238E27FC236}">
                      <a16:creationId xmlns:a16="http://schemas.microsoft.com/office/drawing/2014/main" id="{56B49AB6-BA3C-34B1-EEE9-F85B65A20B3D}"/>
                    </a:ext>
                  </a:extLst>
                </p:cNvPr>
                <p:cNvPicPr/>
                <p:nvPr/>
              </p:nvPicPr>
              <p:blipFill>
                <a:blip r:embed="rId116"/>
                <a:stretch>
                  <a:fillRect/>
                </a:stretch>
              </p:blipFill>
              <p:spPr>
                <a:xfrm>
                  <a:off x="11805663" y="753872"/>
                  <a:ext cx="54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1" name="Ink 120">
                  <a:extLst>
                    <a:ext uri="{FF2B5EF4-FFF2-40B4-BE49-F238E27FC236}">
                      <a16:creationId xmlns:a16="http://schemas.microsoft.com/office/drawing/2014/main" id="{1BF9BF45-3BDD-C1AF-7A42-BD784130C34F}"/>
                    </a:ext>
                  </a:extLst>
                </p14:cNvPr>
                <p14:cNvContentPartPr/>
                <p14:nvPr/>
              </p14:nvContentPartPr>
              <p14:xfrm>
                <a:off x="11191503" y="413672"/>
                <a:ext cx="86040" cy="504720"/>
              </p14:xfrm>
            </p:contentPart>
          </mc:Choice>
          <mc:Fallback>
            <p:pic>
              <p:nvPicPr>
                <p:cNvPr id="121" name="Ink 120">
                  <a:extLst>
                    <a:ext uri="{FF2B5EF4-FFF2-40B4-BE49-F238E27FC236}">
                      <a16:creationId xmlns:a16="http://schemas.microsoft.com/office/drawing/2014/main" id="{1BF9BF45-3BDD-C1AF-7A42-BD784130C34F}"/>
                    </a:ext>
                  </a:extLst>
                </p:cNvPr>
                <p:cNvPicPr/>
                <p:nvPr/>
              </p:nvPicPr>
              <p:blipFill>
                <a:blip r:embed="rId118"/>
                <a:stretch>
                  <a:fillRect/>
                </a:stretch>
              </p:blipFill>
              <p:spPr>
                <a:xfrm>
                  <a:off x="11182863" y="404672"/>
                  <a:ext cx="103680" cy="522360"/>
                </a:xfrm>
                <a:prstGeom prst="rect">
                  <a:avLst/>
                </a:prstGeom>
              </p:spPr>
            </p:pic>
          </mc:Fallback>
        </mc:AlternateContent>
      </p:grpSp>
      <p:grpSp>
        <p:nvGrpSpPr>
          <p:cNvPr id="129" name="Group 128">
            <a:extLst>
              <a:ext uri="{FF2B5EF4-FFF2-40B4-BE49-F238E27FC236}">
                <a16:creationId xmlns:a16="http://schemas.microsoft.com/office/drawing/2014/main" id="{9A3B033A-DE20-0001-381C-6B84258F9199}"/>
              </a:ext>
            </a:extLst>
          </p:cNvPr>
          <p:cNvGrpSpPr/>
          <p:nvPr/>
        </p:nvGrpSpPr>
        <p:grpSpPr>
          <a:xfrm>
            <a:off x="11292303" y="575672"/>
            <a:ext cx="146880" cy="248400"/>
            <a:chOff x="11292303" y="575672"/>
            <a:chExt cx="146880" cy="248400"/>
          </a:xfrm>
        </p:grpSpPr>
        <mc:AlternateContent xmlns:mc="http://schemas.openxmlformats.org/markup-compatibility/2006">
          <mc:Choice xmlns:p14="http://schemas.microsoft.com/office/powerpoint/2010/main" Requires="p14">
            <p:contentPart p14:bwMode="auto" r:id="rId119">
              <p14:nvContentPartPr>
                <p14:cNvPr id="127" name="Ink 126">
                  <a:extLst>
                    <a:ext uri="{FF2B5EF4-FFF2-40B4-BE49-F238E27FC236}">
                      <a16:creationId xmlns:a16="http://schemas.microsoft.com/office/drawing/2014/main" id="{2ABE5448-95B7-BFA8-C266-2F24ED08F6BC}"/>
                    </a:ext>
                  </a:extLst>
                </p14:cNvPr>
                <p14:cNvContentPartPr/>
                <p14:nvPr/>
              </p14:nvContentPartPr>
              <p14:xfrm>
                <a:off x="11314263" y="603752"/>
                <a:ext cx="7560" cy="220320"/>
              </p14:xfrm>
            </p:contentPart>
          </mc:Choice>
          <mc:Fallback>
            <p:pic>
              <p:nvPicPr>
                <p:cNvPr id="127" name="Ink 126">
                  <a:extLst>
                    <a:ext uri="{FF2B5EF4-FFF2-40B4-BE49-F238E27FC236}">
                      <a16:creationId xmlns:a16="http://schemas.microsoft.com/office/drawing/2014/main" id="{2ABE5448-95B7-BFA8-C266-2F24ED08F6BC}"/>
                    </a:ext>
                  </a:extLst>
                </p:cNvPr>
                <p:cNvPicPr/>
                <p:nvPr/>
              </p:nvPicPr>
              <p:blipFill>
                <a:blip r:embed="rId120"/>
                <a:stretch>
                  <a:fillRect/>
                </a:stretch>
              </p:blipFill>
              <p:spPr>
                <a:xfrm>
                  <a:off x="11305623" y="594752"/>
                  <a:ext cx="25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8" name="Ink 127">
                  <a:extLst>
                    <a:ext uri="{FF2B5EF4-FFF2-40B4-BE49-F238E27FC236}">
                      <a16:creationId xmlns:a16="http://schemas.microsoft.com/office/drawing/2014/main" id="{03EAEDC3-BDF7-FCC8-19A9-6406DBF157AF}"/>
                    </a:ext>
                  </a:extLst>
                </p14:cNvPr>
                <p14:cNvContentPartPr/>
                <p14:nvPr/>
              </p14:nvContentPartPr>
              <p14:xfrm>
                <a:off x="11292303" y="575672"/>
                <a:ext cx="146880" cy="110520"/>
              </p14:xfrm>
            </p:contentPart>
          </mc:Choice>
          <mc:Fallback>
            <p:pic>
              <p:nvPicPr>
                <p:cNvPr id="128" name="Ink 127">
                  <a:extLst>
                    <a:ext uri="{FF2B5EF4-FFF2-40B4-BE49-F238E27FC236}">
                      <a16:creationId xmlns:a16="http://schemas.microsoft.com/office/drawing/2014/main" id="{03EAEDC3-BDF7-FCC8-19A9-6406DBF157AF}"/>
                    </a:ext>
                  </a:extLst>
                </p:cNvPr>
                <p:cNvPicPr/>
                <p:nvPr/>
              </p:nvPicPr>
              <p:blipFill>
                <a:blip r:embed="rId122"/>
                <a:stretch>
                  <a:fillRect/>
                </a:stretch>
              </p:blipFill>
              <p:spPr>
                <a:xfrm>
                  <a:off x="11283303" y="566672"/>
                  <a:ext cx="164520" cy="128160"/>
                </a:xfrm>
                <a:prstGeom prst="rect">
                  <a:avLst/>
                </a:prstGeom>
              </p:spPr>
            </p:pic>
          </mc:Fallback>
        </mc:AlternateContent>
      </p:grpSp>
      <p:grpSp>
        <p:nvGrpSpPr>
          <p:cNvPr id="131" name="Group 130">
            <a:extLst>
              <a:ext uri="{FF2B5EF4-FFF2-40B4-BE49-F238E27FC236}">
                <a16:creationId xmlns:a16="http://schemas.microsoft.com/office/drawing/2014/main" id="{96FC1D15-120F-A484-CB47-D9A5224D9737}"/>
              </a:ext>
            </a:extLst>
          </p:cNvPr>
          <p:cNvGrpSpPr/>
          <p:nvPr/>
        </p:nvGrpSpPr>
        <p:grpSpPr>
          <a:xfrm>
            <a:off x="11999703" y="567032"/>
            <a:ext cx="887760" cy="461880"/>
            <a:chOff x="11999703" y="567032"/>
            <a:chExt cx="887760" cy="461880"/>
          </a:xfrm>
        </p:grpSpPr>
        <mc:AlternateContent xmlns:mc="http://schemas.openxmlformats.org/markup-compatibility/2006">
          <mc:Choice xmlns:p14="http://schemas.microsoft.com/office/powerpoint/2010/main" Requires="p14">
            <p:contentPart p14:bwMode="auto" r:id="rId123">
              <p14:nvContentPartPr>
                <p14:cNvPr id="106" name="Ink 105">
                  <a:extLst>
                    <a:ext uri="{FF2B5EF4-FFF2-40B4-BE49-F238E27FC236}">
                      <a16:creationId xmlns:a16="http://schemas.microsoft.com/office/drawing/2014/main" id="{C75ABBB3-EBA6-A58E-BDF0-E9175E623B0B}"/>
                    </a:ext>
                  </a:extLst>
                </p14:cNvPr>
                <p14:cNvContentPartPr/>
                <p14:nvPr/>
              </p14:nvContentPartPr>
              <p14:xfrm>
                <a:off x="11999703" y="655592"/>
                <a:ext cx="360" cy="167760"/>
              </p14:xfrm>
            </p:contentPart>
          </mc:Choice>
          <mc:Fallback>
            <p:pic>
              <p:nvPicPr>
                <p:cNvPr id="106" name="Ink 105">
                  <a:extLst>
                    <a:ext uri="{FF2B5EF4-FFF2-40B4-BE49-F238E27FC236}">
                      <a16:creationId xmlns:a16="http://schemas.microsoft.com/office/drawing/2014/main" id="{C75ABBB3-EBA6-A58E-BDF0-E9175E623B0B}"/>
                    </a:ext>
                  </a:extLst>
                </p:cNvPr>
                <p:cNvPicPr/>
                <p:nvPr/>
              </p:nvPicPr>
              <p:blipFill>
                <a:blip r:embed="rId124"/>
                <a:stretch>
                  <a:fillRect/>
                </a:stretch>
              </p:blipFill>
              <p:spPr>
                <a:xfrm>
                  <a:off x="11991063" y="646592"/>
                  <a:ext cx="180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7" name="Ink 106">
                  <a:extLst>
                    <a:ext uri="{FF2B5EF4-FFF2-40B4-BE49-F238E27FC236}">
                      <a16:creationId xmlns:a16="http://schemas.microsoft.com/office/drawing/2014/main" id="{64E8245C-C442-975C-078D-69CA8B1E9463}"/>
                    </a:ext>
                  </a:extLst>
                </p14:cNvPr>
                <p14:cNvContentPartPr/>
                <p14:nvPr/>
              </p14:nvContentPartPr>
              <p14:xfrm>
                <a:off x="12070263" y="653072"/>
                <a:ext cx="117720" cy="169200"/>
              </p14:xfrm>
            </p:contentPart>
          </mc:Choice>
          <mc:Fallback>
            <p:pic>
              <p:nvPicPr>
                <p:cNvPr id="107" name="Ink 106">
                  <a:extLst>
                    <a:ext uri="{FF2B5EF4-FFF2-40B4-BE49-F238E27FC236}">
                      <a16:creationId xmlns:a16="http://schemas.microsoft.com/office/drawing/2014/main" id="{64E8245C-C442-975C-078D-69CA8B1E9463}"/>
                    </a:ext>
                  </a:extLst>
                </p:cNvPr>
                <p:cNvPicPr/>
                <p:nvPr/>
              </p:nvPicPr>
              <p:blipFill>
                <a:blip r:embed="rId126"/>
                <a:stretch>
                  <a:fillRect/>
                </a:stretch>
              </p:blipFill>
              <p:spPr>
                <a:xfrm>
                  <a:off x="12061623" y="644072"/>
                  <a:ext cx="135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8" name="Ink 107">
                  <a:extLst>
                    <a:ext uri="{FF2B5EF4-FFF2-40B4-BE49-F238E27FC236}">
                      <a16:creationId xmlns:a16="http://schemas.microsoft.com/office/drawing/2014/main" id="{06FC6691-FA89-6913-8911-31557381CD02}"/>
                    </a:ext>
                  </a:extLst>
                </p14:cNvPr>
                <p14:cNvContentPartPr/>
                <p14:nvPr/>
              </p14:nvContentPartPr>
              <p14:xfrm>
                <a:off x="12267183" y="659552"/>
                <a:ext cx="37080" cy="163080"/>
              </p14:xfrm>
            </p:contentPart>
          </mc:Choice>
          <mc:Fallback>
            <p:pic>
              <p:nvPicPr>
                <p:cNvPr id="108" name="Ink 107">
                  <a:extLst>
                    <a:ext uri="{FF2B5EF4-FFF2-40B4-BE49-F238E27FC236}">
                      <a16:creationId xmlns:a16="http://schemas.microsoft.com/office/drawing/2014/main" id="{06FC6691-FA89-6913-8911-31557381CD02}"/>
                    </a:ext>
                  </a:extLst>
                </p:cNvPr>
                <p:cNvPicPr/>
                <p:nvPr/>
              </p:nvPicPr>
              <p:blipFill>
                <a:blip r:embed="rId128"/>
                <a:stretch>
                  <a:fillRect/>
                </a:stretch>
              </p:blipFill>
              <p:spPr>
                <a:xfrm>
                  <a:off x="12258183" y="650912"/>
                  <a:ext cx="54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9" name="Ink 108">
                  <a:extLst>
                    <a:ext uri="{FF2B5EF4-FFF2-40B4-BE49-F238E27FC236}">
                      <a16:creationId xmlns:a16="http://schemas.microsoft.com/office/drawing/2014/main" id="{F841410C-D22A-3D36-44C5-3DF0C6865462}"/>
                    </a:ext>
                  </a:extLst>
                </p14:cNvPr>
                <p14:cNvContentPartPr/>
                <p14:nvPr/>
              </p14:nvContentPartPr>
              <p14:xfrm>
                <a:off x="12234783" y="652352"/>
                <a:ext cx="360" cy="360"/>
              </p14:xfrm>
            </p:contentPart>
          </mc:Choice>
          <mc:Fallback>
            <p:pic>
              <p:nvPicPr>
                <p:cNvPr id="109" name="Ink 108">
                  <a:extLst>
                    <a:ext uri="{FF2B5EF4-FFF2-40B4-BE49-F238E27FC236}">
                      <a16:creationId xmlns:a16="http://schemas.microsoft.com/office/drawing/2014/main" id="{F841410C-D22A-3D36-44C5-3DF0C6865462}"/>
                    </a:ext>
                  </a:extLst>
                </p:cNvPr>
                <p:cNvPicPr/>
                <p:nvPr/>
              </p:nvPicPr>
              <p:blipFill>
                <a:blip r:embed="rId92"/>
                <a:stretch>
                  <a:fillRect/>
                </a:stretch>
              </p:blipFill>
              <p:spPr>
                <a:xfrm>
                  <a:off x="12226143" y="64335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0" name="Ink 109">
                  <a:extLst>
                    <a:ext uri="{FF2B5EF4-FFF2-40B4-BE49-F238E27FC236}">
                      <a16:creationId xmlns:a16="http://schemas.microsoft.com/office/drawing/2014/main" id="{59AC19AB-5FCE-7A09-C278-1D76F1B0683D}"/>
                    </a:ext>
                  </a:extLst>
                </p14:cNvPr>
                <p14:cNvContentPartPr/>
                <p14:nvPr/>
              </p14:nvContentPartPr>
              <p14:xfrm>
                <a:off x="12344943" y="804992"/>
                <a:ext cx="360" cy="360"/>
              </p14:xfrm>
            </p:contentPart>
          </mc:Choice>
          <mc:Fallback>
            <p:pic>
              <p:nvPicPr>
                <p:cNvPr id="110" name="Ink 109">
                  <a:extLst>
                    <a:ext uri="{FF2B5EF4-FFF2-40B4-BE49-F238E27FC236}">
                      <a16:creationId xmlns:a16="http://schemas.microsoft.com/office/drawing/2014/main" id="{59AC19AB-5FCE-7A09-C278-1D76F1B0683D}"/>
                    </a:ext>
                  </a:extLst>
                </p:cNvPr>
                <p:cNvPicPr/>
                <p:nvPr/>
              </p:nvPicPr>
              <p:blipFill>
                <a:blip r:embed="rId92"/>
                <a:stretch>
                  <a:fillRect/>
                </a:stretch>
              </p:blipFill>
              <p:spPr>
                <a:xfrm>
                  <a:off x="12335943" y="79599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3" name="Ink 112">
                  <a:extLst>
                    <a:ext uri="{FF2B5EF4-FFF2-40B4-BE49-F238E27FC236}">
                      <a16:creationId xmlns:a16="http://schemas.microsoft.com/office/drawing/2014/main" id="{AA75C853-D747-6CE5-5AB1-83D355B60272}"/>
                    </a:ext>
                  </a:extLst>
                </p14:cNvPr>
                <p14:cNvContentPartPr/>
                <p14:nvPr/>
              </p14:nvContentPartPr>
              <p14:xfrm>
                <a:off x="12448263" y="830912"/>
                <a:ext cx="25560" cy="107640"/>
              </p14:xfrm>
            </p:contentPart>
          </mc:Choice>
          <mc:Fallback>
            <p:pic>
              <p:nvPicPr>
                <p:cNvPr id="113" name="Ink 112">
                  <a:extLst>
                    <a:ext uri="{FF2B5EF4-FFF2-40B4-BE49-F238E27FC236}">
                      <a16:creationId xmlns:a16="http://schemas.microsoft.com/office/drawing/2014/main" id="{AA75C853-D747-6CE5-5AB1-83D355B60272}"/>
                    </a:ext>
                  </a:extLst>
                </p:cNvPr>
                <p:cNvPicPr/>
                <p:nvPr/>
              </p:nvPicPr>
              <p:blipFill>
                <a:blip r:embed="rId132"/>
                <a:stretch>
                  <a:fillRect/>
                </a:stretch>
              </p:blipFill>
              <p:spPr>
                <a:xfrm>
                  <a:off x="12439623" y="821912"/>
                  <a:ext cx="43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 name="Ink 114">
                  <a:extLst>
                    <a:ext uri="{FF2B5EF4-FFF2-40B4-BE49-F238E27FC236}">
                      <a16:creationId xmlns:a16="http://schemas.microsoft.com/office/drawing/2014/main" id="{5040CBCD-AEEF-C35B-E1AD-93CACC9266D0}"/>
                    </a:ext>
                  </a:extLst>
                </p14:cNvPr>
                <p14:cNvContentPartPr/>
                <p14:nvPr/>
              </p14:nvContentPartPr>
              <p14:xfrm>
                <a:off x="12576423" y="654872"/>
                <a:ext cx="23760" cy="201600"/>
              </p14:xfrm>
            </p:contentPart>
          </mc:Choice>
          <mc:Fallback>
            <p:pic>
              <p:nvPicPr>
                <p:cNvPr id="115" name="Ink 114">
                  <a:extLst>
                    <a:ext uri="{FF2B5EF4-FFF2-40B4-BE49-F238E27FC236}">
                      <a16:creationId xmlns:a16="http://schemas.microsoft.com/office/drawing/2014/main" id="{5040CBCD-AEEF-C35B-E1AD-93CACC9266D0}"/>
                    </a:ext>
                  </a:extLst>
                </p:cNvPr>
                <p:cNvPicPr/>
                <p:nvPr/>
              </p:nvPicPr>
              <p:blipFill>
                <a:blip r:embed="rId134"/>
                <a:stretch>
                  <a:fillRect/>
                </a:stretch>
              </p:blipFill>
              <p:spPr>
                <a:xfrm>
                  <a:off x="12567423" y="646232"/>
                  <a:ext cx="41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7" name="Ink 116">
                  <a:extLst>
                    <a:ext uri="{FF2B5EF4-FFF2-40B4-BE49-F238E27FC236}">
                      <a16:creationId xmlns:a16="http://schemas.microsoft.com/office/drawing/2014/main" id="{A401939F-379E-4F18-ABFE-4F1A11F95BB1}"/>
                    </a:ext>
                  </a:extLst>
                </p14:cNvPr>
                <p14:cNvContentPartPr/>
                <p14:nvPr/>
              </p14:nvContentPartPr>
              <p14:xfrm>
                <a:off x="12700983" y="684392"/>
                <a:ext cx="76680" cy="154440"/>
              </p14:xfrm>
            </p:contentPart>
          </mc:Choice>
          <mc:Fallback>
            <p:pic>
              <p:nvPicPr>
                <p:cNvPr id="117" name="Ink 116">
                  <a:extLst>
                    <a:ext uri="{FF2B5EF4-FFF2-40B4-BE49-F238E27FC236}">
                      <a16:creationId xmlns:a16="http://schemas.microsoft.com/office/drawing/2014/main" id="{A401939F-379E-4F18-ABFE-4F1A11F95BB1}"/>
                    </a:ext>
                  </a:extLst>
                </p:cNvPr>
                <p:cNvPicPr/>
                <p:nvPr/>
              </p:nvPicPr>
              <p:blipFill>
                <a:blip r:embed="rId136"/>
                <a:stretch>
                  <a:fillRect/>
                </a:stretch>
              </p:blipFill>
              <p:spPr>
                <a:xfrm>
                  <a:off x="12692343" y="675752"/>
                  <a:ext cx="943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9" name="Ink 118">
                  <a:extLst>
                    <a:ext uri="{FF2B5EF4-FFF2-40B4-BE49-F238E27FC236}">
                      <a16:creationId xmlns:a16="http://schemas.microsoft.com/office/drawing/2014/main" id="{20439FEE-A3F5-2481-81E5-FEC8CBDD2EF2}"/>
                    </a:ext>
                  </a:extLst>
                </p14:cNvPr>
                <p14:cNvContentPartPr/>
                <p14:nvPr/>
              </p14:nvContentPartPr>
              <p14:xfrm>
                <a:off x="12784863" y="567032"/>
                <a:ext cx="102600" cy="461880"/>
              </p14:xfrm>
            </p:contentPart>
          </mc:Choice>
          <mc:Fallback>
            <p:pic>
              <p:nvPicPr>
                <p:cNvPr id="119" name="Ink 118">
                  <a:extLst>
                    <a:ext uri="{FF2B5EF4-FFF2-40B4-BE49-F238E27FC236}">
                      <a16:creationId xmlns:a16="http://schemas.microsoft.com/office/drawing/2014/main" id="{20439FEE-A3F5-2481-81E5-FEC8CBDD2EF2}"/>
                    </a:ext>
                  </a:extLst>
                </p:cNvPr>
                <p:cNvPicPr/>
                <p:nvPr/>
              </p:nvPicPr>
              <p:blipFill>
                <a:blip r:embed="rId138"/>
                <a:stretch>
                  <a:fillRect/>
                </a:stretch>
              </p:blipFill>
              <p:spPr>
                <a:xfrm>
                  <a:off x="12775863" y="558392"/>
                  <a:ext cx="120240" cy="47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9">
            <p14:nvContentPartPr>
              <p14:cNvPr id="132" name="Ink 131">
                <a:extLst>
                  <a:ext uri="{FF2B5EF4-FFF2-40B4-BE49-F238E27FC236}">
                    <a16:creationId xmlns:a16="http://schemas.microsoft.com/office/drawing/2014/main" id="{168341BF-C59A-5846-7A10-B207B41AFA13}"/>
                  </a:ext>
                </a:extLst>
              </p14:cNvPr>
              <p14:cNvContentPartPr/>
              <p14:nvPr/>
            </p14:nvContentPartPr>
            <p14:xfrm>
              <a:off x="13080063" y="718232"/>
              <a:ext cx="124920" cy="22320"/>
            </p14:xfrm>
          </p:contentPart>
        </mc:Choice>
        <mc:Fallback>
          <p:pic>
            <p:nvPicPr>
              <p:cNvPr id="132" name="Ink 131">
                <a:extLst>
                  <a:ext uri="{FF2B5EF4-FFF2-40B4-BE49-F238E27FC236}">
                    <a16:creationId xmlns:a16="http://schemas.microsoft.com/office/drawing/2014/main" id="{168341BF-C59A-5846-7A10-B207B41AFA13}"/>
                  </a:ext>
                </a:extLst>
              </p:cNvPr>
              <p:cNvPicPr/>
              <p:nvPr/>
            </p:nvPicPr>
            <p:blipFill>
              <a:blip r:embed="rId140"/>
              <a:stretch>
                <a:fillRect/>
              </a:stretch>
            </p:blipFill>
            <p:spPr>
              <a:xfrm>
                <a:off x="13071423" y="709232"/>
                <a:ext cx="142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3" name="Ink 132">
                <a:extLst>
                  <a:ext uri="{FF2B5EF4-FFF2-40B4-BE49-F238E27FC236}">
                    <a16:creationId xmlns:a16="http://schemas.microsoft.com/office/drawing/2014/main" id="{4970D3F2-E3AF-5344-77AA-70AEA9D9DF6F}"/>
                  </a:ext>
                </a:extLst>
              </p14:cNvPr>
              <p14:cNvContentPartPr/>
              <p14:nvPr/>
            </p14:nvContentPartPr>
            <p14:xfrm>
              <a:off x="13094103" y="847112"/>
              <a:ext cx="133920" cy="16200"/>
            </p14:xfrm>
          </p:contentPart>
        </mc:Choice>
        <mc:Fallback>
          <p:pic>
            <p:nvPicPr>
              <p:cNvPr id="133" name="Ink 132">
                <a:extLst>
                  <a:ext uri="{FF2B5EF4-FFF2-40B4-BE49-F238E27FC236}">
                    <a16:creationId xmlns:a16="http://schemas.microsoft.com/office/drawing/2014/main" id="{4970D3F2-E3AF-5344-77AA-70AEA9D9DF6F}"/>
                  </a:ext>
                </a:extLst>
              </p:cNvPr>
              <p:cNvPicPr/>
              <p:nvPr/>
            </p:nvPicPr>
            <p:blipFill>
              <a:blip r:embed="rId142"/>
              <a:stretch>
                <a:fillRect/>
              </a:stretch>
            </p:blipFill>
            <p:spPr>
              <a:xfrm>
                <a:off x="13085463" y="838472"/>
                <a:ext cx="151560" cy="33840"/>
              </a:xfrm>
              <a:prstGeom prst="rect">
                <a:avLst/>
              </a:prstGeom>
            </p:spPr>
          </p:pic>
        </mc:Fallback>
      </mc:AlternateContent>
      <p:grpSp>
        <p:nvGrpSpPr>
          <p:cNvPr id="140" name="Group 139">
            <a:extLst>
              <a:ext uri="{FF2B5EF4-FFF2-40B4-BE49-F238E27FC236}">
                <a16:creationId xmlns:a16="http://schemas.microsoft.com/office/drawing/2014/main" id="{141341B0-4D03-DC97-C013-35ADDBB59558}"/>
              </a:ext>
            </a:extLst>
          </p:cNvPr>
          <p:cNvGrpSpPr/>
          <p:nvPr/>
        </p:nvGrpSpPr>
        <p:grpSpPr>
          <a:xfrm>
            <a:off x="13374183" y="501872"/>
            <a:ext cx="489600" cy="415080"/>
            <a:chOff x="13374183" y="501872"/>
            <a:chExt cx="489600" cy="415080"/>
          </a:xfrm>
        </p:grpSpPr>
        <mc:AlternateContent xmlns:mc="http://schemas.openxmlformats.org/markup-compatibility/2006">
          <mc:Choice xmlns:p14="http://schemas.microsoft.com/office/powerpoint/2010/main" Requires="p14">
            <p:contentPart p14:bwMode="auto" r:id="rId143">
              <p14:nvContentPartPr>
                <p14:cNvPr id="134" name="Ink 133">
                  <a:extLst>
                    <a:ext uri="{FF2B5EF4-FFF2-40B4-BE49-F238E27FC236}">
                      <a16:creationId xmlns:a16="http://schemas.microsoft.com/office/drawing/2014/main" id="{3E9F46F8-EF75-D4B1-B2DE-55DD9530DF5B}"/>
                    </a:ext>
                  </a:extLst>
                </p14:cNvPr>
                <p14:cNvContentPartPr/>
                <p14:nvPr/>
              </p14:nvContentPartPr>
              <p14:xfrm>
                <a:off x="13374183" y="501872"/>
                <a:ext cx="182520" cy="372600"/>
              </p14:xfrm>
            </p:contentPart>
          </mc:Choice>
          <mc:Fallback>
            <p:pic>
              <p:nvPicPr>
                <p:cNvPr id="134" name="Ink 133">
                  <a:extLst>
                    <a:ext uri="{FF2B5EF4-FFF2-40B4-BE49-F238E27FC236}">
                      <a16:creationId xmlns:a16="http://schemas.microsoft.com/office/drawing/2014/main" id="{3E9F46F8-EF75-D4B1-B2DE-55DD9530DF5B}"/>
                    </a:ext>
                  </a:extLst>
                </p:cNvPr>
                <p:cNvPicPr/>
                <p:nvPr/>
              </p:nvPicPr>
              <p:blipFill>
                <a:blip r:embed="rId144"/>
                <a:stretch>
                  <a:fillRect/>
                </a:stretch>
              </p:blipFill>
              <p:spPr>
                <a:xfrm>
                  <a:off x="13365183" y="492872"/>
                  <a:ext cx="2001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5" name="Ink 134">
                  <a:extLst>
                    <a:ext uri="{FF2B5EF4-FFF2-40B4-BE49-F238E27FC236}">
                      <a16:creationId xmlns:a16="http://schemas.microsoft.com/office/drawing/2014/main" id="{F89E814F-F81B-F5AD-8266-42AE6A912D91}"/>
                    </a:ext>
                  </a:extLst>
                </p14:cNvPr>
                <p14:cNvContentPartPr/>
                <p14:nvPr/>
              </p14:nvContentPartPr>
              <p14:xfrm>
                <a:off x="13589103" y="908672"/>
                <a:ext cx="360" cy="360"/>
              </p14:xfrm>
            </p:contentPart>
          </mc:Choice>
          <mc:Fallback>
            <p:pic>
              <p:nvPicPr>
                <p:cNvPr id="135" name="Ink 134">
                  <a:extLst>
                    <a:ext uri="{FF2B5EF4-FFF2-40B4-BE49-F238E27FC236}">
                      <a16:creationId xmlns:a16="http://schemas.microsoft.com/office/drawing/2014/main" id="{F89E814F-F81B-F5AD-8266-42AE6A912D91}"/>
                    </a:ext>
                  </a:extLst>
                </p:cNvPr>
                <p:cNvPicPr/>
                <p:nvPr/>
              </p:nvPicPr>
              <p:blipFill>
                <a:blip r:embed="rId92"/>
                <a:stretch>
                  <a:fillRect/>
                </a:stretch>
              </p:blipFill>
              <p:spPr>
                <a:xfrm>
                  <a:off x="13580463" y="89967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7" name="Ink 136">
                  <a:extLst>
                    <a:ext uri="{FF2B5EF4-FFF2-40B4-BE49-F238E27FC236}">
                      <a16:creationId xmlns:a16="http://schemas.microsoft.com/office/drawing/2014/main" id="{76A93BA0-1FD0-B6BF-FD20-EAD5D6D63A74}"/>
                    </a:ext>
                  </a:extLst>
                </p14:cNvPr>
                <p14:cNvContentPartPr/>
                <p14:nvPr/>
              </p14:nvContentPartPr>
              <p14:xfrm>
                <a:off x="13615023" y="887432"/>
                <a:ext cx="35280" cy="29520"/>
              </p14:xfrm>
            </p:contentPart>
          </mc:Choice>
          <mc:Fallback>
            <p:pic>
              <p:nvPicPr>
                <p:cNvPr id="137" name="Ink 136">
                  <a:extLst>
                    <a:ext uri="{FF2B5EF4-FFF2-40B4-BE49-F238E27FC236}">
                      <a16:creationId xmlns:a16="http://schemas.microsoft.com/office/drawing/2014/main" id="{76A93BA0-1FD0-B6BF-FD20-EAD5D6D63A74}"/>
                    </a:ext>
                  </a:extLst>
                </p:cNvPr>
                <p:cNvPicPr/>
                <p:nvPr/>
              </p:nvPicPr>
              <p:blipFill>
                <a:blip r:embed="rId147"/>
                <a:stretch>
                  <a:fillRect/>
                </a:stretch>
              </p:blipFill>
              <p:spPr>
                <a:xfrm>
                  <a:off x="13606383" y="878432"/>
                  <a:ext cx="52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9" name="Ink 138">
                  <a:extLst>
                    <a:ext uri="{FF2B5EF4-FFF2-40B4-BE49-F238E27FC236}">
                      <a16:creationId xmlns:a16="http://schemas.microsoft.com/office/drawing/2014/main" id="{AECF209A-15F3-F245-B333-B2347B5B13CB}"/>
                    </a:ext>
                  </a:extLst>
                </p14:cNvPr>
                <p14:cNvContentPartPr/>
                <p14:nvPr/>
              </p14:nvContentPartPr>
              <p14:xfrm>
                <a:off x="13775583" y="644072"/>
                <a:ext cx="88200" cy="252720"/>
              </p14:xfrm>
            </p:contentPart>
          </mc:Choice>
          <mc:Fallback>
            <p:pic>
              <p:nvPicPr>
                <p:cNvPr id="139" name="Ink 138">
                  <a:extLst>
                    <a:ext uri="{FF2B5EF4-FFF2-40B4-BE49-F238E27FC236}">
                      <a16:creationId xmlns:a16="http://schemas.microsoft.com/office/drawing/2014/main" id="{AECF209A-15F3-F245-B333-B2347B5B13CB}"/>
                    </a:ext>
                  </a:extLst>
                </p:cNvPr>
                <p:cNvPicPr/>
                <p:nvPr/>
              </p:nvPicPr>
              <p:blipFill>
                <a:blip r:embed="rId149"/>
                <a:stretch>
                  <a:fillRect/>
                </a:stretch>
              </p:blipFill>
              <p:spPr>
                <a:xfrm>
                  <a:off x="13766943" y="635432"/>
                  <a:ext cx="105840" cy="270360"/>
                </a:xfrm>
                <a:prstGeom prst="rect">
                  <a:avLst/>
                </a:prstGeom>
              </p:spPr>
            </p:pic>
          </mc:Fallback>
        </mc:AlternateContent>
      </p:grpSp>
      <p:grpSp>
        <p:nvGrpSpPr>
          <p:cNvPr id="147" name="Group 146">
            <a:extLst>
              <a:ext uri="{FF2B5EF4-FFF2-40B4-BE49-F238E27FC236}">
                <a16:creationId xmlns:a16="http://schemas.microsoft.com/office/drawing/2014/main" id="{56A90028-027B-F968-085F-22F0733B1A84}"/>
              </a:ext>
            </a:extLst>
          </p:cNvPr>
          <p:cNvGrpSpPr/>
          <p:nvPr/>
        </p:nvGrpSpPr>
        <p:grpSpPr>
          <a:xfrm>
            <a:off x="13922463" y="661712"/>
            <a:ext cx="498960" cy="252000"/>
            <a:chOff x="13922463" y="661712"/>
            <a:chExt cx="498960" cy="252000"/>
          </a:xfrm>
        </p:grpSpPr>
        <mc:AlternateContent xmlns:mc="http://schemas.openxmlformats.org/markup-compatibility/2006">
          <mc:Choice xmlns:p14="http://schemas.microsoft.com/office/powerpoint/2010/main" Requires="p14">
            <p:contentPart p14:bwMode="auto" r:id="rId150">
              <p14:nvContentPartPr>
                <p14:cNvPr id="141" name="Ink 140">
                  <a:extLst>
                    <a:ext uri="{FF2B5EF4-FFF2-40B4-BE49-F238E27FC236}">
                      <a16:creationId xmlns:a16="http://schemas.microsoft.com/office/drawing/2014/main" id="{47FE33AF-7B31-B003-49DE-01B97C2F4FF4}"/>
                    </a:ext>
                  </a:extLst>
                </p14:cNvPr>
                <p14:cNvContentPartPr/>
                <p14:nvPr/>
              </p14:nvContentPartPr>
              <p14:xfrm>
                <a:off x="13922463" y="661712"/>
                <a:ext cx="176040" cy="243360"/>
              </p14:xfrm>
            </p:contentPart>
          </mc:Choice>
          <mc:Fallback>
            <p:pic>
              <p:nvPicPr>
                <p:cNvPr id="141" name="Ink 140">
                  <a:extLst>
                    <a:ext uri="{FF2B5EF4-FFF2-40B4-BE49-F238E27FC236}">
                      <a16:creationId xmlns:a16="http://schemas.microsoft.com/office/drawing/2014/main" id="{47FE33AF-7B31-B003-49DE-01B97C2F4FF4}"/>
                    </a:ext>
                  </a:extLst>
                </p:cNvPr>
                <p:cNvPicPr/>
                <p:nvPr/>
              </p:nvPicPr>
              <p:blipFill>
                <a:blip r:embed="rId151"/>
                <a:stretch>
                  <a:fillRect/>
                </a:stretch>
              </p:blipFill>
              <p:spPr>
                <a:xfrm>
                  <a:off x="13913823" y="653072"/>
                  <a:ext cx="1936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2" name="Ink 141">
                  <a:extLst>
                    <a:ext uri="{FF2B5EF4-FFF2-40B4-BE49-F238E27FC236}">
                      <a16:creationId xmlns:a16="http://schemas.microsoft.com/office/drawing/2014/main" id="{82CC7400-7737-A6F8-D88A-9DAF0E146668}"/>
                    </a:ext>
                  </a:extLst>
                </p14:cNvPr>
                <p14:cNvContentPartPr/>
                <p14:nvPr/>
              </p14:nvContentPartPr>
              <p14:xfrm>
                <a:off x="14169063" y="759272"/>
                <a:ext cx="59040" cy="154440"/>
              </p14:xfrm>
            </p:contentPart>
          </mc:Choice>
          <mc:Fallback>
            <p:pic>
              <p:nvPicPr>
                <p:cNvPr id="142" name="Ink 141">
                  <a:extLst>
                    <a:ext uri="{FF2B5EF4-FFF2-40B4-BE49-F238E27FC236}">
                      <a16:creationId xmlns:a16="http://schemas.microsoft.com/office/drawing/2014/main" id="{82CC7400-7737-A6F8-D88A-9DAF0E146668}"/>
                    </a:ext>
                  </a:extLst>
                </p:cNvPr>
                <p:cNvPicPr/>
                <p:nvPr/>
              </p:nvPicPr>
              <p:blipFill>
                <a:blip r:embed="rId153"/>
                <a:stretch>
                  <a:fillRect/>
                </a:stretch>
              </p:blipFill>
              <p:spPr>
                <a:xfrm>
                  <a:off x="14160423" y="750272"/>
                  <a:ext cx="76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4" name="Ink 143">
                  <a:extLst>
                    <a:ext uri="{FF2B5EF4-FFF2-40B4-BE49-F238E27FC236}">
                      <a16:creationId xmlns:a16="http://schemas.microsoft.com/office/drawing/2014/main" id="{9E9A06D5-4C3C-C9DE-17EA-E270E8ED83C8}"/>
                    </a:ext>
                  </a:extLst>
                </p14:cNvPr>
                <p14:cNvContentPartPr/>
                <p14:nvPr/>
              </p14:nvContentPartPr>
              <p14:xfrm>
                <a:off x="14301183" y="685832"/>
                <a:ext cx="120240" cy="205560"/>
              </p14:xfrm>
            </p:contentPart>
          </mc:Choice>
          <mc:Fallback>
            <p:pic>
              <p:nvPicPr>
                <p:cNvPr id="144" name="Ink 143">
                  <a:extLst>
                    <a:ext uri="{FF2B5EF4-FFF2-40B4-BE49-F238E27FC236}">
                      <a16:creationId xmlns:a16="http://schemas.microsoft.com/office/drawing/2014/main" id="{9E9A06D5-4C3C-C9DE-17EA-E270E8ED83C8}"/>
                    </a:ext>
                  </a:extLst>
                </p:cNvPr>
                <p:cNvPicPr/>
                <p:nvPr/>
              </p:nvPicPr>
              <p:blipFill>
                <a:blip r:embed="rId155"/>
                <a:stretch>
                  <a:fillRect/>
                </a:stretch>
              </p:blipFill>
              <p:spPr>
                <a:xfrm>
                  <a:off x="14292183" y="676832"/>
                  <a:ext cx="1378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6" name="Ink 145">
                  <a:extLst>
                    <a:ext uri="{FF2B5EF4-FFF2-40B4-BE49-F238E27FC236}">
                      <a16:creationId xmlns:a16="http://schemas.microsoft.com/office/drawing/2014/main" id="{77485115-5A57-D43A-6D5A-47903A88B35F}"/>
                    </a:ext>
                  </a:extLst>
                </p14:cNvPr>
                <p14:cNvContentPartPr/>
                <p14:nvPr/>
              </p14:nvContentPartPr>
              <p14:xfrm>
                <a:off x="14191743" y="762512"/>
                <a:ext cx="22320" cy="7560"/>
              </p14:xfrm>
            </p:contentPart>
          </mc:Choice>
          <mc:Fallback>
            <p:pic>
              <p:nvPicPr>
                <p:cNvPr id="146" name="Ink 145">
                  <a:extLst>
                    <a:ext uri="{FF2B5EF4-FFF2-40B4-BE49-F238E27FC236}">
                      <a16:creationId xmlns:a16="http://schemas.microsoft.com/office/drawing/2014/main" id="{77485115-5A57-D43A-6D5A-47903A88B35F}"/>
                    </a:ext>
                  </a:extLst>
                </p:cNvPr>
                <p:cNvPicPr/>
                <p:nvPr/>
              </p:nvPicPr>
              <p:blipFill>
                <a:blip r:embed="rId157"/>
                <a:stretch>
                  <a:fillRect/>
                </a:stretch>
              </p:blipFill>
              <p:spPr>
                <a:xfrm>
                  <a:off x="14182743" y="753512"/>
                  <a:ext cx="3996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48" name="Ink 147">
                <a:extLst>
                  <a:ext uri="{FF2B5EF4-FFF2-40B4-BE49-F238E27FC236}">
                    <a16:creationId xmlns:a16="http://schemas.microsoft.com/office/drawing/2014/main" id="{A714D720-C39D-FA24-A1C6-0D72573DEB20}"/>
                  </a:ext>
                </a:extLst>
              </p14:cNvPr>
              <p14:cNvContentPartPr/>
              <p14:nvPr/>
            </p14:nvContentPartPr>
            <p14:xfrm>
              <a:off x="13669743" y="1550552"/>
              <a:ext cx="73800" cy="153000"/>
            </p14:xfrm>
          </p:contentPart>
        </mc:Choice>
        <mc:Fallback>
          <p:pic>
            <p:nvPicPr>
              <p:cNvPr id="148" name="Ink 147">
                <a:extLst>
                  <a:ext uri="{FF2B5EF4-FFF2-40B4-BE49-F238E27FC236}">
                    <a16:creationId xmlns:a16="http://schemas.microsoft.com/office/drawing/2014/main" id="{A714D720-C39D-FA24-A1C6-0D72573DEB20}"/>
                  </a:ext>
                </a:extLst>
              </p:cNvPr>
              <p:cNvPicPr/>
              <p:nvPr/>
            </p:nvPicPr>
            <p:blipFill>
              <a:blip r:embed="rId159"/>
              <a:stretch>
                <a:fillRect/>
              </a:stretch>
            </p:blipFill>
            <p:spPr>
              <a:xfrm>
                <a:off x="13661103" y="1541912"/>
                <a:ext cx="91440" cy="170640"/>
              </a:xfrm>
              <a:prstGeom prst="rect">
                <a:avLst/>
              </a:prstGeom>
            </p:spPr>
          </p:pic>
        </mc:Fallback>
      </mc:AlternateContent>
      <p:grpSp>
        <p:nvGrpSpPr>
          <p:cNvPr id="153" name="Group 152">
            <a:extLst>
              <a:ext uri="{FF2B5EF4-FFF2-40B4-BE49-F238E27FC236}">
                <a16:creationId xmlns:a16="http://schemas.microsoft.com/office/drawing/2014/main" id="{79CF328E-2A5A-33B2-6D05-38F6CCF2C50F}"/>
              </a:ext>
            </a:extLst>
          </p:cNvPr>
          <p:cNvGrpSpPr/>
          <p:nvPr/>
        </p:nvGrpSpPr>
        <p:grpSpPr>
          <a:xfrm>
            <a:off x="13832823" y="1522832"/>
            <a:ext cx="215640" cy="257040"/>
            <a:chOff x="13832823" y="1522832"/>
            <a:chExt cx="215640" cy="257040"/>
          </a:xfrm>
        </p:grpSpPr>
        <mc:AlternateContent xmlns:mc="http://schemas.openxmlformats.org/markup-compatibility/2006">
          <mc:Choice xmlns:p14="http://schemas.microsoft.com/office/powerpoint/2010/main" Requires="p14">
            <p:contentPart p14:bwMode="auto" r:id="rId160">
              <p14:nvContentPartPr>
                <p14:cNvPr id="149" name="Ink 148">
                  <a:extLst>
                    <a:ext uri="{FF2B5EF4-FFF2-40B4-BE49-F238E27FC236}">
                      <a16:creationId xmlns:a16="http://schemas.microsoft.com/office/drawing/2014/main" id="{6DCA960C-ECB9-8633-C2FC-9A73ECE8091F}"/>
                    </a:ext>
                  </a:extLst>
                </p14:cNvPr>
                <p14:cNvContentPartPr/>
                <p14:nvPr/>
              </p14:nvContentPartPr>
              <p14:xfrm>
                <a:off x="13832823" y="1640912"/>
                <a:ext cx="15120" cy="41040"/>
              </p14:xfrm>
            </p:contentPart>
          </mc:Choice>
          <mc:Fallback>
            <p:pic>
              <p:nvPicPr>
                <p:cNvPr id="149" name="Ink 148">
                  <a:extLst>
                    <a:ext uri="{FF2B5EF4-FFF2-40B4-BE49-F238E27FC236}">
                      <a16:creationId xmlns:a16="http://schemas.microsoft.com/office/drawing/2014/main" id="{6DCA960C-ECB9-8633-C2FC-9A73ECE8091F}"/>
                    </a:ext>
                  </a:extLst>
                </p:cNvPr>
                <p:cNvPicPr/>
                <p:nvPr/>
              </p:nvPicPr>
              <p:blipFill>
                <a:blip r:embed="rId161"/>
                <a:stretch>
                  <a:fillRect/>
                </a:stretch>
              </p:blipFill>
              <p:spPr>
                <a:xfrm>
                  <a:off x="13824183" y="1631912"/>
                  <a:ext cx="32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0" name="Ink 149">
                  <a:extLst>
                    <a:ext uri="{FF2B5EF4-FFF2-40B4-BE49-F238E27FC236}">
                      <a16:creationId xmlns:a16="http://schemas.microsoft.com/office/drawing/2014/main" id="{9E60F405-FF47-678F-C22A-791089B0D61E}"/>
                    </a:ext>
                  </a:extLst>
                </p14:cNvPr>
                <p14:cNvContentPartPr/>
                <p14:nvPr/>
              </p14:nvContentPartPr>
              <p14:xfrm>
                <a:off x="13855503" y="1671512"/>
                <a:ext cx="360" cy="360"/>
              </p14:xfrm>
            </p:contentPart>
          </mc:Choice>
          <mc:Fallback>
            <p:pic>
              <p:nvPicPr>
                <p:cNvPr id="150" name="Ink 149">
                  <a:extLst>
                    <a:ext uri="{FF2B5EF4-FFF2-40B4-BE49-F238E27FC236}">
                      <a16:creationId xmlns:a16="http://schemas.microsoft.com/office/drawing/2014/main" id="{9E60F405-FF47-678F-C22A-791089B0D61E}"/>
                    </a:ext>
                  </a:extLst>
                </p:cNvPr>
                <p:cNvPicPr/>
                <p:nvPr/>
              </p:nvPicPr>
              <p:blipFill>
                <a:blip r:embed="rId92"/>
                <a:stretch>
                  <a:fillRect/>
                </a:stretch>
              </p:blipFill>
              <p:spPr>
                <a:xfrm>
                  <a:off x="13846863" y="166251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2" name="Ink 151">
                  <a:extLst>
                    <a:ext uri="{FF2B5EF4-FFF2-40B4-BE49-F238E27FC236}">
                      <a16:creationId xmlns:a16="http://schemas.microsoft.com/office/drawing/2014/main" id="{20649063-EE95-FC3C-F6AA-8D4C671A91FA}"/>
                    </a:ext>
                  </a:extLst>
                </p14:cNvPr>
                <p14:cNvContentPartPr/>
                <p14:nvPr/>
              </p14:nvContentPartPr>
              <p14:xfrm>
                <a:off x="13918143" y="1522832"/>
                <a:ext cx="130320" cy="257040"/>
              </p14:xfrm>
            </p:contentPart>
          </mc:Choice>
          <mc:Fallback>
            <p:pic>
              <p:nvPicPr>
                <p:cNvPr id="152" name="Ink 151">
                  <a:extLst>
                    <a:ext uri="{FF2B5EF4-FFF2-40B4-BE49-F238E27FC236}">
                      <a16:creationId xmlns:a16="http://schemas.microsoft.com/office/drawing/2014/main" id="{20649063-EE95-FC3C-F6AA-8D4C671A91FA}"/>
                    </a:ext>
                  </a:extLst>
                </p:cNvPr>
                <p:cNvPicPr/>
                <p:nvPr/>
              </p:nvPicPr>
              <p:blipFill>
                <a:blip r:embed="rId164"/>
                <a:stretch>
                  <a:fillRect/>
                </a:stretch>
              </p:blipFill>
              <p:spPr>
                <a:xfrm>
                  <a:off x="13909143" y="1513832"/>
                  <a:ext cx="147960" cy="274680"/>
                </a:xfrm>
                <a:prstGeom prst="rect">
                  <a:avLst/>
                </a:prstGeom>
              </p:spPr>
            </p:pic>
          </mc:Fallback>
        </mc:AlternateContent>
      </p:grpSp>
      <p:grpSp>
        <p:nvGrpSpPr>
          <p:cNvPr id="156" name="Group 155">
            <a:extLst>
              <a:ext uri="{FF2B5EF4-FFF2-40B4-BE49-F238E27FC236}">
                <a16:creationId xmlns:a16="http://schemas.microsoft.com/office/drawing/2014/main" id="{20A6B2E3-7E7B-3C9C-AFED-A8EFA63CC9A5}"/>
              </a:ext>
            </a:extLst>
          </p:cNvPr>
          <p:cNvGrpSpPr/>
          <p:nvPr/>
        </p:nvGrpSpPr>
        <p:grpSpPr>
          <a:xfrm>
            <a:off x="14148183" y="1536512"/>
            <a:ext cx="412200" cy="242280"/>
            <a:chOff x="14148183" y="1536512"/>
            <a:chExt cx="412200" cy="242280"/>
          </a:xfrm>
        </p:grpSpPr>
        <mc:AlternateContent xmlns:mc="http://schemas.openxmlformats.org/markup-compatibility/2006">
          <mc:Choice xmlns:p14="http://schemas.microsoft.com/office/powerpoint/2010/main" Requires="p14">
            <p:contentPart p14:bwMode="auto" r:id="rId165">
              <p14:nvContentPartPr>
                <p14:cNvPr id="154" name="Ink 153">
                  <a:extLst>
                    <a:ext uri="{FF2B5EF4-FFF2-40B4-BE49-F238E27FC236}">
                      <a16:creationId xmlns:a16="http://schemas.microsoft.com/office/drawing/2014/main" id="{E7E59CB3-5B4F-9E1F-AABD-00FB3E0EC6C1}"/>
                    </a:ext>
                  </a:extLst>
                </p14:cNvPr>
                <p14:cNvContentPartPr/>
                <p14:nvPr/>
              </p14:nvContentPartPr>
              <p14:xfrm>
                <a:off x="14148183" y="1536512"/>
                <a:ext cx="114480" cy="242280"/>
              </p14:xfrm>
            </p:contentPart>
          </mc:Choice>
          <mc:Fallback>
            <p:pic>
              <p:nvPicPr>
                <p:cNvPr id="154" name="Ink 153">
                  <a:extLst>
                    <a:ext uri="{FF2B5EF4-FFF2-40B4-BE49-F238E27FC236}">
                      <a16:creationId xmlns:a16="http://schemas.microsoft.com/office/drawing/2014/main" id="{E7E59CB3-5B4F-9E1F-AABD-00FB3E0EC6C1}"/>
                    </a:ext>
                  </a:extLst>
                </p:cNvPr>
                <p:cNvPicPr/>
                <p:nvPr/>
              </p:nvPicPr>
              <p:blipFill>
                <a:blip r:embed="rId166"/>
                <a:stretch>
                  <a:fillRect/>
                </a:stretch>
              </p:blipFill>
              <p:spPr>
                <a:xfrm>
                  <a:off x="14139543" y="1527512"/>
                  <a:ext cx="132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5" name="Ink 154">
                  <a:extLst>
                    <a:ext uri="{FF2B5EF4-FFF2-40B4-BE49-F238E27FC236}">
                      <a16:creationId xmlns:a16="http://schemas.microsoft.com/office/drawing/2014/main" id="{4899DDD4-E68B-1096-DBB6-5BC9AE02CC66}"/>
                    </a:ext>
                  </a:extLst>
                </p14:cNvPr>
                <p14:cNvContentPartPr/>
                <p14:nvPr/>
              </p14:nvContentPartPr>
              <p14:xfrm>
                <a:off x="14376423" y="1561712"/>
                <a:ext cx="183960" cy="214200"/>
              </p14:xfrm>
            </p:contentPart>
          </mc:Choice>
          <mc:Fallback>
            <p:pic>
              <p:nvPicPr>
                <p:cNvPr id="155" name="Ink 154">
                  <a:extLst>
                    <a:ext uri="{FF2B5EF4-FFF2-40B4-BE49-F238E27FC236}">
                      <a16:creationId xmlns:a16="http://schemas.microsoft.com/office/drawing/2014/main" id="{4899DDD4-E68B-1096-DBB6-5BC9AE02CC66}"/>
                    </a:ext>
                  </a:extLst>
                </p:cNvPr>
                <p:cNvPicPr/>
                <p:nvPr/>
              </p:nvPicPr>
              <p:blipFill>
                <a:blip r:embed="rId168"/>
                <a:stretch>
                  <a:fillRect/>
                </a:stretch>
              </p:blipFill>
              <p:spPr>
                <a:xfrm>
                  <a:off x="14367783" y="1553072"/>
                  <a:ext cx="201600" cy="231840"/>
                </a:xfrm>
                <a:prstGeom prst="rect">
                  <a:avLst/>
                </a:prstGeom>
              </p:spPr>
            </p:pic>
          </mc:Fallback>
        </mc:AlternateContent>
      </p:grpSp>
    </p:spTree>
    <p:extLst>
      <p:ext uri="{BB962C8B-B14F-4D97-AF65-F5344CB8AC3E}">
        <p14:creationId xmlns:p14="http://schemas.microsoft.com/office/powerpoint/2010/main" val="2260977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E8AE513D-6296-5314-1E42-482C71D168AD}"/>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21</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07FDD5-3A96-D8E9-D6A4-2524D56C1D36}"/>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BC54E3C-223D-F427-90BB-A58DED996EAE}"/>
                  </a:ext>
                </a:extLst>
              </p14:cNvPr>
              <p14:cNvContentPartPr/>
              <p14:nvPr/>
            </p14:nvContentPartPr>
            <p14:xfrm>
              <a:off x="2611263" y="2800472"/>
              <a:ext cx="6192360" cy="68400"/>
            </p14:xfrm>
          </p:contentPart>
        </mc:Choice>
        <mc:Fallback>
          <p:pic>
            <p:nvPicPr>
              <p:cNvPr id="4" name="Ink 3">
                <a:extLst>
                  <a:ext uri="{FF2B5EF4-FFF2-40B4-BE49-F238E27FC236}">
                    <a16:creationId xmlns:a16="http://schemas.microsoft.com/office/drawing/2014/main" id="{4BC54E3C-223D-F427-90BB-A58DED996EAE}"/>
                  </a:ext>
                </a:extLst>
              </p:cNvPr>
              <p:cNvPicPr/>
              <p:nvPr/>
            </p:nvPicPr>
            <p:blipFill>
              <a:blip r:embed="rId4"/>
              <a:stretch>
                <a:fillRect/>
              </a:stretch>
            </p:blipFill>
            <p:spPr>
              <a:xfrm>
                <a:off x="2602623" y="2791832"/>
                <a:ext cx="6210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BE4D32E-E721-1784-DBFA-B38F8B0E5334}"/>
                  </a:ext>
                </a:extLst>
              </p14:cNvPr>
              <p14:cNvContentPartPr/>
              <p14:nvPr/>
            </p14:nvContentPartPr>
            <p14:xfrm>
              <a:off x="2369703" y="3148952"/>
              <a:ext cx="2642040" cy="23040"/>
            </p14:xfrm>
          </p:contentPart>
        </mc:Choice>
        <mc:Fallback>
          <p:pic>
            <p:nvPicPr>
              <p:cNvPr id="5" name="Ink 4">
                <a:extLst>
                  <a:ext uri="{FF2B5EF4-FFF2-40B4-BE49-F238E27FC236}">
                    <a16:creationId xmlns:a16="http://schemas.microsoft.com/office/drawing/2014/main" id="{6BE4D32E-E721-1784-DBFA-B38F8B0E5334}"/>
                  </a:ext>
                </a:extLst>
              </p:cNvPr>
              <p:cNvPicPr/>
              <p:nvPr/>
            </p:nvPicPr>
            <p:blipFill>
              <a:blip r:embed="rId6"/>
              <a:stretch>
                <a:fillRect/>
              </a:stretch>
            </p:blipFill>
            <p:spPr>
              <a:xfrm>
                <a:off x="2361063" y="3139952"/>
                <a:ext cx="2659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CF8AB0EA-2F3C-6235-A553-77D8F802DDC6}"/>
                  </a:ext>
                </a:extLst>
              </p14:cNvPr>
              <p14:cNvContentPartPr/>
              <p14:nvPr/>
            </p14:nvContentPartPr>
            <p14:xfrm>
              <a:off x="8914143" y="2835392"/>
              <a:ext cx="358560" cy="31320"/>
            </p14:xfrm>
          </p:contentPart>
        </mc:Choice>
        <mc:Fallback>
          <p:pic>
            <p:nvPicPr>
              <p:cNvPr id="6" name="Ink 5">
                <a:extLst>
                  <a:ext uri="{FF2B5EF4-FFF2-40B4-BE49-F238E27FC236}">
                    <a16:creationId xmlns:a16="http://schemas.microsoft.com/office/drawing/2014/main" id="{CF8AB0EA-2F3C-6235-A553-77D8F802DDC6}"/>
                  </a:ext>
                </a:extLst>
              </p:cNvPr>
              <p:cNvPicPr/>
              <p:nvPr/>
            </p:nvPicPr>
            <p:blipFill>
              <a:blip r:embed="rId8"/>
              <a:stretch>
                <a:fillRect/>
              </a:stretch>
            </p:blipFill>
            <p:spPr>
              <a:xfrm>
                <a:off x="8905503" y="2826392"/>
                <a:ext cx="376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50A4097F-0CC7-7CC0-B3E0-7719C07F0572}"/>
                  </a:ext>
                </a:extLst>
              </p14:cNvPr>
              <p14:cNvContentPartPr/>
              <p14:nvPr/>
            </p14:nvContentPartPr>
            <p14:xfrm>
              <a:off x="8327703" y="3506432"/>
              <a:ext cx="767520" cy="9720"/>
            </p14:xfrm>
          </p:contentPart>
        </mc:Choice>
        <mc:Fallback>
          <p:pic>
            <p:nvPicPr>
              <p:cNvPr id="7" name="Ink 6">
                <a:extLst>
                  <a:ext uri="{FF2B5EF4-FFF2-40B4-BE49-F238E27FC236}">
                    <a16:creationId xmlns:a16="http://schemas.microsoft.com/office/drawing/2014/main" id="{50A4097F-0CC7-7CC0-B3E0-7719C07F0572}"/>
                  </a:ext>
                </a:extLst>
              </p:cNvPr>
              <p:cNvPicPr/>
              <p:nvPr/>
            </p:nvPicPr>
            <p:blipFill>
              <a:blip r:embed="rId10"/>
              <a:stretch>
                <a:fillRect/>
              </a:stretch>
            </p:blipFill>
            <p:spPr>
              <a:xfrm>
                <a:off x="8318703" y="3497432"/>
                <a:ext cx="785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AFD4B5E8-D489-C9F8-0AB2-6C7504C1DD5A}"/>
                  </a:ext>
                </a:extLst>
              </p14:cNvPr>
              <p14:cNvContentPartPr/>
              <p14:nvPr/>
            </p14:nvContentPartPr>
            <p14:xfrm>
              <a:off x="2460063" y="3790832"/>
              <a:ext cx="5207400" cy="24480"/>
            </p14:xfrm>
          </p:contentPart>
        </mc:Choice>
        <mc:Fallback>
          <p:pic>
            <p:nvPicPr>
              <p:cNvPr id="9" name="Ink 8">
                <a:extLst>
                  <a:ext uri="{FF2B5EF4-FFF2-40B4-BE49-F238E27FC236}">
                    <a16:creationId xmlns:a16="http://schemas.microsoft.com/office/drawing/2014/main" id="{AFD4B5E8-D489-C9F8-0AB2-6C7504C1DD5A}"/>
                  </a:ext>
                </a:extLst>
              </p:cNvPr>
              <p:cNvPicPr/>
              <p:nvPr/>
            </p:nvPicPr>
            <p:blipFill>
              <a:blip r:embed="rId12"/>
              <a:stretch>
                <a:fillRect/>
              </a:stretch>
            </p:blipFill>
            <p:spPr>
              <a:xfrm>
                <a:off x="2451423" y="3782192"/>
                <a:ext cx="5225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B14BDC3B-929A-1ECB-2156-096FDC072B84}"/>
                  </a:ext>
                </a:extLst>
              </p14:cNvPr>
              <p14:cNvContentPartPr/>
              <p14:nvPr/>
            </p14:nvContentPartPr>
            <p14:xfrm>
              <a:off x="5831463" y="3148952"/>
              <a:ext cx="3225240" cy="54360"/>
            </p14:xfrm>
          </p:contentPart>
        </mc:Choice>
        <mc:Fallback>
          <p:pic>
            <p:nvPicPr>
              <p:cNvPr id="11" name="Ink 10">
                <a:extLst>
                  <a:ext uri="{FF2B5EF4-FFF2-40B4-BE49-F238E27FC236}">
                    <a16:creationId xmlns:a16="http://schemas.microsoft.com/office/drawing/2014/main" id="{B14BDC3B-929A-1ECB-2156-096FDC072B84}"/>
                  </a:ext>
                </a:extLst>
              </p:cNvPr>
              <p:cNvPicPr/>
              <p:nvPr/>
            </p:nvPicPr>
            <p:blipFill>
              <a:blip r:embed="rId14"/>
              <a:stretch>
                <a:fillRect/>
              </a:stretch>
            </p:blipFill>
            <p:spPr>
              <a:xfrm>
                <a:off x="5822463" y="3139952"/>
                <a:ext cx="3242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806DABFC-87C1-3533-2564-7885FFC41885}"/>
                  </a:ext>
                </a:extLst>
              </p14:cNvPr>
              <p14:cNvContentPartPr/>
              <p14:nvPr/>
            </p14:nvContentPartPr>
            <p14:xfrm>
              <a:off x="2345943" y="3444872"/>
              <a:ext cx="5410800" cy="80640"/>
            </p14:xfrm>
          </p:contentPart>
        </mc:Choice>
        <mc:Fallback>
          <p:pic>
            <p:nvPicPr>
              <p:cNvPr id="13" name="Ink 12">
                <a:extLst>
                  <a:ext uri="{FF2B5EF4-FFF2-40B4-BE49-F238E27FC236}">
                    <a16:creationId xmlns:a16="http://schemas.microsoft.com/office/drawing/2014/main" id="{806DABFC-87C1-3533-2564-7885FFC41885}"/>
                  </a:ext>
                </a:extLst>
              </p:cNvPr>
              <p:cNvPicPr/>
              <p:nvPr/>
            </p:nvPicPr>
            <p:blipFill>
              <a:blip r:embed="rId16"/>
              <a:stretch>
                <a:fillRect/>
              </a:stretch>
            </p:blipFill>
            <p:spPr>
              <a:xfrm>
                <a:off x="2336943" y="3435872"/>
                <a:ext cx="5428440" cy="98280"/>
              </a:xfrm>
              <a:prstGeom prst="rect">
                <a:avLst/>
              </a:prstGeom>
            </p:spPr>
          </p:pic>
        </mc:Fallback>
      </mc:AlternateContent>
      <p:grpSp>
        <p:nvGrpSpPr>
          <p:cNvPr id="19" name="Group 18">
            <a:extLst>
              <a:ext uri="{FF2B5EF4-FFF2-40B4-BE49-F238E27FC236}">
                <a16:creationId xmlns:a16="http://schemas.microsoft.com/office/drawing/2014/main" id="{9F1ABE73-425C-E826-AE8F-CA6A44185FF8}"/>
              </a:ext>
            </a:extLst>
          </p:cNvPr>
          <p:cNvGrpSpPr/>
          <p:nvPr/>
        </p:nvGrpSpPr>
        <p:grpSpPr>
          <a:xfrm>
            <a:off x="7465143" y="4171712"/>
            <a:ext cx="2022840" cy="49320"/>
            <a:chOff x="7465143" y="4171712"/>
            <a:chExt cx="2022840" cy="49320"/>
          </a:xfrm>
        </p:grpSpPr>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96FB90B3-33D3-03F5-C05F-A2A32C77F5E9}"/>
                    </a:ext>
                  </a:extLst>
                </p14:cNvPr>
                <p14:cNvContentPartPr/>
                <p14:nvPr/>
              </p14:nvContentPartPr>
              <p14:xfrm>
                <a:off x="7465143" y="4207712"/>
                <a:ext cx="140400" cy="13320"/>
              </p14:xfrm>
            </p:contentPart>
          </mc:Choice>
          <mc:Fallback>
            <p:pic>
              <p:nvPicPr>
                <p:cNvPr id="15" name="Ink 14">
                  <a:extLst>
                    <a:ext uri="{FF2B5EF4-FFF2-40B4-BE49-F238E27FC236}">
                      <a16:creationId xmlns:a16="http://schemas.microsoft.com/office/drawing/2014/main" id="{96FB90B3-33D3-03F5-C05F-A2A32C77F5E9}"/>
                    </a:ext>
                  </a:extLst>
                </p:cNvPr>
                <p:cNvPicPr/>
                <p:nvPr/>
              </p:nvPicPr>
              <p:blipFill>
                <a:blip r:embed="rId18"/>
                <a:stretch>
                  <a:fillRect/>
                </a:stretch>
              </p:blipFill>
              <p:spPr>
                <a:xfrm>
                  <a:off x="7456143" y="4198712"/>
                  <a:ext cx="158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90F381FE-34E0-5BE8-12DA-C6F455D32ACD}"/>
                    </a:ext>
                  </a:extLst>
                </p14:cNvPr>
                <p14:cNvContentPartPr/>
                <p14:nvPr/>
              </p14:nvContentPartPr>
              <p14:xfrm>
                <a:off x="7475943" y="4171712"/>
                <a:ext cx="2012040" cy="19440"/>
              </p14:xfrm>
            </p:contentPart>
          </mc:Choice>
          <mc:Fallback>
            <p:pic>
              <p:nvPicPr>
                <p:cNvPr id="17" name="Ink 16">
                  <a:extLst>
                    <a:ext uri="{FF2B5EF4-FFF2-40B4-BE49-F238E27FC236}">
                      <a16:creationId xmlns:a16="http://schemas.microsoft.com/office/drawing/2014/main" id="{90F381FE-34E0-5BE8-12DA-C6F455D32ACD}"/>
                    </a:ext>
                  </a:extLst>
                </p:cNvPr>
                <p:cNvPicPr/>
                <p:nvPr/>
              </p:nvPicPr>
              <p:blipFill>
                <a:blip r:embed="rId20"/>
                <a:stretch>
                  <a:fillRect/>
                </a:stretch>
              </p:blipFill>
              <p:spPr>
                <a:xfrm>
                  <a:off x="7466943" y="4162712"/>
                  <a:ext cx="2029680" cy="3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1" name="Ink 20">
                <a:extLst>
                  <a:ext uri="{FF2B5EF4-FFF2-40B4-BE49-F238E27FC236}">
                    <a16:creationId xmlns:a16="http://schemas.microsoft.com/office/drawing/2014/main" id="{23CA9D0D-8AAF-8CEB-C8DC-1A88DBAFEF7B}"/>
                  </a:ext>
                </a:extLst>
              </p14:cNvPr>
              <p14:cNvContentPartPr/>
              <p14:nvPr/>
            </p14:nvContentPartPr>
            <p14:xfrm>
              <a:off x="2407143" y="4463312"/>
              <a:ext cx="3223800" cy="15480"/>
            </p14:xfrm>
          </p:contentPart>
        </mc:Choice>
        <mc:Fallback>
          <p:pic>
            <p:nvPicPr>
              <p:cNvPr id="21" name="Ink 20">
                <a:extLst>
                  <a:ext uri="{FF2B5EF4-FFF2-40B4-BE49-F238E27FC236}">
                    <a16:creationId xmlns:a16="http://schemas.microsoft.com/office/drawing/2014/main" id="{23CA9D0D-8AAF-8CEB-C8DC-1A88DBAFEF7B}"/>
                  </a:ext>
                </a:extLst>
              </p:cNvPr>
              <p:cNvPicPr/>
              <p:nvPr/>
            </p:nvPicPr>
            <p:blipFill>
              <a:blip r:embed="rId22"/>
              <a:stretch>
                <a:fillRect/>
              </a:stretch>
            </p:blipFill>
            <p:spPr>
              <a:xfrm>
                <a:off x="2398143" y="4454312"/>
                <a:ext cx="3241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Ink 21">
                <a:extLst>
                  <a:ext uri="{FF2B5EF4-FFF2-40B4-BE49-F238E27FC236}">
                    <a16:creationId xmlns:a16="http://schemas.microsoft.com/office/drawing/2014/main" id="{7EFF319D-642D-53BA-78B5-F60C145DF7AA}"/>
                  </a:ext>
                </a:extLst>
              </p14:cNvPr>
              <p14:cNvContentPartPr/>
              <p14:nvPr/>
            </p14:nvContentPartPr>
            <p14:xfrm>
              <a:off x="6941343" y="4451792"/>
              <a:ext cx="1235160" cy="16200"/>
            </p14:xfrm>
          </p:contentPart>
        </mc:Choice>
        <mc:Fallback>
          <p:pic>
            <p:nvPicPr>
              <p:cNvPr id="22" name="Ink 21">
                <a:extLst>
                  <a:ext uri="{FF2B5EF4-FFF2-40B4-BE49-F238E27FC236}">
                    <a16:creationId xmlns:a16="http://schemas.microsoft.com/office/drawing/2014/main" id="{7EFF319D-642D-53BA-78B5-F60C145DF7AA}"/>
                  </a:ext>
                </a:extLst>
              </p:cNvPr>
              <p:cNvPicPr/>
              <p:nvPr/>
            </p:nvPicPr>
            <p:blipFill>
              <a:blip r:embed="rId24"/>
              <a:stretch>
                <a:fillRect/>
              </a:stretch>
            </p:blipFill>
            <p:spPr>
              <a:xfrm>
                <a:off x="6932703" y="4442792"/>
                <a:ext cx="1252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Ink 22">
                <a:extLst>
                  <a:ext uri="{FF2B5EF4-FFF2-40B4-BE49-F238E27FC236}">
                    <a16:creationId xmlns:a16="http://schemas.microsoft.com/office/drawing/2014/main" id="{1EFD2A71-C03E-2AE3-BAE3-B62A8537921C}"/>
                  </a:ext>
                </a:extLst>
              </p14:cNvPr>
              <p14:cNvContentPartPr/>
              <p14:nvPr/>
            </p14:nvContentPartPr>
            <p14:xfrm>
              <a:off x="2684343" y="4792712"/>
              <a:ext cx="5574960" cy="53280"/>
            </p14:xfrm>
          </p:contentPart>
        </mc:Choice>
        <mc:Fallback>
          <p:pic>
            <p:nvPicPr>
              <p:cNvPr id="23" name="Ink 22">
                <a:extLst>
                  <a:ext uri="{FF2B5EF4-FFF2-40B4-BE49-F238E27FC236}">
                    <a16:creationId xmlns:a16="http://schemas.microsoft.com/office/drawing/2014/main" id="{1EFD2A71-C03E-2AE3-BAE3-B62A8537921C}"/>
                  </a:ext>
                </a:extLst>
              </p:cNvPr>
              <p:cNvPicPr/>
              <p:nvPr/>
            </p:nvPicPr>
            <p:blipFill>
              <a:blip r:embed="rId26"/>
              <a:stretch>
                <a:fillRect/>
              </a:stretch>
            </p:blipFill>
            <p:spPr>
              <a:xfrm>
                <a:off x="2675343" y="4784072"/>
                <a:ext cx="5592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ECF943BD-7668-3998-2373-535BEBD97E46}"/>
                  </a:ext>
                </a:extLst>
              </p14:cNvPr>
              <p14:cNvContentPartPr/>
              <p14:nvPr/>
            </p14:nvContentPartPr>
            <p14:xfrm>
              <a:off x="2493903" y="5051552"/>
              <a:ext cx="4890600" cy="65160"/>
            </p14:xfrm>
          </p:contentPart>
        </mc:Choice>
        <mc:Fallback>
          <p:pic>
            <p:nvPicPr>
              <p:cNvPr id="24" name="Ink 23">
                <a:extLst>
                  <a:ext uri="{FF2B5EF4-FFF2-40B4-BE49-F238E27FC236}">
                    <a16:creationId xmlns:a16="http://schemas.microsoft.com/office/drawing/2014/main" id="{ECF943BD-7668-3998-2373-535BEBD97E46}"/>
                  </a:ext>
                </a:extLst>
              </p:cNvPr>
              <p:cNvPicPr/>
              <p:nvPr/>
            </p:nvPicPr>
            <p:blipFill>
              <a:blip r:embed="rId28"/>
              <a:stretch>
                <a:fillRect/>
              </a:stretch>
            </p:blipFill>
            <p:spPr>
              <a:xfrm>
                <a:off x="2485263" y="5042552"/>
                <a:ext cx="4908240" cy="82800"/>
              </a:xfrm>
              <a:prstGeom prst="rect">
                <a:avLst/>
              </a:prstGeom>
            </p:spPr>
          </p:pic>
        </mc:Fallback>
      </mc:AlternateContent>
    </p:spTree>
    <p:extLst>
      <p:ext uri="{BB962C8B-B14F-4D97-AF65-F5344CB8AC3E}">
        <p14:creationId xmlns:p14="http://schemas.microsoft.com/office/powerpoint/2010/main" val="84211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BBF7C8D3-B06D-0244-FCCA-FD87C3E34D77}"/>
              </a:ext>
            </a:extLst>
          </p:cNvPr>
          <p:cNvPicPr>
            <a:picLocks noGrp="1" noChangeAspect="1"/>
          </p:cNvPicPr>
          <p:nvPr>
            <p:ph idx="1"/>
          </p:nvPr>
        </p:nvPicPr>
        <p:blipFill>
          <a:blip r:embed="rId2"/>
          <a:stretch>
            <a:fillRect/>
          </a:stretch>
        </p:blipFill>
        <p:spPr>
          <a:xfrm>
            <a:off x="265176" y="981062"/>
            <a:ext cx="11658600" cy="2710623"/>
          </a:xfrm>
          <a:prstGeom prst="rect">
            <a:avLst/>
          </a:prstGeom>
        </p:spPr>
      </p:pic>
      <p:sp>
        <p:nvSpPr>
          <p:cNvPr id="4" name="Slide Number Placeholder 3">
            <a:extLst>
              <a:ext uri="{FF2B5EF4-FFF2-40B4-BE49-F238E27FC236}">
                <a16:creationId xmlns:a16="http://schemas.microsoft.com/office/drawing/2014/main" id="{D57F3DBE-0BCE-5984-B315-867FC2EE69F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7531EBC-D38F-B84A-91D4-82486E1324F7}"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262136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FACF716B-B56B-E064-76FD-98E19D7D7EDB}"/>
              </a:ext>
            </a:extLst>
          </p:cNvPr>
          <p:cNvPicPr>
            <a:picLocks noChangeAspect="1"/>
          </p:cNvPicPr>
          <p:nvPr/>
        </p:nvPicPr>
        <p:blipFill>
          <a:blip r:embed="rId2"/>
          <a:stretch>
            <a:fillRect/>
          </a:stretch>
        </p:blipFill>
        <p:spPr>
          <a:xfrm>
            <a:off x="461290" y="228600"/>
            <a:ext cx="11193220" cy="4953000"/>
          </a:xfrm>
          <a:prstGeom prst="rect">
            <a:avLst/>
          </a:prstGeom>
        </p:spPr>
      </p:pic>
      <p:sp>
        <p:nvSpPr>
          <p:cNvPr id="2" name="Slide Number Placeholder 1">
            <a:extLst>
              <a:ext uri="{FF2B5EF4-FFF2-40B4-BE49-F238E27FC236}">
                <a16:creationId xmlns:a16="http://schemas.microsoft.com/office/drawing/2014/main" id="{6409ABC6-D851-F88A-D5D2-744B19612F76}"/>
              </a:ext>
            </a:extLst>
          </p:cNvPr>
          <p:cNvSpPr>
            <a:spLocks noGrp="1"/>
          </p:cNvSpPr>
          <p:nvPr>
            <p:ph type="sldNum" sz="quarter" idx="12"/>
          </p:nvPr>
        </p:nvSpPr>
        <p:spPr>
          <a:xfrm>
            <a:off x="8610600" y="6356350"/>
            <a:ext cx="2743200" cy="365125"/>
          </a:xfrm>
        </p:spPr>
        <p:txBody>
          <a:bodyPr>
            <a:normAutofit/>
          </a:bodyPr>
          <a:lstStyle/>
          <a:p>
            <a:pPr>
              <a:spcAft>
                <a:spcPts val="600"/>
              </a:spcAft>
            </a:pPr>
            <a:fld id="{67531EBC-D38F-B84A-91D4-82486E1324F7}" type="slidenum">
              <a:rPr lang="en-PS">
                <a:solidFill>
                  <a:srgbClr val="FFFFFF"/>
                </a:solidFill>
              </a:rPr>
              <a:pPr>
                <a:spcAft>
                  <a:spcPts val="600"/>
                </a:spcAft>
              </a:pPr>
              <a:t>23</a:t>
            </a:fld>
            <a:endParaRPr lang="en-PS">
              <a:solidFill>
                <a:srgbClr val="FFFFFF"/>
              </a:solidFill>
            </a:endParaRPr>
          </a:p>
        </p:txBody>
      </p:sp>
    </p:spTree>
    <p:extLst>
      <p:ext uri="{BB962C8B-B14F-4D97-AF65-F5344CB8AC3E}">
        <p14:creationId xmlns:p14="http://schemas.microsoft.com/office/powerpoint/2010/main" val="388553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AE0FB547-5669-399C-8094-57CF4EE954EE}"/>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24</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35B610-BF05-2C3B-53B2-0C43369E0A7E}"/>
              </a:ext>
            </a:extLst>
          </p:cNvPr>
          <p:cNvPicPr>
            <a:picLocks noChangeAspect="1"/>
          </p:cNvPicPr>
          <p:nvPr/>
        </p:nvPicPr>
        <p:blipFill>
          <a:blip r:embed="rId2"/>
          <a:stretch>
            <a:fillRect/>
          </a:stretch>
        </p:blipFill>
        <p:spPr>
          <a:xfrm>
            <a:off x="1670670" y="643467"/>
            <a:ext cx="818956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1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D8A7C37C-5D8A-52F9-B77E-EAEF765E4FA7}"/>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25</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24D8EB-0584-4A2A-718E-20F0C61F917F}"/>
              </a:ext>
            </a:extLst>
          </p:cNvPr>
          <p:cNvPicPr>
            <a:picLocks noChangeAspect="1"/>
          </p:cNvPicPr>
          <p:nvPr/>
        </p:nvPicPr>
        <p:blipFill>
          <a:blip r:embed="rId2"/>
          <a:stretch>
            <a:fillRect/>
          </a:stretch>
        </p:blipFill>
        <p:spPr>
          <a:xfrm>
            <a:off x="1670670" y="643467"/>
            <a:ext cx="844775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815510A-4D52-562B-73B1-FD5EAF5C7D17}"/>
                  </a:ext>
                </a:extLst>
              </p14:cNvPr>
              <p14:cNvContentPartPr/>
              <p14:nvPr/>
            </p14:nvContentPartPr>
            <p14:xfrm>
              <a:off x="7744143" y="4381952"/>
              <a:ext cx="2005200" cy="19800"/>
            </p14:xfrm>
          </p:contentPart>
        </mc:Choice>
        <mc:Fallback>
          <p:pic>
            <p:nvPicPr>
              <p:cNvPr id="4" name="Ink 3">
                <a:extLst>
                  <a:ext uri="{FF2B5EF4-FFF2-40B4-BE49-F238E27FC236}">
                    <a16:creationId xmlns:a16="http://schemas.microsoft.com/office/drawing/2014/main" id="{6815510A-4D52-562B-73B1-FD5EAF5C7D17}"/>
                  </a:ext>
                </a:extLst>
              </p:cNvPr>
              <p:cNvPicPr/>
              <p:nvPr/>
            </p:nvPicPr>
            <p:blipFill>
              <a:blip r:embed="rId4"/>
              <a:stretch>
                <a:fillRect/>
              </a:stretch>
            </p:blipFill>
            <p:spPr>
              <a:xfrm>
                <a:off x="7735503" y="4372952"/>
                <a:ext cx="2022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B4D33DB-C0CC-677A-E520-2D80CC933C5E}"/>
                  </a:ext>
                </a:extLst>
              </p14:cNvPr>
              <p14:cNvContentPartPr/>
              <p14:nvPr/>
            </p14:nvContentPartPr>
            <p14:xfrm>
              <a:off x="2570583" y="4704512"/>
              <a:ext cx="5493960" cy="58320"/>
            </p14:xfrm>
          </p:contentPart>
        </mc:Choice>
        <mc:Fallback>
          <p:pic>
            <p:nvPicPr>
              <p:cNvPr id="5" name="Ink 4">
                <a:extLst>
                  <a:ext uri="{FF2B5EF4-FFF2-40B4-BE49-F238E27FC236}">
                    <a16:creationId xmlns:a16="http://schemas.microsoft.com/office/drawing/2014/main" id="{6B4D33DB-C0CC-677A-E520-2D80CC933C5E}"/>
                  </a:ext>
                </a:extLst>
              </p:cNvPr>
              <p:cNvPicPr/>
              <p:nvPr/>
            </p:nvPicPr>
            <p:blipFill>
              <a:blip r:embed="rId6"/>
              <a:stretch>
                <a:fillRect/>
              </a:stretch>
            </p:blipFill>
            <p:spPr>
              <a:xfrm>
                <a:off x="2561583" y="4695512"/>
                <a:ext cx="5511600" cy="75960"/>
              </a:xfrm>
              <a:prstGeom prst="rect">
                <a:avLst/>
              </a:prstGeom>
            </p:spPr>
          </p:pic>
        </mc:Fallback>
      </mc:AlternateContent>
    </p:spTree>
    <p:extLst>
      <p:ext uri="{BB962C8B-B14F-4D97-AF65-F5344CB8AC3E}">
        <p14:creationId xmlns:p14="http://schemas.microsoft.com/office/powerpoint/2010/main" val="18564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E85EC5B0-E14C-1DE7-5AD3-44C2CAFB0739}"/>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26</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BD8AB1-4C23-9E5D-8372-DD8073032B56}"/>
              </a:ext>
            </a:extLst>
          </p:cNvPr>
          <p:cNvPicPr>
            <a:picLocks noChangeAspect="1"/>
          </p:cNvPicPr>
          <p:nvPr/>
        </p:nvPicPr>
        <p:blipFill>
          <a:blip r:embed="rId2"/>
          <a:stretch>
            <a:fillRect/>
          </a:stretch>
        </p:blipFill>
        <p:spPr>
          <a:xfrm>
            <a:off x="1670671" y="643467"/>
            <a:ext cx="839050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9E02EBA-5CB3-93A2-7F63-C3E306CA8BE8}"/>
                  </a:ext>
                </a:extLst>
              </p14:cNvPr>
              <p14:cNvContentPartPr/>
              <p14:nvPr/>
            </p14:nvContentPartPr>
            <p14:xfrm>
              <a:off x="4038379" y="4992872"/>
              <a:ext cx="102240" cy="11520"/>
            </p14:xfrm>
          </p:contentPart>
        </mc:Choice>
        <mc:Fallback xmlns="">
          <p:pic>
            <p:nvPicPr>
              <p:cNvPr id="4" name="Ink 3">
                <a:extLst>
                  <a:ext uri="{FF2B5EF4-FFF2-40B4-BE49-F238E27FC236}">
                    <a16:creationId xmlns:a16="http://schemas.microsoft.com/office/drawing/2014/main" id="{E9E02EBA-5CB3-93A2-7F63-C3E306CA8BE8}"/>
                  </a:ext>
                </a:extLst>
              </p:cNvPr>
              <p:cNvPicPr/>
              <p:nvPr/>
            </p:nvPicPr>
            <p:blipFill>
              <a:blip r:embed="rId4"/>
              <a:stretch>
                <a:fillRect/>
              </a:stretch>
            </p:blipFill>
            <p:spPr>
              <a:xfrm>
                <a:off x="4029739" y="4983872"/>
                <a:ext cx="119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39016AF-BF72-9960-B187-EFCAA167ED20}"/>
                  </a:ext>
                </a:extLst>
              </p14:cNvPr>
              <p14:cNvContentPartPr/>
              <p14:nvPr/>
            </p14:nvContentPartPr>
            <p14:xfrm>
              <a:off x="7251379" y="4990352"/>
              <a:ext cx="151200" cy="360"/>
            </p14:xfrm>
          </p:contentPart>
        </mc:Choice>
        <mc:Fallback xmlns="">
          <p:pic>
            <p:nvPicPr>
              <p:cNvPr id="5" name="Ink 4">
                <a:extLst>
                  <a:ext uri="{FF2B5EF4-FFF2-40B4-BE49-F238E27FC236}">
                    <a16:creationId xmlns:a16="http://schemas.microsoft.com/office/drawing/2014/main" id="{E39016AF-BF72-9960-B187-EFCAA167ED20}"/>
                  </a:ext>
                </a:extLst>
              </p:cNvPr>
              <p:cNvPicPr/>
              <p:nvPr/>
            </p:nvPicPr>
            <p:blipFill>
              <a:blip r:embed="rId6"/>
              <a:stretch>
                <a:fillRect/>
              </a:stretch>
            </p:blipFill>
            <p:spPr>
              <a:xfrm>
                <a:off x="7242739" y="4981352"/>
                <a:ext cx="168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59A06039-C3E4-1CF2-8277-5F9B798C3383}"/>
                  </a:ext>
                </a:extLst>
              </p14:cNvPr>
              <p14:cNvContentPartPr/>
              <p14:nvPr/>
            </p14:nvContentPartPr>
            <p14:xfrm>
              <a:off x="2064423" y="3317432"/>
              <a:ext cx="6918480" cy="18000"/>
            </p14:xfrm>
          </p:contentPart>
        </mc:Choice>
        <mc:Fallback>
          <p:pic>
            <p:nvPicPr>
              <p:cNvPr id="6" name="Ink 5">
                <a:extLst>
                  <a:ext uri="{FF2B5EF4-FFF2-40B4-BE49-F238E27FC236}">
                    <a16:creationId xmlns:a16="http://schemas.microsoft.com/office/drawing/2014/main" id="{59A06039-C3E4-1CF2-8277-5F9B798C3383}"/>
                  </a:ext>
                </a:extLst>
              </p:cNvPr>
              <p:cNvPicPr/>
              <p:nvPr/>
            </p:nvPicPr>
            <p:blipFill>
              <a:blip r:embed="rId8"/>
              <a:stretch>
                <a:fillRect/>
              </a:stretch>
            </p:blipFill>
            <p:spPr>
              <a:xfrm>
                <a:off x="2055783" y="3308792"/>
                <a:ext cx="6936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B193DA76-CE32-7CF7-BC1A-A150CB83D000}"/>
                  </a:ext>
                </a:extLst>
              </p14:cNvPr>
              <p14:cNvContentPartPr/>
              <p14:nvPr/>
            </p14:nvContentPartPr>
            <p14:xfrm>
              <a:off x="4777383" y="3884072"/>
              <a:ext cx="4424040" cy="49320"/>
            </p14:xfrm>
          </p:contentPart>
        </mc:Choice>
        <mc:Fallback>
          <p:pic>
            <p:nvPicPr>
              <p:cNvPr id="7" name="Ink 6">
                <a:extLst>
                  <a:ext uri="{FF2B5EF4-FFF2-40B4-BE49-F238E27FC236}">
                    <a16:creationId xmlns:a16="http://schemas.microsoft.com/office/drawing/2014/main" id="{B193DA76-CE32-7CF7-BC1A-A150CB83D000}"/>
                  </a:ext>
                </a:extLst>
              </p:cNvPr>
              <p:cNvPicPr/>
              <p:nvPr/>
            </p:nvPicPr>
            <p:blipFill>
              <a:blip r:embed="rId10"/>
              <a:stretch>
                <a:fillRect/>
              </a:stretch>
            </p:blipFill>
            <p:spPr>
              <a:xfrm>
                <a:off x="4768743" y="3875072"/>
                <a:ext cx="4441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B5B3A7A0-9115-2D25-760D-6A76C701E283}"/>
                  </a:ext>
                </a:extLst>
              </p14:cNvPr>
              <p14:cNvContentPartPr/>
              <p14:nvPr/>
            </p14:nvContentPartPr>
            <p14:xfrm>
              <a:off x="1912503" y="4156592"/>
              <a:ext cx="3666600" cy="36000"/>
            </p14:xfrm>
          </p:contentPart>
        </mc:Choice>
        <mc:Fallback>
          <p:pic>
            <p:nvPicPr>
              <p:cNvPr id="9" name="Ink 8">
                <a:extLst>
                  <a:ext uri="{FF2B5EF4-FFF2-40B4-BE49-F238E27FC236}">
                    <a16:creationId xmlns:a16="http://schemas.microsoft.com/office/drawing/2014/main" id="{B5B3A7A0-9115-2D25-760D-6A76C701E283}"/>
                  </a:ext>
                </a:extLst>
              </p:cNvPr>
              <p:cNvPicPr/>
              <p:nvPr/>
            </p:nvPicPr>
            <p:blipFill>
              <a:blip r:embed="rId12"/>
              <a:stretch>
                <a:fillRect/>
              </a:stretch>
            </p:blipFill>
            <p:spPr>
              <a:xfrm>
                <a:off x="1903863" y="4147592"/>
                <a:ext cx="3684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B5671CA0-672A-976C-CFF5-005A2AA4A4C1}"/>
                  </a:ext>
                </a:extLst>
              </p14:cNvPr>
              <p14:cNvContentPartPr/>
              <p14:nvPr/>
            </p14:nvContentPartPr>
            <p14:xfrm>
              <a:off x="5999943" y="4206632"/>
              <a:ext cx="3630600" cy="36360"/>
            </p14:xfrm>
          </p:contentPart>
        </mc:Choice>
        <mc:Fallback>
          <p:pic>
            <p:nvPicPr>
              <p:cNvPr id="11" name="Ink 10">
                <a:extLst>
                  <a:ext uri="{FF2B5EF4-FFF2-40B4-BE49-F238E27FC236}">
                    <a16:creationId xmlns:a16="http://schemas.microsoft.com/office/drawing/2014/main" id="{B5671CA0-672A-976C-CFF5-005A2AA4A4C1}"/>
                  </a:ext>
                </a:extLst>
              </p:cNvPr>
              <p:cNvPicPr/>
              <p:nvPr/>
            </p:nvPicPr>
            <p:blipFill>
              <a:blip r:embed="rId14"/>
              <a:stretch>
                <a:fillRect/>
              </a:stretch>
            </p:blipFill>
            <p:spPr>
              <a:xfrm>
                <a:off x="5990943" y="4197992"/>
                <a:ext cx="3648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4E800210-2432-76D9-CF5C-620D6D03E500}"/>
                  </a:ext>
                </a:extLst>
              </p14:cNvPr>
              <p14:cNvContentPartPr/>
              <p14:nvPr/>
            </p14:nvContentPartPr>
            <p14:xfrm>
              <a:off x="2125983" y="4448192"/>
              <a:ext cx="7109640" cy="97200"/>
            </p14:xfrm>
          </p:contentPart>
        </mc:Choice>
        <mc:Fallback>
          <p:pic>
            <p:nvPicPr>
              <p:cNvPr id="13" name="Ink 12">
                <a:extLst>
                  <a:ext uri="{FF2B5EF4-FFF2-40B4-BE49-F238E27FC236}">
                    <a16:creationId xmlns:a16="http://schemas.microsoft.com/office/drawing/2014/main" id="{4E800210-2432-76D9-CF5C-620D6D03E500}"/>
                  </a:ext>
                </a:extLst>
              </p:cNvPr>
              <p:cNvPicPr/>
              <p:nvPr/>
            </p:nvPicPr>
            <p:blipFill>
              <a:blip r:embed="rId16"/>
              <a:stretch>
                <a:fillRect/>
              </a:stretch>
            </p:blipFill>
            <p:spPr>
              <a:xfrm>
                <a:off x="2117343" y="4439192"/>
                <a:ext cx="7127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11DC4A80-5D17-E833-4731-BE7AAD515424}"/>
                  </a:ext>
                </a:extLst>
              </p14:cNvPr>
              <p14:cNvContentPartPr/>
              <p14:nvPr/>
            </p14:nvContentPartPr>
            <p14:xfrm>
              <a:off x="2090703" y="4713512"/>
              <a:ext cx="5321160" cy="109800"/>
            </p14:xfrm>
          </p:contentPart>
        </mc:Choice>
        <mc:Fallback>
          <p:pic>
            <p:nvPicPr>
              <p:cNvPr id="15" name="Ink 14">
                <a:extLst>
                  <a:ext uri="{FF2B5EF4-FFF2-40B4-BE49-F238E27FC236}">
                    <a16:creationId xmlns:a16="http://schemas.microsoft.com/office/drawing/2014/main" id="{11DC4A80-5D17-E833-4731-BE7AAD515424}"/>
                  </a:ext>
                </a:extLst>
              </p:cNvPr>
              <p:cNvPicPr/>
              <p:nvPr/>
            </p:nvPicPr>
            <p:blipFill>
              <a:blip r:embed="rId18"/>
              <a:stretch>
                <a:fillRect/>
              </a:stretch>
            </p:blipFill>
            <p:spPr>
              <a:xfrm>
                <a:off x="2081703" y="4704512"/>
                <a:ext cx="5338800" cy="127440"/>
              </a:xfrm>
              <a:prstGeom prst="rect">
                <a:avLst/>
              </a:prstGeom>
            </p:spPr>
          </p:pic>
        </mc:Fallback>
      </mc:AlternateContent>
      <p:grpSp>
        <p:nvGrpSpPr>
          <p:cNvPr id="21" name="Group 20">
            <a:extLst>
              <a:ext uri="{FF2B5EF4-FFF2-40B4-BE49-F238E27FC236}">
                <a16:creationId xmlns:a16="http://schemas.microsoft.com/office/drawing/2014/main" id="{C3CF0C74-95E5-377F-6372-2EE0EA87876E}"/>
              </a:ext>
            </a:extLst>
          </p:cNvPr>
          <p:cNvGrpSpPr/>
          <p:nvPr/>
        </p:nvGrpSpPr>
        <p:grpSpPr>
          <a:xfrm>
            <a:off x="8455863" y="5407232"/>
            <a:ext cx="820080" cy="176040"/>
            <a:chOff x="8455863" y="5407232"/>
            <a:chExt cx="820080" cy="176040"/>
          </a:xfrm>
        </p:grpSpPr>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39D0A325-4F40-189A-7D77-7ADF709738F0}"/>
                    </a:ext>
                  </a:extLst>
                </p14:cNvPr>
                <p14:cNvContentPartPr/>
                <p14:nvPr/>
              </p14:nvContentPartPr>
              <p14:xfrm>
                <a:off x="8521743" y="5488232"/>
                <a:ext cx="754200" cy="7560"/>
              </p14:xfrm>
            </p:contentPart>
          </mc:Choice>
          <mc:Fallback>
            <p:pic>
              <p:nvPicPr>
                <p:cNvPr id="17" name="Ink 16">
                  <a:extLst>
                    <a:ext uri="{FF2B5EF4-FFF2-40B4-BE49-F238E27FC236}">
                      <a16:creationId xmlns:a16="http://schemas.microsoft.com/office/drawing/2014/main" id="{39D0A325-4F40-189A-7D77-7ADF709738F0}"/>
                    </a:ext>
                  </a:extLst>
                </p:cNvPr>
                <p:cNvPicPr/>
                <p:nvPr/>
              </p:nvPicPr>
              <p:blipFill>
                <a:blip r:embed="rId20"/>
                <a:stretch>
                  <a:fillRect/>
                </a:stretch>
              </p:blipFill>
              <p:spPr>
                <a:xfrm>
                  <a:off x="8512743" y="5479592"/>
                  <a:ext cx="771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C4520871-6539-1795-1E77-4868D9E5EDF7}"/>
                    </a:ext>
                  </a:extLst>
                </p14:cNvPr>
                <p14:cNvContentPartPr/>
                <p14:nvPr/>
              </p14:nvContentPartPr>
              <p14:xfrm>
                <a:off x="8455863" y="5407232"/>
                <a:ext cx="178920" cy="176040"/>
              </p14:xfrm>
            </p:contentPart>
          </mc:Choice>
          <mc:Fallback>
            <p:pic>
              <p:nvPicPr>
                <p:cNvPr id="19" name="Ink 18">
                  <a:extLst>
                    <a:ext uri="{FF2B5EF4-FFF2-40B4-BE49-F238E27FC236}">
                      <a16:creationId xmlns:a16="http://schemas.microsoft.com/office/drawing/2014/main" id="{C4520871-6539-1795-1E77-4868D9E5EDF7}"/>
                    </a:ext>
                  </a:extLst>
                </p:cNvPr>
                <p:cNvPicPr/>
                <p:nvPr/>
              </p:nvPicPr>
              <p:blipFill>
                <a:blip r:embed="rId22"/>
                <a:stretch>
                  <a:fillRect/>
                </a:stretch>
              </p:blipFill>
              <p:spPr>
                <a:xfrm>
                  <a:off x="8446863" y="5398592"/>
                  <a:ext cx="196560" cy="193680"/>
                </a:xfrm>
                <a:prstGeom prst="rect">
                  <a:avLst/>
                </a:prstGeom>
              </p:spPr>
            </p:pic>
          </mc:Fallback>
        </mc:AlternateContent>
      </p:grpSp>
      <p:grpSp>
        <p:nvGrpSpPr>
          <p:cNvPr id="26" name="Group 25">
            <a:extLst>
              <a:ext uri="{FF2B5EF4-FFF2-40B4-BE49-F238E27FC236}">
                <a16:creationId xmlns:a16="http://schemas.microsoft.com/office/drawing/2014/main" id="{2AA40FD9-F6DA-C5DA-10E3-195C34A863F2}"/>
              </a:ext>
            </a:extLst>
          </p:cNvPr>
          <p:cNvGrpSpPr/>
          <p:nvPr/>
        </p:nvGrpSpPr>
        <p:grpSpPr>
          <a:xfrm>
            <a:off x="7940703" y="495032"/>
            <a:ext cx="1493640" cy="2461680"/>
            <a:chOff x="7940703" y="495032"/>
            <a:chExt cx="1493640" cy="2461680"/>
          </a:xfrm>
        </p:grpSpPr>
        <mc:AlternateContent xmlns:mc="http://schemas.openxmlformats.org/markup-compatibility/2006">
          <mc:Choice xmlns:p14="http://schemas.microsoft.com/office/powerpoint/2010/main" Requires="p14">
            <p:contentPart p14:bwMode="auto" r:id="rId23">
              <p14:nvContentPartPr>
                <p14:cNvPr id="22" name="Ink 21">
                  <a:extLst>
                    <a:ext uri="{FF2B5EF4-FFF2-40B4-BE49-F238E27FC236}">
                      <a16:creationId xmlns:a16="http://schemas.microsoft.com/office/drawing/2014/main" id="{093B000E-4C56-AD6A-C404-6381CFE47C48}"/>
                    </a:ext>
                  </a:extLst>
                </p14:cNvPr>
                <p14:cNvContentPartPr/>
                <p14:nvPr/>
              </p14:nvContentPartPr>
              <p14:xfrm>
                <a:off x="7940703" y="1270112"/>
                <a:ext cx="1493640" cy="1686600"/>
              </p14:xfrm>
            </p:contentPart>
          </mc:Choice>
          <mc:Fallback>
            <p:pic>
              <p:nvPicPr>
                <p:cNvPr id="22" name="Ink 21">
                  <a:extLst>
                    <a:ext uri="{FF2B5EF4-FFF2-40B4-BE49-F238E27FC236}">
                      <a16:creationId xmlns:a16="http://schemas.microsoft.com/office/drawing/2014/main" id="{093B000E-4C56-AD6A-C404-6381CFE47C48}"/>
                    </a:ext>
                  </a:extLst>
                </p:cNvPr>
                <p:cNvPicPr/>
                <p:nvPr/>
              </p:nvPicPr>
              <p:blipFill>
                <a:blip r:embed="rId24"/>
                <a:stretch>
                  <a:fillRect/>
                </a:stretch>
              </p:blipFill>
              <p:spPr>
                <a:xfrm>
                  <a:off x="7931703" y="1261472"/>
                  <a:ext cx="1511280" cy="170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Ink 22">
                  <a:extLst>
                    <a:ext uri="{FF2B5EF4-FFF2-40B4-BE49-F238E27FC236}">
                      <a16:creationId xmlns:a16="http://schemas.microsoft.com/office/drawing/2014/main" id="{872B1F68-573B-6840-E945-3DEACAEA4AB6}"/>
                    </a:ext>
                  </a:extLst>
                </p14:cNvPr>
                <p14:cNvContentPartPr/>
                <p14:nvPr/>
              </p14:nvContentPartPr>
              <p14:xfrm>
                <a:off x="8637303" y="495032"/>
                <a:ext cx="360" cy="501120"/>
              </p14:xfrm>
            </p:contentPart>
          </mc:Choice>
          <mc:Fallback>
            <p:pic>
              <p:nvPicPr>
                <p:cNvPr id="23" name="Ink 22">
                  <a:extLst>
                    <a:ext uri="{FF2B5EF4-FFF2-40B4-BE49-F238E27FC236}">
                      <a16:creationId xmlns:a16="http://schemas.microsoft.com/office/drawing/2014/main" id="{872B1F68-573B-6840-E945-3DEACAEA4AB6}"/>
                    </a:ext>
                  </a:extLst>
                </p:cNvPr>
                <p:cNvPicPr/>
                <p:nvPr/>
              </p:nvPicPr>
              <p:blipFill>
                <a:blip r:embed="rId26"/>
                <a:stretch>
                  <a:fillRect/>
                </a:stretch>
              </p:blipFill>
              <p:spPr>
                <a:xfrm>
                  <a:off x="8628303" y="486392"/>
                  <a:ext cx="1800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Ink 24">
                  <a:extLst>
                    <a:ext uri="{FF2B5EF4-FFF2-40B4-BE49-F238E27FC236}">
                      <a16:creationId xmlns:a16="http://schemas.microsoft.com/office/drawing/2014/main" id="{CC7CFEDA-E2A1-155D-1A81-6BA20357ABB6}"/>
                    </a:ext>
                  </a:extLst>
                </p14:cNvPr>
                <p14:cNvContentPartPr/>
                <p14:nvPr/>
              </p14:nvContentPartPr>
              <p14:xfrm>
                <a:off x="8454783" y="1007312"/>
                <a:ext cx="284040" cy="145440"/>
              </p14:xfrm>
            </p:contentPart>
          </mc:Choice>
          <mc:Fallback>
            <p:pic>
              <p:nvPicPr>
                <p:cNvPr id="25" name="Ink 24">
                  <a:extLst>
                    <a:ext uri="{FF2B5EF4-FFF2-40B4-BE49-F238E27FC236}">
                      <a16:creationId xmlns:a16="http://schemas.microsoft.com/office/drawing/2014/main" id="{CC7CFEDA-E2A1-155D-1A81-6BA20357ABB6}"/>
                    </a:ext>
                  </a:extLst>
                </p:cNvPr>
                <p:cNvPicPr/>
                <p:nvPr/>
              </p:nvPicPr>
              <p:blipFill>
                <a:blip r:embed="rId28"/>
                <a:stretch>
                  <a:fillRect/>
                </a:stretch>
              </p:blipFill>
              <p:spPr>
                <a:xfrm>
                  <a:off x="8446143" y="998672"/>
                  <a:ext cx="30168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7" name="Ink 26">
                <a:extLst>
                  <a:ext uri="{FF2B5EF4-FFF2-40B4-BE49-F238E27FC236}">
                    <a16:creationId xmlns:a16="http://schemas.microsoft.com/office/drawing/2014/main" id="{3D28AF55-D516-CB69-B7D1-42B2D960E88A}"/>
                  </a:ext>
                </a:extLst>
              </p14:cNvPr>
              <p14:cNvContentPartPr/>
              <p14:nvPr/>
            </p14:nvContentPartPr>
            <p14:xfrm>
              <a:off x="8053743" y="1738832"/>
              <a:ext cx="1271520" cy="16920"/>
            </p14:xfrm>
          </p:contentPart>
        </mc:Choice>
        <mc:Fallback>
          <p:pic>
            <p:nvPicPr>
              <p:cNvPr id="27" name="Ink 26">
                <a:extLst>
                  <a:ext uri="{FF2B5EF4-FFF2-40B4-BE49-F238E27FC236}">
                    <a16:creationId xmlns:a16="http://schemas.microsoft.com/office/drawing/2014/main" id="{3D28AF55-D516-CB69-B7D1-42B2D960E88A}"/>
                  </a:ext>
                </a:extLst>
              </p:cNvPr>
              <p:cNvPicPr/>
              <p:nvPr/>
            </p:nvPicPr>
            <p:blipFill>
              <a:blip r:embed="rId30"/>
              <a:stretch>
                <a:fillRect/>
              </a:stretch>
            </p:blipFill>
            <p:spPr>
              <a:xfrm>
                <a:off x="8045103" y="1729832"/>
                <a:ext cx="1289160" cy="34560"/>
              </a:xfrm>
              <a:prstGeom prst="rect">
                <a:avLst/>
              </a:prstGeom>
            </p:spPr>
          </p:pic>
        </mc:Fallback>
      </mc:AlternateContent>
    </p:spTree>
    <p:extLst>
      <p:ext uri="{BB962C8B-B14F-4D97-AF65-F5344CB8AC3E}">
        <p14:creationId xmlns:p14="http://schemas.microsoft.com/office/powerpoint/2010/main" val="374700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8FC73-CF92-A42D-CABC-6DEEED2BDDFC}"/>
              </a:ext>
            </a:extLst>
          </p:cNvPr>
          <p:cNvSpPr>
            <a:spLocks noGrp="1"/>
          </p:cNvSpPr>
          <p:nvPr>
            <p:ph type="sldNum" sz="quarter" idx="12"/>
          </p:nvPr>
        </p:nvSpPr>
        <p:spPr/>
        <p:txBody>
          <a:bodyPr/>
          <a:lstStyle/>
          <a:p>
            <a:fld id="{67531EBC-D38F-B84A-91D4-82486E1324F7}" type="slidenum">
              <a:rPr lang="en-PS" smtClean="0"/>
              <a:t>27</a:t>
            </a:fld>
            <a:endParaRPr lang="en-PS"/>
          </a:p>
        </p:txBody>
      </p:sp>
      <p:pic>
        <p:nvPicPr>
          <p:cNvPr id="3" name="Picture 2">
            <a:extLst>
              <a:ext uri="{FF2B5EF4-FFF2-40B4-BE49-F238E27FC236}">
                <a16:creationId xmlns:a16="http://schemas.microsoft.com/office/drawing/2014/main" id="{3BFD84B0-7746-1219-EA49-56E4E2B28D39}"/>
              </a:ext>
            </a:extLst>
          </p:cNvPr>
          <p:cNvPicPr>
            <a:picLocks noChangeAspect="1"/>
          </p:cNvPicPr>
          <p:nvPr/>
        </p:nvPicPr>
        <p:blipFill>
          <a:blip r:embed="rId2"/>
          <a:stretch>
            <a:fillRect/>
          </a:stretch>
        </p:blipFill>
        <p:spPr>
          <a:xfrm>
            <a:off x="2209800" y="1169874"/>
            <a:ext cx="7772400" cy="4774925"/>
          </a:xfrm>
          <a:prstGeom prst="rect">
            <a:avLst/>
          </a:prstGeom>
        </p:spPr>
      </p:pic>
      <p:sp>
        <p:nvSpPr>
          <p:cNvPr id="4" name="TextBox 3">
            <a:extLst>
              <a:ext uri="{FF2B5EF4-FFF2-40B4-BE49-F238E27FC236}">
                <a16:creationId xmlns:a16="http://schemas.microsoft.com/office/drawing/2014/main" id="{F96B16D8-9820-CFA8-E67C-710F78B4B1C5}"/>
              </a:ext>
            </a:extLst>
          </p:cNvPr>
          <p:cNvSpPr txBox="1"/>
          <p:nvPr/>
        </p:nvSpPr>
        <p:spPr>
          <a:xfrm>
            <a:off x="2325371" y="333651"/>
            <a:ext cx="6574557" cy="707886"/>
          </a:xfrm>
          <a:prstGeom prst="rect">
            <a:avLst/>
          </a:prstGeom>
          <a:noFill/>
        </p:spPr>
        <p:txBody>
          <a:bodyPr wrap="none" rtlCol="0">
            <a:spAutoFit/>
          </a:bodyPr>
          <a:lstStyle/>
          <a:p>
            <a:pPr algn="ctr"/>
            <a:r>
              <a:rPr lang="en-PS" sz="4000" b="1" dirty="0">
                <a:solidFill>
                  <a:srgbClr val="0070C0"/>
                </a:solidFill>
                <a:latin typeface="Times New Roman" panose="02020603050405020304" pitchFamily="18" charset="0"/>
                <a:cs typeface="Times New Roman" panose="02020603050405020304" pitchFamily="18" charset="0"/>
              </a:rPr>
              <a:t>Ranking Reversal of Projects</a:t>
            </a:r>
          </a:p>
        </p:txBody>
      </p:sp>
      <p:cxnSp>
        <p:nvCxnSpPr>
          <p:cNvPr id="6" name="Straight Connector 5">
            <a:extLst>
              <a:ext uri="{FF2B5EF4-FFF2-40B4-BE49-F238E27FC236}">
                <a16:creationId xmlns:a16="http://schemas.microsoft.com/office/drawing/2014/main" id="{0B77F1EC-4DA4-E580-594F-B9DE279909AC}"/>
              </a:ext>
            </a:extLst>
          </p:cNvPr>
          <p:cNvCxnSpPr>
            <a:cxnSpLocks/>
          </p:cNvCxnSpPr>
          <p:nvPr/>
        </p:nvCxnSpPr>
        <p:spPr>
          <a:xfrm>
            <a:off x="6448926" y="2197769"/>
            <a:ext cx="0" cy="2823410"/>
          </a:xfrm>
          <a:prstGeom prst="line">
            <a:avLst/>
          </a:prstGeom>
          <a:ln>
            <a:prstDash val="dash"/>
          </a:ln>
        </p:spPr>
        <p:style>
          <a:lnRef idx="3">
            <a:schemeClr val="accent6"/>
          </a:lnRef>
          <a:fillRef idx="0">
            <a:schemeClr val="accent6"/>
          </a:fillRef>
          <a:effectRef idx="2">
            <a:schemeClr val="accent6"/>
          </a:effectRef>
          <a:fontRef idx="minor">
            <a:schemeClr val="tx1"/>
          </a:fontRef>
        </p:style>
      </p:cxnSp>
      <p:sp>
        <p:nvSpPr>
          <p:cNvPr id="10" name="TextBox 9">
            <a:extLst>
              <a:ext uri="{FF2B5EF4-FFF2-40B4-BE49-F238E27FC236}">
                <a16:creationId xmlns:a16="http://schemas.microsoft.com/office/drawing/2014/main" id="{BB205666-3C52-60B6-CD70-C87A78597CFF}"/>
              </a:ext>
            </a:extLst>
          </p:cNvPr>
          <p:cNvSpPr txBox="1"/>
          <p:nvPr/>
        </p:nvSpPr>
        <p:spPr>
          <a:xfrm>
            <a:off x="6978316" y="2598821"/>
            <a:ext cx="1566454" cy="369332"/>
          </a:xfrm>
          <a:prstGeom prst="rect">
            <a:avLst/>
          </a:prstGeom>
          <a:noFill/>
        </p:spPr>
        <p:txBody>
          <a:bodyPr wrap="none" rtlCol="0">
            <a:spAutoFit/>
          </a:bodyPr>
          <a:lstStyle/>
          <a:p>
            <a:r>
              <a:rPr lang="en-PS" dirty="0"/>
              <a:t>If MARR = 15%</a:t>
            </a:r>
          </a:p>
        </p:txBody>
      </p:sp>
      <p:grpSp>
        <p:nvGrpSpPr>
          <p:cNvPr id="13" name="Group 12">
            <a:extLst>
              <a:ext uri="{FF2B5EF4-FFF2-40B4-BE49-F238E27FC236}">
                <a16:creationId xmlns:a16="http://schemas.microsoft.com/office/drawing/2014/main" id="{9F89BEBB-8F9C-2B6B-810F-BD5ABBA2E9F3}"/>
              </a:ext>
            </a:extLst>
          </p:cNvPr>
          <p:cNvGrpSpPr/>
          <p:nvPr/>
        </p:nvGrpSpPr>
        <p:grpSpPr>
          <a:xfrm>
            <a:off x="6434463" y="2925954"/>
            <a:ext cx="1128960" cy="221040"/>
            <a:chOff x="6434463" y="2925954"/>
            <a:chExt cx="1128960" cy="221040"/>
          </a:xfrm>
        </p:grpSpPr>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ACEEA0B4-1B88-482D-3A36-0E630FF65435}"/>
                    </a:ext>
                  </a:extLst>
                </p14:cNvPr>
                <p14:cNvContentPartPr/>
                <p14:nvPr/>
              </p14:nvContentPartPr>
              <p14:xfrm>
                <a:off x="6578823" y="2925954"/>
                <a:ext cx="984600" cy="160560"/>
              </p14:xfrm>
            </p:contentPart>
          </mc:Choice>
          <mc:Fallback>
            <p:pic>
              <p:nvPicPr>
                <p:cNvPr id="11" name="Ink 10">
                  <a:extLst>
                    <a:ext uri="{FF2B5EF4-FFF2-40B4-BE49-F238E27FC236}">
                      <a16:creationId xmlns:a16="http://schemas.microsoft.com/office/drawing/2014/main" id="{ACEEA0B4-1B88-482D-3A36-0E630FF65435}"/>
                    </a:ext>
                  </a:extLst>
                </p:cNvPr>
                <p:cNvPicPr/>
                <p:nvPr/>
              </p:nvPicPr>
              <p:blipFill>
                <a:blip r:embed="rId4"/>
                <a:stretch>
                  <a:fillRect/>
                </a:stretch>
              </p:blipFill>
              <p:spPr>
                <a:xfrm>
                  <a:off x="6569823" y="2917314"/>
                  <a:ext cx="1002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02EE5DDC-1594-023F-482B-47FB36CB0A4D}"/>
                    </a:ext>
                  </a:extLst>
                </p14:cNvPr>
                <p14:cNvContentPartPr/>
                <p14:nvPr/>
              </p14:nvContentPartPr>
              <p14:xfrm>
                <a:off x="6434463" y="2972394"/>
                <a:ext cx="191160" cy="174600"/>
              </p14:xfrm>
            </p:contentPart>
          </mc:Choice>
          <mc:Fallback>
            <p:pic>
              <p:nvPicPr>
                <p:cNvPr id="12" name="Ink 11">
                  <a:extLst>
                    <a:ext uri="{FF2B5EF4-FFF2-40B4-BE49-F238E27FC236}">
                      <a16:creationId xmlns:a16="http://schemas.microsoft.com/office/drawing/2014/main" id="{02EE5DDC-1594-023F-482B-47FB36CB0A4D}"/>
                    </a:ext>
                  </a:extLst>
                </p:cNvPr>
                <p:cNvPicPr/>
                <p:nvPr/>
              </p:nvPicPr>
              <p:blipFill>
                <a:blip r:embed="rId6"/>
                <a:stretch>
                  <a:fillRect/>
                </a:stretch>
              </p:blipFill>
              <p:spPr>
                <a:xfrm>
                  <a:off x="6425463" y="2963754"/>
                  <a:ext cx="208800" cy="192240"/>
                </a:xfrm>
                <a:prstGeom prst="rect">
                  <a:avLst/>
                </a:prstGeom>
              </p:spPr>
            </p:pic>
          </mc:Fallback>
        </mc:AlternateContent>
      </p:grpSp>
      <p:grpSp>
        <p:nvGrpSpPr>
          <p:cNvPr id="16" name="Group 15">
            <a:extLst>
              <a:ext uri="{FF2B5EF4-FFF2-40B4-BE49-F238E27FC236}">
                <a16:creationId xmlns:a16="http://schemas.microsoft.com/office/drawing/2014/main" id="{27E9A5CE-8087-281A-15EB-EFF4A03C7FF8}"/>
              </a:ext>
            </a:extLst>
          </p:cNvPr>
          <p:cNvGrpSpPr/>
          <p:nvPr/>
        </p:nvGrpSpPr>
        <p:grpSpPr>
          <a:xfrm>
            <a:off x="5976903" y="3705714"/>
            <a:ext cx="2928960" cy="761400"/>
            <a:chOff x="5976903" y="3705714"/>
            <a:chExt cx="2928960" cy="761400"/>
          </a:xfrm>
        </p:grpSpPr>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9597DEF9-E861-14C4-C2F2-8E88147EE766}"/>
                    </a:ext>
                  </a:extLst>
                </p14:cNvPr>
                <p14:cNvContentPartPr/>
                <p14:nvPr/>
              </p14:nvContentPartPr>
              <p14:xfrm>
                <a:off x="5976903" y="4210074"/>
                <a:ext cx="213120" cy="257040"/>
              </p14:xfrm>
            </p:contentPart>
          </mc:Choice>
          <mc:Fallback>
            <p:pic>
              <p:nvPicPr>
                <p:cNvPr id="14" name="Ink 13">
                  <a:extLst>
                    <a:ext uri="{FF2B5EF4-FFF2-40B4-BE49-F238E27FC236}">
                      <a16:creationId xmlns:a16="http://schemas.microsoft.com/office/drawing/2014/main" id="{9597DEF9-E861-14C4-C2F2-8E88147EE766}"/>
                    </a:ext>
                  </a:extLst>
                </p:cNvPr>
                <p:cNvPicPr/>
                <p:nvPr/>
              </p:nvPicPr>
              <p:blipFill>
                <a:blip r:embed="rId8"/>
                <a:stretch>
                  <a:fillRect/>
                </a:stretch>
              </p:blipFill>
              <p:spPr>
                <a:xfrm>
                  <a:off x="5967903" y="4201074"/>
                  <a:ext cx="2307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A98871C4-07A9-6AE9-E0E6-690FD2D2E12D}"/>
                    </a:ext>
                  </a:extLst>
                </p14:cNvPr>
                <p14:cNvContentPartPr/>
                <p14:nvPr/>
              </p14:nvContentPartPr>
              <p14:xfrm>
                <a:off x="6152943" y="3705714"/>
                <a:ext cx="2752920" cy="468000"/>
              </p14:xfrm>
            </p:contentPart>
          </mc:Choice>
          <mc:Fallback>
            <p:pic>
              <p:nvPicPr>
                <p:cNvPr id="15" name="Ink 14">
                  <a:extLst>
                    <a:ext uri="{FF2B5EF4-FFF2-40B4-BE49-F238E27FC236}">
                      <a16:creationId xmlns:a16="http://schemas.microsoft.com/office/drawing/2014/main" id="{A98871C4-07A9-6AE9-E0E6-690FD2D2E12D}"/>
                    </a:ext>
                  </a:extLst>
                </p:cNvPr>
                <p:cNvPicPr/>
                <p:nvPr/>
              </p:nvPicPr>
              <p:blipFill>
                <a:blip r:embed="rId10"/>
                <a:stretch>
                  <a:fillRect/>
                </a:stretch>
              </p:blipFill>
              <p:spPr>
                <a:xfrm>
                  <a:off x="6143943" y="3697074"/>
                  <a:ext cx="2770560" cy="485640"/>
                </a:xfrm>
                <a:prstGeom prst="rect">
                  <a:avLst/>
                </a:prstGeom>
              </p:spPr>
            </p:pic>
          </mc:Fallback>
        </mc:AlternateContent>
      </p:grpSp>
      <p:sp>
        <p:nvSpPr>
          <p:cNvPr id="17" name="TextBox 16">
            <a:extLst>
              <a:ext uri="{FF2B5EF4-FFF2-40B4-BE49-F238E27FC236}">
                <a16:creationId xmlns:a16="http://schemas.microsoft.com/office/drawing/2014/main" id="{E2AE3593-1AEC-826F-22C6-F2DD0EBA107B}"/>
              </a:ext>
            </a:extLst>
          </p:cNvPr>
          <p:cNvSpPr txBox="1"/>
          <p:nvPr/>
        </p:nvSpPr>
        <p:spPr>
          <a:xfrm>
            <a:off x="9079832" y="3705714"/>
            <a:ext cx="2865272" cy="707886"/>
          </a:xfrm>
          <a:prstGeom prst="rect">
            <a:avLst/>
          </a:prstGeom>
          <a:noFill/>
        </p:spPr>
        <p:txBody>
          <a:bodyPr wrap="none" rtlCol="0">
            <a:spAutoFit/>
          </a:bodyPr>
          <a:lstStyle/>
          <a:p>
            <a:pPr algn="ctr"/>
            <a:r>
              <a:rPr lang="en-PS" sz="2000" b="1" dirty="0">
                <a:solidFill>
                  <a:srgbClr val="0070C0"/>
                </a:solidFill>
                <a:latin typeface="Times New Roman" panose="02020603050405020304" pitchFamily="18" charset="0"/>
                <a:cs typeface="Times New Roman" panose="02020603050405020304" pitchFamily="18" charset="0"/>
              </a:rPr>
              <a:t>Cross-over discount rate</a:t>
            </a:r>
          </a:p>
          <a:p>
            <a:pPr algn="ctr"/>
            <a:r>
              <a:rPr lang="en-PS" sz="2000" b="1" dirty="0">
                <a:solidFill>
                  <a:srgbClr val="0070C0"/>
                </a:solidFill>
                <a:latin typeface="Times New Roman" panose="02020603050405020304" pitchFamily="18" charset="0"/>
                <a:cs typeface="Times New Roman" panose="02020603050405020304" pitchFamily="18" charset="0"/>
              </a:rPr>
              <a:t>= 11.4%</a:t>
            </a:r>
          </a:p>
        </p:txBody>
      </p:sp>
      <p:sp>
        <p:nvSpPr>
          <p:cNvPr id="18" name="TextBox 17">
            <a:extLst>
              <a:ext uri="{FF2B5EF4-FFF2-40B4-BE49-F238E27FC236}">
                <a16:creationId xmlns:a16="http://schemas.microsoft.com/office/drawing/2014/main" id="{17E69856-EDC8-C0A9-9C12-4EB8D75B8F58}"/>
              </a:ext>
            </a:extLst>
          </p:cNvPr>
          <p:cNvSpPr txBox="1"/>
          <p:nvPr/>
        </p:nvSpPr>
        <p:spPr>
          <a:xfrm>
            <a:off x="180318" y="4467114"/>
            <a:ext cx="3418500" cy="923330"/>
          </a:xfrm>
          <a:prstGeom prst="rect">
            <a:avLst/>
          </a:prstGeom>
          <a:noFill/>
        </p:spPr>
        <p:txBody>
          <a:bodyPr wrap="none" rtlCol="0">
            <a:spAutoFit/>
          </a:bodyPr>
          <a:lstStyle/>
          <a:p>
            <a:r>
              <a:rPr lang="en-PS" b="1" dirty="0">
                <a:solidFill>
                  <a:srgbClr val="00B050"/>
                </a:solidFill>
              </a:rPr>
              <a:t>At MARR = 11.4% the </a:t>
            </a:r>
          </a:p>
          <a:p>
            <a:r>
              <a:rPr lang="en-PS" b="1" dirty="0">
                <a:solidFill>
                  <a:srgbClr val="00B050"/>
                </a:solidFill>
              </a:rPr>
              <a:t>management will be indifferent </a:t>
            </a:r>
          </a:p>
          <a:p>
            <a:r>
              <a:rPr lang="en-PS" b="1" dirty="0">
                <a:solidFill>
                  <a:srgbClr val="00B050"/>
                </a:solidFill>
              </a:rPr>
              <a:t>between projects A and project B.</a:t>
            </a:r>
          </a:p>
        </p:txBody>
      </p:sp>
      <p:sp>
        <p:nvSpPr>
          <p:cNvPr id="19" name="TextBox 18">
            <a:extLst>
              <a:ext uri="{FF2B5EF4-FFF2-40B4-BE49-F238E27FC236}">
                <a16:creationId xmlns:a16="http://schemas.microsoft.com/office/drawing/2014/main" id="{AA82F047-2F4C-5EC4-9A72-D37591E9A2B9}"/>
              </a:ext>
            </a:extLst>
          </p:cNvPr>
          <p:cNvSpPr txBox="1"/>
          <p:nvPr/>
        </p:nvSpPr>
        <p:spPr>
          <a:xfrm>
            <a:off x="8570522" y="1952490"/>
            <a:ext cx="2640146" cy="646331"/>
          </a:xfrm>
          <a:prstGeom prst="rect">
            <a:avLst/>
          </a:prstGeom>
          <a:noFill/>
        </p:spPr>
        <p:txBody>
          <a:bodyPr wrap="none" rtlCol="0">
            <a:spAutoFit/>
          </a:bodyPr>
          <a:lstStyle/>
          <a:p>
            <a:r>
              <a:rPr lang="en-PS" b="1" dirty="0">
                <a:solidFill>
                  <a:srgbClr val="FF0000"/>
                </a:solidFill>
              </a:rPr>
              <a:t>At MARR = 15% project A </a:t>
            </a:r>
          </a:p>
          <a:p>
            <a:r>
              <a:rPr lang="en-PS" b="1" dirty="0">
                <a:solidFill>
                  <a:srgbClr val="FF0000"/>
                </a:solidFill>
              </a:rPr>
              <a:t>must be selected.</a:t>
            </a:r>
          </a:p>
        </p:txBody>
      </p:sp>
      <p:sp>
        <p:nvSpPr>
          <p:cNvPr id="20" name="TextBox 19">
            <a:extLst>
              <a:ext uri="{FF2B5EF4-FFF2-40B4-BE49-F238E27FC236}">
                <a16:creationId xmlns:a16="http://schemas.microsoft.com/office/drawing/2014/main" id="{05E1D527-C9B7-8174-7C66-4D4EE34B177C}"/>
              </a:ext>
            </a:extLst>
          </p:cNvPr>
          <p:cNvSpPr txBox="1"/>
          <p:nvPr/>
        </p:nvSpPr>
        <p:spPr>
          <a:xfrm>
            <a:off x="569495" y="2045368"/>
            <a:ext cx="2640146" cy="646331"/>
          </a:xfrm>
          <a:prstGeom prst="rect">
            <a:avLst/>
          </a:prstGeom>
          <a:noFill/>
        </p:spPr>
        <p:txBody>
          <a:bodyPr wrap="none" rtlCol="0">
            <a:spAutoFit/>
          </a:bodyPr>
          <a:lstStyle/>
          <a:p>
            <a:r>
              <a:rPr lang="en-PS" b="1" dirty="0">
                <a:solidFill>
                  <a:srgbClr val="0070C0"/>
                </a:solidFill>
              </a:rPr>
              <a:t>At MARR = 10% project B </a:t>
            </a:r>
          </a:p>
          <a:p>
            <a:r>
              <a:rPr lang="en-PS" b="1" dirty="0">
                <a:solidFill>
                  <a:srgbClr val="0070C0"/>
                </a:solidFill>
              </a:rPr>
              <a:t>must be selected.</a:t>
            </a:r>
          </a:p>
        </p:txBody>
      </p:sp>
    </p:spTree>
    <p:extLst>
      <p:ext uri="{BB962C8B-B14F-4D97-AF65-F5344CB8AC3E}">
        <p14:creationId xmlns:p14="http://schemas.microsoft.com/office/powerpoint/2010/main" val="1012934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C835E3D-A77E-289F-745C-48101D672688}"/>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28</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D4D7DB-A51C-8AEA-B560-1FB529DEED26}"/>
              </a:ext>
            </a:extLst>
          </p:cNvPr>
          <p:cNvPicPr>
            <a:picLocks noChangeAspect="1"/>
          </p:cNvPicPr>
          <p:nvPr/>
        </p:nvPicPr>
        <p:blipFill>
          <a:blip r:embed="rId2"/>
          <a:stretch>
            <a:fillRect/>
          </a:stretch>
        </p:blipFill>
        <p:spPr>
          <a:xfrm>
            <a:off x="1670671" y="643467"/>
            <a:ext cx="839050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25D3925-C3F5-B0D0-A4D6-BC5794923122}"/>
                  </a:ext>
                </a:extLst>
              </p14:cNvPr>
              <p14:cNvContentPartPr/>
              <p14:nvPr/>
            </p14:nvContentPartPr>
            <p14:xfrm>
              <a:off x="3340623" y="2395472"/>
              <a:ext cx="1433160" cy="18000"/>
            </p14:xfrm>
          </p:contentPart>
        </mc:Choice>
        <mc:Fallback>
          <p:pic>
            <p:nvPicPr>
              <p:cNvPr id="4" name="Ink 3">
                <a:extLst>
                  <a:ext uri="{FF2B5EF4-FFF2-40B4-BE49-F238E27FC236}">
                    <a16:creationId xmlns:a16="http://schemas.microsoft.com/office/drawing/2014/main" id="{125D3925-C3F5-B0D0-A4D6-BC5794923122}"/>
                  </a:ext>
                </a:extLst>
              </p:cNvPr>
              <p:cNvPicPr/>
              <p:nvPr/>
            </p:nvPicPr>
            <p:blipFill>
              <a:blip r:embed="rId4"/>
              <a:stretch>
                <a:fillRect/>
              </a:stretch>
            </p:blipFill>
            <p:spPr>
              <a:xfrm>
                <a:off x="3331623" y="2386832"/>
                <a:ext cx="1450800" cy="35640"/>
              </a:xfrm>
              <a:prstGeom prst="rect">
                <a:avLst/>
              </a:prstGeom>
            </p:spPr>
          </p:pic>
        </mc:Fallback>
      </mc:AlternateContent>
    </p:spTree>
    <p:extLst>
      <p:ext uri="{BB962C8B-B14F-4D97-AF65-F5344CB8AC3E}">
        <p14:creationId xmlns:p14="http://schemas.microsoft.com/office/powerpoint/2010/main" val="175611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E0D00DD6-9621-E61F-1849-5F8DC02FB4FF}"/>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29</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9E4777-8E7C-ABD9-1805-98C307206575}"/>
              </a:ext>
            </a:extLst>
          </p:cNvPr>
          <p:cNvPicPr>
            <a:picLocks noChangeAspect="1"/>
          </p:cNvPicPr>
          <p:nvPr/>
        </p:nvPicPr>
        <p:blipFill>
          <a:blip r:embed="rId2"/>
          <a:stretch>
            <a:fillRect/>
          </a:stretch>
        </p:blipFill>
        <p:spPr>
          <a:xfrm>
            <a:off x="1670670" y="643467"/>
            <a:ext cx="843329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51039E8-49A9-2A51-F710-F0C732F4EEDA}"/>
                  </a:ext>
                </a:extLst>
              </p14:cNvPr>
              <p14:cNvContentPartPr/>
              <p14:nvPr/>
            </p14:nvContentPartPr>
            <p14:xfrm>
              <a:off x="7366503" y="2819912"/>
              <a:ext cx="1412280" cy="2136600"/>
            </p14:xfrm>
          </p:contentPart>
        </mc:Choice>
        <mc:Fallback>
          <p:pic>
            <p:nvPicPr>
              <p:cNvPr id="4" name="Ink 3">
                <a:extLst>
                  <a:ext uri="{FF2B5EF4-FFF2-40B4-BE49-F238E27FC236}">
                    <a16:creationId xmlns:a16="http://schemas.microsoft.com/office/drawing/2014/main" id="{951039E8-49A9-2A51-F710-F0C732F4EEDA}"/>
                  </a:ext>
                </a:extLst>
              </p:cNvPr>
              <p:cNvPicPr/>
              <p:nvPr/>
            </p:nvPicPr>
            <p:blipFill>
              <a:blip r:embed="rId4"/>
              <a:stretch>
                <a:fillRect/>
              </a:stretch>
            </p:blipFill>
            <p:spPr>
              <a:xfrm>
                <a:off x="7357863" y="2810912"/>
                <a:ext cx="1429920" cy="2154240"/>
              </a:xfrm>
              <a:prstGeom prst="rect">
                <a:avLst/>
              </a:prstGeom>
            </p:spPr>
          </p:pic>
        </mc:Fallback>
      </mc:AlternateContent>
      <p:grpSp>
        <p:nvGrpSpPr>
          <p:cNvPr id="9" name="Group 8">
            <a:extLst>
              <a:ext uri="{FF2B5EF4-FFF2-40B4-BE49-F238E27FC236}">
                <a16:creationId xmlns:a16="http://schemas.microsoft.com/office/drawing/2014/main" id="{BCACE29E-8116-9B59-18E0-1275888D9CF9}"/>
              </a:ext>
            </a:extLst>
          </p:cNvPr>
          <p:cNvGrpSpPr/>
          <p:nvPr/>
        </p:nvGrpSpPr>
        <p:grpSpPr>
          <a:xfrm>
            <a:off x="7531383" y="4323272"/>
            <a:ext cx="1680120" cy="568440"/>
            <a:chOff x="7531383" y="4323272"/>
            <a:chExt cx="1680120" cy="56844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EDA29C22-F87A-3AB6-495F-D9EE1BC1CA39}"/>
                    </a:ext>
                  </a:extLst>
                </p14:cNvPr>
                <p14:cNvContentPartPr/>
                <p14:nvPr/>
              </p14:nvContentPartPr>
              <p14:xfrm>
                <a:off x="8578983" y="4633232"/>
                <a:ext cx="632520" cy="7560"/>
              </p14:xfrm>
            </p:contentPart>
          </mc:Choice>
          <mc:Fallback>
            <p:pic>
              <p:nvPicPr>
                <p:cNvPr id="5" name="Ink 4">
                  <a:extLst>
                    <a:ext uri="{FF2B5EF4-FFF2-40B4-BE49-F238E27FC236}">
                      <a16:creationId xmlns:a16="http://schemas.microsoft.com/office/drawing/2014/main" id="{EDA29C22-F87A-3AB6-495F-D9EE1BC1CA39}"/>
                    </a:ext>
                  </a:extLst>
                </p:cNvPr>
                <p:cNvPicPr/>
                <p:nvPr/>
              </p:nvPicPr>
              <p:blipFill>
                <a:blip r:embed="rId6"/>
                <a:stretch>
                  <a:fillRect/>
                </a:stretch>
              </p:blipFill>
              <p:spPr>
                <a:xfrm>
                  <a:off x="8569983" y="4624232"/>
                  <a:ext cx="650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6D72592-3760-C265-C13D-86DF3C85AF9D}"/>
                    </a:ext>
                  </a:extLst>
                </p14:cNvPr>
                <p14:cNvContentPartPr/>
                <p14:nvPr/>
              </p14:nvContentPartPr>
              <p14:xfrm>
                <a:off x="8477103" y="4539272"/>
                <a:ext cx="129600" cy="189360"/>
              </p14:xfrm>
            </p:contentPart>
          </mc:Choice>
          <mc:Fallback>
            <p:pic>
              <p:nvPicPr>
                <p:cNvPr id="6" name="Ink 5">
                  <a:extLst>
                    <a:ext uri="{FF2B5EF4-FFF2-40B4-BE49-F238E27FC236}">
                      <a16:creationId xmlns:a16="http://schemas.microsoft.com/office/drawing/2014/main" id="{06D72592-3760-C265-C13D-86DF3C85AF9D}"/>
                    </a:ext>
                  </a:extLst>
                </p:cNvPr>
                <p:cNvPicPr/>
                <p:nvPr/>
              </p:nvPicPr>
              <p:blipFill>
                <a:blip r:embed="rId8"/>
                <a:stretch>
                  <a:fillRect/>
                </a:stretch>
              </p:blipFill>
              <p:spPr>
                <a:xfrm>
                  <a:off x="8468463" y="4530272"/>
                  <a:ext cx="147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BC95F2B2-A4B4-E1C1-BD30-BA69871EE18A}"/>
                    </a:ext>
                  </a:extLst>
                </p14:cNvPr>
                <p14:cNvContentPartPr/>
                <p14:nvPr/>
              </p14:nvContentPartPr>
              <p14:xfrm>
                <a:off x="7531383" y="4323272"/>
                <a:ext cx="901080" cy="568440"/>
              </p14:xfrm>
            </p:contentPart>
          </mc:Choice>
          <mc:Fallback>
            <p:pic>
              <p:nvPicPr>
                <p:cNvPr id="7" name="Ink 6">
                  <a:extLst>
                    <a:ext uri="{FF2B5EF4-FFF2-40B4-BE49-F238E27FC236}">
                      <a16:creationId xmlns:a16="http://schemas.microsoft.com/office/drawing/2014/main" id="{BC95F2B2-A4B4-E1C1-BD30-BA69871EE18A}"/>
                    </a:ext>
                  </a:extLst>
                </p:cNvPr>
                <p:cNvPicPr/>
                <p:nvPr/>
              </p:nvPicPr>
              <p:blipFill>
                <a:blip r:embed="rId10"/>
                <a:stretch>
                  <a:fillRect/>
                </a:stretch>
              </p:blipFill>
              <p:spPr>
                <a:xfrm>
                  <a:off x="7522743" y="4314632"/>
                  <a:ext cx="918720" cy="586080"/>
                </a:xfrm>
                <a:prstGeom prst="rect">
                  <a:avLst/>
                </a:prstGeom>
              </p:spPr>
            </p:pic>
          </mc:Fallback>
        </mc:AlternateContent>
      </p:grpSp>
    </p:spTree>
    <p:extLst>
      <p:ext uri="{BB962C8B-B14F-4D97-AF65-F5344CB8AC3E}">
        <p14:creationId xmlns:p14="http://schemas.microsoft.com/office/powerpoint/2010/main" val="75487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9FCE79E5-CD5A-E9DB-DD4C-DA67D7DD96C6}"/>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6A1296-CA39-8B79-0974-0DA7AC6D1DDF}"/>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864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76E38A96-2776-602C-7B18-B6E2B41CE9E3}"/>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30</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0608E2-3EE6-58DE-5E4A-31B48388CC46}"/>
              </a:ext>
            </a:extLst>
          </p:cNvPr>
          <p:cNvPicPr>
            <a:picLocks noChangeAspect="1"/>
          </p:cNvPicPr>
          <p:nvPr/>
        </p:nvPicPr>
        <p:blipFill>
          <a:blip r:embed="rId2"/>
          <a:stretch>
            <a:fillRect/>
          </a:stretch>
        </p:blipFill>
        <p:spPr>
          <a:xfrm>
            <a:off x="1670670" y="643467"/>
            <a:ext cx="830760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8488E8E-D530-97C5-1CC4-69E927337B72}"/>
                  </a:ext>
                </a:extLst>
              </p14:cNvPr>
              <p14:cNvContentPartPr/>
              <p14:nvPr/>
            </p14:nvContentPartPr>
            <p14:xfrm>
              <a:off x="7349583" y="2726672"/>
              <a:ext cx="1257120" cy="2275920"/>
            </p14:xfrm>
          </p:contentPart>
        </mc:Choice>
        <mc:Fallback>
          <p:pic>
            <p:nvPicPr>
              <p:cNvPr id="4" name="Ink 3">
                <a:extLst>
                  <a:ext uri="{FF2B5EF4-FFF2-40B4-BE49-F238E27FC236}">
                    <a16:creationId xmlns:a16="http://schemas.microsoft.com/office/drawing/2014/main" id="{78488E8E-D530-97C5-1CC4-69E927337B72}"/>
                  </a:ext>
                </a:extLst>
              </p:cNvPr>
              <p:cNvPicPr/>
              <p:nvPr/>
            </p:nvPicPr>
            <p:blipFill>
              <a:blip r:embed="rId4"/>
              <a:stretch>
                <a:fillRect/>
              </a:stretch>
            </p:blipFill>
            <p:spPr>
              <a:xfrm>
                <a:off x="7340943" y="2717672"/>
                <a:ext cx="1274760" cy="2293560"/>
              </a:xfrm>
              <a:prstGeom prst="rect">
                <a:avLst/>
              </a:prstGeom>
            </p:spPr>
          </p:pic>
        </mc:Fallback>
      </mc:AlternateContent>
      <p:grpSp>
        <p:nvGrpSpPr>
          <p:cNvPr id="25" name="Group 24">
            <a:extLst>
              <a:ext uri="{FF2B5EF4-FFF2-40B4-BE49-F238E27FC236}">
                <a16:creationId xmlns:a16="http://schemas.microsoft.com/office/drawing/2014/main" id="{778B7C4B-A36D-6A63-89C6-73042344A138}"/>
              </a:ext>
            </a:extLst>
          </p:cNvPr>
          <p:cNvGrpSpPr/>
          <p:nvPr/>
        </p:nvGrpSpPr>
        <p:grpSpPr>
          <a:xfrm>
            <a:off x="10755903" y="2432912"/>
            <a:ext cx="984240" cy="649440"/>
            <a:chOff x="10755903" y="2432912"/>
            <a:chExt cx="984240" cy="64944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581E21A8-5635-5892-A539-A2FC6A2A0C48}"/>
                    </a:ext>
                  </a:extLst>
                </p14:cNvPr>
                <p14:cNvContentPartPr/>
                <p14:nvPr/>
              </p14:nvContentPartPr>
              <p14:xfrm>
                <a:off x="11539263" y="2572952"/>
                <a:ext cx="200880" cy="240840"/>
              </p14:xfrm>
            </p:contentPart>
          </mc:Choice>
          <mc:Fallback>
            <p:pic>
              <p:nvPicPr>
                <p:cNvPr id="5" name="Ink 4">
                  <a:extLst>
                    <a:ext uri="{FF2B5EF4-FFF2-40B4-BE49-F238E27FC236}">
                      <a16:creationId xmlns:a16="http://schemas.microsoft.com/office/drawing/2014/main" id="{581E21A8-5635-5892-A539-A2FC6A2A0C48}"/>
                    </a:ext>
                  </a:extLst>
                </p:cNvPr>
                <p:cNvPicPr/>
                <p:nvPr/>
              </p:nvPicPr>
              <p:blipFill>
                <a:blip r:embed="rId6"/>
                <a:stretch>
                  <a:fillRect/>
                </a:stretch>
              </p:blipFill>
              <p:spPr>
                <a:xfrm>
                  <a:off x="11530623" y="2564312"/>
                  <a:ext cx="218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39301455-DD20-6071-483E-BA09F05AF7F2}"/>
                    </a:ext>
                  </a:extLst>
                </p14:cNvPr>
                <p14:cNvContentPartPr/>
                <p14:nvPr/>
              </p14:nvContentPartPr>
              <p14:xfrm>
                <a:off x="11403183" y="2684192"/>
                <a:ext cx="98640" cy="113400"/>
              </p14:xfrm>
            </p:contentPart>
          </mc:Choice>
          <mc:Fallback>
            <p:pic>
              <p:nvPicPr>
                <p:cNvPr id="6" name="Ink 5">
                  <a:extLst>
                    <a:ext uri="{FF2B5EF4-FFF2-40B4-BE49-F238E27FC236}">
                      <a16:creationId xmlns:a16="http://schemas.microsoft.com/office/drawing/2014/main" id="{39301455-DD20-6071-483E-BA09F05AF7F2}"/>
                    </a:ext>
                  </a:extLst>
                </p:cNvPr>
                <p:cNvPicPr/>
                <p:nvPr/>
              </p:nvPicPr>
              <p:blipFill>
                <a:blip r:embed="rId8"/>
                <a:stretch>
                  <a:fillRect/>
                </a:stretch>
              </p:blipFill>
              <p:spPr>
                <a:xfrm>
                  <a:off x="11394183" y="2675552"/>
                  <a:ext cx="116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7ACC9B69-FD40-2960-F0CF-FCDB0152A1C1}"/>
                    </a:ext>
                  </a:extLst>
                </p14:cNvPr>
                <p14:cNvContentPartPr/>
                <p14:nvPr/>
              </p14:nvContentPartPr>
              <p14:xfrm>
                <a:off x="11403183" y="2649992"/>
                <a:ext cx="360" cy="360"/>
              </p14:xfrm>
            </p:contentPart>
          </mc:Choice>
          <mc:Fallback>
            <p:pic>
              <p:nvPicPr>
                <p:cNvPr id="9" name="Ink 8">
                  <a:extLst>
                    <a:ext uri="{FF2B5EF4-FFF2-40B4-BE49-F238E27FC236}">
                      <a16:creationId xmlns:a16="http://schemas.microsoft.com/office/drawing/2014/main" id="{7ACC9B69-FD40-2960-F0CF-FCDB0152A1C1}"/>
                    </a:ext>
                  </a:extLst>
                </p:cNvPr>
                <p:cNvPicPr/>
                <p:nvPr/>
              </p:nvPicPr>
              <p:blipFill>
                <a:blip r:embed="rId10"/>
                <a:stretch>
                  <a:fillRect/>
                </a:stretch>
              </p:blipFill>
              <p:spPr>
                <a:xfrm>
                  <a:off x="11394183" y="264135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25FB9DF4-64D2-666C-9CAA-7133BAAB5025}"/>
                    </a:ext>
                  </a:extLst>
                </p14:cNvPr>
                <p14:cNvContentPartPr/>
                <p14:nvPr/>
              </p14:nvContentPartPr>
              <p14:xfrm>
                <a:off x="11328303" y="2561072"/>
                <a:ext cx="360" cy="230760"/>
              </p14:xfrm>
            </p:contentPart>
          </mc:Choice>
          <mc:Fallback>
            <p:pic>
              <p:nvPicPr>
                <p:cNvPr id="13" name="Ink 12">
                  <a:extLst>
                    <a:ext uri="{FF2B5EF4-FFF2-40B4-BE49-F238E27FC236}">
                      <a16:creationId xmlns:a16="http://schemas.microsoft.com/office/drawing/2014/main" id="{25FB9DF4-64D2-666C-9CAA-7133BAAB5025}"/>
                    </a:ext>
                  </a:extLst>
                </p:cNvPr>
                <p:cNvPicPr/>
                <p:nvPr/>
              </p:nvPicPr>
              <p:blipFill>
                <a:blip r:embed="rId12"/>
                <a:stretch>
                  <a:fillRect/>
                </a:stretch>
              </p:blipFill>
              <p:spPr>
                <a:xfrm>
                  <a:off x="11319303" y="2552432"/>
                  <a:ext cx="18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Ink 16">
                  <a:extLst>
                    <a:ext uri="{FF2B5EF4-FFF2-40B4-BE49-F238E27FC236}">
                      <a16:creationId xmlns:a16="http://schemas.microsoft.com/office/drawing/2014/main" id="{A30FC1FB-DFBA-5EE2-CDB9-A275BE5952A5}"/>
                    </a:ext>
                  </a:extLst>
                </p14:cNvPr>
                <p14:cNvContentPartPr/>
                <p14:nvPr/>
              </p14:nvContentPartPr>
              <p14:xfrm>
                <a:off x="11054343" y="2525432"/>
                <a:ext cx="139320" cy="556920"/>
              </p14:xfrm>
            </p:contentPart>
          </mc:Choice>
          <mc:Fallback>
            <p:pic>
              <p:nvPicPr>
                <p:cNvPr id="17" name="Ink 16">
                  <a:extLst>
                    <a:ext uri="{FF2B5EF4-FFF2-40B4-BE49-F238E27FC236}">
                      <a16:creationId xmlns:a16="http://schemas.microsoft.com/office/drawing/2014/main" id="{A30FC1FB-DFBA-5EE2-CDB9-A275BE5952A5}"/>
                    </a:ext>
                  </a:extLst>
                </p:cNvPr>
                <p:cNvPicPr/>
                <p:nvPr/>
              </p:nvPicPr>
              <p:blipFill>
                <a:blip r:embed="rId14"/>
                <a:stretch>
                  <a:fillRect/>
                </a:stretch>
              </p:blipFill>
              <p:spPr>
                <a:xfrm>
                  <a:off x="11045703" y="2516432"/>
                  <a:ext cx="15696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Ink 18">
                  <a:extLst>
                    <a:ext uri="{FF2B5EF4-FFF2-40B4-BE49-F238E27FC236}">
                      <a16:creationId xmlns:a16="http://schemas.microsoft.com/office/drawing/2014/main" id="{4EABCEF8-1774-EC47-588B-F66B5019BE96}"/>
                    </a:ext>
                  </a:extLst>
                </p14:cNvPr>
                <p14:cNvContentPartPr/>
                <p14:nvPr/>
              </p14:nvContentPartPr>
              <p14:xfrm>
                <a:off x="10842303" y="2598872"/>
                <a:ext cx="111240" cy="274680"/>
              </p14:xfrm>
            </p:contentPart>
          </mc:Choice>
          <mc:Fallback>
            <p:pic>
              <p:nvPicPr>
                <p:cNvPr id="19" name="Ink 18">
                  <a:extLst>
                    <a:ext uri="{FF2B5EF4-FFF2-40B4-BE49-F238E27FC236}">
                      <a16:creationId xmlns:a16="http://schemas.microsoft.com/office/drawing/2014/main" id="{4EABCEF8-1774-EC47-588B-F66B5019BE96}"/>
                    </a:ext>
                  </a:extLst>
                </p:cNvPr>
                <p:cNvPicPr/>
                <p:nvPr/>
              </p:nvPicPr>
              <p:blipFill>
                <a:blip r:embed="rId16"/>
                <a:stretch>
                  <a:fillRect/>
                </a:stretch>
              </p:blipFill>
              <p:spPr>
                <a:xfrm>
                  <a:off x="10833303" y="2589872"/>
                  <a:ext cx="1288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Ink 21">
                  <a:extLst>
                    <a:ext uri="{FF2B5EF4-FFF2-40B4-BE49-F238E27FC236}">
                      <a16:creationId xmlns:a16="http://schemas.microsoft.com/office/drawing/2014/main" id="{EC04F858-80C3-A4BC-FF5B-4E8631F9F3C0}"/>
                    </a:ext>
                  </a:extLst>
                </p14:cNvPr>
                <p14:cNvContentPartPr/>
                <p14:nvPr/>
              </p14:nvContentPartPr>
              <p14:xfrm>
                <a:off x="10944903" y="2496272"/>
                <a:ext cx="360" cy="360"/>
              </p14:xfrm>
            </p:contentPart>
          </mc:Choice>
          <mc:Fallback>
            <p:pic>
              <p:nvPicPr>
                <p:cNvPr id="22" name="Ink 21">
                  <a:extLst>
                    <a:ext uri="{FF2B5EF4-FFF2-40B4-BE49-F238E27FC236}">
                      <a16:creationId xmlns:a16="http://schemas.microsoft.com/office/drawing/2014/main" id="{EC04F858-80C3-A4BC-FF5B-4E8631F9F3C0}"/>
                    </a:ext>
                  </a:extLst>
                </p:cNvPr>
                <p:cNvPicPr/>
                <p:nvPr/>
              </p:nvPicPr>
              <p:blipFill>
                <a:blip r:embed="rId10"/>
                <a:stretch>
                  <a:fillRect/>
                </a:stretch>
              </p:blipFill>
              <p:spPr>
                <a:xfrm>
                  <a:off x="10936263" y="248727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Ink 23">
                  <a:extLst>
                    <a:ext uri="{FF2B5EF4-FFF2-40B4-BE49-F238E27FC236}">
                      <a16:creationId xmlns:a16="http://schemas.microsoft.com/office/drawing/2014/main" id="{78407B87-19E0-0AF6-60E7-E424A8B6C95C}"/>
                    </a:ext>
                  </a:extLst>
                </p14:cNvPr>
                <p14:cNvContentPartPr/>
                <p14:nvPr/>
              </p14:nvContentPartPr>
              <p14:xfrm>
                <a:off x="10755903" y="2432912"/>
                <a:ext cx="90720" cy="98640"/>
              </p14:xfrm>
            </p:contentPart>
          </mc:Choice>
          <mc:Fallback>
            <p:pic>
              <p:nvPicPr>
                <p:cNvPr id="24" name="Ink 23">
                  <a:extLst>
                    <a:ext uri="{FF2B5EF4-FFF2-40B4-BE49-F238E27FC236}">
                      <a16:creationId xmlns:a16="http://schemas.microsoft.com/office/drawing/2014/main" id="{78407B87-19E0-0AF6-60E7-E424A8B6C95C}"/>
                    </a:ext>
                  </a:extLst>
                </p:cNvPr>
                <p:cNvPicPr/>
                <p:nvPr/>
              </p:nvPicPr>
              <p:blipFill>
                <a:blip r:embed="rId19"/>
                <a:stretch>
                  <a:fillRect/>
                </a:stretch>
              </p:blipFill>
              <p:spPr>
                <a:xfrm>
                  <a:off x="10747263" y="2423912"/>
                  <a:ext cx="108360" cy="116280"/>
                </a:xfrm>
                <a:prstGeom prst="rect">
                  <a:avLst/>
                </a:prstGeom>
              </p:spPr>
            </p:pic>
          </mc:Fallback>
        </mc:AlternateContent>
      </p:grpSp>
      <p:grpSp>
        <p:nvGrpSpPr>
          <p:cNvPr id="30" name="Group 29">
            <a:extLst>
              <a:ext uri="{FF2B5EF4-FFF2-40B4-BE49-F238E27FC236}">
                <a16:creationId xmlns:a16="http://schemas.microsoft.com/office/drawing/2014/main" id="{1521B1BD-8F54-0CAC-5A8F-47934C632DCF}"/>
              </a:ext>
            </a:extLst>
          </p:cNvPr>
          <p:cNvGrpSpPr/>
          <p:nvPr/>
        </p:nvGrpSpPr>
        <p:grpSpPr>
          <a:xfrm>
            <a:off x="10354143" y="2679872"/>
            <a:ext cx="423360" cy="247320"/>
            <a:chOff x="10354143" y="2679872"/>
            <a:chExt cx="423360" cy="247320"/>
          </a:xfrm>
        </p:grpSpPr>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EA934BAF-F556-1783-F4F3-CECEB57F014F}"/>
                    </a:ext>
                  </a:extLst>
                </p14:cNvPr>
                <p14:cNvContentPartPr/>
                <p14:nvPr/>
              </p14:nvContentPartPr>
              <p14:xfrm>
                <a:off x="10354143" y="2819192"/>
                <a:ext cx="423360" cy="108000"/>
              </p14:xfrm>
            </p:contentPart>
          </mc:Choice>
          <mc:Fallback>
            <p:pic>
              <p:nvPicPr>
                <p:cNvPr id="26" name="Ink 25">
                  <a:extLst>
                    <a:ext uri="{FF2B5EF4-FFF2-40B4-BE49-F238E27FC236}">
                      <a16:creationId xmlns:a16="http://schemas.microsoft.com/office/drawing/2014/main" id="{EA934BAF-F556-1783-F4F3-CECEB57F014F}"/>
                    </a:ext>
                  </a:extLst>
                </p:cNvPr>
                <p:cNvPicPr/>
                <p:nvPr/>
              </p:nvPicPr>
              <p:blipFill>
                <a:blip r:embed="rId21"/>
                <a:stretch>
                  <a:fillRect/>
                </a:stretch>
              </p:blipFill>
              <p:spPr>
                <a:xfrm>
                  <a:off x="10345143" y="2810192"/>
                  <a:ext cx="441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3165F38B-C6FB-9B70-C616-7EEB9ECD1325}"/>
                    </a:ext>
                  </a:extLst>
                </p14:cNvPr>
                <p14:cNvContentPartPr/>
                <p14:nvPr/>
              </p14:nvContentPartPr>
              <p14:xfrm>
                <a:off x="10408863" y="2732432"/>
                <a:ext cx="360" cy="3960"/>
              </p14:xfrm>
            </p:contentPart>
          </mc:Choice>
          <mc:Fallback>
            <p:pic>
              <p:nvPicPr>
                <p:cNvPr id="27" name="Ink 26">
                  <a:extLst>
                    <a:ext uri="{FF2B5EF4-FFF2-40B4-BE49-F238E27FC236}">
                      <a16:creationId xmlns:a16="http://schemas.microsoft.com/office/drawing/2014/main" id="{3165F38B-C6FB-9B70-C616-7EEB9ECD1325}"/>
                    </a:ext>
                  </a:extLst>
                </p:cNvPr>
                <p:cNvPicPr/>
                <p:nvPr/>
              </p:nvPicPr>
              <p:blipFill>
                <a:blip r:embed="rId23"/>
                <a:stretch>
                  <a:fillRect/>
                </a:stretch>
              </p:blipFill>
              <p:spPr>
                <a:xfrm>
                  <a:off x="10400223" y="2723432"/>
                  <a:ext cx="18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Ink 28">
                  <a:extLst>
                    <a:ext uri="{FF2B5EF4-FFF2-40B4-BE49-F238E27FC236}">
                      <a16:creationId xmlns:a16="http://schemas.microsoft.com/office/drawing/2014/main" id="{70C60AF2-77CE-8F36-596E-49DFD421E99B}"/>
                    </a:ext>
                  </a:extLst>
                </p14:cNvPr>
                <p14:cNvContentPartPr/>
                <p14:nvPr/>
              </p14:nvContentPartPr>
              <p14:xfrm>
                <a:off x="10639983" y="2679872"/>
                <a:ext cx="360" cy="360"/>
              </p14:xfrm>
            </p:contentPart>
          </mc:Choice>
          <mc:Fallback>
            <p:pic>
              <p:nvPicPr>
                <p:cNvPr id="29" name="Ink 28">
                  <a:extLst>
                    <a:ext uri="{FF2B5EF4-FFF2-40B4-BE49-F238E27FC236}">
                      <a16:creationId xmlns:a16="http://schemas.microsoft.com/office/drawing/2014/main" id="{70C60AF2-77CE-8F36-596E-49DFD421E99B}"/>
                    </a:ext>
                  </a:extLst>
                </p:cNvPr>
                <p:cNvPicPr/>
                <p:nvPr/>
              </p:nvPicPr>
              <p:blipFill>
                <a:blip r:embed="rId10"/>
                <a:stretch>
                  <a:fillRect/>
                </a:stretch>
              </p:blipFill>
              <p:spPr>
                <a:xfrm>
                  <a:off x="10630983" y="2670872"/>
                  <a:ext cx="18000" cy="18000"/>
                </a:xfrm>
                <a:prstGeom prst="rect">
                  <a:avLst/>
                </a:prstGeom>
              </p:spPr>
            </p:pic>
          </mc:Fallback>
        </mc:AlternateContent>
      </p:grpSp>
      <p:grpSp>
        <p:nvGrpSpPr>
          <p:cNvPr id="39" name="Group 38">
            <a:extLst>
              <a:ext uri="{FF2B5EF4-FFF2-40B4-BE49-F238E27FC236}">
                <a16:creationId xmlns:a16="http://schemas.microsoft.com/office/drawing/2014/main" id="{11BCDFD4-141A-61A0-2935-9AB22F8F377E}"/>
              </a:ext>
            </a:extLst>
          </p:cNvPr>
          <p:cNvGrpSpPr/>
          <p:nvPr/>
        </p:nvGrpSpPr>
        <p:grpSpPr>
          <a:xfrm>
            <a:off x="10345863" y="3186032"/>
            <a:ext cx="1346760" cy="726480"/>
            <a:chOff x="10345863" y="3186032"/>
            <a:chExt cx="1346760" cy="726480"/>
          </a:xfrm>
        </p:grpSpPr>
        <mc:AlternateContent xmlns:mc="http://schemas.openxmlformats.org/markup-compatibility/2006">
          <mc:Choice xmlns:p14="http://schemas.microsoft.com/office/powerpoint/2010/main" Requires="p14">
            <p:contentPart p14:bwMode="auto" r:id="rId25">
              <p14:nvContentPartPr>
                <p14:cNvPr id="31" name="Ink 30">
                  <a:extLst>
                    <a:ext uri="{FF2B5EF4-FFF2-40B4-BE49-F238E27FC236}">
                      <a16:creationId xmlns:a16="http://schemas.microsoft.com/office/drawing/2014/main" id="{5017D7B1-AD55-F3F6-1A0E-C2FB9ED92F46}"/>
                    </a:ext>
                  </a:extLst>
                </p14:cNvPr>
                <p14:cNvContentPartPr/>
                <p14:nvPr/>
              </p14:nvContentPartPr>
              <p14:xfrm>
                <a:off x="11558343" y="3186032"/>
                <a:ext cx="134280" cy="297360"/>
              </p14:xfrm>
            </p:contentPart>
          </mc:Choice>
          <mc:Fallback>
            <p:pic>
              <p:nvPicPr>
                <p:cNvPr id="31" name="Ink 30">
                  <a:extLst>
                    <a:ext uri="{FF2B5EF4-FFF2-40B4-BE49-F238E27FC236}">
                      <a16:creationId xmlns:a16="http://schemas.microsoft.com/office/drawing/2014/main" id="{5017D7B1-AD55-F3F6-1A0E-C2FB9ED92F46}"/>
                    </a:ext>
                  </a:extLst>
                </p:cNvPr>
                <p:cNvPicPr/>
                <p:nvPr/>
              </p:nvPicPr>
              <p:blipFill>
                <a:blip r:embed="rId26"/>
                <a:stretch>
                  <a:fillRect/>
                </a:stretch>
              </p:blipFill>
              <p:spPr>
                <a:xfrm>
                  <a:off x="11549703" y="3177032"/>
                  <a:ext cx="1519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Ink 31">
                  <a:extLst>
                    <a:ext uri="{FF2B5EF4-FFF2-40B4-BE49-F238E27FC236}">
                      <a16:creationId xmlns:a16="http://schemas.microsoft.com/office/drawing/2014/main" id="{7AD5052B-8A39-66A3-4BA6-D308FEAA2D48}"/>
                    </a:ext>
                  </a:extLst>
                </p14:cNvPr>
                <p14:cNvContentPartPr/>
                <p14:nvPr/>
              </p14:nvContentPartPr>
              <p14:xfrm>
                <a:off x="11210223" y="3281432"/>
                <a:ext cx="297000" cy="471960"/>
              </p14:xfrm>
            </p:contentPart>
          </mc:Choice>
          <mc:Fallback>
            <p:pic>
              <p:nvPicPr>
                <p:cNvPr id="32" name="Ink 31">
                  <a:extLst>
                    <a:ext uri="{FF2B5EF4-FFF2-40B4-BE49-F238E27FC236}">
                      <a16:creationId xmlns:a16="http://schemas.microsoft.com/office/drawing/2014/main" id="{7AD5052B-8A39-66A3-4BA6-D308FEAA2D48}"/>
                    </a:ext>
                  </a:extLst>
                </p:cNvPr>
                <p:cNvPicPr/>
                <p:nvPr/>
              </p:nvPicPr>
              <p:blipFill>
                <a:blip r:embed="rId28"/>
                <a:stretch>
                  <a:fillRect/>
                </a:stretch>
              </p:blipFill>
              <p:spPr>
                <a:xfrm>
                  <a:off x="11201223" y="3272432"/>
                  <a:ext cx="31464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Ink 32">
                  <a:extLst>
                    <a:ext uri="{FF2B5EF4-FFF2-40B4-BE49-F238E27FC236}">
                      <a16:creationId xmlns:a16="http://schemas.microsoft.com/office/drawing/2014/main" id="{A5165FDC-198D-2C49-C854-7C8237D521AF}"/>
                    </a:ext>
                  </a:extLst>
                </p14:cNvPr>
                <p14:cNvContentPartPr/>
                <p14:nvPr/>
              </p14:nvContentPartPr>
              <p14:xfrm>
                <a:off x="11228223" y="3281072"/>
                <a:ext cx="360" cy="360"/>
              </p14:xfrm>
            </p:contentPart>
          </mc:Choice>
          <mc:Fallback>
            <p:pic>
              <p:nvPicPr>
                <p:cNvPr id="33" name="Ink 32">
                  <a:extLst>
                    <a:ext uri="{FF2B5EF4-FFF2-40B4-BE49-F238E27FC236}">
                      <a16:creationId xmlns:a16="http://schemas.microsoft.com/office/drawing/2014/main" id="{A5165FDC-198D-2C49-C854-7C8237D521AF}"/>
                    </a:ext>
                  </a:extLst>
                </p:cNvPr>
                <p:cNvPicPr/>
                <p:nvPr/>
              </p:nvPicPr>
              <p:blipFill>
                <a:blip r:embed="rId10"/>
                <a:stretch>
                  <a:fillRect/>
                </a:stretch>
              </p:blipFill>
              <p:spPr>
                <a:xfrm>
                  <a:off x="11219583" y="327243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Ink 34">
                  <a:extLst>
                    <a:ext uri="{FF2B5EF4-FFF2-40B4-BE49-F238E27FC236}">
                      <a16:creationId xmlns:a16="http://schemas.microsoft.com/office/drawing/2014/main" id="{257396DE-5CA9-70E8-04F6-F15EEE4D1DC1}"/>
                    </a:ext>
                  </a:extLst>
                </p14:cNvPr>
                <p14:cNvContentPartPr/>
                <p14:nvPr/>
              </p14:nvContentPartPr>
              <p14:xfrm>
                <a:off x="10938423" y="3479792"/>
                <a:ext cx="185040" cy="191520"/>
              </p14:xfrm>
            </p:contentPart>
          </mc:Choice>
          <mc:Fallback>
            <p:pic>
              <p:nvPicPr>
                <p:cNvPr id="35" name="Ink 34">
                  <a:extLst>
                    <a:ext uri="{FF2B5EF4-FFF2-40B4-BE49-F238E27FC236}">
                      <a16:creationId xmlns:a16="http://schemas.microsoft.com/office/drawing/2014/main" id="{257396DE-5CA9-70E8-04F6-F15EEE4D1DC1}"/>
                    </a:ext>
                  </a:extLst>
                </p:cNvPr>
                <p:cNvPicPr/>
                <p:nvPr/>
              </p:nvPicPr>
              <p:blipFill>
                <a:blip r:embed="rId31"/>
                <a:stretch>
                  <a:fillRect/>
                </a:stretch>
              </p:blipFill>
              <p:spPr>
                <a:xfrm>
                  <a:off x="10929423" y="3471152"/>
                  <a:ext cx="2026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Ink 35">
                  <a:extLst>
                    <a:ext uri="{FF2B5EF4-FFF2-40B4-BE49-F238E27FC236}">
                      <a16:creationId xmlns:a16="http://schemas.microsoft.com/office/drawing/2014/main" id="{AE07368C-FB0C-AF30-3F9D-52291CCA352D}"/>
                    </a:ext>
                  </a:extLst>
                </p14:cNvPr>
                <p14:cNvContentPartPr/>
                <p14:nvPr/>
              </p14:nvContentPartPr>
              <p14:xfrm>
                <a:off x="10345863" y="3592112"/>
                <a:ext cx="403920" cy="163440"/>
              </p14:xfrm>
            </p:contentPart>
          </mc:Choice>
          <mc:Fallback>
            <p:pic>
              <p:nvPicPr>
                <p:cNvPr id="36" name="Ink 35">
                  <a:extLst>
                    <a:ext uri="{FF2B5EF4-FFF2-40B4-BE49-F238E27FC236}">
                      <a16:creationId xmlns:a16="http://schemas.microsoft.com/office/drawing/2014/main" id="{AE07368C-FB0C-AF30-3F9D-52291CCA352D}"/>
                    </a:ext>
                  </a:extLst>
                </p:cNvPr>
                <p:cNvPicPr/>
                <p:nvPr/>
              </p:nvPicPr>
              <p:blipFill>
                <a:blip r:embed="rId33"/>
                <a:stretch>
                  <a:fillRect/>
                </a:stretch>
              </p:blipFill>
              <p:spPr>
                <a:xfrm>
                  <a:off x="10336863" y="3583472"/>
                  <a:ext cx="421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Ink 36">
                  <a:extLst>
                    <a:ext uri="{FF2B5EF4-FFF2-40B4-BE49-F238E27FC236}">
                      <a16:creationId xmlns:a16="http://schemas.microsoft.com/office/drawing/2014/main" id="{5BAC58C3-E2F3-5E09-DD8E-0D4D5E8FA1FB}"/>
                    </a:ext>
                  </a:extLst>
                </p14:cNvPr>
                <p14:cNvContentPartPr/>
                <p14:nvPr/>
              </p14:nvContentPartPr>
              <p14:xfrm>
                <a:off x="10773543" y="3795512"/>
                <a:ext cx="360" cy="360"/>
              </p14:xfrm>
            </p:contentPart>
          </mc:Choice>
          <mc:Fallback>
            <p:pic>
              <p:nvPicPr>
                <p:cNvPr id="37" name="Ink 36">
                  <a:extLst>
                    <a:ext uri="{FF2B5EF4-FFF2-40B4-BE49-F238E27FC236}">
                      <a16:creationId xmlns:a16="http://schemas.microsoft.com/office/drawing/2014/main" id="{5BAC58C3-E2F3-5E09-DD8E-0D4D5E8FA1FB}"/>
                    </a:ext>
                  </a:extLst>
                </p:cNvPr>
                <p:cNvPicPr/>
                <p:nvPr/>
              </p:nvPicPr>
              <p:blipFill>
                <a:blip r:embed="rId10"/>
                <a:stretch>
                  <a:fillRect/>
                </a:stretch>
              </p:blipFill>
              <p:spPr>
                <a:xfrm>
                  <a:off x="10764543" y="378651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Ink 37">
                  <a:extLst>
                    <a:ext uri="{FF2B5EF4-FFF2-40B4-BE49-F238E27FC236}">
                      <a16:creationId xmlns:a16="http://schemas.microsoft.com/office/drawing/2014/main" id="{86D75047-7844-8B99-3EEB-016EFD6FC92C}"/>
                    </a:ext>
                  </a:extLst>
                </p14:cNvPr>
                <p14:cNvContentPartPr/>
                <p14:nvPr/>
              </p14:nvContentPartPr>
              <p14:xfrm>
                <a:off x="10576623" y="3903872"/>
                <a:ext cx="68040" cy="8640"/>
              </p14:xfrm>
            </p:contentPart>
          </mc:Choice>
          <mc:Fallback>
            <p:pic>
              <p:nvPicPr>
                <p:cNvPr id="38" name="Ink 37">
                  <a:extLst>
                    <a:ext uri="{FF2B5EF4-FFF2-40B4-BE49-F238E27FC236}">
                      <a16:creationId xmlns:a16="http://schemas.microsoft.com/office/drawing/2014/main" id="{86D75047-7844-8B99-3EEB-016EFD6FC92C}"/>
                    </a:ext>
                  </a:extLst>
                </p:cNvPr>
                <p:cNvPicPr/>
                <p:nvPr/>
              </p:nvPicPr>
              <p:blipFill>
                <a:blip r:embed="rId36"/>
                <a:stretch>
                  <a:fillRect/>
                </a:stretch>
              </p:blipFill>
              <p:spPr>
                <a:xfrm>
                  <a:off x="10567983" y="3895232"/>
                  <a:ext cx="85680" cy="26280"/>
                </a:xfrm>
                <a:prstGeom prst="rect">
                  <a:avLst/>
                </a:prstGeom>
              </p:spPr>
            </p:pic>
          </mc:Fallback>
        </mc:AlternateContent>
      </p:grpSp>
      <p:grpSp>
        <p:nvGrpSpPr>
          <p:cNvPr id="44" name="Group 43">
            <a:extLst>
              <a:ext uri="{FF2B5EF4-FFF2-40B4-BE49-F238E27FC236}">
                <a16:creationId xmlns:a16="http://schemas.microsoft.com/office/drawing/2014/main" id="{66CD112C-B389-2E69-A389-90193C5DA2E0}"/>
              </a:ext>
            </a:extLst>
          </p:cNvPr>
          <p:cNvGrpSpPr/>
          <p:nvPr/>
        </p:nvGrpSpPr>
        <p:grpSpPr>
          <a:xfrm>
            <a:off x="10827903" y="4295912"/>
            <a:ext cx="925560" cy="322920"/>
            <a:chOff x="10827903" y="4295912"/>
            <a:chExt cx="925560" cy="322920"/>
          </a:xfrm>
        </p:grpSpPr>
        <mc:AlternateContent xmlns:mc="http://schemas.openxmlformats.org/markup-compatibility/2006">
          <mc:Choice xmlns:p14="http://schemas.microsoft.com/office/powerpoint/2010/main" Requires="p14">
            <p:contentPart p14:bwMode="auto" r:id="rId37">
              <p14:nvContentPartPr>
                <p14:cNvPr id="40" name="Ink 39">
                  <a:extLst>
                    <a:ext uri="{FF2B5EF4-FFF2-40B4-BE49-F238E27FC236}">
                      <a16:creationId xmlns:a16="http://schemas.microsoft.com/office/drawing/2014/main" id="{1AA81C3A-59DF-C90B-4C2C-442710C2BBB3}"/>
                    </a:ext>
                  </a:extLst>
                </p14:cNvPr>
                <p14:cNvContentPartPr/>
                <p14:nvPr/>
              </p14:nvContentPartPr>
              <p14:xfrm>
                <a:off x="11525943" y="4318952"/>
                <a:ext cx="227520" cy="204120"/>
              </p14:xfrm>
            </p:contentPart>
          </mc:Choice>
          <mc:Fallback>
            <p:pic>
              <p:nvPicPr>
                <p:cNvPr id="40" name="Ink 39">
                  <a:extLst>
                    <a:ext uri="{FF2B5EF4-FFF2-40B4-BE49-F238E27FC236}">
                      <a16:creationId xmlns:a16="http://schemas.microsoft.com/office/drawing/2014/main" id="{1AA81C3A-59DF-C90B-4C2C-442710C2BBB3}"/>
                    </a:ext>
                  </a:extLst>
                </p:cNvPr>
                <p:cNvPicPr/>
                <p:nvPr/>
              </p:nvPicPr>
              <p:blipFill>
                <a:blip r:embed="rId38"/>
                <a:stretch>
                  <a:fillRect/>
                </a:stretch>
              </p:blipFill>
              <p:spPr>
                <a:xfrm>
                  <a:off x="11516943" y="4310312"/>
                  <a:ext cx="2451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1" name="Ink 40">
                  <a:extLst>
                    <a:ext uri="{FF2B5EF4-FFF2-40B4-BE49-F238E27FC236}">
                      <a16:creationId xmlns:a16="http://schemas.microsoft.com/office/drawing/2014/main" id="{97107DC5-96FF-C5F1-60AF-BB254392E72A}"/>
                    </a:ext>
                  </a:extLst>
                </p14:cNvPr>
                <p14:cNvContentPartPr/>
                <p14:nvPr/>
              </p14:nvContentPartPr>
              <p14:xfrm>
                <a:off x="11149743" y="4462232"/>
                <a:ext cx="201960" cy="156600"/>
              </p14:xfrm>
            </p:contentPart>
          </mc:Choice>
          <mc:Fallback>
            <p:pic>
              <p:nvPicPr>
                <p:cNvPr id="41" name="Ink 40">
                  <a:extLst>
                    <a:ext uri="{FF2B5EF4-FFF2-40B4-BE49-F238E27FC236}">
                      <a16:creationId xmlns:a16="http://schemas.microsoft.com/office/drawing/2014/main" id="{97107DC5-96FF-C5F1-60AF-BB254392E72A}"/>
                    </a:ext>
                  </a:extLst>
                </p:cNvPr>
                <p:cNvPicPr/>
                <p:nvPr/>
              </p:nvPicPr>
              <p:blipFill>
                <a:blip r:embed="rId40"/>
                <a:stretch>
                  <a:fillRect/>
                </a:stretch>
              </p:blipFill>
              <p:spPr>
                <a:xfrm>
                  <a:off x="11141103" y="4453232"/>
                  <a:ext cx="219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2" name="Ink 41">
                  <a:extLst>
                    <a:ext uri="{FF2B5EF4-FFF2-40B4-BE49-F238E27FC236}">
                      <a16:creationId xmlns:a16="http://schemas.microsoft.com/office/drawing/2014/main" id="{877A6DAF-75B3-58D2-8349-F809BB343164}"/>
                    </a:ext>
                  </a:extLst>
                </p14:cNvPr>
                <p14:cNvContentPartPr/>
                <p14:nvPr/>
              </p14:nvContentPartPr>
              <p14:xfrm>
                <a:off x="10856343" y="4295912"/>
                <a:ext cx="360" cy="274320"/>
              </p14:xfrm>
            </p:contentPart>
          </mc:Choice>
          <mc:Fallback>
            <p:pic>
              <p:nvPicPr>
                <p:cNvPr id="42" name="Ink 41">
                  <a:extLst>
                    <a:ext uri="{FF2B5EF4-FFF2-40B4-BE49-F238E27FC236}">
                      <a16:creationId xmlns:a16="http://schemas.microsoft.com/office/drawing/2014/main" id="{877A6DAF-75B3-58D2-8349-F809BB343164}"/>
                    </a:ext>
                  </a:extLst>
                </p:cNvPr>
                <p:cNvPicPr/>
                <p:nvPr/>
              </p:nvPicPr>
              <p:blipFill>
                <a:blip r:embed="rId42"/>
                <a:stretch>
                  <a:fillRect/>
                </a:stretch>
              </p:blipFill>
              <p:spPr>
                <a:xfrm>
                  <a:off x="10847343" y="4286912"/>
                  <a:ext cx="180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 name="Ink 42">
                  <a:extLst>
                    <a:ext uri="{FF2B5EF4-FFF2-40B4-BE49-F238E27FC236}">
                      <a16:creationId xmlns:a16="http://schemas.microsoft.com/office/drawing/2014/main" id="{BE2EC69C-DD6B-C2B7-040E-17CB9CCAFD14}"/>
                    </a:ext>
                  </a:extLst>
                </p14:cNvPr>
                <p14:cNvContentPartPr/>
                <p14:nvPr/>
              </p14:nvContentPartPr>
              <p14:xfrm>
                <a:off x="10827903" y="4311032"/>
                <a:ext cx="141120" cy="273600"/>
              </p14:xfrm>
            </p:contentPart>
          </mc:Choice>
          <mc:Fallback>
            <p:pic>
              <p:nvPicPr>
                <p:cNvPr id="43" name="Ink 42">
                  <a:extLst>
                    <a:ext uri="{FF2B5EF4-FFF2-40B4-BE49-F238E27FC236}">
                      <a16:creationId xmlns:a16="http://schemas.microsoft.com/office/drawing/2014/main" id="{BE2EC69C-DD6B-C2B7-040E-17CB9CCAFD14}"/>
                    </a:ext>
                  </a:extLst>
                </p:cNvPr>
                <p:cNvPicPr/>
                <p:nvPr/>
              </p:nvPicPr>
              <p:blipFill>
                <a:blip r:embed="rId44"/>
                <a:stretch>
                  <a:fillRect/>
                </a:stretch>
              </p:blipFill>
              <p:spPr>
                <a:xfrm>
                  <a:off x="10818903" y="4302032"/>
                  <a:ext cx="158760" cy="291240"/>
                </a:xfrm>
                <a:prstGeom prst="rect">
                  <a:avLst/>
                </a:prstGeom>
              </p:spPr>
            </p:pic>
          </mc:Fallback>
        </mc:AlternateContent>
      </p:grpSp>
      <p:grpSp>
        <p:nvGrpSpPr>
          <p:cNvPr id="47" name="Group 46">
            <a:extLst>
              <a:ext uri="{FF2B5EF4-FFF2-40B4-BE49-F238E27FC236}">
                <a16:creationId xmlns:a16="http://schemas.microsoft.com/office/drawing/2014/main" id="{28AE7A30-CEAC-8637-F4C5-7AF9FBF4E113}"/>
              </a:ext>
            </a:extLst>
          </p:cNvPr>
          <p:cNvGrpSpPr/>
          <p:nvPr/>
        </p:nvGrpSpPr>
        <p:grpSpPr>
          <a:xfrm>
            <a:off x="10360263" y="4287992"/>
            <a:ext cx="156960" cy="411120"/>
            <a:chOff x="10360263" y="4287992"/>
            <a:chExt cx="156960" cy="411120"/>
          </a:xfrm>
        </p:grpSpPr>
        <mc:AlternateContent xmlns:mc="http://schemas.openxmlformats.org/markup-compatibility/2006">
          <mc:Choice xmlns:p14="http://schemas.microsoft.com/office/powerpoint/2010/main" Requires="p14">
            <p:contentPart p14:bwMode="auto" r:id="rId45">
              <p14:nvContentPartPr>
                <p14:cNvPr id="45" name="Ink 44">
                  <a:extLst>
                    <a:ext uri="{FF2B5EF4-FFF2-40B4-BE49-F238E27FC236}">
                      <a16:creationId xmlns:a16="http://schemas.microsoft.com/office/drawing/2014/main" id="{084E2038-F022-7054-2307-EA6F24DB296C}"/>
                    </a:ext>
                  </a:extLst>
                </p14:cNvPr>
                <p14:cNvContentPartPr/>
                <p14:nvPr/>
              </p14:nvContentPartPr>
              <p14:xfrm>
                <a:off x="10360263" y="4287992"/>
                <a:ext cx="156960" cy="320760"/>
              </p14:xfrm>
            </p:contentPart>
          </mc:Choice>
          <mc:Fallback>
            <p:pic>
              <p:nvPicPr>
                <p:cNvPr id="45" name="Ink 44">
                  <a:extLst>
                    <a:ext uri="{FF2B5EF4-FFF2-40B4-BE49-F238E27FC236}">
                      <a16:creationId xmlns:a16="http://schemas.microsoft.com/office/drawing/2014/main" id="{084E2038-F022-7054-2307-EA6F24DB296C}"/>
                    </a:ext>
                  </a:extLst>
                </p:cNvPr>
                <p:cNvPicPr/>
                <p:nvPr/>
              </p:nvPicPr>
              <p:blipFill>
                <a:blip r:embed="rId46"/>
                <a:stretch>
                  <a:fillRect/>
                </a:stretch>
              </p:blipFill>
              <p:spPr>
                <a:xfrm>
                  <a:off x="10351623" y="4279352"/>
                  <a:ext cx="1746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Ink 45">
                  <a:extLst>
                    <a:ext uri="{FF2B5EF4-FFF2-40B4-BE49-F238E27FC236}">
                      <a16:creationId xmlns:a16="http://schemas.microsoft.com/office/drawing/2014/main" id="{595931F4-3163-0030-6FB1-485D61C013F8}"/>
                    </a:ext>
                  </a:extLst>
                </p14:cNvPr>
                <p14:cNvContentPartPr/>
                <p14:nvPr/>
              </p14:nvContentPartPr>
              <p14:xfrm>
                <a:off x="10484823" y="4698752"/>
                <a:ext cx="15120" cy="360"/>
              </p14:xfrm>
            </p:contentPart>
          </mc:Choice>
          <mc:Fallback>
            <p:pic>
              <p:nvPicPr>
                <p:cNvPr id="46" name="Ink 45">
                  <a:extLst>
                    <a:ext uri="{FF2B5EF4-FFF2-40B4-BE49-F238E27FC236}">
                      <a16:creationId xmlns:a16="http://schemas.microsoft.com/office/drawing/2014/main" id="{595931F4-3163-0030-6FB1-485D61C013F8}"/>
                    </a:ext>
                  </a:extLst>
                </p:cNvPr>
                <p:cNvPicPr/>
                <p:nvPr/>
              </p:nvPicPr>
              <p:blipFill>
                <a:blip r:embed="rId48"/>
                <a:stretch>
                  <a:fillRect/>
                </a:stretch>
              </p:blipFill>
              <p:spPr>
                <a:xfrm>
                  <a:off x="10475823" y="4690112"/>
                  <a:ext cx="32760" cy="18000"/>
                </a:xfrm>
                <a:prstGeom prst="rect">
                  <a:avLst/>
                </a:prstGeom>
              </p:spPr>
            </p:pic>
          </mc:Fallback>
        </mc:AlternateContent>
      </p:grpSp>
    </p:spTree>
    <p:extLst>
      <p:ext uri="{BB962C8B-B14F-4D97-AF65-F5344CB8AC3E}">
        <p14:creationId xmlns:p14="http://schemas.microsoft.com/office/powerpoint/2010/main" val="1413851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D60FC991-30FF-7679-1E4F-627840B8D1FC}"/>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31</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572CFA-F2D0-2FD0-7F5B-40B237A5E2D4}"/>
              </a:ext>
            </a:extLst>
          </p:cNvPr>
          <p:cNvPicPr>
            <a:picLocks noChangeAspect="1"/>
          </p:cNvPicPr>
          <p:nvPr/>
        </p:nvPicPr>
        <p:blipFill>
          <a:blip r:embed="rId2"/>
          <a:stretch>
            <a:fillRect/>
          </a:stretch>
        </p:blipFill>
        <p:spPr>
          <a:xfrm>
            <a:off x="1670671" y="643467"/>
            <a:ext cx="8404662"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43BC416-C9A8-2465-EEBC-A7594443527C}"/>
                  </a:ext>
                </a:extLst>
              </p14:cNvPr>
              <p14:cNvContentPartPr/>
              <p14:nvPr/>
            </p14:nvContentPartPr>
            <p14:xfrm>
              <a:off x="7358583" y="2873552"/>
              <a:ext cx="1443600" cy="2286000"/>
            </p14:xfrm>
          </p:contentPart>
        </mc:Choice>
        <mc:Fallback>
          <p:pic>
            <p:nvPicPr>
              <p:cNvPr id="4" name="Ink 3">
                <a:extLst>
                  <a:ext uri="{FF2B5EF4-FFF2-40B4-BE49-F238E27FC236}">
                    <a16:creationId xmlns:a16="http://schemas.microsoft.com/office/drawing/2014/main" id="{043BC416-C9A8-2465-EEBC-A7594443527C}"/>
                  </a:ext>
                </a:extLst>
              </p:cNvPr>
              <p:cNvPicPr/>
              <p:nvPr/>
            </p:nvPicPr>
            <p:blipFill>
              <a:blip r:embed="rId4"/>
              <a:stretch>
                <a:fillRect/>
              </a:stretch>
            </p:blipFill>
            <p:spPr>
              <a:xfrm>
                <a:off x="7349943" y="2864552"/>
                <a:ext cx="1461240" cy="2303640"/>
              </a:xfrm>
              <a:prstGeom prst="rect">
                <a:avLst/>
              </a:prstGeom>
            </p:spPr>
          </p:pic>
        </mc:Fallback>
      </mc:AlternateContent>
    </p:spTree>
    <p:extLst>
      <p:ext uri="{BB962C8B-B14F-4D97-AF65-F5344CB8AC3E}">
        <p14:creationId xmlns:p14="http://schemas.microsoft.com/office/powerpoint/2010/main" val="65811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CBAD67EA-050D-DCFF-3CE3-248186EA3147}"/>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32</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50775A2-3EB9-D66D-2E04-15BD0A32E766}"/>
              </a:ext>
            </a:extLst>
          </p:cNvPr>
          <p:cNvPicPr>
            <a:picLocks noChangeAspect="1"/>
          </p:cNvPicPr>
          <p:nvPr/>
        </p:nvPicPr>
        <p:blipFill>
          <a:blip r:embed="rId2"/>
          <a:stretch>
            <a:fillRect/>
          </a:stretch>
        </p:blipFill>
        <p:spPr>
          <a:xfrm>
            <a:off x="1670670" y="643467"/>
            <a:ext cx="841892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631F13C-CB0C-F3F8-24D9-2AFC9AA4B7E5}"/>
                  </a:ext>
                </a:extLst>
              </p14:cNvPr>
              <p14:cNvContentPartPr/>
              <p14:nvPr/>
            </p14:nvContentPartPr>
            <p14:xfrm>
              <a:off x="7246983" y="2499512"/>
              <a:ext cx="1489680" cy="2252520"/>
            </p14:xfrm>
          </p:contentPart>
        </mc:Choice>
        <mc:Fallback>
          <p:pic>
            <p:nvPicPr>
              <p:cNvPr id="4" name="Ink 3">
                <a:extLst>
                  <a:ext uri="{FF2B5EF4-FFF2-40B4-BE49-F238E27FC236}">
                    <a16:creationId xmlns:a16="http://schemas.microsoft.com/office/drawing/2014/main" id="{B631F13C-CB0C-F3F8-24D9-2AFC9AA4B7E5}"/>
                  </a:ext>
                </a:extLst>
              </p:cNvPr>
              <p:cNvPicPr/>
              <p:nvPr/>
            </p:nvPicPr>
            <p:blipFill>
              <a:blip r:embed="rId4"/>
              <a:stretch>
                <a:fillRect/>
              </a:stretch>
            </p:blipFill>
            <p:spPr>
              <a:xfrm>
                <a:off x="7237983" y="2490872"/>
                <a:ext cx="1507320" cy="2270160"/>
              </a:xfrm>
              <a:prstGeom prst="rect">
                <a:avLst/>
              </a:prstGeom>
            </p:spPr>
          </p:pic>
        </mc:Fallback>
      </mc:AlternateContent>
      <p:grpSp>
        <p:nvGrpSpPr>
          <p:cNvPr id="7" name="Group 6">
            <a:extLst>
              <a:ext uri="{FF2B5EF4-FFF2-40B4-BE49-F238E27FC236}">
                <a16:creationId xmlns:a16="http://schemas.microsoft.com/office/drawing/2014/main" id="{1897D1F4-FD56-7537-B61B-4D35DD91FD1D}"/>
              </a:ext>
            </a:extLst>
          </p:cNvPr>
          <p:cNvGrpSpPr/>
          <p:nvPr/>
        </p:nvGrpSpPr>
        <p:grpSpPr>
          <a:xfrm>
            <a:off x="4285623" y="5354672"/>
            <a:ext cx="4301280" cy="56880"/>
            <a:chOff x="4285623" y="5354672"/>
            <a:chExt cx="4301280" cy="5688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435B992-4214-A667-4355-81F12B13CB68}"/>
                    </a:ext>
                  </a:extLst>
                </p14:cNvPr>
                <p14:cNvContentPartPr/>
                <p14:nvPr/>
              </p14:nvContentPartPr>
              <p14:xfrm>
                <a:off x="4285623" y="5381672"/>
                <a:ext cx="1881360" cy="29880"/>
              </p14:xfrm>
            </p:contentPart>
          </mc:Choice>
          <mc:Fallback>
            <p:pic>
              <p:nvPicPr>
                <p:cNvPr id="5" name="Ink 4">
                  <a:extLst>
                    <a:ext uri="{FF2B5EF4-FFF2-40B4-BE49-F238E27FC236}">
                      <a16:creationId xmlns:a16="http://schemas.microsoft.com/office/drawing/2014/main" id="{8435B992-4214-A667-4355-81F12B13CB68}"/>
                    </a:ext>
                  </a:extLst>
                </p:cNvPr>
                <p:cNvPicPr/>
                <p:nvPr/>
              </p:nvPicPr>
              <p:blipFill>
                <a:blip r:embed="rId6"/>
                <a:stretch>
                  <a:fillRect/>
                </a:stretch>
              </p:blipFill>
              <p:spPr>
                <a:xfrm>
                  <a:off x="4276983" y="5373032"/>
                  <a:ext cx="1899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6C80DCA-69E5-5FEB-859C-67211B01D7DD}"/>
                    </a:ext>
                  </a:extLst>
                </p14:cNvPr>
                <p14:cNvContentPartPr/>
                <p14:nvPr/>
              </p14:nvContentPartPr>
              <p14:xfrm>
                <a:off x="6920103" y="5354672"/>
                <a:ext cx="1666800" cy="15120"/>
              </p14:xfrm>
            </p:contentPart>
          </mc:Choice>
          <mc:Fallback>
            <p:pic>
              <p:nvPicPr>
                <p:cNvPr id="6" name="Ink 5">
                  <a:extLst>
                    <a:ext uri="{FF2B5EF4-FFF2-40B4-BE49-F238E27FC236}">
                      <a16:creationId xmlns:a16="http://schemas.microsoft.com/office/drawing/2014/main" id="{06C80DCA-69E5-5FEB-859C-67211B01D7DD}"/>
                    </a:ext>
                  </a:extLst>
                </p:cNvPr>
                <p:cNvPicPr/>
                <p:nvPr/>
              </p:nvPicPr>
              <p:blipFill>
                <a:blip r:embed="rId8"/>
                <a:stretch>
                  <a:fillRect/>
                </a:stretch>
              </p:blipFill>
              <p:spPr>
                <a:xfrm>
                  <a:off x="6911463" y="5345672"/>
                  <a:ext cx="168444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FC63CAAC-DD2E-7E01-02D7-D8AA098CB33D}"/>
                  </a:ext>
                </a:extLst>
              </p14:cNvPr>
              <p14:cNvContentPartPr/>
              <p14:nvPr/>
            </p14:nvContentPartPr>
            <p14:xfrm>
              <a:off x="2427303" y="5613152"/>
              <a:ext cx="4596120" cy="74160"/>
            </p14:xfrm>
          </p:contentPart>
        </mc:Choice>
        <mc:Fallback>
          <p:pic>
            <p:nvPicPr>
              <p:cNvPr id="9" name="Ink 8">
                <a:extLst>
                  <a:ext uri="{FF2B5EF4-FFF2-40B4-BE49-F238E27FC236}">
                    <a16:creationId xmlns:a16="http://schemas.microsoft.com/office/drawing/2014/main" id="{FC63CAAC-DD2E-7E01-02D7-D8AA098CB33D}"/>
                  </a:ext>
                </a:extLst>
              </p:cNvPr>
              <p:cNvPicPr/>
              <p:nvPr/>
            </p:nvPicPr>
            <p:blipFill>
              <a:blip r:embed="rId10"/>
              <a:stretch>
                <a:fillRect/>
              </a:stretch>
            </p:blipFill>
            <p:spPr>
              <a:xfrm>
                <a:off x="2418303" y="5604512"/>
                <a:ext cx="4613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6576F851-967B-BFA2-8D31-9ABA47C2353C}"/>
                  </a:ext>
                </a:extLst>
              </p14:cNvPr>
              <p14:cNvContentPartPr/>
              <p14:nvPr/>
            </p14:nvContentPartPr>
            <p14:xfrm>
              <a:off x="1755543" y="4923392"/>
              <a:ext cx="2017440" cy="504720"/>
            </p14:xfrm>
          </p:contentPart>
        </mc:Choice>
        <mc:Fallback>
          <p:pic>
            <p:nvPicPr>
              <p:cNvPr id="11" name="Ink 10">
                <a:extLst>
                  <a:ext uri="{FF2B5EF4-FFF2-40B4-BE49-F238E27FC236}">
                    <a16:creationId xmlns:a16="http://schemas.microsoft.com/office/drawing/2014/main" id="{6576F851-967B-BFA2-8D31-9ABA47C2353C}"/>
                  </a:ext>
                </a:extLst>
              </p:cNvPr>
              <p:cNvPicPr/>
              <p:nvPr/>
            </p:nvPicPr>
            <p:blipFill>
              <a:blip r:embed="rId12"/>
              <a:stretch>
                <a:fillRect/>
              </a:stretch>
            </p:blipFill>
            <p:spPr>
              <a:xfrm>
                <a:off x="1746903" y="4914752"/>
                <a:ext cx="2035080" cy="522360"/>
              </a:xfrm>
              <a:prstGeom prst="rect">
                <a:avLst/>
              </a:prstGeom>
            </p:spPr>
          </p:pic>
        </mc:Fallback>
      </mc:AlternateContent>
    </p:spTree>
    <p:extLst>
      <p:ext uri="{BB962C8B-B14F-4D97-AF65-F5344CB8AC3E}">
        <p14:creationId xmlns:p14="http://schemas.microsoft.com/office/powerpoint/2010/main" val="148754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3EE2059-9F8B-F28B-8F4A-B7DBB0BD8774}"/>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33</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FED6AD1-9892-E174-D426-B2B90AD2597C}"/>
              </a:ext>
            </a:extLst>
          </p:cNvPr>
          <p:cNvPicPr>
            <a:picLocks noChangeAspect="1"/>
          </p:cNvPicPr>
          <p:nvPr/>
        </p:nvPicPr>
        <p:blipFill>
          <a:blip r:embed="rId2"/>
          <a:stretch>
            <a:fillRect/>
          </a:stretch>
        </p:blipFill>
        <p:spPr>
          <a:xfrm>
            <a:off x="1670670" y="643467"/>
            <a:ext cx="843329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0074D2A-EDE8-0608-E3D3-4FB57C4B5650}"/>
                  </a:ext>
                </a:extLst>
              </p14:cNvPr>
              <p14:cNvContentPartPr/>
              <p14:nvPr/>
            </p14:nvContentPartPr>
            <p14:xfrm>
              <a:off x="6485223" y="1278392"/>
              <a:ext cx="2491920" cy="7920"/>
            </p14:xfrm>
          </p:contentPart>
        </mc:Choice>
        <mc:Fallback>
          <p:pic>
            <p:nvPicPr>
              <p:cNvPr id="4" name="Ink 3">
                <a:extLst>
                  <a:ext uri="{FF2B5EF4-FFF2-40B4-BE49-F238E27FC236}">
                    <a16:creationId xmlns:a16="http://schemas.microsoft.com/office/drawing/2014/main" id="{C0074D2A-EDE8-0608-E3D3-4FB57C4B5650}"/>
                  </a:ext>
                </a:extLst>
              </p:cNvPr>
              <p:cNvPicPr/>
              <p:nvPr/>
            </p:nvPicPr>
            <p:blipFill>
              <a:blip r:embed="rId4"/>
              <a:stretch>
                <a:fillRect/>
              </a:stretch>
            </p:blipFill>
            <p:spPr>
              <a:xfrm>
                <a:off x="6476223" y="1269752"/>
                <a:ext cx="2509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681A1AC2-1412-DEA0-7333-DCCE05ED44EB}"/>
                  </a:ext>
                </a:extLst>
              </p14:cNvPr>
              <p14:cNvContentPartPr/>
              <p14:nvPr/>
            </p14:nvContentPartPr>
            <p14:xfrm>
              <a:off x="2123463" y="2526872"/>
              <a:ext cx="7933680" cy="115200"/>
            </p14:xfrm>
          </p:contentPart>
        </mc:Choice>
        <mc:Fallback>
          <p:pic>
            <p:nvPicPr>
              <p:cNvPr id="5" name="Ink 4">
                <a:extLst>
                  <a:ext uri="{FF2B5EF4-FFF2-40B4-BE49-F238E27FC236}">
                    <a16:creationId xmlns:a16="http://schemas.microsoft.com/office/drawing/2014/main" id="{681A1AC2-1412-DEA0-7333-DCCE05ED44EB}"/>
                  </a:ext>
                </a:extLst>
              </p:cNvPr>
              <p:cNvPicPr/>
              <p:nvPr/>
            </p:nvPicPr>
            <p:blipFill>
              <a:blip r:embed="rId6"/>
              <a:stretch>
                <a:fillRect/>
              </a:stretch>
            </p:blipFill>
            <p:spPr>
              <a:xfrm>
                <a:off x="2114463" y="2517872"/>
                <a:ext cx="7951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F99E1A03-EB59-5BF4-B969-2BD9CD485AB1}"/>
                  </a:ext>
                </a:extLst>
              </p14:cNvPr>
              <p14:cNvContentPartPr/>
              <p14:nvPr/>
            </p14:nvContentPartPr>
            <p14:xfrm>
              <a:off x="2291223" y="2953112"/>
              <a:ext cx="5727960" cy="21600"/>
            </p14:xfrm>
          </p:contentPart>
        </mc:Choice>
        <mc:Fallback>
          <p:pic>
            <p:nvPicPr>
              <p:cNvPr id="6" name="Ink 5">
                <a:extLst>
                  <a:ext uri="{FF2B5EF4-FFF2-40B4-BE49-F238E27FC236}">
                    <a16:creationId xmlns:a16="http://schemas.microsoft.com/office/drawing/2014/main" id="{F99E1A03-EB59-5BF4-B969-2BD9CD485AB1}"/>
                  </a:ext>
                </a:extLst>
              </p:cNvPr>
              <p:cNvPicPr/>
              <p:nvPr/>
            </p:nvPicPr>
            <p:blipFill>
              <a:blip r:embed="rId8"/>
              <a:stretch>
                <a:fillRect/>
              </a:stretch>
            </p:blipFill>
            <p:spPr>
              <a:xfrm>
                <a:off x="2282583" y="2944112"/>
                <a:ext cx="5745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3E0CD1D-103B-CA19-580A-DBF444AF5389}"/>
                  </a:ext>
                </a:extLst>
              </p14:cNvPr>
              <p14:cNvContentPartPr/>
              <p14:nvPr/>
            </p14:nvContentPartPr>
            <p14:xfrm>
              <a:off x="2387343" y="3227792"/>
              <a:ext cx="7070040" cy="69480"/>
            </p14:xfrm>
          </p:contentPart>
        </mc:Choice>
        <mc:Fallback>
          <p:pic>
            <p:nvPicPr>
              <p:cNvPr id="7" name="Ink 6">
                <a:extLst>
                  <a:ext uri="{FF2B5EF4-FFF2-40B4-BE49-F238E27FC236}">
                    <a16:creationId xmlns:a16="http://schemas.microsoft.com/office/drawing/2014/main" id="{63E0CD1D-103B-CA19-580A-DBF444AF5389}"/>
                  </a:ext>
                </a:extLst>
              </p:cNvPr>
              <p:cNvPicPr/>
              <p:nvPr/>
            </p:nvPicPr>
            <p:blipFill>
              <a:blip r:embed="rId10"/>
              <a:stretch>
                <a:fillRect/>
              </a:stretch>
            </p:blipFill>
            <p:spPr>
              <a:xfrm>
                <a:off x="2378343" y="3219152"/>
                <a:ext cx="7087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A0A645C0-AE77-8276-EDDE-E0CC57E69D60}"/>
                  </a:ext>
                </a:extLst>
              </p14:cNvPr>
              <p14:cNvContentPartPr/>
              <p14:nvPr/>
            </p14:nvContentPartPr>
            <p14:xfrm>
              <a:off x="2360703" y="3588512"/>
              <a:ext cx="4122360" cy="71280"/>
            </p14:xfrm>
          </p:contentPart>
        </mc:Choice>
        <mc:Fallback>
          <p:pic>
            <p:nvPicPr>
              <p:cNvPr id="9" name="Ink 8">
                <a:extLst>
                  <a:ext uri="{FF2B5EF4-FFF2-40B4-BE49-F238E27FC236}">
                    <a16:creationId xmlns:a16="http://schemas.microsoft.com/office/drawing/2014/main" id="{A0A645C0-AE77-8276-EDDE-E0CC57E69D60}"/>
                  </a:ext>
                </a:extLst>
              </p:cNvPr>
              <p:cNvPicPr/>
              <p:nvPr/>
            </p:nvPicPr>
            <p:blipFill>
              <a:blip r:embed="rId12"/>
              <a:stretch>
                <a:fillRect/>
              </a:stretch>
            </p:blipFill>
            <p:spPr>
              <a:xfrm>
                <a:off x="2351703" y="3579512"/>
                <a:ext cx="4140000" cy="88920"/>
              </a:xfrm>
              <a:prstGeom prst="rect">
                <a:avLst/>
              </a:prstGeom>
            </p:spPr>
          </p:pic>
        </mc:Fallback>
      </mc:AlternateContent>
    </p:spTree>
    <p:extLst>
      <p:ext uri="{BB962C8B-B14F-4D97-AF65-F5344CB8AC3E}">
        <p14:creationId xmlns:p14="http://schemas.microsoft.com/office/powerpoint/2010/main" val="2671936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71969D84-3DA5-2231-9D72-86371D2317BA}"/>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34</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06CB9A-0C9F-A136-9C64-5883EE339B0B}"/>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0D94112-4526-1101-7057-3985833721A6}"/>
                  </a:ext>
                </a:extLst>
              </p14:cNvPr>
              <p14:cNvContentPartPr/>
              <p14:nvPr/>
            </p14:nvContentPartPr>
            <p14:xfrm>
              <a:off x="2518023" y="3149672"/>
              <a:ext cx="795240" cy="39600"/>
            </p14:xfrm>
          </p:contentPart>
        </mc:Choice>
        <mc:Fallback>
          <p:pic>
            <p:nvPicPr>
              <p:cNvPr id="4" name="Ink 3">
                <a:extLst>
                  <a:ext uri="{FF2B5EF4-FFF2-40B4-BE49-F238E27FC236}">
                    <a16:creationId xmlns:a16="http://schemas.microsoft.com/office/drawing/2014/main" id="{90D94112-4526-1101-7057-3985833721A6}"/>
                  </a:ext>
                </a:extLst>
              </p:cNvPr>
              <p:cNvPicPr/>
              <p:nvPr/>
            </p:nvPicPr>
            <p:blipFill>
              <a:blip r:embed="rId4"/>
              <a:stretch>
                <a:fillRect/>
              </a:stretch>
            </p:blipFill>
            <p:spPr>
              <a:xfrm>
                <a:off x="2509023" y="3141032"/>
                <a:ext cx="812880" cy="57240"/>
              </a:xfrm>
              <a:prstGeom prst="rect">
                <a:avLst/>
              </a:prstGeom>
            </p:spPr>
          </p:pic>
        </mc:Fallback>
      </mc:AlternateContent>
      <p:grpSp>
        <p:nvGrpSpPr>
          <p:cNvPr id="26" name="Group 25">
            <a:extLst>
              <a:ext uri="{FF2B5EF4-FFF2-40B4-BE49-F238E27FC236}">
                <a16:creationId xmlns:a16="http://schemas.microsoft.com/office/drawing/2014/main" id="{C6BEEAEA-C5C3-9185-DA40-10CE93981CE8}"/>
              </a:ext>
            </a:extLst>
          </p:cNvPr>
          <p:cNvGrpSpPr/>
          <p:nvPr/>
        </p:nvGrpSpPr>
        <p:grpSpPr>
          <a:xfrm>
            <a:off x="462783" y="2787152"/>
            <a:ext cx="1674000" cy="472680"/>
            <a:chOff x="462783" y="2787152"/>
            <a:chExt cx="1674000" cy="47268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B0B61FA9-B139-E9D1-8B45-C7DB2E835A54}"/>
                    </a:ext>
                  </a:extLst>
                </p14:cNvPr>
                <p14:cNvContentPartPr/>
                <p14:nvPr/>
              </p14:nvContentPartPr>
              <p14:xfrm>
                <a:off x="1823223" y="2995232"/>
                <a:ext cx="313560" cy="16200"/>
              </p14:xfrm>
            </p:contentPart>
          </mc:Choice>
          <mc:Fallback>
            <p:pic>
              <p:nvPicPr>
                <p:cNvPr id="5" name="Ink 4">
                  <a:extLst>
                    <a:ext uri="{FF2B5EF4-FFF2-40B4-BE49-F238E27FC236}">
                      <a16:creationId xmlns:a16="http://schemas.microsoft.com/office/drawing/2014/main" id="{B0B61FA9-B139-E9D1-8B45-C7DB2E835A54}"/>
                    </a:ext>
                  </a:extLst>
                </p:cNvPr>
                <p:cNvPicPr/>
                <p:nvPr/>
              </p:nvPicPr>
              <p:blipFill>
                <a:blip r:embed="rId6"/>
                <a:stretch>
                  <a:fillRect/>
                </a:stretch>
              </p:blipFill>
              <p:spPr>
                <a:xfrm>
                  <a:off x="1814223" y="2986592"/>
                  <a:ext cx="331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00D702E-E546-180F-DFD5-C96E06290B1F}"/>
                    </a:ext>
                  </a:extLst>
                </p14:cNvPr>
                <p14:cNvContentPartPr/>
                <p14:nvPr/>
              </p14:nvContentPartPr>
              <p14:xfrm>
                <a:off x="1619463" y="2944832"/>
                <a:ext cx="211320" cy="168480"/>
              </p14:xfrm>
            </p:contentPart>
          </mc:Choice>
          <mc:Fallback>
            <p:pic>
              <p:nvPicPr>
                <p:cNvPr id="6" name="Ink 5">
                  <a:extLst>
                    <a:ext uri="{FF2B5EF4-FFF2-40B4-BE49-F238E27FC236}">
                      <a16:creationId xmlns:a16="http://schemas.microsoft.com/office/drawing/2014/main" id="{000D702E-E546-180F-DFD5-C96E06290B1F}"/>
                    </a:ext>
                  </a:extLst>
                </p:cNvPr>
                <p:cNvPicPr/>
                <p:nvPr/>
              </p:nvPicPr>
              <p:blipFill>
                <a:blip r:embed="rId8"/>
                <a:stretch>
                  <a:fillRect/>
                </a:stretch>
              </p:blipFill>
              <p:spPr>
                <a:xfrm>
                  <a:off x="1610823" y="2936192"/>
                  <a:ext cx="228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015AEB2-C694-975C-EC99-BA8A7AB8DC38}"/>
                    </a:ext>
                  </a:extLst>
                </p14:cNvPr>
                <p14:cNvContentPartPr/>
                <p14:nvPr/>
              </p14:nvContentPartPr>
              <p14:xfrm>
                <a:off x="1390143" y="2823512"/>
                <a:ext cx="41400" cy="231840"/>
              </p14:xfrm>
            </p:contentPart>
          </mc:Choice>
          <mc:Fallback>
            <p:pic>
              <p:nvPicPr>
                <p:cNvPr id="7" name="Ink 6">
                  <a:extLst>
                    <a:ext uri="{FF2B5EF4-FFF2-40B4-BE49-F238E27FC236}">
                      <a16:creationId xmlns:a16="http://schemas.microsoft.com/office/drawing/2014/main" id="{7015AEB2-C694-975C-EC99-BA8A7AB8DC38}"/>
                    </a:ext>
                  </a:extLst>
                </p:cNvPr>
                <p:cNvPicPr/>
                <p:nvPr/>
              </p:nvPicPr>
              <p:blipFill>
                <a:blip r:embed="rId10"/>
                <a:stretch>
                  <a:fillRect/>
                </a:stretch>
              </p:blipFill>
              <p:spPr>
                <a:xfrm>
                  <a:off x="1381503" y="2814872"/>
                  <a:ext cx="59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42B74E36-071E-2255-258E-5047C4DB69F0}"/>
                    </a:ext>
                  </a:extLst>
                </p14:cNvPr>
                <p14:cNvContentPartPr/>
                <p14:nvPr/>
              </p14:nvContentPartPr>
              <p14:xfrm>
                <a:off x="743583" y="2787152"/>
                <a:ext cx="592560" cy="358200"/>
              </p14:xfrm>
            </p:contentPart>
          </mc:Choice>
          <mc:Fallback>
            <p:pic>
              <p:nvPicPr>
                <p:cNvPr id="9" name="Ink 8">
                  <a:extLst>
                    <a:ext uri="{FF2B5EF4-FFF2-40B4-BE49-F238E27FC236}">
                      <a16:creationId xmlns:a16="http://schemas.microsoft.com/office/drawing/2014/main" id="{42B74E36-071E-2255-258E-5047C4DB69F0}"/>
                    </a:ext>
                  </a:extLst>
                </p:cNvPr>
                <p:cNvPicPr/>
                <p:nvPr/>
              </p:nvPicPr>
              <p:blipFill>
                <a:blip r:embed="rId12"/>
                <a:stretch>
                  <a:fillRect/>
                </a:stretch>
              </p:blipFill>
              <p:spPr>
                <a:xfrm>
                  <a:off x="734583" y="2778152"/>
                  <a:ext cx="61020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41D6D142-98EA-2070-637C-E135F7183F91}"/>
                    </a:ext>
                  </a:extLst>
                </p14:cNvPr>
                <p14:cNvContentPartPr/>
                <p14:nvPr/>
              </p14:nvContentPartPr>
              <p14:xfrm>
                <a:off x="1157583" y="2788592"/>
                <a:ext cx="88200" cy="360"/>
              </p14:xfrm>
            </p:contentPart>
          </mc:Choice>
          <mc:Fallback>
            <p:pic>
              <p:nvPicPr>
                <p:cNvPr id="11" name="Ink 10">
                  <a:extLst>
                    <a:ext uri="{FF2B5EF4-FFF2-40B4-BE49-F238E27FC236}">
                      <a16:creationId xmlns:a16="http://schemas.microsoft.com/office/drawing/2014/main" id="{41D6D142-98EA-2070-637C-E135F7183F91}"/>
                    </a:ext>
                  </a:extLst>
                </p:cNvPr>
                <p:cNvPicPr/>
                <p:nvPr/>
              </p:nvPicPr>
              <p:blipFill>
                <a:blip r:embed="rId14"/>
                <a:stretch>
                  <a:fillRect/>
                </a:stretch>
              </p:blipFill>
              <p:spPr>
                <a:xfrm>
                  <a:off x="1148583" y="2779592"/>
                  <a:ext cx="105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8C37EA8A-7777-2464-74D7-350A93EE2EF2}"/>
                    </a:ext>
                  </a:extLst>
                </p14:cNvPr>
                <p14:cNvContentPartPr/>
                <p14:nvPr/>
              </p14:nvContentPartPr>
              <p14:xfrm>
                <a:off x="1084143" y="2897312"/>
                <a:ext cx="66240" cy="22320"/>
              </p14:xfrm>
            </p:contentPart>
          </mc:Choice>
          <mc:Fallback>
            <p:pic>
              <p:nvPicPr>
                <p:cNvPr id="15" name="Ink 14">
                  <a:extLst>
                    <a:ext uri="{FF2B5EF4-FFF2-40B4-BE49-F238E27FC236}">
                      <a16:creationId xmlns:a16="http://schemas.microsoft.com/office/drawing/2014/main" id="{8C37EA8A-7777-2464-74D7-350A93EE2EF2}"/>
                    </a:ext>
                  </a:extLst>
                </p:cNvPr>
                <p:cNvPicPr/>
                <p:nvPr/>
              </p:nvPicPr>
              <p:blipFill>
                <a:blip r:embed="rId16"/>
                <a:stretch>
                  <a:fillRect/>
                </a:stretch>
              </p:blipFill>
              <p:spPr>
                <a:xfrm>
                  <a:off x="1075143" y="2888312"/>
                  <a:ext cx="83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FD4D9DF4-5E1B-5F71-9B62-55BE474DDF07}"/>
                    </a:ext>
                  </a:extLst>
                </p14:cNvPr>
                <p14:cNvContentPartPr/>
                <p14:nvPr/>
              </p14:nvContentPartPr>
              <p14:xfrm>
                <a:off x="867423" y="2841512"/>
                <a:ext cx="54720" cy="219240"/>
              </p14:xfrm>
            </p:contentPart>
          </mc:Choice>
          <mc:Fallback>
            <p:pic>
              <p:nvPicPr>
                <p:cNvPr id="19" name="Ink 18">
                  <a:extLst>
                    <a:ext uri="{FF2B5EF4-FFF2-40B4-BE49-F238E27FC236}">
                      <a16:creationId xmlns:a16="http://schemas.microsoft.com/office/drawing/2014/main" id="{FD4D9DF4-5E1B-5F71-9B62-55BE474DDF07}"/>
                    </a:ext>
                  </a:extLst>
                </p:cNvPr>
                <p:cNvPicPr/>
                <p:nvPr/>
              </p:nvPicPr>
              <p:blipFill>
                <a:blip r:embed="rId18"/>
                <a:stretch>
                  <a:fillRect/>
                </a:stretch>
              </p:blipFill>
              <p:spPr>
                <a:xfrm>
                  <a:off x="858783" y="2832872"/>
                  <a:ext cx="72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Ink 21">
                  <a:extLst>
                    <a:ext uri="{FF2B5EF4-FFF2-40B4-BE49-F238E27FC236}">
                      <a16:creationId xmlns:a16="http://schemas.microsoft.com/office/drawing/2014/main" id="{F26752E0-2214-4900-277F-8EC04E618657}"/>
                    </a:ext>
                  </a:extLst>
                </p14:cNvPr>
                <p14:cNvContentPartPr/>
                <p14:nvPr/>
              </p14:nvContentPartPr>
              <p14:xfrm>
                <a:off x="474303" y="2926832"/>
                <a:ext cx="83880" cy="110520"/>
              </p14:xfrm>
            </p:contentPart>
          </mc:Choice>
          <mc:Fallback>
            <p:pic>
              <p:nvPicPr>
                <p:cNvPr id="22" name="Ink 21">
                  <a:extLst>
                    <a:ext uri="{FF2B5EF4-FFF2-40B4-BE49-F238E27FC236}">
                      <a16:creationId xmlns:a16="http://schemas.microsoft.com/office/drawing/2014/main" id="{F26752E0-2214-4900-277F-8EC04E618657}"/>
                    </a:ext>
                  </a:extLst>
                </p:cNvPr>
                <p:cNvPicPr/>
                <p:nvPr/>
              </p:nvPicPr>
              <p:blipFill>
                <a:blip r:embed="rId20"/>
                <a:stretch>
                  <a:fillRect/>
                </a:stretch>
              </p:blipFill>
              <p:spPr>
                <a:xfrm>
                  <a:off x="465663" y="2917832"/>
                  <a:ext cx="10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Ink 22">
                  <a:extLst>
                    <a:ext uri="{FF2B5EF4-FFF2-40B4-BE49-F238E27FC236}">
                      <a16:creationId xmlns:a16="http://schemas.microsoft.com/office/drawing/2014/main" id="{7C6F0617-E31E-3079-F2F7-C7760A73A606}"/>
                    </a:ext>
                  </a:extLst>
                </p14:cNvPr>
                <p14:cNvContentPartPr/>
                <p14:nvPr/>
              </p14:nvContentPartPr>
              <p14:xfrm>
                <a:off x="462783" y="3029432"/>
                <a:ext cx="268560" cy="230400"/>
              </p14:xfrm>
            </p:contentPart>
          </mc:Choice>
          <mc:Fallback>
            <p:pic>
              <p:nvPicPr>
                <p:cNvPr id="23" name="Ink 22">
                  <a:extLst>
                    <a:ext uri="{FF2B5EF4-FFF2-40B4-BE49-F238E27FC236}">
                      <a16:creationId xmlns:a16="http://schemas.microsoft.com/office/drawing/2014/main" id="{7C6F0617-E31E-3079-F2F7-C7760A73A606}"/>
                    </a:ext>
                  </a:extLst>
                </p:cNvPr>
                <p:cNvPicPr/>
                <p:nvPr/>
              </p:nvPicPr>
              <p:blipFill>
                <a:blip r:embed="rId22"/>
                <a:stretch>
                  <a:fillRect/>
                </a:stretch>
              </p:blipFill>
              <p:spPr>
                <a:xfrm>
                  <a:off x="453783" y="3020792"/>
                  <a:ext cx="286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Ink 24">
                  <a:extLst>
                    <a:ext uri="{FF2B5EF4-FFF2-40B4-BE49-F238E27FC236}">
                      <a16:creationId xmlns:a16="http://schemas.microsoft.com/office/drawing/2014/main" id="{64DA3AEA-2EAF-6389-479F-98DF22A07097}"/>
                    </a:ext>
                  </a:extLst>
                </p14:cNvPr>
                <p14:cNvContentPartPr/>
                <p14:nvPr/>
              </p14:nvContentPartPr>
              <p14:xfrm>
                <a:off x="1291143" y="2960312"/>
                <a:ext cx="59040" cy="73800"/>
              </p14:xfrm>
            </p:contentPart>
          </mc:Choice>
          <mc:Fallback>
            <p:pic>
              <p:nvPicPr>
                <p:cNvPr id="25" name="Ink 24">
                  <a:extLst>
                    <a:ext uri="{FF2B5EF4-FFF2-40B4-BE49-F238E27FC236}">
                      <a16:creationId xmlns:a16="http://schemas.microsoft.com/office/drawing/2014/main" id="{64DA3AEA-2EAF-6389-479F-98DF22A07097}"/>
                    </a:ext>
                  </a:extLst>
                </p:cNvPr>
                <p:cNvPicPr/>
                <p:nvPr/>
              </p:nvPicPr>
              <p:blipFill>
                <a:blip r:embed="rId24"/>
                <a:stretch>
                  <a:fillRect/>
                </a:stretch>
              </p:blipFill>
              <p:spPr>
                <a:xfrm>
                  <a:off x="1282503" y="2951312"/>
                  <a:ext cx="76680" cy="91440"/>
                </a:xfrm>
                <a:prstGeom prst="rect">
                  <a:avLst/>
                </a:prstGeom>
              </p:spPr>
            </p:pic>
          </mc:Fallback>
        </mc:AlternateContent>
      </p:grpSp>
      <p:grpSp>
        <p:nvGrpSpPr>
          <p:cNvPr id="29" name="Group 28">
            <a:extLst>
              <a:ext uri="{FF2B5EF4-FFF2-40B4-BE49-F238E27FC236}">
                <a16:creationId xmlns:a16="http://schemas.microsoft.com/office/drawing/2014/main" id="{7B7A5D03-7A7F-7904-6B1C-C85B0D5CA6B1}"/>
              </a:ext>
            </a:extLst>
          </p:cNvPr>
          <p:cNvGrpSpPr/>
          <p:nvPr/>
        </p:nvGrpSpPr>
        <p:grpSpPr>
          <a:xfrm>
            <a:off x="5062503" y="2561792"/>
            <a:ext cx="1953000" cy="26280"/>
            <a:chOff x="5062503" y="2561792"/>
            <a:chExt cx="1953000" cy="26280"/>
          </a:xfrm>
        </p:grpSpPr>
        <mc:AlternateContent xmlns:mc="http://schemas.openxmlformats.org/markup-compatibility/2006">
          <mc:Choice xmlns:p14="http://schemas.microsoft.com/office/powerpoint/2010/main" Requires="p14">
            <p:contentPart p14:bwMode="auto" r:id="rId25">
              <p14:nvContentPartPr>
                <p14:cNvPr id="27" name="Ink 26">
                  <a:extLst>
                    <a:ext uri="{FF2B5EF4-FFF2-40B4-BE49-F238E27FC236}">
                      <a16:creationId xmlns:a16="http://schemas.microsoft.com/office/drawing/2014/main" id="{D7F85C67-EE29-F1CB-5EC0-A8FB48960E83}"/>
                    </a:ext>
                  </a:extLst>
                </p14:cNvPr>
                <p14:cNvContentPartPr/>
                <p14:nvPr/>
              </p14:nvContentPartPr>
              <p14:xfrm>
                <a:off x="5187423" y="2561792"/>
                <a:ext cx="1828080" cy="26280"/>
              </p14:xfrm>
            </p:contentPart>
          </mc:Choice>
          <mc:Fallback>
            <p:pic>
              <p:nvPicPr>
                <p:cNvPr id="27" name="Ink 26">
                  <a:extLst>
                    <a:ext uri="{FF2B5EF4-FFF2-40B4-BE49-F238E27FC236}">
                      <a16:creationId xmlns:a16="http://schemas.microsoft.com/office/drawing/2014/main" id="{D7F85C67-EE29-F1CB-5EC0-A8FB48960E83}"/>
                    </a:ext>
                  </a:extLst>
                </p:cNvPr>
                <p:cNvPicPr/>
                <p:nvPr/>
              </p:nvPicPr>
              <p:blipFill>
                <a:blip r:embed="rId26"/>
                <a:stretch>
                  <a:fillRect/>
                </a:stretch>
              </p:blipFill>
              <p:spPr>
                <a:xfrm>
                  <a:off x="5178423" y="2553152"/>
                  <a:ext cx="18457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Ink 27">
                  <a:extLst>
                    <a:ext uri="{FF2B5EF4-FFF2-40B4-BE49-F238E27FC236}">
                      <a16:creationId xmlns:a16="http://schemas.microsoft.com/office/drawing/2014/main" id="{A3B323F4-0473-770A-43F2-58120C87D1A6}"/>
                    </a:ext>
                  </a:extLst>
                </p14:cNvPr>
                <p14:cNvContentPartPr/>
                <p14:nvPr/>
              </p14:nvContentPartPr>
              <p14:xfrm>
                <a:off x="5062503" y="2567192"/>
                <a:ext cx="142560" cy="15120"/>
              </p14:xfrm>
            </p:contentPart>
          </mc:Choice>
          <mc:Fallback>
            <p:pic>
              <p:nvPicPr>
                <p:cNvPr id="28" name="Ink 27">
                  <a:extLst>
                    <a:ext uri="{FF2B5EF4-FFF2-40B4-BE49-F238E27FC236}">
                      <a16:creationId xmlns:a16="http://schemas.microsoft.com/office/drawing/2014/main" id="{A3B323F4-0473-770A-43F2-58120C87D1A6}"/>
                    </a:ext>
                  </a:extLst>
                </p:cNvPr>
                <p:cNvPicPr/>
                <p:nvPr/>
              </p:nvPicPr>
              <p:blipFill>
                <a:blip r:embed="rId28"/>
                <a:stretch>
                  <a:fillRect/>
                </a:stretch>
              </p:blipFill>
              <p:spPr>
                <a:xfrm>
                  <a:off x="5053863" y="2558192"/>
                  <a:ext cx="160200" cy="32760"/>
                </a:xfrm>
                <a:prstGeom prst="rect">
                  <a:avLst/>
                </a:prstGeom>
              </p:spPr>
            </p:pic>
          </mc:Fallback>
        </mc:AlternateContent>
      </p:grpSp>
    </p:spTree>
    <p:extLst>
      <p:ext uri="{BB962C8B-B14F-4D97-AF65-F5344CB8AC3E}">
        <p14:creationId xmlns:p14="http://schemas.microsoft.com/office/powerpoint/2010/main" val="443445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B8DFC458-0AC7-936C-6889-B3E75847E39B}"/>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35</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AF59F6-4388-B38B-DD77-7FF40972AFA1}"/>
              </a:ext>
            </a:extLst>
          </p:cNvPr>
          <p:cNvPicPr>
            <a:picLocks noChangeAspect="1"/>
          </p:cNvPicPr>
          <p:nvPr/>
        </p:nvPicPr>
        <p:blipFill>
          <a:blip r:embed="rId2"/>
          <a:stretch>
            <a:fillRect/>
          </a:stretch>
        </p:blipFill>
        <p:spPr>
          <a:xfrm>
            <a:off x="1670670" y="643467"/>
            <a:ext cx="817688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36C2819-22FE-9F2E-1CE8-A93ED6E516D4}"/>
                  </a:ext>
                </a:extLst>
              </p14:cNvPr>
              <p14:cNvContentPartPr/>
              <p14:nvPr/>
            </p14:nvContentPartPr>
            <p14:xfrm>
              <a:off x="2440263" y="2898032"/>
              <a:ext cx="6942240" cy="25920"/>
            </p14:xfrm>
          </p:contentPart>
        </mc:Choice>
        <mc:Fallback>
          <p:pic>
            <p:nvPicPr>
              <p:cNvPr id="4" name="Ink 3">
                <a:extLst>
                  <a:ext uri="{FF2B5EF4-FFF2-40B4-BE49-F238E27FC236}">
                    <a16:creationId xmlns:a16="http://schemas.microsoft.com/office/drawing/2014/main" id="{336C2819-22FE-9F2E-1CE8-A93ED6E516D4}"/>
                  </a:ext>
                </a:extLst>
              </p:cNvPr>
              <p:cNvPicPr/>
              <p:nvPr/>
            </p:nvPicPr>
            <p:blipFill>
              <a:blip r:embed="rId4"/>
              <a:stretch>
                <a:fillRect/>
              </a:stretch>
            </p:blipFill>
            <p:spPr>
              <a:xfrm>
                <a:off x="2431623" y="2889032"/>
                <a:ext cx="6959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117BC2C-C5A6-F1F2-85C6-23E7397B444B}"/>
                  </a:ext>
                </a:extLst>
              </p14:cNvPr>
              <p14:cNvContentPartPr/>
              <p14:nvPr/>
            </p14:nvContentPartPr>
            <p14:xfrm>
              <a:off x="2326863" y="3209432"/>
              <a:ext cx="6265080" cy="46800"/>
            </p14:xfrm>
          </p:contentPart>
        </mc:Choice>
        <mc:Fallback>
          <p:pic>
            <p:nvPicPr>
              <p:cNvPr id="5" name="Ink 4">
                <a:extLst>
                  <a:ext uri="{FF2B5EF4-FFF2-40B4-BE49-F238E27FC236}">
                    <a16:creationId xmlns:a16="http://schemas.microsoft.com/office/drawing/2014/main" id="{2117BC2C-C5A6-F1F2-85C6-23E7397B444B}"/>
                  </a:ext>
                </a:extLst>
              </p:cNvPr>
              <p:cNvPicPr/>
              <p:nvPr/>
            </p:nvPicPr>
            <p:blipFill>
              <a:blip r:embed="rId6"/>
              <a:stretch>
                <a:fillRect/>
              </a:stretch>
            </p:blipFill>
            <p:spPr>
              <a:xfrm>
                <a:off x="2317863" y="3200792"/>
                <a:ext cx="6282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9B38DBFC-FB46-A58E-0BCE-0385D9DB89FE}"/>
                  </a:ext>
                </a:extLst>
              </p14:cNvPr>
              <p14:cNvContentPartPr/>
              <p14:nvPr/>
            </p14:nvContentPartPr>
            <p14:xfrm>
              <a:off x="2267463" y="3489872"/>
              <a:ext cx="1658160" cy="58680"/>
            </p14:xfrm>
          </p:contentPart>
        </mc:Choice>
        <mc:Fallback>
          <p:pic>
            <p:nvPicPr>
              <p:cNvPr id="6" name="Ink 5">
                <a:extLst>
                  <a:ext uri="{FF2B5EF4-FFF2-40B4-BE49-F238E27FC236}">
                    <a16:creationId xmlns:a16="http://schemas.microsoft.com/office/drawing/2014/main" id="{9B38DBFC-FB46-A58E-0BCE-0385D9DB89FE}"/>
                  </a:ext>
                </a:extLst>
              </p:cNvPr>
              <p:cNvPicPr/>
              <p:nvPr/>
            </p:nvPicPr>
            <p:blipFill>
              <a:blip r:embed="rId8"/>
              <a:stretch>
                <a:fillRect/>
              </a:stretch>
            </p:blipFill>
            <p:spPr>
              <a:xfrm>
                <a:off x="2258823" y="3481232"/>
                <a:ext cx="1675800" cy="76320"/>
              </a:xfrm>
              <a:prstGeom prst="rect">
                <a:avLst/>
              </a:prstGeom>
            </p:spPr>
          </p:pic>
        </mc:Fallback>
      </mc:AlternateContent>
      <p:grpSp>
        <p:nvGrpSpPr>
          <p:cNvPr id="11" name="Group 10">
            <a:extLst>
              <a:ext uri="{FF2B5EF4-FFF2-40B4-BE49-F238E27FC236}">
                <a16:creationId xmlns:a16="http://schemas.microsoft.com/office/drawing/2014/main" id="{25127625-E68B-2A09-B520-0900445C49FF}"/>
              </a:ext>
            </a:extLst>
          </p:cNvPr>
          <p:cNvGrpSpPr/>
          <p:nvPr/>
        </p:nvGrpSpPr>
        <p:grpSpPr>
          <a:xfrm>
            <a:off x="7356063" y="3295472"/>
            <a:ext cx="695160" cy="69480"/>
            <a:chOff x="7356063" y="3295472"/>
            <a:chExt cx="695160" cy="6948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D7D08ACB-6537-E9FC-E122-19903E215982}"/>
                    </a:ext>
                  </a:extLst>
                </p14:cNvPr>
                <p14:cNvContentPartPr/>
                <p14:nvPr/>
              </p14:nvContentPartPr>
              <p14:xfrm>
                <a:off x="7356063" y="3351632"/>
                <a:ext cx="695160" cy="13320"/>
              </p14:xfrm>
            </p:contentPart>
          </mc:Choice>
          <mc:Fallback>
            <p:pic>
              <p:nvPicPr>
                <p:cNvPr id="7" name="Ink 6">
                  <a:extLst>
                    <a:ext uri="{FF2B5EF4-FFF2-40B4-BE49-F238E27FC236}">
                      <a16:creationId xmlns:a16="http://schemas.microsoft.com/office/drawing/2014/main" id="{D7D08ACB-6537-E9FC-E122-19903E215982}"/>
                    </a:ext>
                  </a:extLst>
                </p:cNvPr>
                <p:cNvPicPr/>
                <p:nvPr/>
              </p:nvPicPr>
              <p:blipFill>
                <a:blip r:embed="rId10"/>
                <a:stretch>
                  <a:fillRect/>
                </a:stretch>
              </p:blipFill>
              <p:spPr>
                <a:xfrm>
                  <a:off x="7347063" y="3342632"/>
                  <a:ext cx="712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ADF38F83-36D8-5C87-D0AB-835761FDAD32}"/>
                    </a:ext>
                  </a:extLst>
                </p14:cNvPr>
                <p14:cNvContentPartPr/>
                <p14:nvPr/>
              </p14:nvContentPartPr>
              <p14:xfrm>
                <a:off x="7482063" y="3295472"/>
                <a:ext cx="433800" cy="7560"/>
              </p14:xfrm>
            </p:contentPart>
          </mc:Choice>
          <mc:Fallback>
            <p:pic>
              <p:nvPicPr>
                <p:cNvPr id="9" name="Ink 8">
                  <a:extLst>
                    <a:ext uri="{FF2B5EF4-FFF2-40B4-BE49-F238E27FC236}">
                      <a16:creationId xmlns:a16="http://schemas.microsoft.com/office/drawing/2014/main" id="{ADF38F83-36D8-5C87-D0AB-835761FDAD32}"/>
                    </a:ext>
                  </a:extLst>
                </p:cNvPr>
                <p:cNvPicPr/>
                <p:nvPr/>
              </p:nvPicPr>
              <p:blipFill>
                <a:blip r:embed="rId12"/>
                <a:stretch>
                  <a:fillRect/>
                </a:stretch>
              </p:blipFill>
              <p:spPr>
                <a:xfrm>
                  <a:off x="7473423" y="3286472"/>
                  <a:ext cx="451440" cy="25200"/>
                </a:xfrm>
                <a:prstGeom prst="rect">
                  <a:avLst/>
                </a:prstGeom>
              </p:spPr>
            </p:pic>
          </mc:Fallback>
        </mc:AlternateContent>
      </p:grpSp>
    </p:spTree>
    <p:extLst>
      <p:ext uri="{BB962C8B-B14F-4D97-AF65-F5344CB8AC3E}">
        <p14:creationId xmlns:p14="http://schemas.microsoft.com/office/powerpoint/2010/main" val="432657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583763D6-90F5-D8B8-BB80-FDACFCA7FD0F}"/>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36</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92510CF-DC97-637D-8300-DFBD68069895}"/>
              </a:ext>
            </a:extLst>
          </p:cNvPr>
          <p:cNvPicPr>
            <a:picLocks noChangeAspect="1"/>
          </p:cNvPicPr>
          <p:nvPr/>
        </p:nvPicPr>
        <p:blipFill>
          <a:blip r:embed="rId2"/>
          <a:stretch>
            <a:fillRect/>
          </a:stretch>
        </p:blipFill>
        <p:spPr>
          <a:xfrm>
            <a:off x="1670670" y="643467"/>
            <a:ext cx="818956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2C25AF3-708A-E8A9-8228-518172EBA190}"/>
                  </a:ext>
                </a:extLst>
              </p14:cNvPr>
              <p14:cNvContentPartPr/>
              <p14:nvPr/>
            </p14:nvContentPartPr>
            <p14:xfrm>
              <a:off x="2200503" y="2144192"/>
              <a:ext cx="3683520" cy="80640"/>
            </p14:xfrm>
          </p:contentPart>
        </mc:Choice>
        <mc:Fallback>
          <p:pic>
            <p:nvPicPr>
              <p:cNvPr id="4" name="Ink 3">
                <a:extLst>
                  <a:ext uri="{FF2B5EF4-FFF2-40B4-BE49-F238E27FC236}">
                    <a16:creationId xmlns:a16="http://schemas.microsoft.com/office/drawing/2014/main" id="{62C25AF3-708A-E8A9-8228-518172EBA190}"/>
                  </a:ext>
                </a:extLst>
              </p:cNvPr>
              <p:cNvPicPr/>
              <p:nvPr/>
            </p:nvPicPr>
            <p:blipFill>
              <a:blip r:embed="rId4"/>
              <a:stretch>
                <a:fillRect/>
              </a:stretch>
            </p:blipFill>
            <p:spPr>
              <a:xfrm>
                <a:off x="2191503" y="2135552"/>
                <a:ext cx="3701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F661EC1-431F-3514-25EA-3C0D5BEC0D77}"/>
                  </a:ext>
                </a:extLst>
              </p14:cNvPr>
              <p14:cNvContentPartPr/>
              <p14:nvPr/>
            </p14:nvContentPartPr>
            <p14:xfrm>
              <a:off x="2281503" y="3511112"/>
              <a:ext cx="1907640" cy="360"/>
            </p14:xfrm>
          </p:contentPart>
        </mc:Choice>
        <mc:Fallback>
          <p:pic>
            <p:nvPicPr>
              <p:cNvPr id="5" name="Ink 4">
                <a:extLst>
                  <a:ext uri="{FF2B5EF4-FFF2-40B4-BE49-F238E27FC236}">
                    <a16:creationId xmlns:a16="http://schemas.microsoft.com/office/drawing/2014/main" id="{1F661EC1-431F-3514-25EA-3C0D5BEC0D77}"/>
                  </a:ext>
                </a:extLst>
              </p:cNvPr>
              <p:cNvPicPr/>
              <p:nvPr/>
            </p:nvPicPr>
            <p:blipFill>
              <a:blip r:embed="rId6"/>
              <a:stretch>
                <a:fillRect/>
              </a:stretch>
            </p:blipFill>
            <p:spPr>
              <a:xfrm>
                <a:off x="2272863" y="3502112"/>
                <a:ext cx="1925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E2420636-AAE6-CE04-7ADF-CEB31D13248F}"/>
                  </a:ext>
                </a:extLst>
              </p14:cNvPr>
              <p14:cNvContentPartPr/>
              <p14:nvPr/>
            </p14:nvContentPartPr>
            <p14:xfrm>
              <a:off x="4653903" y="3478712"/>
              <a:ext cx="4574880" cy="37080"/>
            </p14:xfrm>
          </p:contentPart>
        </mc:Choice>
        <mc:Fallback>
          <p:pic>
            <p:nvPicPr>
              <p:cNvPr id="6" name="Ink 5">
                <a:extLst>
                  <a:ext uri="{FF2B5EF4-FFF2-40B4-BE49-F238E27FC236}">
                    <a16:creationId xmlns:a16="http://schemas.microsoft.com/office/drawing/2014/main" id="{E2420636-AAE6-CE04-7ADF-CEB31D13248F}"/>
                  </a:ext>
                </a:extLst>
              </p:cNvPr>
              <p:cNvPicPr/>
              <p:nvPr/>
            </p:nvPicPr>
            <p:blipFill>
              <a:blip r:embed="rId8"/>
              <a:stretch>
                <a:fillRect/>
              </a:stretch>
            </p:blipFill>
            <p:spPr>
              <a:xfrm>
                <a:off x="4644903" y="3469712"/>
                <a:ext cx="4592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483D0FDE-3C60-FF42-FFAB-9AB48A0FB561}"/>
                  </a:ext>
                </a:extLst>
              </p14:cNvPr>
              <p14:cNvContentPartPr/>
              <p14:nvPr/>
            </p14:nvContentPartPr>
            <p14:xfrm>
              <a:off x="2368983" y="3803072"/>
              <a:ext cx="5106960" cy="87840"/>
            </p14:xfrm>
          </p:contentPart>
        </mc:Choice>
        <mc:Fallback>
          <p:pic>
            <p:nvPicPr>
              <p:cNvPr id="7" name="Ink 6">
                <a:extLst>
                  <a:ext uri="{FF2B5EF4-FFF2-40B4-BE49-F238E27FC236}">
                    <a16:creationId xmlns:a16="http://schemas.microsoft.com/office/drawing/2014/main" id="{483D0FDE-3C60-FF42-FFAB-9AB48A0FB561}"/>
                  </a:ext>
                </a:extLst>
              </p:cNvPr>
              <p:cNvPicPr/>
              <p:nvPr/>
            </p:nvPicPr>
            <p:blipFill>
              <a:blip r:embed="rId10"/>
              <a:stretch>
                <a:fillRect/>
              </a:stretch>
            </p:blipFill>
            <p:spPr>
              <a:xfrm>
                <a:off x="2360343" y="3794432"/>
                <a:ext cx="5124600" cy="105480"/>
              </a:xfrm>
              <a:prstGeom prst="rect">
                <a:avLst/>
              </a:prstGeom>
            </p:spPr>
          </p:pic>
        </mc:Fallback>
      </mc:AlternateContent>
    </p:spTree>
    <p:extLst>
      <p:ext uri="{BB962C8B-B14F-4D97-AF65-F5344CB8AC3E}">
        <p14:creationId xmlns:p14="http://schemas.microsoft.com/office/powerpoint/2010/main" val="245637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4E5283C-8D92-A165-7FE8-21A005F3D723}"/>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37</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82D8E1-8556-0FC8-504C-8DD120CC8F8C}"/>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C914059-3510-D6BD-90AB-BEBB96152A8D}"/>
                  </a:ext>
                </a:extLst>
              </p14:cNvPr>
              <p14:cNvContentPartPr/>
              <p14:nvPr/>
            </p14:nvContentPartPr>
            <p14:xfrm>
              <a:off x="5650023" y="4718192"/>
              <a:ext cx="110160" cy="360"/>
            </p14:xfrm>
          </p:contentPart>
        </mc:Choice>
        <mc:Fallback>
          <p:pic>
            <p:nvPicPr>
              <p:cNvPr id="4" name="Ink 3">
                <a:extLst>
                  <a:ext uri="{FF2B5EF4-FFF2-40B4-BE49-F238E27FC236}">
                    <a16:creationId xmlns:a16="http://schemas.microsoft.com/office/drawing/2014/main" id="{9C914059-3510-D6BD-90AB-BEBB96152A8D}"/>
                  </a:ext>
                </a:extLst>
              </p:cNvPr>
              <p:cNvPicPr/>
              <p:nvPr/>
            </p:nvPicPr>
            <p:blipFill>
              <a:blip r:embed="rId4"/>
              <a:stretch>
                <a:fillRect/>
              </a:stretch>
            </p:blipFill>
            <p:spPr>
              <a:xfrm>
                <a:off x="5641383" y="4709192"/>
                <a:ext cx="127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C0071A76-0D14-E1FA-C1DA-6601C9A37A1A}"/>
                  </a:ext>
                </a:extLst>
              </p14:cNvPr>
              <p14:cNvContentPartPr/>
              <p14:nvPr/>
            </p14:nvContentPartPr>
            <p14:xfrm>
              <a:off x="5666583" y="4650872"/>
              <a:ext cx="95760" cy="360"/>
            </p14:xfrm>
          </p:contentPart>
        </mc:Choice>
        <mc:Fallback>
          <p:pic>
            <p:nvPicPr>
              <p:cNvPr id="5" name="Ink 4">
                <a:extLst>
                  <a:ext uri="{FF2B5EF4-FFF2-40B4-BE49-F238E27FC236}">
                    <a16:creationId xmlns:a16="http://schemas.microsoft.com/office/drawing/2014/main" id="{C0071A76-0D14-E1FA-C1DA-6601C9A37A1A}"/>
                  </a:ext>
                </a:extLst>
              </p:cNvPr>
              <p:cNvPicPr/>
              <p:nvPr/>
            </p:nvPicPr>
            <p:blipFill>
              <a:blip r:embed="rId6"/>
              <a:stretch>
                <a:fillRect/>
              </a:stretch>
            </p:blipFill>
            <p:spPr>
              <a:xfrm>
                <a:off x="5657583" y="4642232"/>
                <a:ext cx="113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291EA794-3341-3913-2692-FD0C86B0FD2F}"/>
                  </a:ext>
                </a:extLst>
              </p14:cNvPr>
              <p14:cNvContentPartPr/>
              <p14:nvPr/>
            </p14:nvContentPartPr>
            <p14:xfrm>
              <a:off x="4240623" y="1016672"/>
              <a:ext cx="5177160" cy="110880"/>
            </p14:xfrm>
          </p:contentPart>
        </mc:Choice>
        <mc:Fallback>
          <p:pic>
            <p:nvPicPr>
              <p:cNvPr id="6" name="Ink 5">
                <a:extLst>
                  <a:ext uri="{FF2B5EF4-FFF2-40B4-BE49-F238E27FC236}">
                    <a16:creationId xmlns:a16="http://schemas.microsoft.com/office/drawing/2014/main" id="{291EA794-3341-3913-2692-FD0C86B0FD2F}"/>
                  </a:ext>
                </a:extLst>
              </p:cNvPr>
              <p:cNvPicPr/>
              <p:nvPr/>
            </p:nvPicPr>
            <p:blipFill>
              <a:blip r:embed="rId8"/>
              <a:stretch>
                <a:fillRect/>
              </a:stretch>
            </p:blipFill>
            <p:spPr>
              <a:xfrm>
                <a:off x="4231983" y="1007672"/>
                <a:ext cx="5194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22F83CA-D563-7E6A-53C4-2C1F5FDA1273}"/>
                  </a:ext>
                </a:extLst>
              </p14:cNvPr>
              <p14:cNvContentPartPr/>
              <p14:nvPr/>
            </p14:nvContentPartPr>
            <p14:xfrm>
              <a:off x="3150543" y="5504792"/>
              <a:ext cx="4292640" cy="60120"/>
            </p14:xfrm>
          </p:contentPart>
        </mc:Choice>
        <mc:Fallback>
          <p:pic>
            <p:nvPicPr>
              <p:cNvPr id="7" name="Ink 6">
                <a:extLst>
                  <a:ext uri="{FF2B5EF4-FFF2-40B4-BE49-F238E27FC236}">
                    <a16:creationId xmlns:a16="http://schemas.microsoft.com/office/drawing/2014/main" id="{622F83CA-D563-7E6A-53C4-2C1F5FDA1273}"/>
                  </a:ext>
                </a:extLst>
              </p:cNvPr>
              <p:cNvPicPr/>
              <p:nvPr/>
            </p:nvPicPr>
            <p:blipFill>
              <a:blip r:embed="rId10"/>
              <a:stretch>
                <a:fillRect/>
              </a:stretch>
            </p:blipFill>
            <p:spPr>
              <a:xfrm>
                <a:off x="3141903" y="5495792"/>
                <a:ext cx="4310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BF437B5A-722F-DF34-A9EF-24C5EC8416A5}"/>
                  </a:ext>
                </a:extLst>
              </p14:cNvPr>
              <p14:cNvContentPartPr/>
              <p14:nvPr/>
            </p14:nvContentPartPr>
            <p14:xfrm>
              <a:off x="6732183" y="3848792"/>
              <a:ext cx="360" cy="360"/>
            </p14:xfrm>
          </p:contentPart>
        </mc:Choice>
        <mc:Fallback>
          <p:pic>
            <p:nvPicPr>
              <p:cNvPr id="9" name="Ink 8">
                <a:extLst>
                  <a:ext uri="{FF2B5EF4-FFF2-40B4-BE49-F238E27FC236}">
                    <a16:creationId xmlns:a16="http://schemas.microsoft.com/office/drawing/2014/main" id="{BF437B5A-722F-DF34-A9EF-24C5EC8416A5}"/>
                  </a:ext>
                </a:extLst>
              </p:cNvPr>
              <p:cNvPicPr/>
              <p:nvPr/>
            </p:nvPicPr>
            <p:blipFill>
              <a:blip r:embed="rId12"/>
              <a:stretch>
                <a:fillRect/>
              </a:stretch>
            </p:blipFill>
            <p:spPr>
              <a:xfrm>
                <a:off x="6723183" y="3840152"/>
                <a:ext cx="18000" cy="18000"/>
              </a:xfrm>
              <a:prstGeom prst="rect">
                <a:avLst/>
              </a:prstGeom>
            </p:spPr>
          </p:pic>
        </mc:Fallback>
      </mc:AlternateContent>
    </p:spTree>
    <p:extLst>
      <p:ext uri="{BB962C8B-B14F-4D97-AF65-F5344CB8AC3E}">
        <p14:creationId xmlns:p14="http://schemas.microsoft.com/office/powerpoint/2010/main" val="63531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610F7A-3EB7-DB1D-2A01-5B0365BAB57A}"/>
              </a:ext>
            </a:extLst>
          </p:cNvPr>
          <p:cNvPicPr>
            <a:picLocks noChangeAspect="1"/>
          </p:cNvPicPr>
          <p:nvPr/>
        </p:nvPicPr>
        <p:blipFill>
          <a:blip r:embed="rId2"/>
          <a:stretch>
            <a:fillRect/>
          </a:stretch>
        </p:blipFill>
        <p:spPr>
          <a:xfrm>
            <a:off x="2093160" y="609600"/>
            <a:ext cx="7556500" cy="2819400"/>
          </a:xfrm>
          <a:prstGeom prst="rect">
            <a:avLst/>
          </a:prstGeom>
        </p:spPr>
      </p:pic>
      <p:sp>
        <p:nvSpPr>
          <p:cNvPr id="2" name="Title 1">
            <a:extLst>
              <a:ext uri="{FF2B5EF4-FFF2-40B4-BE49-F238E27FC236}">
                <a16:creationId xmlns:a16="http://schemas.microsoft.com/office/drawing/2014/main" id="{06212C6A-21C0-84F9-48A2-147F6A0FCA77}"/>
              </a:ext>
            </a:extLst>
          </p:cNvPr>
          <p:cNvSpPr>
            <a:spLocks noGrp="1"/>
          </p:cNvSpPr>
          <p:nvPr>
            <p:ph type="title"/>
          </p:nvPr>
        </p:nvSpPr>
        <p:spPr>
          <a:xfrm>
            <a:off x="831850" y="641684"/>
            <a:ext cx="10515600" cy="4662153"/>
          </a:xfrm>
        </p:spPr>
        <p:txBody>
          <a:bodyPr>
            <a:normAutofit/>
          </a:bodyPr>
          <a:lstStyle/>
          <a:p>
            <a:pPr algn="just"/>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cs typeface="Times New Roman" panose="02020603050405020304" pitchFamily="18" charset="0"/>
              </a:rPr>
            </a:br>
            <a:r>
              <a:rPr lang="en-US" sz="2000" b="1" dirty="0">
                <a:solidFill>
                  <a:srgbClr val="0070C0"/>
                </a:solidFill>
                <a:effectLst/>
                <a:latin typeface="Times New Roman" panose="02020603050405020304" pitchFamily="18" charset="0"/>
                <a:cs typeface="Times New Roman" panose="02020603050405020304" pitchFamily="18" charset="0"/>
              </a:rPr>
              <a:t>The decision rule using this approach is that, if </a:t>
            </a:r>
            <a:r>
              <a:rPr lang="en-US" sz="2000" b="1" i="1" dirty="0">
                <a:solidFill>
                  <a:srgbClr val="0070C0"/>
                </a:solidFill>
                <a:effectLst/>
                <a:latin typeface="Times New Roman" panose="02020603050405020304" pitchFamily="18" charset="0"/>
                <a:cs typeface="Times New Roman" panose="02020603050405020304" pitchFamily="18" charset="0"/>
              </a:rPr>
              <a:t>i</a:t>
            </a:r>
            <a:r>
              <a:rPr lang="en-US" sz="2000" b="1" i="1" baseline="30000" dirty="0">
                <a:solidFill>
                  <a:srgbClr val="0070C0"/>
                </a:solidFill>
                <a:effectLst/>
                <a:latin typeface="Times New Roman" panose="02020603050405020304" pitchFamily="18" charset="0"/>
                <a:cs typeface="Times New Roman" panose="02020603050405020304" pitchFamily="18" charset="0"/>
              </a:rPr>
              <a:t>∗</a:t>
            </a:r>
            <a:r>
              <a:rPr lang="en-US" sz="2000" b="1" dirty="0">
                <a:solidFill>
                  <a:srgbClr val="0070C0"/>
                </a:solidFill>
                <a:effectLst/>
                <a:latin typeface="Times New Roman" panose="02020603050405020304" pitchFamily="18" charset="0"/>
                <a:cs typeface="Times New Roman" panose="02020603050405020304" pitchFamily="18" charset="0"/>
              </a:rPr>
              <a:t> ≥ MARR, the increment is justified and the alternative with the higher capital investment cost is preferred. So, when repeatability applies, we simply need to develop the AW equation for each alternative over its own useful life and find the interest rate that makes them equal. To demonstrate, consider the alternatives that were analyzed in Example 6-8 by using a MARR of 10% per year and a study period of 12 years (repeatability assumption).</a:t>
            </a:r>
            <a:endParaRPr lang="en-PS" sz="2000" b="1"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69E0892-A785-EBA9-D597-0773488B469B}"/>
              </a:ext>
            </a:extLst>
          </p:cNvPr>
          <p:cNvSpPr>
            <a:spLocks noGrp="1"/>
          </p:cNvSpPr>
          <p:nvPr>
            <p:ph type="body" idx="1"/>
          </p:nvPr>
        </p:nvSpPr>
        <p:spPr>
          <a:xfrm>
            <a:off x="831850" y="5486400"/>
            <a:ext cx="10515600" cy="1052512"/>
          </a:xfrm>
        </p:spPr>
        <p:txBody>
          <a:bodyPr>
            <a:normAutofit/>
          </a:bodyPr>
          <a:lstStyle/>
          <a:p>
            <a:pPr algn="just"/>
            <a:r>
              <a:rPr lang="en-US" sz="2000" b="1" dirty="0">
                <a:solidFill>
                  <a:srgbClr val="FF0000"/>
                </a:solidFill>
                <a:effectLst/>
                <a:latin typeface="Times" pitchFamily="2" charset="0"/>
              </a:rPr>
              <a:t>By trial and error, the IRR of the extra capital needed to repeatedly invest in Alternative B (instead of Alternative A) over the study period is </a:t>
            </a:r>
            <a:r>
              <a:rPr lang="en-US" sz="2000" b="1" i="1" dirty="0">
                <a:solidFill>
                  <a:srgbClr val="FF0000"/>
                </a:solidFill>
                <a:effectLst/>
                <a:latin typeface="Times" pitchFamily="2" charset="0"/>
              </a:rPr>
              <a:t>i</a:t>
            </a:r>
            <a:r>
              <a:rPr lang="en-US" sz="2000" b="1" i="1" baseline="30000" dirty="0">
                <a:solidFill>
                  <a:srgbClr val="FF0000"/>
                </a:solidFill>
                <a:effectLst/>
                <a:latin typeface="Helvetica" pitchFamily="2" charset="0"/>
              </a:rPr>
              <a:t>∗</a:t>
            </a:r>
            <a:r>
              <a:rPr lang="en-US" sz="2000" b="1" dirty="0">
                <a:solidFill>
                  <a:srgbClr val="FF0000"/>
                </a:solidFill>
                <a:effectLst/>
                <a:latin typeface="Helvetica" pitchFamily="2" charset="0"/>
              </a:rPr>
              <a:t> = </a:t>
            </a:r>
            <a:r>
              <a:rPr lang="en-US" sz="2000" b="1" dirty="0">
                <a:solidFill>
                  <a:srgbClr val="FF0000"/>
                </a:solidFill>
                <a:effectLst/>
                <a:latin typeface="Times" pitchFamily="2" charset="0"/>
              </a:rPr>
              <a:t>26%. Since this value is greater than the MARR, the increment is justified, and Alternative B is preferred.</a:t>
            </a:r>
          </a:p>
          <a:p>
            <a:pPr algn="just"/>
            <a:endParaRPr lang="en-PS" dirty="0"/>
          </a:p>
        </p:txBody>
      </p:sp>
      <p:sp>
        <p:nvSpPr>
          <p:cNvPr id="4" name="Slide Number Placeholder 3">
            <a:extLst>
              <a:ext uri="{FF2B5EF4-FFF2-40B4-BE49-F238E27FC236}">
                <a16:creationId xmlns:a16="http://schemas.microsoft.com/office/drawing/2014/main" id="{BEF2DA3C-0F95-A416-8ED8-BFBB3A684FDD}"/>
              </a:ext>
            </a:extLst>
          </p:cNvPr>
          <p:cNvSpPr>
            <a:spLocks noGrp="1"/>
          </p:cNvSpPr>
          <p:nvPr>
            <p:ph type="sldNum" sz="quarter" idx="12"/>
          </p:nvPr>
        </p:nvSpPr>
        <p:spPr/>
        <p:txBody>
          <a:bodyPr/>
          <a:lstStyle/>
          <a:p>
            <a:fld id="{67531EBC-D38F-B84A-91D4-82486E1324F7}" type="slidenum">
              <a:rPr lang="en-PS" smtClean="0"/>
              <a:t>38</a:t>
            </a:fld>
            <a:endParaRPr lang="en-PS"/>
          </a:p>
        </p:txBody>
      </p:sp>
    </p:spTree>
    <p:extLst>
      <p:ext uri="{BB962C8B-B14F-4D97-AF65-F5344CB8AC3E}">
        <p14:creationId xmlns:p14="http://schemas.microsoft.com/office/powerpoint/2010/main" val="230128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C6D645D-1023-938B-8EE8-96E7009FD27C}"/>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39</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F8A89D-EA14-011E-898D-D6C0E248964A}"/>
              </a:ext>
            </a:extLst>
          </p:cNvPr>
          <p:cNvPicPr>
            <a:picLocks noChangeAspect="1"/>
          </p:cNvPicPr>
          <p:nvPr/>
        </p:nvPicPr>
        <p:blipFill>
          <a:blip r:embed="rId2"/>
          <a:stretch>
            <a:fillRect/>
          </a:stretch>
        </p:blipFill>
        <p:spPr>
          <a:xfrm>
            <a:off x="1670670" y="643467"/>
            <a:ext cx="841892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82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9CE14A4-B367-0A04-AEDE-1418F93D4A17}"/>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4</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E4253E-FC33-AFC3-5B4F-7546C289DF9B}"/>
              </a:ext>
            </a:extLst>
          </p:cNvPr>
          <p:cNvPicPr>
            <a:picLocks noChangeAspect="1"/>
          </p:cNvPicPr>
          <p:nvPr/>
        </p:nvPicPr>
        <p:blipFill>
          <a:blip r:embed="rId2"/>
          <a:stretch>
            <a:fillRect/>
          </a:stretch>
        </p:blipFill>
        <p:spPr>
          <a:xfrm>
            <a:off x="1670670" y="643467"/>
            <a:ext cx="850669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85E6C81-88F0-3091-AFA5-561D66FF963E}"/>
                  </a:ext>
                </a:extLst>
              </p14:cNvPr>
              <p14:cNvContentPartPr/>
              <p14:nvPr/>
            </p14:nvContentPartPr>
            <p14:xfrm>
              <a:off x="8468103" y="1213232"/>
              <a:ext cx="1054080" cy="32760"/>
            </p14:xfrm>
          </p:contentPart>
        </mc:Choice>
        <mc:Fallback>
          <p:pic>
            <p:nvPicPr>
              <p:cNvPr id="4" name="Ink 3">
                <a:extLst>
                  <a:ext uri="{FF2B5EF4-FFF2-40B4-BE49-F238E27FC236}">
                    <a16:creationId xmlns:a16="http://schemas.microsoft.com/office/drawing/2014/main" id="{B85E6C81-88F0-3091-AFA5-561D66FF963E}"/>
                  </a:ext>
                </a:extLst>
              </p:cNvPr>
              <p:cNvPicPr/>
              <p:nvPr/>
            </p:nvPicPr>
            <p:blipFill>
              <a:blip r:embed="rId4"/>
              <a:stretch>
                <a:fillRect/>
              </a:stretch>
            </p:blipFill>
            <p:spPr>
              <a:xfrm>
                <a:off x="8459463" y="1204592"/>
                <a:ext cx="1071720" cy="50400"/>
              </a:xfrm>
              <a:prstGeom prst="rect">
                <a:avLst/>
              </a:prstGeom>
            </p:spPr>
          </p:pic>
        </mc:Fallback>
      </mc:AlternateContent>
    </p:spTree>
    <p:extLst>
      <p:ext uri="{BB962C8B-B14F-4D97-AF65-F5344CB8AC3E}">
        <p14:creationId xmlns:p14="http://schemas.microsoft.com/office/powerpoint/2010/main" val="254388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AD5DB5B6-A6A5-746E-9F57-BA067C4D934E}"/>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5</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E67C94-EF7C-9A59-6628-5EA201B4460A}"/>
              </a:ext>
            </a:extLst>
          </p:cNvPr>
          <p:cNvPicPr>
            <a:picLocks noChangeAspect="1"/>
          </p:cNvPicPr>
          <p:nvPr/>
        </p:nvPicPr>
        <p:blipFill>
          <a:blip r:embed="rId2"/>
          <a:stretch>
            <a:fillRect/>
          </a:stretch>
        </p:blipFill>
        <p:spPr>
          <a:xfrm>
            <a:off x="1670670" y="643467"/>
            <a:ext cx="815179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02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7BE0416A-E6CE-E985-A440-99CB0A5F9925}"/>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6</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56E685-2811-DC5E-C657-0304156B33CB}"/>
              </a:ext>
            </a:extLst>
          </p:cNvPr>
          <p:cNvPicPr>
            <a:picLocks noChangeAspect="1"/>
          </p:cNvPicPr>
          <p:nvPr/>
        </p:nvPicPr>
        <p:blipFill>
          <a:blip r:embed="rId2"/>
          <a:stretch>
            <a:fillRect/>
          </a:stretch>
        </p:blipFill>
        <p:spPr>
          <a:xfrm>
            <a:off x="1670671" y="643467"/>
            <a:ext cx="810260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95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446B07A4-1ACA-DBAB-6090-89947EF1B3CE}"/>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7</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C48E9F-4919-A2C5-C5E7-506DABCAA7A6}"/>
              </a:ext>
            </a:extLst>
          </p:cNvPr>
          <p:cNvPicPr>
            <a:picLocks noChangeAspect="1"/>
          </p:cNvPicPr>
          <p:nvPr/>
        </p:nvPicPr>
        <p:blipFill>
          <a:blip r:embed="rId2"/>
          <a:stretch>
            <a:fillRect/>
          </a:stretch>
        </p:blipFill>
        <p:spPr>
          <a:xfrm>
            <a:off x="1670670" y="643467"/>
            <a:ext cx="806654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64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27A7D404-BA06-E85A-BDAB-2038AA5C2955}"/>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8</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863DC56-277A-9D33-6F2B-F3DAFB2E51A9}"/>
              </a:ext>
            </a:extLst>
          </p:cNvPr>
          <p:cNvPicPr>
            <a:picLocks noChangeAspect="1"/>
          </p:cNvPicPr>
          <p:nvPr/>
        </p:nvPicPr>
        <p:blipFill>
          <a:blip r:embed="rId2"/>
          <a:stretch>
            <a:fillRect/>
          </a:stretch>
        </p:blipFill>
        <p:spPr>
          <a:xfrm>
            <a:off x="1670671" y="643467"/>
            <a:ext cx="810260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35F8A4A5-2BC6-BB78-1DC5-4E0269E8376C}"/>
              </a:ext>
            </a:extLst>
          </p:cNvPr>
          <p:cNvSpPr>
            <a:spLocks noGrp="1"/>
          </p:cNvSpPr>
          <p:nvPr>
            <p:ph type="sldNum" sz="quarter" idx="12"/>
          </p:nvPr>
        </p:nvSpPr>
        <p:spPr>
          <a:xfrm>
            <a:off x="8805333" y="6356350"/>
            <a:ext cx="2743200" cy="365125"/>
          </a:xfrm>
        </p:spPr>
        <p:txBody>
          <a:bodyPr>
            <a:normAutofit/>
          </a:bodyPr>
          <a:lstStyle/>
          <a:p>
            <a:pPr>
              <a:spcAft>
                <a:spcPts val="600"/>
              </a:spcAft>
            </a:pPr>
            <a:fld id="{67531EBC-D38F-B84A-91D4-82486E1324F7}" type="slidenum">
              <a:rPr lang="en-PS" smtClean="0"/>
              <a:pPr>
                <a:spcAft>
                  <a:spcPts val="600"/>
                </a:spcAft>
              </a:pPr>
              <a:t>9</a:t>
            </a:fld>
            <a:endParaRPr lang="en-P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7A395F-54DF-4E65-5B3B-63C89BAC92F3}"/>
              </a:ext>
            </a:extLst>
          </p:cNvPr>
          <p:cNvPicPr>
            <a:picLocks noChangeAspect="1"/>
          </p:cNvPicPr>
          <p:nvPr/>
        </p:nvPicPr>
        <p:blipFill>
          <a:blip r:embed="rId2"/>
          <a:stretch>
            <a:fillRect/>
          </a:stretch>
        </p:blipFill>
        <p:spPr>
          <a:xfrm>
            <a:off x="1670670" y="643467"/>
            <a:ext cx="846233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1D62DA2-BAB6-EAD7-E81C-2EA6F55BCB4D}"/>
                  </a:ext>
                </a:extLst>
              </p14:cNvPr>
              <p14:cNvContentPartPr/>
              <p14:nvPr/>
            </p14:nvContentPartPr>
            <p14:xfrm>
              <a:off x="3712939" y="4673552"/>
              <a:ext cx="105120" cy="16200"/>
            </p14:xfrm>
          </p:contentPart>
        </mc:Choice>
        <mc:Fallback xmlns="">
          <p:pic>
            <p:nvPicPr>
              <p:cNvPr id="4" name="Ink 3">
                <a:extLst>
                  <a:ext uri="{FF2B5EF4-FFF2-40B4-BE49-F238E27FC236}">
                    <a16:creationId xmlns:a16="http://schemas.microsoft.com/office/drawing/2014/main" id="{81D62DA2-BAB6-EAD7-E81C-2EA6F55BCB4D}"/>
                  </a:ext>
                </a:extLst>
              </p:cNvPr>
              <p:cNvPicPr/>
              <p:nvPr/>
            </p:nvPicPr>
            <p:blipFill>
              <a:blip r:embed="rId4"/>
              <a:stretch>
                <a:fillRect/>
              </a:stretch>
            </p:blipFill>
            <p:spPr>
              <a:xfrm>
                <a:off x="3703939" y="4664912"/>
                <a:ext cx="122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89E6EFD-8DEE-0540-854F-9CAC2F3B69DD}"/>
                  </a:ext>
                </a:extLst>
              </p14:cNvPr>
              <p14:cNvContentPartPr/>
              <p14:nvPr/>
            </p14:nvContentPartPr>
            <p14:xfrm>
              <a:off x="3880339" y="4156232"/>
              <a:ext cx="122040" cy="12240"/>
            </p14:xfrm>
          </p:contentPart>
        </mc:Choice>
        <mc:Fallback xmlns="">
          <p:pic>
            <p:nvPicPr>
              <p:cNvPr id="5" name="Ink 4">
                <a:extLst>
                  <a:ext uri="{FF2B5EF4-FFF2-40B4-BE49-F238E27FC236}">
                    <a16:creationId xmlns:a16="http://schemas.microsoft.com/office/drawing/2014/main" id="{689E6EFD-8DEE-0540-854F-9CAC2F3B69DD}"/>
                  </a:ext>
                </a:extLst>
              </p:cNvPr>
              <p:cNvPicPr/>
              <p:nvPr/>
            </p:nvPicPr>
            <p:blipFill>
              <a:blip r:embed="rId6"/>
              <a:stretch>
                <a:fillRect/>
              </a:stretch>
            </p:blipFill>
            <p:spPr>
              <a:xfrm>
                <a:off x="3871699" y="4147592"/>
                <a:ext cx="139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175A3EA-B352-46C8-DF50-9C9EA3400C1F}"/>
                  </a:ext>
                </a:extLst>
              </p14:cNvPr>
              <p14:cNvContentPartPr/>
              <p14:nvPr/>
            </p14:nvContentPartPr>
            <p14:xfrm>
              <a:off x="7403659" y="4674992"/>
              <a:ext cx="162360" cy="10440"/>
            </p14:xfrm>
          </p:contentPart>
        </mc:Choice>
        <mc:Fallback xmlns="">
          <p:pic>
            <p:nvPicPr>
              <p:cNvPr id="6" name="Ink 5">
                <a:extLst>
                  <a:ext uri="{FF2B5EF4-FFF2-40B4-BE49-F238E27FC236}">
                    <a16:creationId xmlns:a16="http://schemas.microsoft.com/office/drawing/2014/main" id="{7175A3EA-B352-46C8-DF50-9C9EA3400C1F}"/>
                  </a:ext>
                </a:extLst>
              </p:cNvPr>
              <p:cNvPicPr/>
              <p:nvPr/>
            </p:nvPicPr>
            <p:blipFill>
              <a:blip r:embed="rId8"/>
              <a:stretch>
                <a:fillRect/>
              </a:stretch>
            </p:blipFill>
            <p:spPr>
              <a:xfrm>
                <a:off x="7395019" y="4666352"/>
                <a:ext cx="180000" cy="28080"/>
              </a:xfrm>
              <a:prstGeom prst="rect">
                <a:avLst/>
              </a:prstGeom>
            </p:spPr>
          </p:pic>
        </mc:Fallback>
      </mc:AlternateContent>
    </p:spTree>
    <p:extLst>
      <p:ext uri="{BB962C8B-B14F-4D97-AF65-F5344CB8AC3E}">
        <p14:creationId xmlns:p14="http://schemas.microsoft.com/office/powerpoint/2010/main" val="3287862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255</Words>
  <Application>Microsoft Macintosh PowerPoint</Application>
  <PresentationFormat>Widescreen</PresentationFormat>
  <Paragraphs>52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Helvetica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decision rule using this approach is that, if i∗ ≥ MARR, the increment is justified and the alternative with the higher capital investment cost is preferred. So, when repeatability applies, we simply need to develop the AW equation for each alternative over its own useful life and find the interest rate that makes them equal. To demonstrate, consider the alternatives that were analyzed in Example 6-8 by using a MARR of 10% per year and a study period of 12 years (repeatability assumption).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ms670824</dc:creator>
  <cp:lastModifiedBy>ms670824</cp:lastModifiedBy>
  <cp:revision>6</cp:revision>
  <dcterms:created xsi:type="dcterms:W3CDTF">2023-09-24T18:57:15Z</dcterms:created>
  <dcterms:modified xsi:type="dcterms:W3CDTF">2023-12-18T21:13:08Z</dcterms:modified>
</cp:coreProperties>
</file>