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3" r:id="rId3"/>
    <p:sldId id="260" r:id="rId4"/>
    <p:sldId id="261" r:id="rId5"/>
    <p:sldId id="264" r:id="rId6"/>
    <p:sldId id="265" r:id="rId7"/>
    <p:sldId id="257" r:id="rId8"/>
    <p:sldId id="258" r:id="rId9"/>
    <p:sldId id="25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04"/>
  </p:normalViewPr>
  <p:slideViewPr>
    <p:cSldViewPr snapToGrid="0" snapToObjects="1">
      <p:cViewPr varScale="1">
        <p:scale>
          <a:sx n="90" d="100"/>
          <a:sy n="90" d="100"/>
        </p:scale>
        <p:origin x="89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92963C-5115-0A4F-8920-1BB04D6AC6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B7C3E9-84DF-1642-AB6F-0090E2ABBB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318ABB-38F8-844F-8DD9-0C003094E7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1EC0D-103C-D54E-8FAC-30E66447F0AA}" type="datetimeFigureOut">
              <a:rPr lang="en-US" smtClean="0"/>
              <a:t>5/23/21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BD94B5-4DEF-7548-90D8-022218C10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5D20F2-5A09-1E46-80DA-02B919405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B12F2-D5AF-9742-8C45-C4BD84B58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650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57BD8-11B9-7D4E-8415-6C5297510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4EFADF-CDCE-AD4A-8515-3793A96866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F64C55-4602-6E47-B441-AE90A7399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1EC0D-103C-D54E-8FAC-30E66447F0AA}" type="datetimeFigureOut">
              <a:rPr lang="en-US" smtClean="0"/>
              <a:t>5/23/21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F8AEA1-E5DD-A94D-844B-22986152A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B6D926-1553-B441-80DF-B35FB314C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B12F2-D5AF-9742-8C45-C4BD84B58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015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64F3755-3EFB-744D-9F15-92FC78E88B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0958C4-91A7-AA40-8762-C2DF0C7786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6A3835-59AA-8C43-A04C-E843A0FE4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1EC0D-103C-D54E-8FAC-30E66447F0AA}" type="datetimeFigureOut">
              <a:rPr lang="en-US" smtClean="0"/>
              <a:t>5/23/21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0952BE-5B7D-6946-A950-42CAEC0F6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B850B4-E139-A14F-8544-7342EBC92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B12F2-D5AF-9742-8C45-C4BD84B58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917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054F0-E5FD-094D-8C41-E0174953C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38CEFF-B115-2B48-B913-593BDC0CCE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855AA4-9083-4049-9F63-BB1CA2081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1EC0D-103C-D54E-8FAC-30E66447F0AA}" type="datetimeFigureOut">
              <a:rPr lang="en-US" smtClean="0"/>
              <a:t>5/23/21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9775B9-9046-744C-B41B-0240ECE74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07C5E4-1048-1E4B-87A6-47C5C1385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B12F2-D5AF-9742-8C45-C4BD84B58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308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ADC498-AC51-5142-A8D3-BD1D98CA73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3109F9-CABB-4A49-8D95-987DB3030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F70503-455F-6047-9857-FDEAD3DC2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1EC0D-103C-D54E-8FAC-30E66447F0AA}" type="datetimeFigureOut">
              <a:rPr lang="en-US" smtClean="0"/>
              <a:t>5/23/21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FB95BE-006E-B345-A3CD-8A7CC00FD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C7B01C-6913-5449-8599-6FC1E4AA6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B12F2-D5AF-9742-8C45-C4BD84B58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531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77C4C3-BC18-F94E-878D-DC23C1F9D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B1D382-3F54-C342-8721-5AA002D6B8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ECA658-0111-B74E-A7C3-FE6B4DF755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68F01F-750B-7040-9D66-AFA702B1B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1EC0D-103C-D54E-8FAC-30E66447F0AA}" type="datetimeFigureOut">
              <a:rPr lang="en-US" smtClean="0"/>
              <a:t>5/23/21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D8512E-DAB6-9046-BCC4-EBA9AADB4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CC0542-8D63-2849-BE24-F42230A5F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B12F2-D5AF-9742-8C45-C4BD84B58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400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894AB8-E5D0-AC49-894D-FCB912317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6EEB5F-12AD-D048-8FF4-E3FF6557C1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EFFFBA-66C2-8747-87B9-B838C46D4E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021E0D-9A14-7846-9C8C-CAAE36C3DC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8CBF9F-B7DF-5842-BDD5-86AE24F4D0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A1A4A25-DF35-3E49-A2AC-326CA13CD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1EC0D-103C-D54E-8FAC-30E66447F0AA}" type="datetimeFigureOut">
              <a:rPr lang="en-US" smtClean="0"/>
              <a:t>5/23/21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2C77D7-43E2-7748-8FF5-6F1730239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677D548-3E33-CF41-AB0B-2188F0429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B12F2-D5AF-9742-8C45-C4BD84B58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370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E04D4E-B4F5-384B-A498-04B319D0E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AD015F8-678B-0747-8719-56A8D5F07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1EC0D-103C-D54E-8FAC-30E66447F0AA}" type="datetimeFigureOut">
              <a:rPr lang="en-US" smtClean="0"/>
              <a:t>5/23/21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E453CA-1717-5C48-B849-5E3E94A1E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2B6340-0413-934E-92FB-9C3353C8B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B12F2-D5AF-9742-8C45-C4BD84B58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770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68A992-2D4F-2A49-A07C-1652B4000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1EC0D-103C-D54E-8FAC-30E66447F0AA}" type="datetimeFigureOut">
              <a:rPr lang="en-US" smtClean="0"/>
              <a:t>5/23/21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3AA0F8-38E9-D144-A63A-F1A267D5E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391EA8-F419-8A44-97A4-7CE90E596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B12F2-D5AF-9742-8C45-C4BD84B58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676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4522C9-8901-6E44-9268-6678130C4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3F9EEF-6E9A-DA40-9D90-D5C92464D8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E26608-FD22-AC4F-905D-298CC98151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FDDF2C-7495-0B4B-8150-291A3502B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1EC0D-103C-D54E-8FAC-30E66447F0AA}" type="datetimeFigureOut">
              <a:rPr lang="en-US" smtClean="0"/>
              <a:t>5/23/21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954D9E-00F5-064D-88D0-43572F3B3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5AFC87-D569-4B47-990E-EFF2F3250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B12F2-D5AF-9742-8C45-C4BD84B58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025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7802CB-3E0E-4D4B-90C3-ED6C225D0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CC97FC-E762-8B45-971E-E08E742631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5D1927-3087-8B4B-9DE9-BEB565BC29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423834-0130-C143-8A3C-C154E39FA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1EC0D-103C-D54E-8FAC-30E66447F0AA}" type="datetimeFigureOut">
              <a:rPr lang="en-US" smtClean="0"/>
              <a:t>5/23/21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0A45E0-C708-5846-9485-E356E555C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DF2A68-6055-C843-8283-032C8C1B7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B12F2-D5AF-9742-8C45-C4BD84B58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018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7CA6DD9-BB8E-9741-8EAB-9A0F200A91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208960-628F-554B-94DE-89C0820A64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96086F-DFEB-4743-B070-812CC3B933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91EC0D-103C-D54E-8FAC-30E66447F0AA}" type="datetimeFigureOut">
              <a:rPr lang="en-US" smtClean="0"/>
              <a:t>5/23/21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36AB4D-4516-124B-8D6F-07828952BA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B0DC38-A0A0-3E43-8561-236F7BD7BC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B12F2-D5AF-9742-8C45-C4BD84B58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467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333D9-D4B6-5D4A-AE4C-4BC4320C8F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Sociology in nursing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252B41-775C-964B-AAA5-225C79B9FB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00638" y="3602038"/>
            <a:ext cx="5567362" cy="655637"/>
          </a:xfrm>
        </p:spPr>
        <p:txBody>
          <a:bodyPr/>
          <a:lstStyle/>
          <a:p>
            <a:r>
              <a:rPr lang="en-US" dirty="0"/>
              <a:t>Theories </a:t>
            </a:r>
          </a:p>
        </p:txBody>
      </p:sp>
    </p:spTree>
    <p:extLst>
      <p:ext uri="{BB962C8B-B14F-4D97-AF65-F5344CB8AC3E}">
        <p14:creationId xmlns:p14="http://schemas.microsoft.com/office/powerpoint/2010/main" val="3528153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F8630-A80C-F045-A96F-79DF47A43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Founders of Sociology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64F014-E58F-D447-B649-643249BDC5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Aguste Comte </a:t>
            </a:r>
          </a:p>
          <a:p>
            <a:r>
              <a:rPr lang="en-US" dirty="0"/>
              <a:t>Emile Durkheim </a:t>
            </a:r>
          </a:p>
          <a:p>
            <a:r>
              <a:rPr lang="en-US" dirty="0"/>
              <a:t>Karl Marx </a:t>
            </a:r>
          </a:p>
          <a:p>
            <a:r>
              <a:rPr lang="en-US" dirty="0"/>
              <a:t>Max Weber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380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849F8-AF34-5840-8651-0E6918699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Aguste Comte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C18AF8-B2C5-D749-ADD9-AE4811FA90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first sociologist </a:t>
            </a:r>
          </a:p>
          <a:p>
            <a:r>
              <a:rPr lang="en-US" dirty="0"/>
              <a:t>Believed that the major goal of sociology was to understand society as it actually operates. </a:t>
            </a:r>
          </a:p>
          <a:p>
            <a:r>
              <a:rPr lang="en-US" dirty="0"/>
              <a:t>Comte favored </a:t>
            </a:r>
            <a:r>
              <a:rPr lang="en-US" b="1" dirty="0"/>
              <a:t>positivism</a:t>
            </a:r>
            <a:r>
              <a:rPr lang="en-US" dirty="0"/>
              <a:t>—a way of understanding based on science.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97932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B1F532-5F71-F143-8183-7716FC748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Emile Durkheim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43EA18-2522-DF4D-8691-C6A763AFA8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Studied the ties that bind  society together </a:t>
            </a:r>
          </a:p>
          <a:p>
            <a:r>
              <a:rPr lang="en-US" dirty="0"/>
              <a:t>Sociology the study of </a:t>
            </a:r>
            <a:r>
              <a:rPr lang="en-US" b="1" dirty="0"/>
              <a:t>social facts </a:t>
            </a:r>
            <a:endParaRPr lang="en-US" dirty="0"/>
          </a:p>
          <a:p>
            <a:r>
              <a:rPr lang="en-US" dirty="0"/>
              <a:t>social facts = patterns of behavior that characterize a social group in a given society. </a:t>
            </a:r>
          </a:p>
          <a:p>
            <a:r>
              <a:rPr lang="en-US" dirty="0"/>
              <a:t>Social facts should be studied objectively. </a:t>
            </a:r>
          </a:p>
          <a:p>
            <a:r>
              <a:rPr lang="en-US" dirty="0"/>
              <a:t>The job of a sociologist is to uncover social facts &amp; to explain them using other social facts.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59060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DFDA2B-8A8E-6240-BE44-9C1569F90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Max Weber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CBA1AC-58CA-874E-9E65-837BE91FC9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Studied the impact of industrialization on peoples’ lives </a:t>
            </a:r>
          </a:p>
          <a:p>
            <a:r>
              <a:rPr lang="en-US" dirty="0"/>
              <a:t>Sociology is the scientific study of human </a:t>
            </a:r>
            <a:r>
              <a:rPr lang="en-US" b="1" dirty="0"/>
              <a:t>social action</a:t>
            </a:r>
            <a:r>
              <a:rPr lang="en-US" dirty="0"/>
              <a:t>. </a:t>
            </a:r>
          </a:p>
          <a:p>
            <a:r>
              <a:rPr lang="en-US" dirty="0"/>
              <a:t>Social action: any action oriented to influence or influenced by another person or persons. </a:t>
            </a:r>
          </a:p>
          <a:p>
            <a:r>
              <a:rPr lang="en-US" dirty="0"/>
              <a:t>Argues that we cannot understand human behavior by just looking at statistics. </a:t>
            </a:r>
          </a:p>
          <a:p>
            <a:r>
              <a:rPr lang="en-US" dirty="0"/>
              <a:t>Every activity &amp; behavior of people needs to be interpreted.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074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460145-A2C1-8642-BA23-3F5DEB4266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03437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Questions to discuss </a:t>
            </a:r>
          </a:p>
        </p:txBody>
      </p:sp>
    </p:spTree>
    <p:extLst>
      <p:ext uri="{BB962C8B-B14F-4D97-AF65-F5344CB8AC3E}">
        <p14:creationId xmlns:p14="http://schemas.microsoft.com/office/powerpoint/2010/main" val="34330103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6B11D2-AE41-004B-92A8-D947E174F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0" y="2279650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1. Discuss the social class and its influence on health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03051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3DA9E-CDDB-C145-8B5E-526F4D3CE1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50987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2. Discuss how gender influences health inequalities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9640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431EE8-C0F1-4742-9929-FD4ADCAFC8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6787" y="172243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3.  discuss the effect of ageing on health inequalities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8605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206</Words>
  <Application>Microsoft Macintosh PowerPoint</Application>
  <PresentationFormat>Widescreen</PresentationFormat>
  <Paragraphs>27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Sociology in nursing </vt:lpstr>
      <vt:lpstr>Founders of Sociology  </vt:lpstr>
      <vt:lpstr>Aguste Comte  </vt:lpstr>
      <vt:lpstr>Emile Durkheim  </vt:lpstr>
      <vt:lpstr>Max Weber  </vt:lpstr>
      <vt:lpstr>Questions to discuss </vt:lpstr>
      <vt:lpstr>1. Discuss the social class and its influence on health  </vt:lpstr>
      <vt:lpstr>2. Discuss how gender influences health inequalities </vt:lpstr>
      <vt:lpstr>3.  discuss the effect of ageing on health inequalities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Sociology in nursing </dc:title>
  <dc:creator>Microsoft Office User</dc:creator>
  <cp:lastModifiedBy>Microsoft Office User</cp:lastModifiedBy>
  <cp:revision>4</cp:revision>
  <dcterms:created xsi:type="dcterms:W3CDTF">2021-05-23T20:48:50Z</dcterms:created>
  <dcterms:modified xsi:type="dcterms:W3CDTF">2021-05-23T21:29:47Z</dcterms:modified>
</cp:coreProperties>
</file>