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87"/>
  </p:notesMasterIdLst>
  <p:handoutMasterIdLst>
    <p:handoutMasterId r:id="rId88"/>
  </p:handoutMasterIdLst>
  <p:sldIdLst>
    <p:sldId id="256" r:id="rId2"/>
    <p:sldId id="444" r:id="rId3"/>
    <p:sldId id="258" r:id="rId4"/>
    <p:sldId id="265" r:id="rId5"/>
    <p:sldId id="262" r:id="rId6"/>
    <p:sldId id="267" r:id="rId7"/>
    <p:sldId id="268" r:id="rId8"/>
    <p:sldId id="269" r:id="rId9"/>
    <p:sldId id="270" r:id="rId10"/>
    <p:sldId id="271" r:id="rId11"/>
    <p:sldId id="272" r:id="rId12"/>
    <p:sldId id="273" r:id="rId13"/>
    <p:sldId id="514" r:id="rId14"/>
    <p:sldId id="515" r:id="rId15"/>
    <p:sldId id="275" r:id="rId16"/>
    <p:sldId id="276" r:id="rId17"/>
    <p:sldId id="277" r:id="rId18"/>
    <p:sldId id="278" r:id="rId19"/>
    <p:sldId id="279" r:id="rId20"/>
    <p:sldId id="285" r:id="rId21"/>
    <p:sldId id="516" r:id="rId22"/>
    <p:sldId id="469" r:id="rId23"/>
    <p:sldId id="450" r:id="rId24"/>
    <p:sldId id="576" r:id="rId25"/>
    <p:sldId id="451" r:id="rId26"/>
    <p:sldId id="499" r:id="rId27"/>
    <p:sldId id="447" r:id="rId28"/>
    <p:sldId id="517" r:id="rId29"/>
    <p:sldId id="445" r:id="rId30"/>
    <p:sldId id="449" r:id="rId31"/>
    <p:sldId id="497" r:id="rId32"/>
    <p:sldId id="545" r:id="rId33"/>
    <p:sldId id="548" r:id="rId34"/>
    <p:sldId id="549" r:id="rId35"/>
    <p:sldId id="452" r:id="rId36"/>
    <p:sldId id="525" r:id="rId37"/>
    <p:sldId id="533" r:id="rId38"/>
    <p:sldId id="531" r:id="rId39"/>
    <p:sldId id="527" r:id="rId40"/>
    <p:sldId id="448" r:id="rId41"/>
    <p:sldId id="470" r:id="rId42"/>
    <p:sldId id="471" r:id="rId43"/>
    <p:sldId id="498" r:id="rId44"/>
    <p:sldId id="586" r:id="rId45"/>
    <p:sldId id="587" r:id="rId46"/>
    <p:sldId id="588" r:id="rId47"/>
    <p:sldId id="512" r:id="rId48"/>
    <p:sldId id="541" r:id="rId49"/>
    <p:sldId id="542" r:id="rId50"/>
    <p:sldId id="543" r:id="rId51"/>
    <p:sldId id="577" r:id="rId52"/>
    <p:sldId id="455" r:id="rId53"/>
    <p:sldId id="473" r:id="rId54"/>
    <p:sldId id="475" r:id="rId55"/>
    <p:sldId id="474" r:id="rId56"/>
    <p:sldId id="457" r:id="rId57"/>
    <p:sldId id="589" r:id="rId58"/>
    <p:sldId id="590" r:id="rId59"/>
    <p:sldId id="591" r:id="rId60"/>
    <p:sldId id="592" r:id="rId61"/>
    <p:sldId id="593" r:id="rId62"/>
    <p:sldId id="453" r:id="rId63"/>
    <p:sldId id="513" r:id="rId64"/>
    <p:sldId id="585" r:id="rId65"/>
    <p:sldId id="532" r:id="rId66"/>
    <p:sldId id="507" r:id="rId67"/>
    <p:sldId id="468" r:id="rId68"/>
    <p:sldId id="571" r:id="rId69"/>
    <p:sldId id="572" r:id="rId70"/>
    <p:sldId id="573" r:id="rId71"/>
    <p:sldId id="574" r:id="rId72"/>
    <p:sldId id="575" r:id="rId73"/>
    <p:sldId id="594" r:id="rId74"/>
    <p:sldId id="595" r:id="rId75"/>
    <p:sldId id="596" r:id="rId76"/>
    <p:sldId id="597" r:id="rId77"/>
    <p:sldId id="598" r:id="rId78"/>
    <p:sldId id="599" r:id="rId79"/>
    <p:sldId id="578" r:id="rId80"/>
    <p:sldId id="579" r:id="rId81"/>
    <p:sldId id="580" r:id="rId82"/>
    <p:sldId id="581" r:id="rId83"/>
    <p:sldId id="582" r:id="rId84"/>
    <p:sldId id="583" r:id="rId85"/>
    <p:sldId id="584" r:id="rId8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576">
          <p15:clr>
            <a:srgbClr val="A4A3A4"/>
          </p15:clr>
        </p15:guide>
        <p15:guide id="2" pos="576">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74" autoAdjust="0"/>
    <p:restoredTop sz="95405" autoAdjust="0"/>
  </p:normalViewPr>
  <p:slideViewPr>
    <p:cSldViewPr>
      <p:cViewPr varScale="1">
        <p:scale>
          <a:sx n="137" d="100"/>
          <a:sy n="137" d="100"/>
        </p:scale>
        <p:origin x="1056" y="192"/>
      </p:cViewPr>
      <p:guideLst>
        <p:guide orient="horz" pos="576"/>
        <p:guide pos="5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8146"/>
    </p:cViewPr>
  </p:sorterViewPr>
  <p:notesViewPr>
    <p:cSldViewPr>
      <p:cViewPr varScale="1">
        <p:scale>
          <a:sx n="68" d="100"/>
          <a:sy n="68" d="100"/>
        </p:scale>
        <p:origin x="2189" y="58"/>
      </p:cViewPr>
      <p:guideLst>
        <p:guide orient="horz" pos="2160"/>
        <p:guide pos="2880"/>
      </p:guideLst>
    </p:cSldViewPr>
  </p:notesViewPr>
  <p:gridSpacing cx="38405" cy="38405"/>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image" Target="../media/image28.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image" Target="../media/image3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image" Target="../media/image3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01D543FD-2C38-A34B-8FE6-ABF9694FA6C9}"/>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t" anchorCtr="0" compatLnSpc="1">
            <a:prstTxWarp prst="textNoShape">
              <a:avLst/>
            </a:prstTxWarp>
          </a:bodyPr>
          <a:lstStyle>
            <a:lvl1pPr eaLnBrk="0" hangingPunct="0">
              <a:defRPr sz="1000" i="1">
                <a:cs typeface="+mn-cs"/>
              </a:defRPr>
            </a:lvl1pPr>
          </a:lstStyle>
          <a:p>
            <a:pPr>
              <a:defRPr/>
            </a:pPr>
            <a:endParaRPr lang="en-US"/>
          </a:p>
        </p:txBody>
      </p:sp>
      <p:sp>
        <p:nvSpPr>
          <p:cNvPr id="2051" name="Rectangle 3">
            <a:extLst>
              <a:ext uri="{FF2B5EF4-FFF2-40B4-BE49-F238E27FC236}">
                <a16:creationId xmlns:a16="http://schemas.microsoft.com/office/drawing/2014/main" id="{51965593-3689-4340-B92B-262E6CF63EF5}"/>
              </a:ext>
            </a:extLst>
          </p:cNvPr>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t" anchorCtr="0" compatLnSpc="1">
            <a:prstTxWarp prst="textNoShape">
              <a:avLst/>
            </a:prstTxWarp>
          </a:bodyPr>
          <a:lstStyle>
            <a:lvl1pPr algn="r" eaLnBrk="0" hangingPunct="0">
              <a:defRPr sz="1000" i="1">
                <a:cs typeface="+mn-cs"/>
              </a:defRPr>
            </a:lvl1pPr>
          </a:lstStyle>
          <a:p>
            <a:pPr>
              <a:defRPr/>
            </a:pPr>
            <a:endParaRPr lang="en-US"/>
          </a:p>
        </p:txBody>
      </p:sp>
      <p:sp>
        <p:nvSpPr>
          <p:cNvPr id="3076" name="Rectangle 4">
            <a:extLst>
              <a:ext uri="{FF2B5EF4-FFF2-40B4-BE49-F238E27FC236}">
                <a16:creationId xmlns:a16="http://schemas.microsoft.com/office/drawing/2014/main" id="{A3C6254E-0BFF-4D46-B722-6DBF419F4FF3}"/>
              </a:ext>
            </a:extLst>
          </p:cNvPr>
          <p:cNvSpPr>
            <a:spLocks noGrp="1" noRot="1" noChangeAspect="1" noChangeArrowheads="1" noTextEdit="1"/>
          </p:cNvSpPr>
          <p:nvPr>
            <p:ph type="sldImg" idx="2"/>
          </p:nvPr>
        </p:nvSpPr>
        <p:spPr bwMode="auto">
          <a:xfrm>
            <a:off x="1150938" y="692150"/>
            <a:ext cx="4556125" cy="3416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a:extLst>
              <a:ext uri="{FF2B5EF4-FFF2-40B4-BE49-F238E27FC236}">
                <a16:creationId xmlns:a16="http://schemas.microsoft.com/office/drawing/2014/main" id="{05BA6066-978A-1F4A-B09A-35E0CAA0E904}"/>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a:extLst>
              <a:ext uri="{FF2B5EF4-FFF2-40B4-BE49-F238E27FC236}">
                <a16:creationId xmlns:a16="http://schemas.microsoft.com/office/drawing/2014/main" id="{A6A5C4FE-992A-0E4B-9472-D735DDAE7B70}"/>
              </a:ext>
            </a:extLst>
          </p:cNvPr>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b" anchorCtr="0" compatLnSpc="1">
            <a:prstTxWarp prst="textNoShape">
              <a:avLst/>
            </a:prstTxWarp>
          </a:bodyPr>
          <a:lstStyle>
            <a:lvl1pPr eaLnBrk="0" hangingPunct="0">
              <a:defRPr sz="1000" i="1">
                <a:cs typeface="+mn-cs"/>
              </a:defRPr>
            </a:lvl1pPr>
          </a:lstStyle>
          <a:p>
            <a:pPr>
              <a:defRPr/>
            </a:pPr>
            <a:endParaRPr lang="en-US"/>
          </a:p>
        </p:txBody>
      </p:sp>
      <p:sp>
        <p:nvSpPr>
          <p:cNvPr id="2055" name="Rectangle 7">
            <a:extLst>
              <a:ext uri="{FF2B5EF4-FFF2-40B4-BE49-F238E27FC236}">
                <a16:creationId xmlns:a16="http://schemas.microsoft.com/office/drawing/2014/main" id="{0D4F4182-06E7-2A4F-AB52-D9AF00795D7A}"/>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b" anchorCtr="0" compatLnSpc="1">
            <a:prstTxWarp prst="textNoShape">
              <a:avLst/>
            </a:prstTxWarp>
          </a:bodyPr>
          <a:lstStyle>
            <a:lvl1pPr algn="r" eaLnBrk="0" hangingPunct="0">
              <a:defRPr sz="1000" i="1" smtClean="0"/>
            </a:lvl1pPr>
          </a:lstStyle>
          <a:p>
            <a:pPr>
              <a:defRPr/>
            </a:pPr>
            <a:fld id="{6A27A41F-68F4-1C40-952A-44893F05FB5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dirty="0"/>
              <a:t>You can see it is the same cat, but from the view point of the owner on the left, she sees it as a cute little fur ball that eats food and makes cute sounds. </a:t>
            </a:r>
          </a:p>
          <a:p>
            <a:pPr eaLnBrk="1" hangingPunct="1">
              <a:spcBef>
                <a:spcPct val="0"/>
              </a:spcBef>
            </a:pPr>
            <a:r>
              <a:rPr lang="en-CA" dirty="0"/>
              <a:t>But from the view point of the vet surgeon the cat has parts like lungs, liver, kidneys etc. </a:t>
            </a:r>
          </a:p>
          <a:p>
            <a:pPr eaLnBrk="1" hangingPunct="1">
              <a:spcBef>
                <a:spcPct val="0"/>
              </a:spcBef>
            </a:pPr>
            <a:r>
              <a:rPr lang="en-CA" dirty="0"/>
              <a:t>Two people have different abstract models of the same object. </a:t>
            </a:r>
          </a:p>
          <a:p>
            <a:pPr eaLnBrk="1" hangingPunct="1">
              <a:spcBef>
                <a:spcPct val="0"/>
              </a:spcBef>
            </a:pPr>
            <a:r>
              <a:rPr lang="en-CA" dirty="0"/>
              <a:t>Procedural programming does not have the ability to create abstraction.</a:t>
            </a:r>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9A7F68A-BF9D-445A-A532-FAE95458BEFF}" type="slidenum">
              <a:rPr lang="en-CA" smtClean="0"/>
              <a:pPr/>
              <a:t>5</a:t>
            </a:fld>
            <a:endParaRPr lang="en-CA"/>
          </a:p>
        </p:txBody>
      </p:sp>
    </p:spTree>
    <p:extLst>
      <p:ext uri="{BB962C8B-B14F-4D97-AF65-F5344CB8AC3E}">
        <p14:creationId xmlns:p14="http://schemas.microsoft.com/office/powerpoint/2010/main" val="2288156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a:t>Any operation by the outside requester to a private property has no effect. </a:t>
            </a:r>
          </a:p>
          <a:p>
            <a:pPr eaLnBrk="1" hangingPunct="1">
              <a:spcBef>
                <a:spcPct val="0"/>
              </a:spcBef>
            </a:pPr>
            <a:r>
              <a:rPr lang="en-CA"/>
              <a:t>It must go through the setter of the property. </a:t>
            </a:r>
          </a:p>
          <a:p>
            <a:pPr eaLnBrk="1" hangingPunct="1">
              <a:spcBef>
                <a:spcPct val="0"/>
              </a:spcBef>
            </a:pPr>
            <a:r>
              <a:rPr lang="en-CA"/>
              <a:t>For example if you want to only allow int to be assigned to property $number his can be accomplished by validating the type from the setter method. </a:t>
            </a:r>
          </a:p>
          <a:p>
            <a:pPr eaLnBrk="1" hangingPunct="1">
              <a:spcBef>
                <a:spcPct val="0"/>
              </a:spcBef>
            </a:pPr>
            <a:r>
              <a:rPr lang="en-CA"/>
              <a:t>You can also only allow number between a certain range to be set.</a:t>
            </a:r>
          </a:p>
          <a:p>
            <a:pPr eaLnBrk="1" hangingPunct="1">
              <a:spcBef>
                <a:spcPct val="0"/>
              </a:spcBef>
            </a:pPr>
            <a:r>
              <a:rPr lang="en-CA"/>
              <a:t>This allows data rules to be enforced at all times by way of the setters.</a:t>
            </a:r>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EE10EAA-A8D6-4832-BF3C-ADE5F87BC43E}" type="slidenum">
              <a:rPr lang="en-CA" smtClean="0"/>
              <a:pPr/>
              <a:t>7</a:t>
            </a:fld>
            <a:endParaRPr lang="en-CA"/>
          </a:p>
        </p:txBody>
      </p:sp>
    </p:spTree>
    <p:extLst>
      <p:ext uri="{BB962C8B-B14F-4D97-AF65-F5344CB8AC3E}">
        <p14:creationId xmlns:p14="http://schemas.microsoft.com/office/powerpoint/2010/main" val="618109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a:t>Again, setters and getters act as guards of internal private properties. </a:t>
            </a:r>
          </a:p>
          <a:p>
            <a:pPr eaLnBrk="1" hangingPunct="1">
              <a:spcBef>
                <a:spcPct val="0"/>
              </a:spcBef>
            </a:pPr>
            <a:r>
              <a:rPr lang="en-CA"/>
              <a:t>They are interfaced by the external request from the outside world.</a:t>
            </a:r>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2830E77-2C08-4483-8E24-59BFEDE215FD}" type="slidenum">
              <a:rPr lang="en-CA" smtClean="0"/>
              <a:pPr/>
              <a:t>9</a:t>
            </a:fld>
            <a:endParaRPr lang="en-CA"/>
          </a:p>
        </p:txBody>
      </p:sp>
    </p:spTree>
    <p:extLst>
      <p:ext uri="{BB962C8B-B14F-4D97-AF65-F5344CB8AC3E}">
        <p14:creationId xmlns:p14="http://schemas.microsoft.com/office/powerpoint/2010/main" val="2007417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a:t>In other words using contructors to initialize data form the start allows your object to be set or ready for operations.</a:t>
            </a: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013AD27-771F-46D6-8566-402533F39F8C}" type="slidenum">
              <a:rPr lang="en-CA" smtClean="0"/>
              <a:pPr/>
              <a:t>11</a:t>
            </a:fld>
            <a:endParaRPr lang="en-CA"/>
          </a:p>
        </p:txBody>
      </p:sp>
    </p:spTree>
    <p:extLst>
      <p:ext uri="{BB962C8B-B14F-4D97-AF65-F5344CB8AC3E}">
        <p14:creationId xmlns:p14="http://schemas.microsoft.com/office/powerpoint/2010/main" val="1876250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F24C6DA6-3A1A-0347-8C35-14A3605F9A16}"/>
              </a:ext>
            </a:extLst>
          </p:cNvPr>
          <p:cNvSpPr>
            <a:spLocks noGrp="1" noRot="1" noChangeAspect="1" noTextEdit="1"/>
          </p:cNvSpPr>
          <p:nvPr>
            <p:ph type="sldImg"/>
          </p:nvPr>
        </p:nvSpPr>
        <p:spPr>
          <a:ln/>
        </p:spPr>
      </p:sp>
      <p:sp>
        <p:nvSpPr>
          <p:cNvPr id="9219" name="Notes Placeholder 2">
            <a:extLst>
              <a:ext uri="{FF2B5EF4-FFF2-40B4-BE49-F238E27FC236}">
                <a16:creationId xmlns:a16="http://schemas.microsoft.com/office/drawing/2014/main" id="{B7B565C3-27EF-C84D-A6B0-F68D7C94EFDA}"/>
              </a:ext>
            </a:extLst>
          </p:cNvPr>
          <p:cNvSpPr>
            <a:spLocks noGrp="1"/>
          </p:cNvSpPr>
          <p:nvPr>
            <p:ph type="body" idx="1"/>
          </p:nvPr>
        </p:nvSpPr>
        <p:spPr>
          <a:noFill/>
        </p:spPr>
        <p:txBody>
          <a:bodyPr/>
          <a:lstStyle/>
          <a:p>
            <a:endParaRPr lang="en-US" altLang="en-US"/>
          </a:p>
        </p:txBody>
      </p:sp>
      <p:sp>
        <p:nvSpPr>
          <p:cNvPr id="9220" name="Slide Number Placeholder 3">
            <a:extLst>
              <a:ext uri="{FF2B5EF4-FFF2-40B4-BE49-F238E27FC236}">
                <a16:creationId xmlns:a16="http://schemas.microsoft.com/office/drawing/2014/main" id="{8DB7DF85-9649-CB4C-9A98-D652072A6208}"/>
              </a:ext>
            </a:extLst>
          </p:cNvPr>
          <p:cNvSpPr>
            <a:spLocks noGrp="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373A354-FD99-E44C-8B54-28D82EEFFE5F}" type="slidenum">
              <a:rPr lang="en-US" altLang="en-US" sz="1000"/>
              <a:pPr>
                <a:spcBef>
                  <a:spcPct val="0"/>
                </a:spcBef>
              </a:pPr>
              <a:t>13</a:t>
            </a:fld>
            <a:endParaRPr lang="en-US" altLang="en-US" sz="10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a:t>Encapsulation hides the details of the implementation of an object.</a:t>
            </a:r>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D6E2116-7CA4-4EEF-AE10-5775DE2EF1FA}" type="slidenum">
              <a:rPr lang="en-CA" smtClean="0"/>
              <a:pPr/>
              <a:t>15</a:t>
            </a:fld>
            <a:endParaRPr lang="en-CA"/>
          </a:p>
        </p:txBody>
      </p:sp>
    </p:spTree>
    <p:extLst>
      <p:ext uri="{BB962C8B-B14F-4D97-AF65-F5344CB8AC3E}">
        <p14:creationId xmlns:p14="http://schemas.microsoft.com/office/powerpoint/2010/main" val="3199575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CA" dirty="0"/>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5D9AE78-7AD1-42E1-8B7D-8CD5749BB589}" type="slidenum">
              <a:rPr lang="en-CA" smtClean="0"/>
              <a:pPr/>
              <a:t>19</a:t>
            </a:fld>
            <a:endParaRPr lang="en-CA"/>
          </a:p>
        </p:txBody>
      </p:sp>
    </p:spTree>
    <p:extLst>
      <p:ext uri="{BB962C8B-B14F-4D97-AF65-F5344CB8AC3E}">
        <p14:creationId xmlns:p14="http://schemas.microsoft.com/office/powerpoint/2010/main" val="1710230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4" name="Rectangle 37">
            <a:extLst>
              <a:ext uri="{FF2B5EF4-FFF2-40B4-BE49-F238E27FC236}">
                <a16:creationId xmlns:a16="http://schemas.microsoft.com/office/drawing/2014/main" id="{A0D8C914-FD0C-A64D-BEA5-F2E19B41FE0D}"/>
              </a:ext>
            </a:extLst>
          </p:cNvPr>
          <p:cNvSpPr>
            <a:spLocks noChangeArrowheads="1"/>
          </p:cNvSpPr>
          <p:nvPr userDrawn="1"/>
        </p:nvSpPr>
        <p:spPr bwMode="auto">
          <a:xfrm>
            <a:off x="1676400" y="6438900"/>
            <a:ext cx="558165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r>
              <a:rPr lang="en-US" altLang="en-US" sz="1000" dirty="0">
                <a:latin typeface="Arial" pitchFamily="34" charset="0"/>
                <a:cs typeface="+mn-cs"/>
              </a:rPr>
              <a:t>Liang, Introduction to Java Programming, Eleventh Edition, (c) 2017 Pearson Education, Inc. All rights reserved. </a:t>
            </a:r>
          </a:p>
        </p:txBody>
      </p:sp>
      <p:sp>
        <p:nvSpPr>
          <p:cNvPr id="3104" name="Rectangle 32"/>
          <p:cNvSpPr>
            <a:spLocks noGrp="1" noChangeArrowheads="1"/>
          </p:cNvSpPr>
          <p:nvPr>
            <p:ph type="ctrTitle" sz="quarter"/>
          </p:nvPr>
        </p:nvSpPr>
        <p:spPr>
          <a:xfrm>
            <a:off x="685800" y="3429000"/>
            <a:ext cx="7772400" cy="1143000"/>
          </a:xfrm>
        </p:spPr>
        <p:txBody>
          <a:bodyPr/>
          <a:lstStyle>
            <a:lvl1pPr>
              <a:defRPr/>
            </a:lvl1pPr>
          </a:lstStyle>
          <a:p>
            <a:pPr lvl="0"/>
            <a:r>
              <a:rPr lang="en-US" noProof="0"/>
              <a:t>Click to edit Master title style</a:t>
            </a:r>
          </a:p>
        </p:txBody>
      </p:sp>
      <p:sp>
        <p:nvSpPr>
          <p:cNvPr id="3105" name="Rectangle 33"/>
          <p:cNvSpPr>
            <a:spLocks noGrp="1" noChangeArrowheads="1"/>
          </p:cNvSpPr>
          <p:nvPr>
            <p:ph type="subTitle" sz="quarter" idx="1"/>
          </p:nvPr>
        </p:nvSpPr>
        <p:spPr>
          <a:xfrm>
            <a:off x="1371600" y="4648200"/>
            <a:ext cx="6400800" cy="1752600"/>
          </a:xfrm>
        </p:spPr>
        <p:txBody>
          <a:bodyPr anchor="ctr"/>
          <a:lstStyle>
            <a:lvl1pPr marL="0" indent="0" algn="ctr">
              <a:buFont typeface="Monotype Sorts" pitchFamily="2" charset="2"/>
              <a:buNone/>
              <a:defRPr/>
            </a:lvl1pPr>
          </a:lstStyle>
          <a:p>
            <a:pPr lvl="0"/>
            <a:r>
              <a:rPr lang="en-US" noProof="0"/>
              <a:t>Click to edit Master subtitle style</a:t>
            </a:r>
          </a:p>
        </p:txBody>
      </p:sp>
      <p:sp>
        <p:nvSpPr>
          <p:cNvPr id="35" name="Date Placeholder 34">
            <a:extLst>
              <a:ext uri="{FF2B5EF4-FFF2-40B4-BE49-F238E27FC236}">
                <a16:creationId xmlns:a16="http://schemas.microsoft.com/office/drawing/2014/main" id="{76AD98AA-BD46-5F47-BC02-FB304BBE2686}"/>
              </a:ext>
            </a:extLst>
          </p:cNvPr>
          <p:cNvSpPr>
            <a:spLocks noGrp="1" noChangeArrowheads="1"/>
          </p:cNvSpPr>
          <p:nvPr>
            <p:ph type="dt" sz="quarter" idx="10"/>
          </p:nvPr>
        </p:nvSpPr>
        <p:spPr/>
        <p:txBody>
          <a:bodyPr/>
          <a:lstStyle>
            <a:lvl1pPr>
              <a:defRPr/>
            </a:lvl1pPr>
          </a:lstStyle>
          <a:p>
            <a:pPr>
              <a:defRPr/>
            </a:pPr>
            <a:endParaRPr lang="en-US"/>
          </a:p>
        </p:txBody>
      </p:sp>
      <p:sp>
        <p:nvSpPr>
          <p:cNvPr id="36" name="Rectangle 36">
            <a:extLst>
              <a:ext uri="{FF2B5EF4-FFF2-40B4-BE49-F238E27FC236}">
                <a16:creationId xmlns:a16="http://schemas.microsoft.com/office/drawing/2014/main" id="{CA6E9466-07B1-1945-AD43-E98FF11814BC}"/>
              </a:ext>
            </a:extLst>
          </p:cNvPr>
          <p:cNvSpPr>
            <a:spLocks noGrp="1" noChangeArrowheads="1"/>
          </p:cNvSpPr>
          <p:nvPr>
            <p:ph type="sldNum" sz="quarter" idx="11"/>
          </p:nvPr>
        </p:nvSpPr>
        <p:spPr>
          <a:xfrm>
            <a:off x="6553200" y="6400800"/>
            <a:ext cx="1905000" cy="457200"/>
          </a:xfrm>
        </p:spPr>
        <p:txBody>
          <a:bodyPr/>
          <a:lstStyle>
            <a:lvl1pPr>
              <a:defRPr smtClean="0"/>
            </a:lvl1pPr>
          </a:lstStyle>
          <a:p>
            <a:pPr>
              <a:defRPr/>
            </a:pPr>
            <a:fld id="{503AFAE0-AFA3-BD41-B544-570E2F96DBB9}" type="slidenum">
              <a:rPr lang="en-US" altLang="en-US"/>
              <a:pPr>
                <a:defRPr/>
              </a:pPr>
              <a:t>‹#›</a:t>
            </a:fld>
            <a:endParaRPr lang="en-US" altLang="en-US"/>
          </a:p>
        </p:txBody>
      </p:sp>
    </p:spTree>
    <p:extLst>
      <p:ext uri="{BB962C8B-B14F-4D97-AF65-F5344CB8AC3E}">
        <p14:creationId xmlns:p14="http://schemas.microsoft.com/office/powerpoint/2010/main" val="1617081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2">
            <a:extLst>
              <a:ext uri="{FF2B5EF4-FFF2-40B4-BE49-F238E27FC236}">
                <a16:creationId xmlns:a16="http://schemas.microsoft.com/office/drawing/2014/main" id="{DCEC988A-02E8-C941-B018-D78122E8CF2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4">
            <a:extLst>
              <a:ext uri="{FF2B5EF4-FFF2-40B4-BE49-F238E27FC236}">
                <a16:creationId xmlns:a16="http://schemas.microsoft.com/office/drawing/2014/main" id="{38FAEC15-6FBC-4E4E-8357-E25ACC692BD6}"/>
              </a:ext>
            </a:extLst>
          </p:cNvPr>
          <p:cNvSpPr>
            <a:spLocks noGrp="1" noChangeArrowheads="1"/>
          </p:cNvSpPr>
          <p:nvPr>
            <p:ph type="sldNum" sz="quarter" idx="11"/>
          </p:nvPr>
        </p:nvSpPr>
        <p:spPr>
          <a:ln/>
        </p:spPr>
        <p:txBody>
          <a:bodyPr/>
          <a:lstStyle>
            <a:lvl1pPr>
              <a:defRPr/>
            </a:lvl1pPr>
          </a:lstStyle>
          <a:p>
            <a:pPr>
              <a:defRPr/>
            </a:pPr>
            <a:fld id="{F7456531-C884-1741-BB1E-BDE4613DBB49}" type="slidenum">
              <a:rPr lang="en-US" altLang="en-US"/>
              <a:pPr>
                <a:defRPr/>
              </a:pPr>
              <a:t>‹#›</a:t>
            </a:fld>
            <a:endParaRPr lang="en-US" altLang="en-US"/>
          </a:p>
        </p:txBody>
      </p:sp>
    </p:spTree>
    <p:extLst>
      <p:ext uri="{BB962C8B-B14F-4D97-AF65-F5344CB8AC3E}">
        <p14:creationId xmlns:p14="http://schemas.microsoft.com/office/powerpoint/2010/main" val="2779875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8575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28575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2">
            <a:extLst>
              <a:ext uri="{FF2B5EF4-FFF2-40B4-BE49-F238E27FC236}">
                <a16:creationId xmlns:a16="http://schemas.microsoft.com/office/drawing/2014/main" id="{6FE821D4-DE80-6041-9ADE-3D5B10BD159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4">
            <a:extLst>
              <a:ext uri="{FF2B5EF4-FFF2-40B4-BE49-F238E27FC236}">
                <a16:creationId xmlns:a16="http://schemas.microsoft.com/office/drawing/2014/main" id="{3372AC41-1CB7-BD49-A79A-B424B2F5364E}"/>
              </a:ext>
            </a:extLst>
          </p:cNvPr>
          <p:cNvSpPr>
            <a:spLocks noGrp="1" noChangeArrowheads="1"/>
          </p:cNvSpPr>
          <p:nvPr>
            <p:ph type="sldNum" sz="quarter" idx="11"/>
          </p:nvPr>
        </p:nvSpPr>
        <p:spPr>
          <a:ln/>
        </p:spPr>
        <p:txBody>
          <a:bodyPr/>
          <a:lstStyle>
            <a:lvl1pPr>
              <a:defRPr/>
            </a:lvl1pPr>
          </a:lstStyle>
          <a:p>
            <a:pPr>
              <a:defRPr/>
            </a:pPr>
            <a:fld id="{64C037EF-A9BA-E040-B220-15EF2B97E03F}" type="slidenum">
              <a:rPr lang="en-US" altLang="en-US"/>
              <a:pPr>
                <a:defRPr/>
              </a:pPr>
              <a:t>‹#›</a:t>
            </a:fld>
            <a:endParaRPr lang="en-US" altLang="en-US"/>
          </a:p>
        </p:txBody>
      </p:sp>
    </p:spTree>
    <p:extLst>
      <p:ext uri="{BB962C8B-B14F-4D97-AF65-F5344CB8AC3E}">
        <p14:creationId xmlns:p14="http://schemas.microsoft.com/office/powerpoint/2010/main" val="2948238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702B166-58E6-FF46-AE1E-6063A1DB748D}"/>
              </a:ext>
            </a:extLst>
          </p:cNvPr>
          <p:cNvPicPr>
            <a:picLocks noChangeAspect="1"/>
          </p:cNvPicPr>
          <p:nvPr userDrawn="1"/>
        </p:nvPicPr>
        <p:blipFill>
          <a:blip r:embed="rId2">
            <a:alphaModFix amt="60000"/>
            <a:extLst>
              <a:ext uri="{28A0092B-C50C-407E-A947-70E740481C1C}">
                <a14:useLocalDpi xmlns:a14="http://schemas.microsoft.com/office/drawing/2010/main" val="0"/>
              </a:ext>
            </a:extLst>
          </a:blip>
          <a:stretch>
            <a:fillRect/>
          </a:stretch>
        </p:blipFill>
        <p:spPr>
          <a:xfrm>
            <a:off x="6328" y="2057400"/>
            <a:ext cx="3517900" cy="47498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2">
            <a:extLst>
              <a:ext uri="{FF2B5EF4-FFF2-40B4-BE49-F238E27FC236}">
                <a16:creationId xmlns:a16="http://schemas.microsoft.com/office/drawing/2014/main" id="{20F1A392-D3AC-514D-9241-142B8E54B6C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4">
            <a:extLst>
              <a:ext uri="{FF2B5EF4-FFF2-40B4-BE49-F238E27FC236}">
                <a16:creationId xmlns:a16="http://schemas.microsoft.com/office/drawing/2014/main" id="{A5A65DBC-9116-E24F-81CC-07E3D83483F5}"/>
              </a:ext>
            </a:extLst>
          </p:cNvPr>
          <p:cNvSpPr>
            <a:spLocks noGrp="1" noChangeArrowheads="1"/>
          </p:cNvSpPr>
          <p:nvPr>
            <p:ph type="sldNum" sz="quarter" idx="11"/>
          </p:nvPr>
        </p:nvSpPr>
        <p:spPr>
          <a:ln/>
        </p:spPr>
        <p:txBody>
          <a:bodyPr/>
          <a:lstStyle>
            <a:lvl1pPr>
              <a:defRPr/>
            </a:lvl1pPr>
          </a:lstStyle>
          <a:p>
            <a:pPr>
              <a:defRPr/>
            </a:pPr>
            <a:fld id="{95088A18-433A-C74B-8B30-A848B5A18F40}" type="slidenum">
              <a:rPr lang="en-US" altLang="en-US"/>
              <a:pPr>
                <a:defRPr/>
              </a:pPr>
              <a:t>‹#›</a:t>
            </a:fld>
            <a:endParaRPr lang="en-US" altLang="en-US"/>
          </a:p>
        </p:txBody>
      </p:sp>
    </p:spTree>
    <p:extLst>
      <p:ext uri="{BB962C8B-B14F-4D97-AF65-F5344CB8AC3E}">
        <p14:creationId xmlns:p14="http://schemas.microsoft.com/office/powerpoint/2010/main" val="4203274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32">
            <a:extLst>
              <a:ext uri="{FF2B5EF4-FFF2-40B4-BE49-F238E27FC236}">
                <a16:creationId xmlns:a16="http://schemas.microsoft.com/office/drawing/2014/main" id="{5BE40BD9-4C82-C049-B37A-6B87FAC7668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4">
            <a:extLst>
              <a:ext uri="{FF2B5EF4-FFF2-40B4-BE49-F238E27FC236}">
                <a16:creationId xmlns:a16="http://schemas.microsoft.com/office/drawing/2014/main" id="{DA87C04C-AAFA-E847-A178-B58F32012C43}"/>
              </a:ext>
            </a:extLst>
          </p:cNvPr>
          <p:cNvSpPr>
            <a:spLocks noGrp="1" noChangeArrowheads="1"/>
          </p:cNvSpPr>
          <p:nvPr>
            <p:ph type="sldNum" sz="quarter" idx="11"/>
          </p:nvPr>
        </p:nvSpPr>
        <p:spPr>
          <a:ln/>
        </p:spPr>
        <p:txBody>
          <a:bodyPr/>
          <a:lstStyle>
            <a:lvl1pPr>
              <a:defRPr/>
            </a:lvl1pPr>
          </a:lstStyle>
          <a:p>
            <a:pPr>
              <a:defRPr/>
            </a:pPr>
            <a:fld id="{C5194556-F7B4-D84E-9B5B-3718D41F3AC9}" type="slidenum">
              <a:rPr lang="en-US" altLang="en-US"/>
              <a:pPr>
                <a:defRPr/>
              </a:pPr>
              <a:t>‹#›</a:t>
            </a:fld>
            <a:endParaRPr lang="en-US" altLang="en-US"/>
          </a:p>
        </p:txBody>
      </p:sp>
    </p:spTree>
    <p:extLst>
      <p:ext uri="{BB962C8B-B14F-4D97-AF65-F5344CB8AC3E}">
        <p14:creationId xmlns:p14="http://schemas.microsoft.com/office/powerpoint/2010/main" val="1550187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5735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5735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2">
            <a:extLst>
              <a:ext uri="{FF2B5EF4-FFF2-40B4-BE49-F238E27FC236}">
                <a16:creationId xmlns:a16="http://schemas.microsoft.com/office/drawing/2014/main" id="{D53B99C3-A4AB-4348-9AEF-AF692144943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4">
            <a:extLst>
              <a:ext uri="{FF2B5EF4-FFF2-40B4-BE49-F238E27FC236}">
                <a16:creationId xmlns:a16="http://schemas.microsoft.com/office/drawing/2014/main" id="{4401465D-314C-BA42-8788-CA6572BCB45C}"/>
              </a:ext>
            </a:extLst>
          </p:cNvPr>
          <p:cNvSpPr>
            <a:spLocks noGrp="1" noChangeArrowheads="1"/>
          </p:cNvSpPr>
          <p:nvPr>
            <p:ph type="sldNum" sz="quarter" idx="11"/>
          </p:nvPr>
        </p:nvSpPr>
        <p:spPr>
          <a:ln/>
        </p:spPr>
        <p:txBody>
          <a:bodyPr/>
          <a:lstStyle>
            <a:lvl1pPr>
              <a:defRPr/>
            </a:lvl1pPr>
          </a:lstStyle>
          <a:p>
            <a:pPr>
              <a:defRPr/>
            </a:pPr>
            <a:fld id="{8CD5DF0F-7D2C-4A49-BCA5-FDA9E86B40DF}" type="slidenum">
              <a:rPr lang="en-US" altLang="en-US"/>
              <a:pPr>
                <a:defRPr/>
              </a:pPr>
              <a:t>‹#›</a:t>
            </a:fld>
            <a:endParaRPr lang="en-US" altLang="en-US"/>
          </a:p>
        </p:txBody>
      </p:sp>
    </p:spTree>
    <p:extLst>
      <p:ext uri="{BB962C8B-B14F-4D97-AF65-F5344CB8AC3E}">
        <p14:creationId xmlns:p14="http://schemas.microsoft.com/office/powerpoint/2010/main" val="1759866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2">
            <a:extLst>
              <a:ext uri="{FF2B5EF4-FFF2-40B4-BE49-F238E27FC236}">
                <a16:creationId xmlns:a16="http://schemas.microsoft.com/office/drawing/2014/main" id="{5DD0343C-A58D-DE41-8B51-E780DD83FC1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34">
            <a:extLst>
              <a:ext uri="{FF2B5EF4-FFF2-40B4-BE49-F238E27FC236}">
                <a16:creationId xmlns:a16="http://schemas.microsoft.com/office/drawing/2014/main" id="{969C8AB5-857F-094F-8E1B-429F33094282}"/>
              </a:ext>
            </a:extLst>
          </p:cNvPr>
          <p:cNvSpPr>
            <a:spLocks noGrp="1" noChangeArrowheads="1"/>
          </p:cNvSpPr>
          <p:nvPr>
            <p:ph type="sldNum" sz="quarter" idx="11"/>
          </p:nvPr>
        </p:nvSpPr>
        <p:spPr>
          <a:ln/>
        </p:spPr>
        <p:txBody>
          <a:bodyPr/>
          <a:lstStyle>
            <a:lvl1pPr>
              <a:defRPr/>
            </a:lvl1pPr>
          </a:lstStyle>
          <a:p>
            <a:pPr>
              <a:defRPr/>
            </a:pPr>
            <a:fld id="{0000D5BC-2831-F048-BD57-8366F9BB65FB}" type="slidenum">
              <a:rPr lang="en-US" altLang="en-US"/>
              <a:pPr>
                <a:defRPr/>
              </a:pPr>
              <a:t>‹#›</a:t>
            </a:fld>
            <a:endParaRPr lang="en-US" altLang="en-US"/>
          </a:p>
        </p:txBody>
      </p:sp>
    </p:spTree>
    <p:extLst>
      <p:ext uri="{BB962C8B-B14F-4D97-AF65-F5344CB8AC3E}">
        <p14:creationId xmlns:p14="http://schemas.microsoft.com/office/powerpoint/2010/main" val="4151750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2">
            <a:extLst>
              <a:ext uri="{FF2B5EF4-FFF2-40B4-BE49-F238E27FC236}">
                <a16:creationId xmlns:a16="http://schemas.microsoft.com/office/drawing/2014/main" id="{388EB48A-9B52-0C4F-9461-623B1C9E9DC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34">
            <a:extLst>
              <a:ext uri="{FF2B5EF4-FFF2-40B4-BE49-F238E27FC236}">
                <a16:creationId xmlns:a16="http://schemas.microsoft.com/office/drawing/2014/main" id="{BC364FC8-A58C-EC44-A1C4-A0842829E729}"/>
              </a:ext>
            </a:extLst>
          </p:cNvPr>
          <p:cNvSpPr>
            <a:spLocks noGrp="1" noChangeArrowheads="1"/>
          </p:cNvSpPr>
          <p:nvPr>
            <p:ph type="sldNum" sz="quarter" idx="11"/>
          </p:nvPr>
        </p:nvSpPr>
        <p:spPr>
          <a:ln/>
        </p:spPr>
        <p:txBody>
          <a:bodyPr/>
          <a:lstStyle>
            <a:lvl1pPr>
              <a:defRPr/>
            </a:lvl1pPr>
          </a:lstStyle>
          <a:p>
            <a:pPr>
              <a:defRPr/>
            </a:pPr>
            <a:fld id="{4ED3E93C-1372-F740-9673-AB54CC9DE5BB}" type="slidenum">
              <a:rPr lang="en-US" altLang="en-US"/>
              <a:pPr>
                <a:defRPr/>
              </a:pPr>
              <a:t>‹#›</a:t>
            </a:fld>
            <a:endParaRPr lang="en-US" altLang="en-US"/>
          </a:p>
        </p:txBody>
      </p:sp>
    </p:spTree>
    <p:extLst>
      <p:ext uri="{BB962C8B-B14F-4D97-AF65-F5344CB8AC3E}">
        <p14:creationId xmlns:p14="http://schemas.microsoft.com/office/powerpoint/2010/main" val="1545172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2">
            <a:extLst>
              <a:ext uri="{FF2B5EF4-FFF2-40B4-BE49-F238E27FC236}">
                <a16:creationId xmlns:a16="http://schemas.microsoft.com/office/drawing/2014/main" id="{E4D58700-EEA2-5946-A580-1B1EF8290DA6}"/>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34">
            <a:extLst>
              <a:ext uri="{FF2B5EF4-FFF2-40B4-BE49-F238E27FC236}">
                <a16:creationId xmlns:a16="http://schemas.microsoft.com/office/drawing/2014/main" id="{E35C848B-11B2-B446-AFB6-A521CBF85A0A}"/>
              </a:ext>
            </a:extLst>
          </p:cNvPr>
          <p:cNvSpPr>
            <a:spLocks noGrp="1" noChangeArrowheads="1"/>
          </p:cNvSpPr>
          <p:nvPr>
            <p:ph type="sldNum" sz="quarter" idx="11"/>
          </p:nvPr>
        </p:nvSpPr>
        <p:spPr>
          <a:ln/>
        </p:spPr>
        <p:txBody>
          <a:bodyPr/>
          <a:lstStyle>
            <a:lvl1pPr>
              <a:defRPr/>
            </a:lvl1pPr>
          </a:lstStyle>
          <a:p>
            <a:pPr>
              <a:defRPr/>
            </a:pPr>
            <a:fld id="{E4078871-A5C6-ED4E-B0E1-19827C265E8A}" type="slidenum">
              <a:rPr lang="en-US" altLang="en-US"/>
              <a:pPr>
                <a:defRPr/>
              </a:pPr>
              <a:t>‹#›</a:t>
            </a:fld>
            <a:endParaRPr lang="en-US" altLang="en-US"/>
          </a:p>
        </p:txBody>
      </p:sp>
    </p:spTree>
    <p:extLst>
      <p:ext uri="{BB962C8B-B14F-4D97-AF65-F5344CB8AC3E}">
        <p14:creationId xmlns:p14="http://schemas.microsoft.com/office/powerpoint/2010/main" val="2945171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2">
            <a:extLst>
              <a:ext uri="{FF2B5EF4-FFF2-40B4-BE49-F238E27FC236}">
                <a16:creationId xmlns:a16="http://schemas.microsoft.com/office/drawing/2014/main" id="{C7A52C79-9B17-F741-996D-4348E5CFB80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4">
            <a:extLst>
              <a:ext uri="{FF2B5EF4-FFF2-40B4-BE49-F238E27FC236}">
                <a16:creationId xmlns:a16="http://schemas.microsoft.com/office/drawing/2014/main" id="{0C23C8EB-0B94-0C44-A035-3589EE4FDC94}"/>
              </a:ext>
            </a:extLst>
          </p:cNvPr>
          <p:cNvSpPr>
            <a:spLocks noGrp="1" noChangeArrowheads="1"/>
          </p:cNvSpPr>
          <p:nvPr>
            <p:ph type="sldNum" sz="quarter" idx="11"/>
          </p:nvPr>
        </p:nvSpPr>
        <p:spPr>
          <a:ln/>
        </p:spPr>
        <p:txBody>
          <a:bodyPr/>
          <a:lstStyle>
            <a:lvl1pPr>
              <a:defRPr/>
            </a:lvl1pPr>
          </a:lstStyle>
          <a:p>
            <a:pPr>
              <a:defRPr/>
            </a:pPr>
            <a:fld id="{6018F706-FD52-6C40-99C1-5667DFB34025}" type="slidenum">
              <a:rPr lang="en-US" altLang="en-US"/>
              <a:pPr>
                <a:defRPr/>
              </a:pPr>
              <a:t>‹#›</a:t>
            </a:fld>
            <a:endParaRPr lang="en-US" altLang="en-US"/>
          </a:p>
        </p:txBody>
      </p:sp>
    </p:spTree>
    <p:extLst>
      <p:ext uri="{BB962C8B-B14F-4D97-AF65-F5344CB8AC3E}">
        <p14:creationId xmlns:p14="http://schemas.microsoft.com/office/powerpoint/2010/main" val="1521782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2">
            <a:extLst>
              <a:ext uri="{FF2B5EF4-FFF2-40B4-BE49-F238E27FC236}">
                <a16:creationId xmlns:a16="http://schemas.microsoft.com/office/drawing/2014/main" id="{40EBE15D-CE95-4249-8658-E1B6BC0539A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4">
            <a:extLst>
              <a:ext uri="{FF2B5EF4-FFF2-40B4-BE49-F238E27FC236}">
                <a16:creationId xmlns:a16="http://schemas.microsoft.com/office/drawing/2014/main" id="{E70F7CEF-9410-7248-8F42-20B558383B45}"/>
              </a:ext>
            </a:extLst>
          </p:cNvPr>
          <p:cNvSpPr>
            <a:spLocks noGrp="1" noChangeArrowheads="1"/>
          </p:cNvSpPr>
          <p:nvPr>
            <p:ph type="sldNum" sz="quarter" idx="11"/>
          </p:nvPr>
        </p:nvSpPr>
        <p:spPr>
          <a:ln/>
        </p:spPr>
        <p:txBody>
          <a:bodyPr/>
          <a:lstStyle>
            <a:lvl1pPr>
              <a:defRPr/>
            </a:lvl1pPr>
          </a:lstStyle>
          <a:p>
            <a:pPr>
              <a:defRPr/>
            </a:pPr>
            <a:fld id="{F71B5605-E93F-8D41-BFBF-F45EFFD95F06}" type="slidenum">
              <a:rPr lang="en-US" altLang="en-US"/>
              <a:pPr>
                <a:defRPr/>
              </a:pPr>
              <a:t>‹#›</a:t>
            </a:fld>
            <a:endParaRPr lang="en-US" altLang="en-US"/>
          </a:p>
        </p:txBody>
      </p:sp>
    </p:spTree>
    <p:extLst>
      <p:ext uri="{BB962C8B-B14F-4D97-AF65-F5344CB8AC3E}">
        <p14:creationId xmlns:p14="http://schemas.microsoft.com/office/powerpoint/2010/main" val="1927714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0">
            <a:extLst>
              <a:ext uri="{FF2B5EF4-FFF2-40B4-BE49-F238E27FC236}">
                <a16:creationId xmlns:a16="http://schemas.microsoft.com/office/drawing/2014/main" id="{C702A334-3F81-9840-94DE-759C2CAFD703}"/>
              </a:ext>
            </a:extLst>
          </p:cNvPr>
          <p:cNvSpPr>
            <a:spLocks noGrp="1" noChangeArrowheads="1"/>
          </p:cNvSpPr>
          <p:nvPr>
            <p:ph type="title"/>
          </p:nvPr>
        </p:nvSpPr>
        <p:spPr bwMode="auto">
          <a:xfrm>
            <a:off x="685800" y="28575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8" name="Rectangle 31">
            <a:extLst>
              <a:ext uri="{FF2B5EF4-FFF2-40B4-BE49-F238E27FC236}">
                <a16:creationId xmlns:a16="http://schemas.microsoft.com/office/drawing/2014/main" id="{7ED7A6B6-9DC9-7E4A-B204-0F6F4EC54F2C}"/>
              </a:ext>
            </a:extLst>
          </p:cNvPr>
          <p:cNvSpPr>
            <a:spLocks noGrp="1" noChangeArrowheads="1"/>
          </p:cNvSpPr>
          <p:nvPr>
            <p:ph type="body" idx="1"/>
          </p:nvPr>
        </p:nvSpPr>
        <p:spPr bwMode="auto">
          <a:xfrm>
            <a:off x="685800" y="165735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56" name="Rectangle 32">
            <a:extLst>
              <a:ext uri="{FF2B5EF4-FFF2-40B4-BE49-F238E27FC236}">
                <a16:creationId xmlns:a16="http://schemas.microsoft.com/office/drawing/2014/main" id="{833E33D9-42B6-804A-A7EE-1554FF1C63EE}"/>
              </a:ext>
            </a:extLst>
          </p:cNvPr>
          <p:cNvSpPr>
            <a:spLocks noGrp="1" noChangeArrowheads="1"/>
          </p:cNvSpPr>
          <p:nvPr>
            <p:ph type="dt" sz="half" idx="2"/>
          </p:nvPr>
        </p:nvSpPr>
        <p:spPr bwMode="auto">
          <a:xfrm>
            <a:off x="6858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eaLnBrk="0" hangingPunct="0">
              <a:defRPr sz="1400">
                <a:cs typeface="+mn-cs"/>
              </a:defRPr>
            </a:lvl1pPr>
          </a:lstStyle>
          <a:p>
            <a:pPr>
              <a:defRPr/>
            </a:pPr>
            <a:endParaRPr lang="en-US"/>
          </a:p>
        </p:txBody>
      </p:sp>
      <p:sp>
        <p:nvSpPr>
          <p:cNvPr id="1058" name="Rectangle 34">
            <a:extLst>
              <a:ext uri="{FF2B5EF4-FFF2-40B4-BE49-F238E27FC236}">
                <a16:creationId xmlns:a16="http://schemas.microsoft.com/office/drawing/2014/main" id="{B16B055E-9EEB-0240-8303-9F6451FC9EE0}"/>
              </a:ext>
            </a:extLst>
          </p:cNvPr>
          <p:cNvSpPr>
            <a:spLocks noGrp="1" noChangeArrowheads="1"/>
          </p:cNvSpPr>
          <p:nvPr>
            <p:ph type="sldNum" sz="quarter" idx="4"/>
          </p:nvPr>
        </p:nvSpPr>
        <p:spPr bwMode="auto">
          <a:xfrm>
            <a:off x="6553200" y="6399213"/>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eaLnBrk="0" hangingPunct="0">
              <a:defRPr sz="1400" smtClean="0"/>
            </a:lvl1pPr>
          </a:lstStyle>
          <a:p>
            <a:pPr>
              <a:defRPr/>
            </a:pPr>
            <a:fld id="{F3A7FB09-0A38-E84E-A3AC-5F34662E70E0}" type="slidenum">
              <a:rPr lang="en-US" altLang="en-US"/>
              <a:pPr>
                <a:defRPr/>
              </a:pPr>
              <a:t>‹#›</a:t>
            </a:fld>
            <a:endParaRPr lang="en-US" altLang="en-US"/>
          </a:p>
        </p:txBody>
      </p:sp>
      <p:sp>
        <p:nvSpPr>
          <p:cNvPr id="1031" name="Rectangle 36">
            <a:extLst>
              <a:ext uri="{FF2B5EF4-FFF2-40B4-BE49-F238E27FC236}">
                <a16:creationId xmlns:a16="http://schemas.microsoft.com/office/drawing/2014/main" id="{309DFAA3-CF77-9E41-99FD-083088D0E631}"/>
              </a:ext>
            </a:extLst>
          </p:cNvPr>
          <p:cNvSpPr>
            <a:spLocks noChangeArrowheads="1"/>
          </p:cNvSpPr>
          <p:nvPr/>
        </p:nvSpPr>
        <p:spPr bwMode="auto">
          <a:xfrm>
            <a:off x="1676400" y="6438900"/>
            <a:ext cx="558165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r>
              <a:rPr lang="en-US" altLang="en-US" sz="1000" dirty="0">
                <a:latin typeface="Arial" pitchFamily="34" charset="0"/>
                <a:cs typeface="+mn-cs"/>
              </a:rPr>
              <a:t>Liang, Introduction to Java Programming, Eleventh Edition, (c) 2017 Pearson Education, Inc. All rights reserved. </a:t>
            </a:r>
          </a:p>
        </p:txBody>
      </p:sp>
      <p:pic>
        <p:nvPicPr>
          <p:cNvPr id="5" name="Picture 4">
            <a:extLst>
              <a:ext uri="{FF2B5EF4-FFF2-40B4-BE49-F238E27FC236}">
                <a16:creationId xmlns:a16="http://schemas.microsoft.com/office/drawing/2014/main" id="{DA5DD2E2-3CDE-0743-ABC4-6F4373D349A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409223" y="57150"/>
            <a:ext cx="1066800" cy="457200"/>
          </a:xfrm>
          <a:prstGeom prst="rect">
            <a:avLst/>
          </a:prstGeom>
        </p:spPr>
      </p:pic>
    </p:spTree>
  </p:cSld>
  <p:clrMap bg1="lt1" tx1="dk1" bg2="lt2" tx2="dk2" accent1="accent1" accent2="accent2" accent3="accent3" accent4="accent4" accent5="accent5" accent6="accent6" hlink="hlink" folHlink="folHlink"/>
  <p:sldLayoutIdLst>
    <p:sldLayoutId id="2147483887"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Ls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F"/>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SzPct val="65000"/>
        <a:buFont typeface="Monotype Sorts" pitchFamily="2" charset="2"/>
        <a:buChar char="u"/>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6.e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4.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5.emf"/></Relationships>
</file>

<file path=ppt/slides/_rels/slide23.xml.rels><?xml version="1.0" encoding="UTF-8" standalone="yes"?>
<Relationships xmlns="http://schemas.openxmlformats.org/package/2006/relationships"><Relationship Id="rId3" Type="http://schemas.openxmlformats.org/officeDocument/2006/relationships/hyperlink" Target="https://liveexample.pearsoncmg.com/html/TestSimpleCircle.html" TargetMode="External"/><Relationship Id="rId2" Type="http://schemas.openxmlformats.org/officeDocument/2006/relationships/hyperlink" Target="winword%20TestCircle.java" TargetMode="External"/><Relationship Id="rId1" Type="http://schemas.openxmlformats.org/officeDocument/2006/relationships/slideLayout" Target="../slideLayouts/slideLayout2.xml"/><Relationship Id="rId4" Type="http://schemas.openxmlformats.org/officeDocument/2006/relationships/hyperlink" Target="html/TestSimpleCircle.bat"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liveexample.pearsoncmg.com/html/TestTV.html" TargetMode="External"/><Relationship Id="rId3" Type="http://schemas.openxmlformats.org/officeDocument/2006/relationships/hyperlink" Target="winword%20TestCircle.java" TargetMode="External"/><Relationship Id="rId7" Type="http://schemas.openxmlformats.org/officeDocument/2006/relationships/hyperlink" Target="html/TestTV.bat" TargetMode="Externa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hyperlink" Target="https://liveexample.pearsoncmg.com/html/TV.html" TargetMode="External"/><Relationship Id="rId5" Type="http://schemas.openxmlformats.org/officeDocument/2006/relationships/image" Target="../media/image26.emf"/><Relationship Id="rId4" Type="http://schemas.openxmlformats.org/officeDocument/2006/relationships/oleObject" Target="../embeddings/oleObject4.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7.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9.emf"/><Relationship Id="rId5" Type="http://schemas.openxmlformats.org/officeDocument/2006/relationships/oleObject" Target="../embeddings/oleObject7.bin"/><Relationship Id="rId4" Type="http://schemas.openxmlformats.org/officeDocument/2006/relationships/image" Target="../media/image28.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31.emf"/><Relationship Id="rId5" Type="http://schemas.openxmlformats.org/officeDocument/2006/relationships/oleObject" Target="../embeddings/oleObject9.bin"/><Relationship Id="rId4" Type="http://schemas.openxmlformats.org/officeDocument/2006/relationships/image" Target="../media/image30.emf"/></Relationships>
</file>

<file path=ppt/slides/_rels/slide35.xml.rels><?xml version="1.0" encoding="UTF-8" standalone="yes"?>
<Relationships xmlns="http://schemas.openxmlformats.org/package/2006/relationships"><Relationship Id="rId2" Type="http://schemas.openxmlformats.org/officeDocument/2006/relationships/hyperlink" Target="winword%20TestCircleWithConstructors.java"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32.e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34.emf"/><Relationship Id="rId5" Type="http://schemas.openxmlformats.org/officeDocument/2006/relationships/oleObject" Target="../embeddings/oleObject12.bin"/><Relationship Id="rId4" Type="http://schemas.openxmlformats.org/officeDocument/2006/relationships/image" Target="../media/image33.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winword%20TestCircleWithConstructors.java" TargetMode="Externa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38.emf"/><Relationship Id="rId4" Type="http://schemas.openxmlformats.org/officeDocument/2006/relationships/oleObject" Target="../embeddings/oleObject13.bin"/></Relationships>
</file>

<file path=ppt/slides/_rels/slide48.xml.rels><?xml version="1.0" encoding="UTF-8" standalone="yes"?>
<Relationships xmlns="http://schemas.openxmlformats.org/package/2006/relationships"><Relationship Id="rId2" Type="http://schemas.openxmlformats.org/officeDocument/2006/relationships/hyperlink" Target="winword%20TestCircleWithConstructors.java"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winword%20TestCircleWithConstructors.java" TargetMode="Externa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39.emf"/><Relationship Id="rId4" Type="http://schemas.openxmlformats.org/officeDocument/2006/relationships/oleObject" Target="../embeddings/oleObject14.bin"/></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hyperlink" Target="winword%20TestCircleWithConstructors.java"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winword%20TestCircleWithConstructors.java" TargetMode="External"/><Relationship Id="rId1" Type="http://schemas.openxmlformats.org/officeDocument/2006/relationships/slideLayout" Target="../slideLayouts/slideLayout2.xml"/><Relationship Id="rId5" Type="http://schemas.openxmlformats.org/officeDocument/2006/relationships/hyperlink" Target="https://liveexample.pearsoncmg.com/html/TestPoint2D.html" TargetMode="External"/><Relationship Id="rId4" Type="http://schemas.openxmlformats.org/officeDocument/2006/relationships/hyperlink" Target="html/TestPoint2D.bat"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ml/TestCircleWithStaticMembers.bat" TargetMode="External"/><Relationship Id="rId2" Type="http://schemas.openxmlformats.org/officeDocument/2006/relationships/hyperlink" Target="winword%20TestInstanceAndClassVariable.java" TargetMode="External"/><Relationship Id="rId1" Type="http://schemas.openxmlformats.org/officeDocument/2006/relationships/slideLayout" Target="../slideLayouts/slideLayout2.xml"/><Relationship Id="rId5" Type="http://schemas.openxmlformats.org/officeDocument/2006/relationships/hyperlink" Target="https://liveexample.pearsoncmg.com/html/TestCircleWithStaticMembers.html" TargetMode="External"/><Relationship Id="rId4" Type="http://schemas.openxmlformats.org/officeDocument/2006/relationships/hyperlink" Target="https://liveexample.pearsoncmg.com/html/CircleWithStaticMembers.html"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15.bin"/><Relationship Id="rId7" Type="http://schemas.openxmlformats.org/officeDocument/2006/relationships/hyperlink" Target="https://liveexample.pearsoncmg.com/html/TestCircleWithPrivateDataFields.html" TargetMode="External"/><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hyperlink" Target="https://liveexample.pearsoncmg.com/html/CircleWithPrivateDataFields.html" TargetMode="External"/><Relationship Id="rId5" Type="http://schemas.openxmlformats.org/officeDocument/2006/relationships/hyperlink" Target="html/TestCircleWithPrivateDataFields.bat" TargetMode="External"/><Relationship Id="rId4" Type="http://schemas.openxmlformats.org/officeDocument/2006/relationships/image" Target="../media/image52.emf"/></Relationships>
</file>

<file path=ppt/slides/_rels/slide68.xml.rels><?xml version="1.0" encoding="UTF-8" standalone="yes"?>
<Relationships xmlns="http://schemas.openxmlformats.org/package/2006/relationships"><Relationship Id="rId3" Type="http://schemas.openxmlformats.org/officeDocument/2006/relationships/hyperlink" Target="https://liveexample.pearsoncmg.com/html/TestPassObject.html" TargetMode="External"/><Relationship Id="rId2" Type="http://schemas.openxmlformats.org/officeDocument/2006/relationships/hyperlink" Target="html/TestPassObject.bat" TargetMode="Externa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6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winword%20TestMortgageClass.java"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hyperlink" Target="winword%20TestMortgageClass.java"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s://liveexample.pearsoncmg.com/html/TotalArea.html" TargetMode="External"/><Relationship Id="rId2" Type="http://schemas.openxmlformats.org/officeDocument/2006/relationships/hyperlink" Target="html/TotalArea.bat"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hyperlink" Target="winword%20TestMortgageClass.java"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hyperlink" Target="winword%20TestMortgageClass.java"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winword%20TestMortgageClass.java" TargetMode="Externa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63.emf"/><Relationship Id="rId4" Type="http://schemas.openxmlformats.org/officeDocument/2006/relationships/oleObject" Target="../embeddings/oleObject16.bin"/></Relationships>
</file>

<file path=ppt/slides/_rels/slide85.xml.rels><?xml version="1.0" encoding="UTF-8" standalone="yes"?>
<Relationships xmlns="http://schemas.openxmlformats.org/package/2006/relationships"><Relationship Id="rId3" Type="http://schemas.openxmlformats.org/officeDocument/2006/relationships/hyperlink" Target="winword%20TestMortgageClass.java" TargetMode="Externa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64.emf"/><Relationship Id="rId4" Type="http://schemas.openxmlformats.org/officeDocument/2006/relationships/oleObject" Target="../embeddings/oleObject17.bin"/></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a:extLst>
              <a:ext uri="{FF2B5EF4-FFF2-40B4-BE49-F238E27FC236}">
                <a16:creationId xmlns:a16="http://schemas.microsoft.com/office/drawing/2014/main" id="{18D9F312-CA35-F14F-B84F-7688701609EF}"/>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23AAE7CB-D5B8-7A49-9EDB-C52DD3EBA5A4}" type="slidenum">
              <a:rPr lang="en-US" altLang="en-US" sz="1400"/>
              <a:pPr>
                <a:spcBef>
                  <a:spcPct val="0"/>
                </a:spcBef>
                <a:buClrTx/>
                <a:buSzTx/>
                <a:buFontTx/>
                <a:buNone/>
              </a:pPr>
              <a:t>1</a:t>
            </a:fld>
            <a:endParaRPr lang="en-US" altLang="en-US" sz="1400"/>
          </a:p>
        </p:txBody>
      </p:sp>
      <p:sp>
        <p:nvSpPr>
          <p:cNvPr id="4099" name="Rectangle 4">
            <a:extLst>
              <a:ext uri="{FF2B5EF4-FFF2-40B4-BE49-F238E27FC236}">
                <a16:creationId xmlns:a16="http://schemas.microsoft.com/office/drawing/2014/main" id="{53824F5D-8458-3248-825B-FE4623459CD5}"/>
              </a:ext>
            </a:extLst>
          </p:cNvPr>
          <p:cNvSpPr>
            <a:spLocks noGrp="1" noChangeArrowheads="1"/>
          </p:cNvSpPr>
          <p:nvPr>
            <p:ph type="title"/>
          </p:nvPr>
        </p:nvSpPr>
        <p:spPr>
          <a:xfrm>
            <a:off x="577850" y="1700213"/>
            <a:ext cx="7804150" cy="762000"/>
          </a:xfrm>
        </p:spPr>
        <p:txBody>
          <a:bodyPr/>
          <a:lstStyle/>
          <a:p>
            <a:r>
              <a:rPr lang="en-US" altLang="en-US"/>
              <a:t>Chapter 9 Objects and Classes</a:t>
            </a:r>
            <a:endParaRPr lang="en-US" altLang="en-US" sz="4800"/>
          </a:p>
        </p:txBody>
      </p:sp>
      <p:sp>
        <p:nvSpPr>
          <p:cNvPr id="4100" name="Rectangle 10">
            <a:extLst>
              <a:ext uri="{FF2B5EF4-FFF2-40B4-BE49-F238E27FC236}">
                <a16:creationId xmlns:a16="http://schemas.microsoft.com/office/drawing/2014/main" id="{ABA36997-A739-574B-9AF7-AAFD73660B00}"/>
              </a:ext>
            </a:extLst>
          </p:cNvPr>
          <p:cNvSpPr>
            <a:spLocks noChangeArrowheads="1"/>
          </p:cNvSpPr>
          <p:nvPr/>
        </p:nvSpPr>
        <p:spPr bwMode="auto">
          <a:xfrm>
            <a:off x="2090738" y="21955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4101" name="Rectangle 12">
            <a:extLst>
              <a:ext uri="{FF2B5EF4-FFF2-40B4-BE49-F238E27FC236}">
                <a16:creationId xmlns:a16="http://schemas.microsoft.com/office/drawing/2014/main" id="{FEB7D3E3-6F54-3F41-89A4-1BE0AB4FFC44}"/>
              </a:ext>
            </a:extLst>
          </p:cNvPr>
          <p:cNvSpPr>
            <a:spLocks noChangeArrowheads="1"/>
          </p:cNvSpPr>
          <p:nvPr/>
        </p:nvSpPr>
        <p:spPr bwMode="auto">
          <a:xfrm>
            <a:off x="2090738" y="1762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4102" name="Rectangle 14">
            <a:extLst>
              <a:ext uri="{FF2B5EF4-FFF2-40B4-BE49-F238E27FC236}">
                <a16:creationId xmlns:a16="http://schemas.microsoft.com/office/drawing/2014/main" id="{38EAA56A-DBD9-274E-979A-824DF1FA4ED9}"/>
              </a:ext>
            </a:extLst>
          </p:cNvPr>
          <p:cNvSpPr>
            <a:spLocks noChangeArrowheads="1"/>
          </p:cNvSpPr>
          <p:nvPr/>
        </p:nvSpPr>
        <p:spPr bwMode="auto">
          <a:xfrm>
            <a:off x="2090738" y="1762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4103" name="Rectangle 16">
            <a:extLst>
              <a:ext uri="{FF2B5EF4-FFF2-40B4-BE49-F238E27FC236}">
                <a16:creationId xmlns:a16="http://schemas.microsoft.com/office/drawing/2014/main" id="{EAB4C3D8-3FD9-8443-8671-56E34396CCC1}"/>
              </a:ext>
            </a:extLst>
          </p:cNvPr>
          <p:cNvSpPr>
            <a:spLocks noChangeArrowheads="1"/>
          </p:cNvSpPr>
          <p:nvPr/>
        </p:nvSpPr>
        <p:spPr bwMode="auto">
          <a:xfrm>
            <a:off x="0" y="1951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00608" y="192757"/>
            <a:ext cx="4847456" cy="715963"/>
          </a:xfrm>
        </p:spPr>
        <p:txBody>
          <a:bodyPr/>
          <a:lstStyle/>
          <a:p>
            <a:pPr eaLnBrk="1" hangingPunct="1"/>
            <a:r>
              <a:rPr lang="en-CA" sz="5400" dirty="0"/>
              <a:t>Class Access </a:t>
            </a:r>
            <a:r>
              <a:rPr lang="en-CA" sz="3600" dirty="0"/>
              <a:t>cont.</a:t>
            </a:r>
            <a:endParaRPr lang="en-CA" sz="5400" dirty="0"/>
          </a:p>
        </p:txBody>
      </p:sp>
      <p:pic>
        <p:nvPicPr>
          <p:cNvPr id="18435" name="Picture 4" descr="http://evinw.com/oop/img/solution-setter-getter_comparison.jpg"/>
          <p:cNvPicPr>
            <a:picLocks noChangeAspect="1" noChangeArrowheads="1"/>
          </p:cNvPicPr>
          <p:nvPr/>
        </p:nvPicPr>
        <p:blipFill>
          <a:blip r:embed="rId2" cstate="print"/>
          <a:srcRect/>
          <a:stretch>
            <a:fillRect/>
          </a:stretch>
        </p:blipFill>
        <p:spPr bwMode="auto">
          <a:xfrm>
            <a:off x="285720" y="1357312"/>
            <a:ext cx="8721040" cy="4643455"/>
          </a:xfrm>
          <a:prstGeom prst="rect">
            <a:avLst/>
          </a:prstGeom>
          <a:noFill/>
          <a:ln w="9525">
            <a:noFill/>
            <a:miter lim="800000"/>
            <a:headEnd/>
            <a:tailEnd/>
          </a:ln>
        </p:spPr>
      </p:pic>
    </p:spTree>
    <p:extLst>
      <p:ext uri="{BB962C8B-B14F-4D97-AF65-F5344CB8AC3E}">
        <p14:creationId xmlns:p14="http://schemas.microsoft.com/office/powerpoint/2010/main" val="3578915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http://evinw.com/oop/img/weed_garden_constructors.jpg"/>
          <p:cNvPicPr>
            <a:picLocks noChangeAspect="1" noChangeArrowheads="1"/>
          </p:cNvPicPr>
          <p:nvPr/>
        </p:nvPicPr>
        <p:blipFill>
          <a:blip r:embed="rId3" cstate="print"/>
          <a:srcRect/>
          <a:stretch>
            <a:fillRect/>
          </a:stretch>
        </p:blipFill>
        <p:spPr bwMode="auto">
          <a:xfrm>
            <a:off x="319410" y="1034529"/>
            <a:ext cx="8501062" cy="3330575"/>
          </a:xfrm>
          <a:prstGeom prst="rect">
            <a:avLst/>
          </a:prstGeom>
          <a:noFill/>
          <a:ln w="9525">
            <a:noFill/>
            <a:miter lim="800000"/>
            <a:headEnd/>
            <a:tailEnd/>
          </a:ln>
        </p:spPr>
      </p:pic>
      <p:sp>
        <p:nvSpPr>
          <p:cNvPr id="19459" name="Title 1"/>
          <p:cNvSpPr>
            <a:spLocks noGrp="1"/>
          </p:cNvSpPr>
          <p:nvPr>
            <p:ph type="title"/>
          </p:nvPr>
        </p:nvSpPr>
        <p:spPr>
          <a:xfrm>
            <a:off x="300608" y="192757"/>
            <a:ext cx="6935688" cy="715963"/>
          </a:xfrm>
        </p:spPr>
        <p:txBody>
          <a:bodyPr/>
          <a:lstStyle/>
          <a:p>
            <a:pPr eaLnBrk="1" hangingPunct="1"/>
            <a:r>
              <a:rPr lang="en-CA" sz="5400" dirty="0"/>
              <a:t>Initialization of Objects</a:t>
            </a:r>
          </a:p>
        </p:txBody>
      </p:sp>
      <p:sp>
        <p:nvSpPr>
          <p:cNvPr id="19460" name="Content Placeholder 2"/>
          <p:cNvSpPr>
            <a:spLocks noGrp="1"/>
          </p:cNvSpPr>
          <p:nvPr>
            <p:ph idx="1"/>
          </p:nvPr>
        </p:nvSpPr>
        <p:spPr>
          <a:xfrm>
            <a:off x="304800" y="4149080"/>
            <a:ext cx="8839200" cy="2232248"/>
          </a:xfrm>
        </p:spPr>
        <p:txBody>
          <a:bodyPr/>
          <a:lstStyle/>
          <a:p>
            <a:pPr eaLnBrk="1" hangingPunct="1"/>
            <a:r>
              <a:rPr lang="en-CA" sz="2800" dirty="0"/>
              <a:t> </a:t>
            </a:r>
            <a:r>
              <a:rPr lang="en-CA" sz="2800" b="1" dirty="0"/>
              <a:t>Constructors</a:t>
            </a:r>
            <a:r>
              <a:rPr lang="en-CA" sz="2800" dirty="0"/>
              <a:t> ensure correct initialization of all data. They are automatically called at the time of object creation.</a:t>
            </a:r>
          </a:p>
          <a:p>
            <a:pPr eaLnBrk="1" hangingPunct="1"/>
            <a:r>
              <a:rPr lang="en-CA" sz="2800" b="1" dirty="0"/>
              <a:t> Destructors</a:t>
            </a:r>
            <a:r>
              <a:rPr lang="en-CA" sz="2800" dirty="0"/>
              <a:t> on the other hand ensure the de allocation of resources before an object dies or goes out of scope.</a:t>
            </a:r>
          </a:p>
        </p:txBody>
      </p:sp>
    </p:spTree>
    <p:extLst>
      <p:ext uri="{BB962C8B-B14F-4D97-AF65-F5344CB8AC3E}">
        <p14:creationId xmlns:p14="http://schemas.microsoft.com/office/powerpoint/2010/main" val="2881616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00608" y="192757"/>
            <a:ext cx="6431632" cy="715963"/>
          </a:xfrm>
        </p:spPr>
        <p:txBody>
          <a:bodyPr/>
          <a:lstStyle/>
          <a:p>
            <a:pPr eaLnBrk="1" hangingPunct="1"/>
            <a:r>
              <a:rPr lang="en-CA" sz="5400" dirty="0"/>
              <a:t>Lifecycle of an Object</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1412776"/>
            <a:ext cx="8026176"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1486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4">
            <a:extLst>
              <a:ext uri="{FF2B5EF4-FFF2-40B4-BE49-F238E27FC236}">
                <a16:creationId xmlns:a16="http://schemas.microsoft.com/office/drawing/2014/main" id="{8D8092CD-EED6-0D4D-ADF9-A00CD36A6720}"/>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1DD70AC5-5450-8D42-B2DC-CF4C17CE349A}" type="slidenum">
              <a:rPr lang="en-US" altLang="en-US" sz="1400"/>
              <a:pPr>
                <a:spcBef>
                  <a:spcPct val="0"/>
                </a:spcBef>
                <a:buClrTx/>
                <a:buSzTx/>
                <a:buFontTx/>
                <a:buNone/>
              </a:pPr>
              <a:t>13</a:t>
            </a:fld>
            <a:endParaRPr lang="en-US" altLang="en-US" sz="1400"/>
          </a:p>
        </p:txBody>
      </p:sp>
      <p:sp>
        <p:nvSpPr>
          <p:cNvPr id="8195" name="Rectangle 2">
            <a:extLst>
              <a:ext uri="{FF2B5EF4-FFF2-40B4-BE49-F238E27FC236}">
                <a16:creationId xmlns:a16="http://schemas.microsoft.com/office/drawing/2014/main" id="{20DE2E85-438F-AA4E-ADC4-AB8CC7E1BEB7}"/>
              </a:ext>
            </a:extLst>
          </p:cNvPr>
          <p:cNvSpPr>
            <a:spLocks noGrp="1" noChangeArrowheads="1"/>
          </p:cNvSpPr>
          <p:nvPr>
            <p:ph type="title"/>
          </p:nvPr>
        </p:nvSpPr>
        <p:spPr>
          <a:xfrm>
            <a:off x="762000" y="152400"/>
            <a:ext cx="7772400" cy="609600"/>
          </a:xfrm>
        </p:spPr>
        <p:txBody>
          <a:bodyPr/>
          <a:lstStyle/>
          <a:p>
            <a:r>
              <a:rPr lang="en-US" altLang="en-US"/>
              <a:t>Objects</a:t>
            </a:r>
          </a:p>
        </p:txBody>
      </p:sp>
      <p:sp>
        <p:nvSpPr>
          <p:cNvPr id="8196" name="Rectangle 3">
            <a:extLst>
              <a:ext uri="{FF2B5EF4-FFF2-40B4-BE49-F238E27FC236}">
                <a16:creationId xmlns:a16="http://schemas.microsoft.com/office/drawing/2014/main" id="{CDF463AC-7B16-524E-B53E-AFC9D15E1E13}"/>
              </a:ext>
            </a:extLst>
          </p:cNvPr>
          <p:cNvSpPr>
            <a:spLocks noChangeArrowheads="1"/>
          </p:cNvSpPr>
          <p:nvPr/>
        </p:nvSpPr>
        <p:spPr bwMode="auto">
          <a:xfrm>
            <a:off x="2686050" y="2343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8197" name="Text Box 5">
            <a:extLst>
              <a:ext uri="{FF2B5EF4-FFF2-40B4-BE49-F238E27FC236}">
                <a16:creationId xmlns:a16="http://schemas.microsoft.com/office/drawing/2014/main" id="{CD9B3B6F-397F-8B4A-9003-5266C909A464}"/>
              </a:ext>
            </a:extLst>
          </p:cNvPr>
          <p:cNvSpPr txBox="1">
            <a:spLocks noChangeArrowheads="1"/>
          </p:cNvSpPr>
          <p:nvPr/>
        </p:nvSpPr>
        <p:spPr bwMode="auto">
          <a:xfrm>
            <a:off x="304800" y="4267200"/>
            <a:ext cx="8686800"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a:cs typeface="Times New Roman" panose="02020603050405020304" pitchFamily="18" charset="0"/>
              </a:rPr>
              <a:t>An object has both a state and behavior. The state defines the object, and the behavior defines what the object does.</a:t>
            </a:r>
            <a:endParaRPr lang="en-US" altLang="en-US"/>
          </a:p>
        </p:txBody>
      </p:sp>
      <p:sp>
        <p:nvSpPr>
          <p:cNvPr id="8198" name="Rectangle 7">
            <a:extLst>
              <a:ext uri="{FF2B5EF4-FFF2-40B4-BE49-F238E27FC236}">
                <a16:creationId xmlns:a16="http://schemas.microsoft.com/office/drawing/2014/main" id="{FBAA59EE-7EA2-C74C-8B3C-713633976FA0}"/>
              </a:ext>
            </a:extLst>
          </p:cNvPr>
          <p:cNvSpPr>
            <a:spLocks noChangeArrowheads="1"/>
          </p:cNvSpPr>
          <p:nvPr/>
        </p:nvSpPr>
        <p:spPr bwMode="auto">
          <a:xfrm>
            <a:off x="0" y="2552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8199" name="Object 6">
            <a:extLst>
              <a:ext uri="{FF2B5EF4-FFF2-40B4-BE49-F238E27FC236}">
                <a16:creationId xmlns:a16="http://schemas.microsoft.com/office/drawing/2014/main" id="{A978BE91-F55B-0F4A-AE8F-E70B43A83486}"/>
              </a:ext>
            </a:extLst>
          </p:cNvPr>
          <p:cNvGraphicFramePr>
            <a:graphicFrameLocks noChangeAspect="1"/>
          </p:cNvGraphicFramePr>
          <p:nvPr/>
        </p:nvGraphicFramePr>
        <p:xfrm>
          <a:off x="385763" y="1047750"/>
          <a:ext cx="8299450" cy="2940050"/>
        </p:xfrm>
        <a:graphic>
          <a:graphicData uri="http://schemas.openxmlformats.org/presentationml/2006/ole">
            <mc:AlternateContent xmlns:mc="http://schemas.openxmlformats.org/markup-compatibility/2006">
              <mc:Choice xmlns:v="urn:schemas-microsoft-com:vml" Requires="v">
                <p:oleObj spid="_x0000_s8228" name="Picture" r:id="rId4" imgW="29730700" imgH="10502900" progId="Word.Picture.8">
                  <p:embed/>
                </p:oleObj>
              </mc:Choice>
              <mc:Fallback>
                <p:oleObj name="Picture" r:id="rId4" imgW="29730700" imgH="10502900" progId="Word.Picture.8">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763" y="1047750"/>
                        <a:ext cx="8299450" cy="294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4">
            <a:extLst>
              <a:ext uri="{FF2B5EF4-FFF2-40B4-BE49-F238E27FC236}">
                <a16:creationId xmlns:a16="http://schemas.microsoft.com/office/drawing/2014/main" id="{735AB530-4629-A94C-8F76-78B442862550}"/>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DE0786C5-963A-0145-A7B4-574211AB5ED4}" type="slidenum">
              <a:rPr lang="en-US" altLang="en-US" sz="1400"/>
              <a:pPr>
                <a:spcBef>
                  <a:spcPct val="0"/>
                </a:spcBef>
                <a:buClrTx/>
                <a:buSzTx/>
                <a:buFontTx/>
                <a:buNone/>
              </a:pPr>
              <a:t>14</a:t>
            </a:fld>
            <a:endParaRPr lang="en-US" altLang="en-US" sz="1400"/>
          </a:p>
        </p:txBody>
      </p:sp>
      <p:sp>
        <p:nvSpPr>
          <p:cNvPr id="10243" name="Rectangle 2">
            <a:extLst>
              <a:ext uri="{FF2B5EF4-FFF2-40B4-BE49-F238E27FC236}">
                <a16:creationId xmlns:a16="http://schemas.microsoft.com/office/drawing/2014/main" id="{8F0E55AC-9572-FF42-BA97-AC2F299F0FC5}"/>
              </a:ext>
            </a:extLst>
          </p:cNvPr>
          <p:cNvSpPr>
            <a:spLocks noGrp="1" noChangeArrowheads="1"/>
          </p:cNvSpPr>
          <p:nvPr>
            <p:ph type="title"/>
          </p:nvPr>
        </p:nvSpPr>
        <p:spPr>
          <a:xfrm>
            <a:off x="762000" y="152400"/>
            <a:ext cx="7772400" cy="609600"/>
          </a:xfrm>
        </p:spPr>
        <p:txBody>
          <a:bodyPr/>
          <a:lstStyle/>
          <a:p>
            <a:r>
              <a:rPr lang="en-US" altLang="en-US"/>
              <a:t>Classes</a:t>
            </a:r>
          </a:p>
        </p:txBody>
      </p:sp>
      <p:sp>
        <p:nvSpPr>
          <p:cNvPr id="10244" name="Rectangle 3">
            <a:extLst>
              <a:ext uri="{FF2B5EF4-FFF2-40B4-BE49-F238E27FC236}">
                <a16:creationId xmlns:a16="http://schemas.microsoft.com/office/drawing/2014/main" id="{40CA6C9A-ED73-DF40-B823-7ECEDC59F11B}"/>
              </a:ext>
            </a:extLst>
          </p:cNvPr>
          <p:cNvSpPr>
            <a:spLocks noChangeArrowheads="1"/>
          </p:cNvSpPr>
          <p:nvPr/>
        </p:nvSpPr>
        <p:spPr bwMode="auto">
          <a:xfrm>
            <a:off x="2686050" y="2343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0245" name="Text Box 5">
            <a:extLst>
              <a:ext uri="{FF2B5EF4-FFF2-40B4-BE49-F238E27FC236}">
                <a16:creationId xmlns:a16="http://schemas.microsoft.com/office/drawing/2014/main" id="{D4FDE53E-F14A-554D-BF3E-D93E76EDE506}"/>
              </a:ext>
            </a:extLst>
          </p:cNvPr>
          <p:cNvSpPr txBox="1">
            <a:spLocks noChangeArrowheads="1"/>
          </p:cNvSpPr>
          <p:nvPr/>
        </p:nvSpPr>
        <p:spPr bwMode="auto">
          <a:xfrm>
            <a:off x="304800" y="1295400"/>
            <a:ext cx="8610600" cy="301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i="1">
                <a:cs typeface="Times New Roman" panose="02020603050405020304" pitchFamily="18" charset="0"/>
              </a:rPr>
              <a:t>Classes</a:t>
            </a:r>
            <a:r>
              <a:rPr lang="en-US" altLang="en-US">
                <a:cs typeface="Times New Roman" panose="02020603050405020304" pitchFamily="18" charset="0"/>
              </a:rPr>
              <a:t> are constructs that define objects of the same type. A Java class uses variables to define data fields and methods to define behaviors. Additionally, a class provides a special type of methods, known as constructors, which are invoked to construct objects from the class. </a:t>
            </a:r>
          </a:p>
        </p:txBody>
      </p:sp>
      <p:sp>
        <p:nvSpPr>
          <p:cNvPr id="10246" name="Rectangle 7">
            <a:extLst>
              <a:ext uri="{FF2B5EF4-FFF2-40B4-BE49-F238E27FC236}">
                <a16:creationId xmlns:a16="http://schemas.microsoft.com/office/drawing/2014/main" id="{24D71CE9-4830-AD49-A52F-6ECB6678F913}"/>
              </a:ext>
            </a:extLst>
          </p:cNvPr>
          <p:cNvSpPr>
            <a:spLocks noChangeArrowheads="1"/>
          </p:cNvSpPr>
          <p:nvPr/>
        </p:nvSpPr>
        <p:spPr bwMode="auto">
          <a:xfrm>
            <a:off x="2800350" y="2286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78008" y="260648"/>
            <a:ext cx="4686479" cy="1908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2132856"/>
            <a:ext cx="5426968" cy="4070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530" name="Title 1"/>
          <p:cNvSpPr>
            <a:spLocks noGrp="1"/>
          </p:cNvSpPr>
          <p:nvPr>
            <p:ph type="title"/>
          </p:nvPr>
        </p:nvSpPr>
        <p:spPr>
          <a:xfrm>
            <a:off x="300608" y="192757"/>
            <a:ext cx="4487416" cy="715963"/>
          </a:xfrm>
        </p:spPr>
        <p:txBody>
          <a:bodyPr/>
          <a:lstStyle/>
          <a:p>
            <a:pPr eaLnBrk="1" hangingPunct="1"/>
            <a:r>
              <a:rPr lang="en-CA" sz="5400" dirty="0">
                <a:solidFill>
                  <a:srgbClr val="C00000"/>
                </a:solidFill>
              </a:rPr>
              <a:t>Encapsulation</a:t>
            </a:r>
          </a:p>
        </p:txBody>
      </p:sp>
      <p:pic>
        <p:nvPicPr>
          <p:cNvPr id="717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53905" y="2989287"/>
            <a:ext cx="3838575" cy="324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8463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00608" y="192757"/>
            <a:ext cx="4271392" cy="715963"/>
          </a:xfrm>
        </p:spPr>
        <p:txBody>
          <a:bodyPr/>
          <a:lstStyle/>
          <a:p>
            <a:pPr eaLnBrk="1" hangingPunct="1"/>
            <a:r>
              <a:rPr lang="en-US" altLang="ko-KR" sz="5400" dirty="0"/>
              <a:t>Encapsulation</a:t>
            </a:r>
          </a:p>
        </p:txBody>
      </p:sp>
      <p:sp>
        <p:nvSpPr>
          <p:cNvPr id="23555" name="Rectangle 3"/>
          <p:cNvSpPr>
            <a:spLocks noGrp="1" noChangeArrowheads="1"/>
          </p:cNvSpPr>
          <p:nvPr>
            <p:ph type="body" idx="1"/>
          </p:nvPr>
        </p:nvSpPr>
        <p:spPr>
          <a:xfrm>
            <a:off x="304800" y="1354832"/>
            <a:ext cx="8624918" cy="5386536"/>
          </a:xfrm>
        </p:spPr>
        <p:txBody>
          <a:bodyPr/>
          <a:lstStyle/>
          <a:p>
            <a:pPr eaLnBrk="1" hangingPunct="1"/>
            <a:r>
              <a:rPr lang="en-US" altLang="ko-KR" sz="3600" dirty="0"/>
              <a:t> Encapsulation is used to hide unimportant implementation details from other objects.</a:t>
            </a:r>
          </a:p>
          <a:p>
            <a:pPr eaLnBrk="1" hangingPunct="1"/>
            <a:r>
              <a:rPr lang="en-US" altLang="ko-KR" sz="3600" dirty="0"/>
              <a:t> In real world</a:t>
            </a:r>
          </a:p>
          <a:p>
            <a:pPr lvl="1" eaLnBrk="1" hangingPunct="1"/>
            <a:r>
              <a:rPr lang="en-US" altLang="ko-KR" sz="3600" dirty="0"/>
              <a:t>When you want to change gears on your car:</a:t>
            </a:r>
          </a:p>
          <a:p>
            <a:pPr lvl="2" eaLnBrk="1" hangingPunct="1"/>
            <a:r>
              <a:rPr lang="en-US" altLang="ko-KR" sz="3600" dirty="0"/>
              <a:t>You don’t need to know how the gear mechanism works.</a:t>
            </a:r>
          </a:p>
          <a:p>
            <a:pPr lvl="2" eaLnBrk="1" hangingPunct="1"/>
            <a:r>
              <a:rPr lang="en-US" altLang="ko-KR" sz="3600" dirty="0"/>
              <a:t>You just need to know which lever to move.</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1" y="19583"/>
            <a:ext cx="1685096" cy="1444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5615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23528" y="192757"/>
            <a:ext cx="5783560" cy="715963"/>
          </a:xfrm>
        </p:spPr>
        <p:txBody>
          <a:bodyPr/>
          <a:lstStyle/>
          <a:p>
            <a:pPr eaLnBrk="1" hangingPunct="1"/>
            <a:r>
              <a:rPr lang="en-US" altLang="ko-KR" sz="5400" dirty="0"/>
              <a:t>Encapsulation </a:t>
            </a:r>
            <a:r>
              <a:rPr lang="en-US" altLang="ko-KR" sz="4000" dirty="0"/>
              <a:t>cont.</a:t>
            </a:r>
            <a:endParaRPr lang="en-US" altLang="ko-KR" sz="5400" dirty="0"/>
          </a:p>
        </p:txBody>
      </p:sp>
      <p:sp>
        <p:nvSpPr>
          <p:cNvPr id="24579" name="Rectangle 3"/>
          <p:cNvSpPr>
            <a:spLocks noGrp="1" noChangeArrowheads="1"/>
          </p:cNvSpPr>
          <p:nvPr>
            <p:ph type="body" idx="1"/>
          </p:nvPr>
        </p:nvSpPr>
        <p:spPr>
          <a:xfrm>
            <a:off x="304800" y="1124744"/>
            <a:ext cx="8458200" cy="5047456"/>
          </a:xfrm>
        </p:spPr>
        <p:txBody>
          <a:bodyPr/>
          <a:lstStyle/>
          <a:p>
            <a:pPr eaLnBrk="1" hangingPunct="1"/>
            <a:r>
              <a:rPr lang="en-US" altLang="ko-KR" sz="4000" dirty="0"/>
              <a:t> In software programs:</a:t>
            </a:r>
          </a:p>
          <a:p>
            <a:pPr lvl="1" eaLnBrk="1" hangingPunct="1"/>
            <a:r>
              <a:rPr lang="en-US" altLang="ko-KR" sz="3600" dirty="0"/>
              <a:t>You don’t need to know how a class is implemented.</a:t>
            </a:r>
          </a:p>
          <a:p>
            <a:pPr lvl="1" eaLnBrk="1" hangingPunct="1"/>
            <a:r>
              <a:rPr lang="en-US" altLang="ko-KR" sz="3600" dirty="0"/>
              <a:t>You just need to know which methods to invoke.</a:t>
            </a:r>
          </a:p>
          <a:p>
            <a:pPr lvl="1" eaLnBrk="1" hangingPunct="1"/>
            <a:r>
              <a:rPr lang="en-US" altLang="ko-KR" sz="3600" dirty="0"/>
              <a:t>Thus, the implementation details can change at any time without affecting other parts of the program.</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1978" y="19582"/>
            <a:ext cx="2045439" cy="1753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645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00608" y="264765"/>
            <a:ext cx="3623320" cy="715963"/>
          </a:xfrm>
        </p:spPr>
        <p:txBody>
          <a:bodyPr/>
          <a:lstStyle/>
          <a:p>
            <a:pPr eaLnBrk="1" hangingPunct="1"/>
            <a:r>
              <a:rPr lang="en-CA" sz="5400" dirty="0"/>
              <a:t>Inheritance</a:t>
            </a:r>
          </a:p>
        </p:txBody>
      </p:sp>
      <p:sp>
        <p:nvSpPr>
          <p:cNvPr id="25603" name="Content Placeholder 2"/>
          <p:cNvSpPr>
            <a:spLocks noGrp="1"/>
          </p:cNvSpPr>
          <p:nvPr>
            <p:ph idx="1"/>
          </p:nvPr>
        </p:nvSpPr>
        <p:spPr>
          <a:xfrm>
            <a:off x="395536" y="4797152"/>
            <a:ext cx="8458200" cy="1290630"/>
          </a:xfrm>
        </p:spPr>
        <p:txBody>
          <a:bodyPr/>
          <a:lstStyle/>
          <a:p>
            <a:pPr eaLnBrk="1" hangingPunct="1"/>
            <a:r>
              <a:rPr lang="en-CA" sz="3600" dirty="0"/>
              <a:t> </a:t>
            </a:r>
            <a:r>
              <a:rPr lang="en-CA" sz="3600" b="1" dirty="0"/>
              <a:t>Extending</a:t>
            </a:r>
            <a:r>
              <a:rPr lang="en-CA" sz="3600" dirty="0"/>
              <a:t> the functionality of a class or</a:t>
            </a:r>
          </a:p>
          <a:p>
            <a:pPr eaLnBrk="1" hangingPunct="1"/>
            <a:r>
              <a:rPr lang="en-CA" sz="3600" dirty="0"/>
              <a:t> </a:t>
            </a:r>
            <a:r>
              <a:rPr lang="en-CA" sz="3600" b="1" dirty="0"/>
              <a:t>Specializing</a:t>
            </a:r>
            <a:r>
              <a:rPr lang="en-CA" sz="3600" dirty="0"/>
              <a:t> the functionality of the class.</a:t>
            </a:r>
          </a:p>
          <a:p>
            <a:pPr eaLnBrk="1" hangingPunct="1"/>
            <a:endParaRPr lang="en-CA" sz="3600" dirty="0"/>
          </a:p>
        </p:txBody>
      </p:sp>
      <p:pic>
        <p:nvPicPr>
          <p:cNvPr id="4098" name="Picture 2" descr="http://belegal.com/blog-by-antonio-flores/files/2012/11/New-EU-Inheritance-Laws-Spain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1124744"/>
            <a:ext cx="4392488" cy="3813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9945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30" name="Picture 12" descr="https://encrypted-tbn3.gstatic.com/images?q=tbn:ANd9GcRftK07wq_vHuPhz70kONWZIyj6TKbdcPHHpT-9kKfq51h399M_gw"/>
          <p:cNvPicPr>
            <a:picLocks noChangeAspect="1" noChangeArrowheads="1"/>
          </p:cNvPicPr>
          <p:nvPr/>
        </p:nvPicPr>
        <p:blipFill>
          <a:blip r:embed="rId3" cstate="print"/>
          <a:srcRect/>
          <a:stretch>
            <a:fillRect/>
          </a:stretch>
        </p:blipFill>
        <p:spPr bwMode="auto">
          <a:xfrm>
            <a:off x="1619672" y="2708920"/>
            <a:ext cx="6652888" cy="3725907"/>
          </a:xfrm>
          <a:prstGeom prst="rect">
            <a:avLst/>
          </a:prstGeom>
          <a:noFill/>
          <a:ln w="9525">
            <a:noFill/>
            <a:miter lim="800000"/>
            <a:headEnd/>
            <a:tailEnd/>
          </a:ln>
        </p:spPr>
      </p:pic>
      <p:sp>
        <p:nvSpPr>
          <p:cNvPr id="26626" name="Title 1"/>
          <p:cNvSpPr>
            <a:spLocks noGrp="1"/>
          </p:cNvSpPr>
          <p:nvPr>
            <p:ph type="title"/>
          </p:nvPr>
        </p:nvSpPr>
        <p:spPr>
          <a:xfrm>
            <a:off x="300608" y="192757"/>
            <a:ext cx="4703440" cy="715963"/>
          </a:xfrm>
        </p:spPr>
        <p:txBody>
          <a:bodyPr/>
          <a:lstStyle/>
          <a:p>
            <a:pPr eaLnBrk="1" hangingPunct="1"/>
            <a:r>
              <a:rPr lang="en-CA" sz="5400" dirty="0"/>
              <a:t>Inheritance </a:t>
            </a:r>
            <a:r>
              <a:rPr lang="en-CA" sz="3600" dirty="0"/>
              <a:t>cont.</a:t>
            </a:r>
            <a:endParaRPr lang="en-CA" sz="5400" dirty="0"/>
          </a:p>
        </p:txBody>
      </p:sp>
      <p:sp>
        <p:nvSpPr>
          <p:cNvPr id="26627" name="Content Placeholder 2"/>
          <p:cNvSpPr>
            <a:spLocks noGrp="1"/>
          </p:cNvSpPr>
          <p:nvPr>
            <p:ph idx="1"/>
          </p:nvPr>
        </p:nvSpPr>
        <p:spPr>
          <a:xfrm>
            <a:off x="304800" y="1066800"/>
            <a:ext cx="8458200" cy="1219200"/>
          </a:xfrm>
        </p:spPr>
        <p:txBody>
          <a:bodyPr/>
          <a:lstStyle/>
          <a:p>
            <a:pPr eaLnBrk="1" hangingPunct="1"/>
            <a:r>
              <a:rPr lang="en-CA" sz="4000" dirty="0"/>
              <a:t> </a:t>
            </a:r>
            <a:r>
              <a:rPr lang="en-CA" sz="4000" b="1" dirty="0"/>
              <a:t>Subclasses</a:t>
            </a:r>
            <a:r>
              <a:rPr lang="en-CA" sz="4000" dirty="0"/>
              <a:t>: a subclass may inherit the structure and behaviour of it’s </a:t>
            </a:r>
            <a:r>
              <a:rPr lang="en-CA" sz="4000" b="1" dirty="0"/>
              <a:t>superclass</a:t>
            </a:r>
            <a:r>
              <a:rPr lang="en-CA" sz="4000" dirty="0"/>
              <a:t>.</a:t>
            </a:r>
          </a:p>
        </p:txBody>
      </p:sp>
      <p:sp>
        <p:nvSpPr>
          <p:cNvPr id="26628" name="AutoShape 6" descr="data:image/jpeg;base64,/9j/4AAQSkZJRgABAQAAAQABAAD/2wCEAAkGBxITEhQSExMUFRISGBQVGBgXGBoXGxQSGBUXFhgWGRkYHSkiGBolGxQWIzIhJSorLi4uGR8zODMuNygtLisBCgoKBQUFDgUFDisZExkrKysrKysrKysrKysrKysrKysrKysrKysrKysrKysrKysrKysrKysrKysrKysrKysrK//AABEIAKgBLAMBIgACEQEDEQH/xAAbAAEAAgMBAQAAAAAAAAAAAAAAAwQCBQYBB//EAEAQAAICAQICBwYDBQYGAwAAAAECAAMRBBIhMQUTQVFhcZEGFCIygaFScrFCgpKy0SMzU2LB8AcVk6LS4SQ0Q//EABQBAQAAAAAAAAAAAAAAAAAAAAD/xAAUEQEAAAAAAAAAAAAAAAAAAAAA/9oADAMBAAIRAxEAPwD7jERAREQEREBERAREQEREBERAREQEgbU9igsfDkPNjw+gyZ4P7T8n8/if8v6+UnAxwHIQINlh5sF8FGSP3m5+ggaRe0sx8WP6ZwPoJYiBB7lV/hofNQfuZ57lV/hp/CP6SxMOtXG7I28854Y78wI/cq+xFHkAPuJ57oP2S6nwYkfwtlftLE8VgeRB7OHeOYgQbbByIcdx+E+o4fTH1mSagE4IKt3Ht8jyP0k0xdARggEHsMDKJApKEAnKngCeYPYCe3wP0k8BERAREQEREBERAREQEREBERAREQEREBERAREQEREBINcxFbkHGFbj3cOcnnhEAqgDA4AcB4CeyvSduEPkp7x3eY+/PvxYgQa7SJdW9Vg3V2qyMD2qwII9DOG6J1NmqbR6K0hn0TWPq+XxNpm6vTkjs6xilw7urx4z6BK9OhqSyy1a0Wy7Z1jhQGs2Dam4ji2BwGeUDiugemdfqEp1BSw1ajebEK0Cumoq+NjB+tLqwQNuBz8Xwr2aZNZqNP0ZpN1iW136P+6apNlbV1Vum3hlhtyCGJycEbeU+iJ0DpRZ1woqFuS27aM72BVm/MQSCeZBklnQ+nZErNNRrrXYilBtRMbdqjGAMDGIGpq1Gov1eprW/qK9I1KhVRGN2+pbS7lwSE+PYAuDlG4nkNBX0pejrpqQ4941XSTM9YrZwKrBhEFxCbj1mcnPBG4do7TW9Dae1xZZTW9igAMVBOAcgZ7Rnjg9s91PQ+nsUo9NbKXNmCo/vSclx3Nknjz4wIvZ23UNT/8AJUraGsXjtBZA52OQjMFJXGQDzzy5DZyvodFXSgrqRUQEkKowMsSzHh2kkknvMsQK/SH90/eFJHmBkffEsSux3nA+QHifxEHkPDPP078WICIiAiIgIiICIiAiIgIiICIiAiIgIiICIiAiIgIiICIiBqOl/aHR0HZffUGP/wCedznt4Vrlj6TlPaT/AIi+6ViyvSaq1W37RavUbggyzKLP7Xao4klD2cZ03TvSVOlIZKRZq9ScV1oFFl7hQCS3YiqBuc8FA8geb6W6DOKU1Di3W9I3012uMhV09JOpeipSfhq20kHtbJJ4ngHa0a3KqXR62IBIIztJHEZXI4Seu5W4qykeBB/SSSOyhG5qpPiAYEkSv7mnYuPykqfVTHua99n/AFLP/KBYkdmoRfmZRnlkjj5d8w9zr/CD58T6mSV0qvyqB5ACBF7xn5VY+JG0D6tx9AZzP/EltUnR91tN3VWVGt8qAQKw69ZuyCWAQsSMcduMTrpX1+kW2qypxlLVZG/KwIP6wOM9nuk+kmD1h9PbfRtW2i9TRYhPJhbVuR62AyrisA8sAggdX0PrbrA3XaZ6GUgYLo6vkc0ZDy8wD4TmOiOj31ei0uoRxV0jpVanrcZHWVOararF/bqZqjw5jgwwZv8A2e6cGoDo6GnVU4F1JOShPJlP7dbYyrjn4EEANxERAREQEREBERAREQEREBERAREQEREBERAREQEREBNR7Q9Orpgiqht1NxK00KQGtYYyePyooOWc8APHAL2h6cXTBVVDbqbiVpoUgNawxk8flrUHLOeAHiQDF7PdBtUW1GocW624DrLACFRRyppU/JUO7mx4niYD2e6DaotqNQ4t1twAssAIVFHKmlT8lY9WPE8eWyu6Pre2u9lzZSLFQ5Pwizbv4csnYvHs495lqICIiAiIgIiICIiB4qgcgB28O8zTe0PQZuKXUv1Ospz1VuMjB+aqxf26mxxHZwIwRN1EDT+z3Tg1Aet06nVU4F1JOShPJlP7dbYyrjn4EEDcTR+0vQ4s2312CjV0Z6q48sHG6qwft1NgZHZwIwQJN0L0tZbUGs09ldoJVkxw3KcEo5wHQ8w3aD38IG2iV+ssPJFH5m4/UAEfee5t7k9T/SBPEgzb3J6n+k86ywc0B/K2T6MAPvAsRK/vQHzKy+Y4DzIyPvJkcEZBBHeOMDKIiAiIgIiICIiAiIgJi7gDJIA7zwmNtmMAcWPIf75DxmKUcdzfE3f2D8o7P1gY9ex+VD5t8I9Dx+31jq7DzcD8oH3LZz6CWIgV/dQebOf3iP5cR7mve/8A1H/8pYiBRHRFPWG3aetKhN+992wHO3O7OMnOJP7t3O4+uf5gcyeIFfbYORVh4jafqRw+wnvvIHzgp4n5f4hwH1xJ4MBEr9UV4py7V7P3fwn7frJq3BAI5GBlERAREQEREATK+9n+X4V/F2n8oPIeJ9O2LficJ2Abm8ckhR5cGP0HfLECKvTqDnGW7zxPqeXlJYmFu7adpAbBwSMgNjhkAjIz4wM4nH9H6zpRtXbp3t0O2hNNaxXT3AulzXAqudQdpAoPE5+YcOE2XRntfpL1SytrDXY1SI5qsVXezdtCsygNjaQ2M7TwOIG+iaTX+1WlqZq2ZzYlgq6tK3sdrDUl2ERFLPhLFJIBAzxla/2rrS0Fzt07adbwWRxYXa0VqgQ/EWOQAm3dk48IHSSF9MpOflbvXgfr3/WSVPuAOCMgHBGCPMdhmUCv1jL8/FfxDs/MOzzHDyliJq9Vr+pbZgkcxjsU8MeoP0xA2kREBERAREQERECCvjY57goHgDxPrw9B3SeQWja2/sIw305N9MnP/qTAwPYiIHP+1mofOl06WNUNXf1T2IdrLWtNtxVW/ZZjUFzzG44wcGZtpU0NVtovt2kL/wDZutuVXztXBcs+WLAbQeJxgZM2XSnRtWor6u1SVyGBBKsrqcq6OpDIwPIggygfZikpZW7X2C3Zk2XWMV6tt6FDu/s2DYOVwcgHsgc9pfbHUs/u4qQ3dbp0DPVdp1Nd6XsG6u0bwVOnftIPDiCSF7bTB9i9YVL4G4qCqlu0gEkgeBJmp03stp0t67+0e4tW5d7HYlqltVOZxgC+wYAxx8Ju4CIiAlejgzjsyD5Ejj9xnzJktlgUZP8A7J7h4zHT1kZJ+Zjk+HYB9APXMCWIiAiIgIiIFdvhsz2OAvkVJI9dzeg75YmLoCMHkZDvZOYLL3gZI8wOfmPSBYiY12BhlSCO8HMyga3S9GFNXfqd2RfXp69uPl6lrznPbnrv+2alfZexdBpdLXcq3aPqGSwpuRnq4fEm4HawzwDA8ec6iIHFp7I6pb21i6qr3s2M+TSeqKWUael6zWLN2M6ZCpD5GOOeMm6W9kbL7qdU2oC6vTVBa7FQhRfuJZihYg1spZShOcHgc8Z10QMKt20bsbsDOOAz24z2TOJhZaqjLEDzgZzUa/SPa+5GwF+HzI4kj1x9DL+WfllV7+THy/D5nj5c5OqgDAGAIHsREBERAREQEp9Kax6k3JTZe2QAlZQHj2k2MoAHn9DLk1/TnTFWlq6yzJyQqIg3PbYflrrUcWY931PAEwOb6c6Z6QqrNlg02lQkKijfq77XPKuutdi7z2cW7yABK/8Aw7/5gX1p1V4fZZWi17V2Vv1YssUFAMkdYikjhuV+B5zb9E9F2Fzr9dg6gK3V1j400dWDlU4fFaw+d+3kOHOX2DoddFW9gIt1Bs1NgOch73a3ac/hDKv7ogbj3nHzqV8ea/xDkPPEmrsDciD5HMykVmmRuJUZ78cR5HmIEsSD3UdjOP32P6mee7nsscfwn9VMCxEr+7Htsc/UD+UCe+6L2lj5s36ZxAzsvVebAeBPH0kfXM3yqR4t8I9OZ+uJJVSq/KoXyAH6SSB8v9ordfR0ndYNTd7qKabSqotnVKd1TutTKSyKyqWCkNh88ds6jT6/pJVD7NJramUMr0O1LOCMghLN6HPf1g+kk9okNes0GpHy77dLZ+S9NyH6W01jydpV1FD9GM1tKs/R7ktbSoJOkY87aFA41Ekl0HLiy9ogdaJ7I9Petiq6MGRwGVlIIZTxBBHMSSAiIgIiICIiBFZp1JzjDd44H1HMeEw6pxyfI/zjPoVx98yxECvut/Ch8dxH22n9Y69v8JvoU/1aWIgV+vb/AAm+pTH2Yxut/Cg/eLfbaJYiBX6pz8z48EGPUnJ9MTOvTqpyBx7zxPqeOPCSxAREQEREBETF7AvEkAeJxAyiQe+V/jX1lfpDpauqt7MPZsUttrUsz4/ZUDmTA86c6Yq0tXWWbjkhURBue2w/LXWo4sx/qTgAma3oToe1rffdZtOpIIrrB3Jo6zwKIf2rGGN79vIYA4wdB6Pdb77rHrOqIIrrDBk0dZ5pWf2nYY32dvIYAnTV2q3ykHyOYGcREBERAREQEREBERA8InsTF3AGSQB3nhA5PUUP0YzXUqz9HuS11Kgk6VjxN1CgZNZJJescuLL2g9Vpr0sVXRldHAZWUghlPEEEcxIzrE7CW/KC38oOJzmj0F2kvHutTNormJsp+FfdnOSbaAxHwMfmrOOJ3L2gh1cSD3g/4b/9v/lPDqsc0cfu7v5MwLESAauv8QHg3wn0PESeAiIgIiICIiAiIgIiICIiB4TIOvLfIMj8R4D6drfp4wo38T8gOAPxEHmfDPL17pYgV/dyfmdj4D4R9uPqZlXpkByFGe/HE+Z5mTTSaf2v6PsJFes07lVZyEtVjsRSzNhTnAAJgbuJjW4IBByCAQe8HlMoCRWadG5qpI5HAyPI9kyptVhuVgynPEHI4HB4jxBmA1KdYatw6wKHK9oQkgH1U+kDH3bHysw8zuB+jf6ER1rL844fiXl9V5j6Z+ksRA8VgRkcQZ7K9o2ZcfLzYeHaw7j2nvliAiIgIiICYW2hefM8gOJPkItsCgseQ4zGisj4m+c8/D/KPAQMNrtzOwdw4n6nkPp6zJNMgOcZPefiPqeMmiAiafpX2iqos6pkudhX1p6qtrNteSuTt8QeEv6bX1WJXYjqyXANWc/OpGQV7+BECzEqaLpKq0Ma3BCM6N2YZG2tz8Rzkx1CAZLLjOM5GN3d5wJCJB7oo+XKfl4D+Hl9pguvU3tp+O9a1tPdtZmUce/KmW4Ffe6/MNw71HEea/09JOrAjIOQZ7K9nwEMPlYgMO4k4DD6nB8898CxERAREQEREBERAREQINB/dJ+VR9cDMnlcjYScZQnJx+yTzOO0H/fPhOrAjIOQe0QPH5HyM+U+zPTFZ6KWn/mGldvcXHuyhBapXTklSRYSSoBz8PYeU+sRA+YdJa63rbks1CafqqaDpWfVNplVDQpa7YEK6jFpYEOSAFUbRnLbvo/UVWaq0arUsmprtVaqhe9K9U1abClasBcrksdzBuOQMYwOzZQcZAOOXgYKjIOBkcj3QPmHRj119H9XRqLEvGroquAud3pV+kGQDa7Hqyyl+OBu58ZtPaC63TG+rT2Wha9Pp2yWe560fVsL7QbCzMy1FyM5+UDBAxO8iBp/Zv3Xa3ut5uXIJJ1DajBIyPid2K5HHGcTcTxVA5ADygmAdgASeAHE+Uh0KkVoDwIVQc9+BPCes/J2n8fgPDx7fKWICIiAiIgQa0fAfDB8wCCR9pMDniORnsr4KchlO4c08h2jw7PLkFiJijgjIII7xMoHL9J9EW3a8stt1NR0oQvWE+M9axKbnRtpAOeGDxnO9I+znV230tW/u5ror0zJpzqGrpSkJsR1O6mwWB3ycZ3KcnGB9KiB86foQrotdpl0zi93sO9atvW1vaGUq6DBODnAPDB7ptel+iqKtTSz6TrNItNqKldPWLXezISTUo5sowGwcYIJGePYRA472L6OvqevrkdcaOpPiO7aRday1FsncyoyAnPZOxiICQa35cdrFQPPP+gBPkDM7bgvPmeQHEnyH+sxrQk7m58gPwj/AFJ/34hNERAREQEREBERAREQEhbTjOVJUnnjkfMHh9ecRAx32DmobxU4J/dY8PUz33te3cp8VI++MH6GIgBrK/8AET+ISXeO8esRAiOsrHA2Jn8w/rHvadmT5Kx/QREDzrLDyTb4sRw+i5z6iejT54uS3hyUfu9v1zEQJ4iICIiAiIgIiIENmnBORlWPavA93HsP1BmOLB+Fx45U+vEH7REB7wRzrcDvGGHoDuPpA1i/5h5o4/UT2ID3tO/7H+k898Xuc/uP+u3ERAdc55VkfmZR/KTHVufmYKO5R9tx5+YAiIElVKryHPmeZPmTxMkiICIiAiIgIiICIiAiIgf/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26629" name="AutoShape 8" descr="data:image/jpeg;base64,/9j/4AAQSkZJRgABAQAAAQABAAD/2wCEAAkGBxITEhQSExMUFRISGBQVGBgXGBoXGxQSGBUXFhgWGRkYHSkiGBolGxQWIzIhJSorLi4uGR8zODMuNygtLisBCgoKBQUFDgUFDisZExkrKysrKysrKysrKysrKysrKysrKysrKysrKysrKysrKysrKysrKysrKysrKysrKysrK//AABEIAKgBLAMBIgACEQEDEQH/xAAbAAEAAgMBAQAAAAAAAAAAAAAAAwQCBQYBB//EAEAQAAICAQICBwYDBQYGAwAAAAECAAMRBBIhMQUTQVFhcZEGFCIygaFScrFCgpKy0SMzU2LB8AcVk6LS4SQ0Q//EABQBAQAAAAAAAAAAAAAAAAAAAAD/xAAUEQEAAAAAAAAAAAAAAAAAAAAA/9oADAMBAAIRAxEAPwD7jERAREQEREBERAREQEREBERAREQEgbU9igsfDkPNjw+gyZ4P7T8n8/if8v6+UnAxwHIQINlh5sF8FGSP3m5+ggaRe0sx8WP6ZwPoJYiBB7lV/hofNQfuZ57lV/hp/CP6SxMOtXG7I28854Y78wI/cq+xFHkAPuJ57oP2S6nwYkfwtlftLE8VgeRB7OHeOYgQbbByIcdx+E+o4fTH1mSagE4IKt3Ht8jyP0k0xdARggEHsMDKJApKEAnKngCeYPYCe3wP0k8BERAREQEREBERAREQEREBERAREQEREBERAREQEREBINcxFbkHGFbj3cOcnnhEAqgDA4AcB4CeyvSduEPkp7x3eY+/PvxYgQa7SJdW9Vg3V2qyMD2qwII9DOG6J1NmqbR6K0hn0TWPq+XxNpm6vTkjs6xilw7urx4z6BK9OhqSyy1a0Wy7Z1jhQGs2Dam4ji2BwGeUDiugemdfqEp1BSw1ajebEK0Cumoq+NjB+tLqwQNuBz8Xwr2aZNZqNP0ZpN1iW136P+6apNlbV1Vum3hlhtyCGJycEbeU+iJ0DpRZ1woqFuS27aM72BVm/MQSCeZBklnQ+nZErNNRrrXYilBtRMbdqjGAMDGIGpq1Gov1eprW/qK9I1KhVRGN2+pbS7lwSE+PYAuDlG4nkNBX0pejrpqQ4941XSTM9YrZwKrBhEFxCbj1mcnPBG4do7TW9Dae1xZZTW9igAMVBOAcgZ7Rnjg9s91PQ+nsUo9NbKXNmCo/vSclx3Nknjz4wIvZ23UNT/8AJUraGsXjtBZA52OQjMFJXGQDzzy5DZyvodFXSgrqRUQEkKowMsSzHh2kkknvMsQK/SH90/eFJHmBkffEsSux3nA+QHifxEHkPDPP078WICIiAiIgIiICIiAiIgIiICIiAiIgIiICIiAiIgIiICIiBqOl/aHR0HZffUGP/wCedznt4Vrlj6TlPaT/AIi+6ViyvSaq1W37RavUbggyzKLP7Xao4klD2cZ03TvSVOlIZKRZq9ScV1oFFl7hQCS3YiqBuc8FA8geb6W6DOKU1Di3W9I3012uMhV09JOpeipSfhq20kHtbJJ4ngHa0a3KqXR62IBIIztJHEZXI4Seu5W4qykeBB/SSSOyhG5qpPiAYEkSv7mnYuPykqfVTHua99n/AFLP/KBYkdmoRfmZRnlkjj5d8w9zr/CD58T6mSV0qvyqB5ACBF7xn5VY+JG0D6tx9AZzP/EltUnR91tN3VWVGt8qAQKw69ZuyCWAQsSMcduMTrpX1+kW2qypxlLVZG/KwIP6wOM9nuk+kmD1h9PbfRtW2i9TRYhPJhbVuR62AyrisA8sAggdX0PrbrA3XaZ6GUgYLo6vkc0ZDy8wD4TmOiOj31ei0uoRxV0jpVanrcZHWVOararF/bqZqjw5jgwwZv8A2e6cGoDo6GnVU4F1JOShPJlP7dbYyrjn4EEANxERAREQEREBERAREQEREBERAREQEREBERAREQEREBNR7Q9Orpgiqht1NxK00KQGtYYyePyooOWc8APHAL2h6cXTBVVDbqbiVpoUgNawxk8flrUHLOeAHiQDF7PdBtUW1GocW624DrLACFRRyppU/JUO7mx4niYD2e6DaotqNQ4t1twAssAIVFHKmlT8lY9WPE8eWyu6Pre2u9lzZSLFQ5Pwizbv4csnYvHs495lqICIiAiIgIiICIiB4qgcgB28O8zTe0PQZuKXUv1Ospz1VuMjB+aqxf26mxxHZwIwRN1EDT+z3Tg1Aet06nVU4F1JOShPJlP7dbYyrjn4EEDcTR+0vQ4s2312CjV0Z6q48sHG6qwft1NgZHZwIwQJN0L0tZbUGs09ldoJVkxw3KcEo5wHQ8w3aD38IG2iV+ssPJFH5m4/UAEfee5t7k9T/SBPEgzb3J6n+k86ywc0B/K2T6MAPvAsRK/vQHzKy+Y4DzIyPvJkcEZBBHeOMDKIiAiIgIiICIiAiIgJi7gDJIA7zwmNtmMAcWPIf75DxmKUcdzfE3f2D8o7P1gY9ex+VD5t8I9Dx+31jq7DzcD8oH3LZz6CWIgV/dQebOf3iP5cR7mve/8A1H/8pYiBRHRFPWG3aetKhN+992wHO3O7OMnOJP7t3O4+uf5gcyeIFfbYORVh4jafqRw+wnvvIHzgp4n5f4hwH1xJ4MBEr9UV4py7V7P3fwn7frJq3BAI5GBlERAREQEREATK+9n+X4V/F2n8oPIeJ9O2LficJ2Abm8ckhR5cGP0HfLECKvTqDnGW7zxPqeXlJYmFu7adpAbBwSMgNjhkAjIz4wM4nH9H6zpRtXbp3t0O2hNNaxXT3AulzXAqudQdpAoPE5+YcOE2XRntfpL1SytrDXY1SI5qsVXezdtCsygNjaQ2M7TwOIG+iaTX+1WlqZq2ZzYlgq6tK3sdrDUl2ERFLPhLFJIBAzxla/2rrS0Fzt07adbwWRxYXa0VqgQ/EWOQAm3dk48IHSSF9MpOflbvXgfr3/WSVPuAOCMgHBGCPMdhmUCv1jL8/FfxDs/MOzzHDyliJq9Vr+pbZgkcxjsU8MeoP0xA2kREBERAREQERECCvjY57goHgDxPrw9B3SeQWja2/sIw305N9MnP/qTAwPYiIHP+1mofOl06WNUNXf1T2IdrLWtNtxVW/ZZjUFzzG44wcGZtpU0NVtovt2kL/wDZutuVXztXBcs+WLAbQeJxgZM2XSnRtWor6u1SVyGBBKsrqcq6OpDIwPIggygfZikpZW7X2C3Zk2XWMV6tt6FDu/s2DYOVwcgHsgc9pfbHUs/u4qQ3dbp0DPVdp1Nd6XsG6u0bwVOnftIPDiCSF7bTB9i9YVL4G4qCqlu0gEkgeBJmp03stp0t67+0e4tW5d7HYlqltVOZxgC+wYAxx8Ju4CIiAlejgzjsyD5Ejj9xnzJktlgUZP8A7J7h4zHT1kZJ+Zjk+HYB9APXMCWIiAiIgIiIFdvhsz2OAvkVJI9dzeg75YmLoCMHkZDvZOYLL3gZI8wOfmPSBYiY12BhlSCO8HMyga3S9GFNXfqd2RfXp69uPl6lrznPbnrv+2alfZexdBpdLXcq3aPqGSwpuRnq4fEm4HawzwDA8ec6iIHFp7I6pb21i6qr3s2M+TSeqKWUael6zWLN2M6ZCpD5GOOeMm6W9kbL7qdU2oC6vTVBa7FQhRfuJZihYg1spZShOcHgc8Z10QMKt20bsbsDOOAz24z2TOJhZaqjLEDzgZzUa/SPa+5GwF+HzI4kj1x9DL+WfllV7+THy/D5nj5c5OqgDAGAIHsREBERAREQEp9Kax6k3JTZe2QAlZQHj2k2MoAHn9DLk1/TnTFWlq6yzJyQqIg3PbYflrrUcWY931PAEwOb6c6Z6QqrNlg02lQkKijfq77XPKuutdi7z2cW7yABK/8Aw7/5gX1p1V4fZZWi17V2Vv1YssUFAMkdYikjhuV+B5zb9E9F2Fzr9dg6gK3V1j400dWDlU4fFaw+d+3kOHOX2DoddFW9gIt1Bs1NgOch73a3ac/hDKv7ogbj3nHzqV8ea/xDkPPEmrsDciD5HMykVmmRuJUZ78cR5HmIEsSD3UdjOP32P6mee7nsscfwn9VMCxEr+7Htsc/UD+UCe+6L2lj5s36ZxAzsvVebAeBPH0kfXM3yqR4t8I9OZ+uJJVSq/KoXyAH6SSB8v9ordfR0ndYNTd7qKabSqotnVKd1TutTKSyKyqWCkNh88ds6jT6/pJVD7NJramUMr0O1LOCMghLN6HPf1g+kk9okNes0GpHy77dLZ+S9NyH6W01jydpV1FD9GM1tKs/R7ktbSoJOkY87aFA41Ekl0HLiy9ogdaJ7I9Petiq6MGRwGVlIIZTxBBHMSSAiIgIiICIiBFZp1JzjDd44H1HMeEw6pxyfI/zjPoVx98yxECvut/Ch8dxH22n9Y69v8JvoU/1aWIgV+vb/AAm+pTH2Yxut/Cg/eLfbaJYiBX6pz8z48EGPUnJ9MTOvTqpyBx7zxPqeOPCSxAREQEREBETF7AvEkAeJxAyiQe+V/jX1lfpDpauqt7MPZsUttrUsz4/ZUDmTA86c6Yq0tXWWbjkhURBue2w/LXWo4sx/qTgAma3oToe1rffdZtOpIIrrB3Jo6zwKIf2rGGN79vIYA4wdB6Pdb77rHrOqIIrrDBk0dZ5pWf2nYY32dvIYAnTV2q3ykHyOYGcREBERAREQEREBERA8InsTF3AGSQB3nhA5PUUP0YzXUqz9HuS11Kgk6VjxN1CgZNZJJescuLL2g9Vpr0sVXRldHAZWUghlPEEEcxIzrE7CW/KC38oOJzmj0F2kvHutTNormJsp+FfdnOSbaAxHwMfmrOOJ3L2gh1cSD3g/4b/9v/lPDqsc0cfu7v5MwLESAauv8QHg3wn0PESeAiIgIiICIiAiIgIiICIiB4TIOvLfIMj8R4D6drfp4wo38T8gOAPxEHmfDPL17pYgV/dyfmdj4D4R9uPqZlXpkByFGe/HE+Z5mTTSaf2v6PsJFes07lVZyEtVjsRSzNhTnAAJgbuJjW4IBByCAQe8HlMoCRWadG5qpI5HAyPI9kyptVhuVgynPEHI4HB4jxBmA1KdYatw6wKHK9oQkgH1U+kDH3bHysw8zuB+jf6ER1rL844fiXl9V5j6Z+ksRA8VgRkcQZ7K9o2ZcfLzYeHaw7j2nvliAiIgIiICYW2hefM8gOJPkItsCgseQ4zGisj4m+c8/D/KPAQMNrtzOwdw4n6nkPp6zJNMgOcZPefiPqeMmiAiafpX2iqos6pkudhX1p6qtrNteSuTt8QeEv6bX1WJXYjqyXANWc/OpGQV7+BECzEqaLpKq0Ma3BCM6N2YZG2tz8Rzkx1CAZLLjOM5GN3d5wJCJB7oo+XKfl4D+Hl9pguvU3tp+O9a1tPdtZmUce/KmW4Ffe6/MNw71HEea/09JOrAjIOQZ7K9nwEMPlYgMO4k4DD6nB8898CxERAREQEREBERAREQINB/dJ+VR9cDMnlcjYScZQnJx+yTzOO0H/fPhOrAjIOQe0QPH5HyM+U+zPTFZ6KWn/mGldvcXHuyhBapXTklSRYSSoBz8PYeU+sRA+YdJa63rbks1CafqqaDpWfVNplVDQpa7YEK6jFpYEOSAFUbRnLbvo/UVWaq0arUsmprtVaqhe9K9U1abClasBcrksdzBuOQMYwOzZQcZAOOXgYKjIOBkcj3QPmHRj119H9XRqLEvGroquAud3pV+kGQDa7Hqyyl+OBu58ZtPaC63TG+rT2Wha9Pp2yWe560fVsL7QbCzMy1FyM5+UDBAxO8iBp/Zv3Xa3ut5uXIJJ1DajBIyPid2K5HHGcTcTxVA5ADygmAdgASeAHE+Uh0KkVoDwIVQc9+BPCes/J2n8fgPDx7fKWICIiAiIgQa0fAfDB8wCCR9pMDniORnsr4KchlO4c08h2jw7PLkFiJijgjIII7xMoHL9J9EW3a8stt1NR0oQvWE+M9axKbnRtpAOeGDxnO9I+znV230tW/u5ror0zJpzqGrpSkJsR1O6mwWB3ycZ3KcnGB9KiB86foQrotdpl0zi93sO9atvW1vaGUq6DBODnAPDB7ptel+iqKtTSz6TrNItNqKldPWLXezISTUo5sowGwcYIJGePYRA472L6OvqevrkdcaOpPiO7aRday1FsncyoyAnPZOxiICQa35cdrFQPPP+gBPkDM7bgvPmeQHEnyH+sxrQk7m58gPwj/AFJ/34hNERAREQEREBERAREQEhbTjOVJUnnjkfMHh9ecRAx32DmobxU4J/dY8PUz33te3cp8VI++MH6GIgBrK/8AET+ISXeO8esRAiOsrHA2Jn8w/rHvadmT5Kx/QREDzrLDyTb4sRw+i5z6iejT54uS3hyUfu9v1zEQJ4iICIiAiIgIiIENmnBORlWPavA93HsP1BmOLB+Fx45U+vEH7REB7wRzrcDvGGHoDuPpA1i/5h5o4/UT2ID3tO/7H+k898Xuc/uP+u3ERAdc55VkfmZR/KTHVufmYKO5R9tx5+YAiIElVKryHPmeZPmTxMkiICIiAiIgIiICIiAiIgf/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cxnSp>
        <p:nvCxnSpPr>
          <p:cNvPr id="3" name="Straight Arrow Connector 2"/>
          <p:cNvCxnSpPr/>
          <p:nvPr/>
        </p:nvCxnSpPr>
        <p:spPr>
          <a:xfrm>
            <a:off x="3059832" y="2708920"/>
            <a:ext cx="144016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1403648" y="1700808"/>
            <a:ext cx="792088" cy="38164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5547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4">
            <a:extLst>
              <a:ext uri="{FF2B5EF4-FFF2-40B4-BE49-F238E27FC236}">
                <a16:creationId xmlns:a16="http://schemas.microsoft.com/office/drawing/2014/main" id="{16E33B25-FE55-124B-955D-36BFD02FCD99}"/>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4F1769B3-59E0-5342-98AE-E16BD97E6BE5}" type="slidenum">
              <a:rPr lang="en-US" altLang="en-US" sz="1400"/>
              <a:pPr>
                <a:spcBef>
                  <a:spcPct val="0"/>
                </a:spcBef>
                <a:buClrTx/>
                <a:buSzTx/>
                <a:buFontTx/>
                <a:buNone/>
              </a:pPr>
              <a:t>2</a:t>
            </a:fld>
            <a:endParaRPr lang="en-US" altLang="en-US" sz="1400"/>
          </a:p>
        </p:txBody>
      </p:sp>
      <p:sp>
        <p:nvSpPr>
          <p:cNvPr id="7171" name="Rectangle 2">
            <a:extLst>
              <a:ext uri="{FF2B5EF4-FFF2-40B4-BE49-F238E27FC236}">
                <a16:creationId xmlns:a16="http://schemas.microsoft.com/office/drawing/2014/main" id="{4B80B4D0-C820-0D48-AE82-0DC67D20F9AF}"/>
              </a:ext>
            </a:extLst>
          </p:cNvPr>
          <p:cNvSpPr>
            <a:spLocks noGrp="1" noChangeArrowheads="1"/>
          </p:cNvSpPr>
          <p:nvPr>
            <p:ph type="title"/>
          </p:nvPr>
        </p:nvSpPr>
        <p:spPr>
          <a:xfrm>
            <a:off x="762000" y="152400"/>
            <a:ext cx="7772400" cy="609600"/>
          </a:xfrm>
        </p:spPr>
        <p:txBody>
          <a:bodyPr/>
          <a:lstStyle/>
          <a:p>
            <a:r>
              <a:rPr lang="en-US" altLang="en-US"/>
              <a:t>OO Programming Concepts</a:t>
            </a:r>
          </a:p>
        </p:txBody>
      </p:sp>
      <p:sp>
        <p:nvSpPr>
          <p:cNvPr id="7172" name="Rectangle 16">
            <a:extLst>
              <a:ext uri="{FF2B5EF4-FFF2-40B4-BE49-F238E27FC236}">
                <a16:creationId xmlns:a16="http://schemas.microsoft.com/office/drawing/2014/main" id="{F86F654F-5C9D-C84F-AE50-39A19F1950BA}"/>
              </a:ext>
            </a:extLst>
          </p:cNvPr>
          <p:cNvSpPr>
            <a:spLocks noChangeArrowheads="1"/>
          </p:cNvSpPr>
          <p:nvPr/>
        </p:nvSpPr>
        <p:spPr bwMode="auto">
          <a:xfrm>
            <a:off x="2686050" y="2343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7173" name="Text Box 17">
            <a:extLst>
              <a:ext uri="{FF2B5EF4-FFF2-40B4-BE49-F238E27FC236}">
                <a16:creationId xmlns:a16="http://schemas.microsoft.com/office/drawing/2014/main" id="{0F89AC69-010A-424E-B8FA-AAC3EB9FC6FB}"/>
              </a:ext>
            </a:extLst>
          </p:cNvPr>
          <p:cNvSpPr txBox="1">
            <a:spLocks noChangeArrowheads="1"/>
          </p:cNvSpPr>
          <p:nvPr/>
        </p:nvSpPr>
        <p:spPr bwMode="auto">
          <a:xfrm>
            <a:off x="304800" y="917575"/>
            <a:ext cx="861060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dirty="0">
                <a:cs typeface="Courier New" panose="02070309020205020404" pitchFamily="49" charset="0"/>
              </a:rPr>
              <a:t>Object-oriented programming (OOP) involves programming using objects. An </a:t>
            </a:r>
            <a:r>
              <a:rPr lang="en-US" altLang="en-US" i="1" dirty="0">
                <a:cs typeface="Courier New" panose="02070309020205020404" pitchFamily="49" charset="0"/>
              </a:rPr>
              <a:t>object</a:t>
            </a:r>
            <a:r>
              <a:rPr lang="en-US" altLang="en-US" dirty="0">
                <a:cs typeface="Courier New" panose="02070309020205020404" pitchFamily="49" charset="0"/>
              </a:rPr>
              <a:t> represents an entity in the real world that can be distinctly identified. For example, a student, a desk, a circle, a button, and even a loan can all be viewed as objects. An object has a unique identity, state, and behaviors. The </a:t>
            </a:r>
            <a:r>
              <a:rPr lang="en-US" altLang="en-US" b="1" i="1" dirty="0">
                <a:solidFill>
                  <a:srgbClr val="FF0000"/>
                </a:solidFill>
                <a:cs typeface="Courier New" panose="02070309020205020404" pitchFamily="49" charset="0"/>
              </a:rPr>
              <a:t>state</a:t>
            </a:r>
            <a:r>
              <a:rPr lang="en-US" altLang="en-US" b="1" dirty="0">
                <a:solidFill>
                  <a:srgbClr val="FF0000"/>
                </a:solidFill>
                <a:cs typeface="Courier New" panose="02070309020205020404" pitchFamily="49" charset="0"/>
              </a:rPr>
              <a:t> of an object</a:t>
            </a:r>
            <a:r>
              <a:rPr lang="en-US" altLang="en-US" dirty="0">
                <a:cs typeface="Courier New" panose="02070309020205020404" pitchFamily="49" charset="0"/>
              </a:rPr>
              <a:t> consists of a set of </a:t>
            </a:r>
            <a:r>
              <a:rPr lang="en-US" altLang="en-US" i="1" dirty="0">
                <a:cs typeface="Courier New" panose="02070309020205020404" pitchFamily="49" charset="0"/>
              </a:rPr>
              <a:t>data</a:t>
            </a:r>
            <a:r>
              <a:rPr lang="en-US" altLang="en-US" dirty="0">
                <a:cs typeface="Courier New" panose="02070309020205020404" pitchFamily="49" charset="0"/>
              </a:rPr>
              <a:t> </a:t>
            </a:r>
            <a:r>
              <a:rPr lang="en-US" altLang="en-US" i="1" dirty="0">
                <a:cs typeface="Courier New" panose="02070309020205020404" pitchFamily="49" charset="0"/>
              </a:rPr>
              <a:t>fields</a:t>
            </a:r>
            <a:r>
              <a:rPr lang="en-US" altLang="en-US" dirty="0">
                <a:cs typeface="Courier New" panose="02070309020205020404" pitchFamily="49" charset="0"/>
              </a:rPr>
              <a:t> (also known as </a:t>
            </a:r>
            <a:r>
              <a:rPr lang="en-US" altLang="en-US" i="1" dirty="0">
                <a:cs typeface="Courier New" panose="02070309020205020404" pitchFamily="49" charset="0"/>
              </a:rPr>
              <a:t>properties</a:t>
            </a:r>
            <a:r>
              <a:rPr lang="en-US" altLang="en-US" dirty="0">
                <a:cs typeface="Courier New" panose="02070309020205020404" pitchFamily="49" charset="0"/>
              </a:rPr>
              <a:t>) with their current values. The </a:t>
            </a:r>
            <a:r>
              <a:rPr lang="en-US" altLang="en-US" b="1" i="1" dirty="0">
                <a:solidFill>
                  <a:srgbClr val="FF0000"/>
                </a:solidFill>
                <a:cs typeface="Courier New" panose="02070309020205020404" pitchFamily="49" charset="0"/>
              </a:rPr>
              <a:t>behavior</a:t>
            </a:r>
            <a:r>
              <a:rPr lang="en-US" altLang="en-US" b="1" dirty="0">
                <a:solidFill>
                  <a:srgbClr val="FF0000"/>
                </a:solidFill>
                <a:cs typeface="Courier New" panose="02070309020205020404" pitchFamily="49" charset="0"/>
              </a:rPr>
              <a:t> of an object </a:t>
            </a:r>
            <a:r>
              <a:rPr lang="en-US" altLang="en-US" dirty="0">
                <a:cs typeface="Courier New" panose="02070309020205020404" pitchFamily="49" charset="0"/>
              </a:rPr>
              <a:t>is defined by a set of methods.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00608" y="192757"/>
            <a:ext cx="4559424" cy="715963"/>
          </a:xfrm>
        </p:spPr>
        <p:txBody>
          <a:bodyPr/>
          <a:lstStyle/>
          <a:p>
            <a:pPr eaLnBrk="1" hangingPunct="1"/>
            <a:r>
              <a:rPr lang="en-CA" sz="5400" dirty="0">
                <a:solidFill>
                  <a:srgbClr val="C00000"/>
                </a:solidFill>
              </a:rPr>
              <a:t>Polymorphism</a:t>
            </a:r>
          </a:p>
        </p:txBody>
      </p:sp>
      <p:sp>
        <p:nvSpPr>
          <p:cNvPr id="32771" name="Content Placeholder 2"/>
          <p:cNvSpPr>
            <a:spLocks noGrp="1"/>
          </p:cNvSpPr>
          <p:nvPr>
            <p:ph idx="1"/>
          </p:nvPr>
        </p:nvSpPr>
        <p:spPr>
          <a:xfrm>
            <a:off x="304800" y="1066800"/>
            <a:ext cx="8616950" cy="2790828"/>
          </a:xfrm>
        </p:spPr>
        <p:txBody>
          <a:bodyPr/>
          <a:lstStyle/>
          <a:p>
            <a:pPr eaLnBrk="1" hangingPunct="1"/>
            <a:r>
              <a:rPr lang="en-CA" dirty="0"/>
              <a:t> </a:t>
            </a:r>
            <a:r>
              <a:rPr lang="en-CA" b="1" dirty="0"/>
              <a:t>Polymorphism</a:t>
            </a:r>
            <a:r>
              <a:rPr lang="en-CA" dirty="0"/>
              <a:t> refers to the ability of an object to provide different behaviours (use different implementations) depending on its own nature. Specifically, depending on its position in the class hierarchy.</a:t>
            </a:r>
          </a:p>
          <a:p>
            <a:pPr eaLnBrk="1" hangingPunct="1"/>
            <a:endParaRPr lang="en-CA" dirty="0"/>
          </a:p>
        </p:txBody>
      </p:sp>
      <p:pic>
        <p:nvPicPr>
          <p:cNvPr id="32772" name="Picture 2" descr="http://www.urz.uni-heidelberg.de/Unterstuetzung/Hinweise/Einzel/Java/EckelJavaTutor/TIJ317.png"/>
          <p:cNvPicPr>
            <a:picLocks noChangeAspect="1" noChangeArrowheads="1"/>
          </p:cNvPicPr>
          <p:nvPr/>
        </p:nvPicPr>
        <p:blipFill>
          <a:blip r:embed="rId2" cstate="print"/>
          <a:srcRect/>
          <a:stretch>
            <a:fillRect/>
          </a:stretch>
        </p:blipFill>
        <p:spPr bwMode="auto">
          <a:xfrm>
            <a:off x="3929063" y="3130550"/>
            <a:ext cx="4992687" cy="3584575"/>
          </a:xfrm>
          <a:prstGeom prst="rect">
            <a:avLst/>
          </a:prstGeom>
          <a:noFill/>
          <a:ln w="9525">
            <a:noFill/>
            <a:miter lim="800000"/>
            <a:headEnd/>
            <a:tailEnd/>
          </a:ln>
        </p:spPr>
      </p:pic>
      <p:sp>
        <p:nvSpPr>
          <p:cNvPr id="5" name="Rounded Rectangle 4"/>
          <p:cNvSpPr/>
          <p:nvPr/>
        </p:nvSpPr>
        <p:spPr>
          <a:xfrm>
            <a:off x="211067" y="4149080"/>
            <a:ext cx="4714875" cy="6429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3200" b="1" dirty="0" err="1"/>
              <a:t>drawShape</a:t>
            </a:r>
            <a:r>
              <a:rPr lang="en-CA" sz="3200" b="1" dirty="0"/>
              <a:t>  (class Shape)</a:t>
            </a:r>
          </a:p>
        </p:txBody>
      </p:sp>
    </p:spTree>
    <p:extLst>
      <p:ext uri="{BB962C8B-B14F-4D97-AF65-F5344CB8AC3E}">
        <p14:creationId xmlns:p14="http://schemas.microsoft.com/office/powerpoint/2010/main" val="37272108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4">
            <a:extLst>
              <a:ext uri="{FF2B5EF4-FFF2-40B4-BE49-F238E27FC236}">
                <a16:creationId xmlns:a16="http://schemas.microsoft.com/office/drawing/2014/main" id="{07C7B1DF-FD48-9048-B745-2CFDEAE73A51}"/>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0B704382-E3DB-9447-9D28-2DC4E72A2DBE}" type="slidenum">
              <a:rPr lang="en-US" altLang="en-US" sz="1400"/>
              <a:pPr>
                <a:spcBef>
                  <a:spcPct val="0"/>
                </a:spcBef>
                <a:buClrTx/>
                <a:buSzTx/>
                <a:buFontTx/>
                <a:buNone/>
              </a:pPr>
              <a:t>21</a:t>
            </a:fld>
            <a:endParaRPr lang="en-US" altLang="en-US" sz="1400"/>
          </a:p>
        </p:txBody>
      </p:sp>
      <p:sp>
        <p:nvSpPr>
          <p:cNvPr id="11267" name="Rectangle 2">
            <a:extLst>
              <a:ext uri="{FF2B5EF4-FFF2-40B4-BE49-F238E27FC236}">
                <a16:creationId xmlns:a16="http://schemas.microsoft.com/office/drawing/2014/main" id="{03AF5827-E7EA-F34B-9E4A-5A8F8AA5FEEF}"/>
              </a:ext>
            </a:extLst>
          </p:cNvPr>
          <p:cNvSpPr>
            <a:spLocks noGrp="1" noChangeArrowheads="1"/>
          </p:cNvSpPr>
          <p:nvPr>
            <p:ph type="title"/>
          </p:nvPr>
        </p:nvSpPr>
        <p:spPr>
          <a:xfrm>
            <a:off x="762000" y="152400"/>
            <a:ext cx="7772400" cy="609600"/>
          </a:xfrm>
        </p:spPr>
        <p:txBody>
          <a:bodyPr/>
          <a:lstStyle/>
          <a:p>
            <a:r>
              <a:rPr lang="en-US" altLang="en-US"/>
              <a:t>Classes</a:t>
            </a:r>
          </a:p>
        </p:txBody>
      </p:sp>
      <p:sp>
        <p:nvSpPr>
          <p:cNvPr id="11268" name="Rectangle 3">
            <a:extLst>
              <a:ext uri="{FF2B5EF4-FFF2-40B4-BE49-F238E27FC236}">
                <a16:creationId xmlns:a16="http://schemas.microsoft.com/office/drawing/2014/main" id="{A5ADA3F4-2A0D-4A4B-BECF-187F5A4ED205}"/>
              </a:ext>
            </a:extLst>
          </p:cNvPr>
          <p:cNvSpPr>
            <a:spLocks noChangeArrowheads="1"/>
          </p:cNvSpPr>
          <p:nvPr/>
        </p:nvSpPr>
        <p:spPr bwMode="auto">
          <a:xfrm>
            <a:off x="2686050" y="2343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1269" name="Rectangle 5">
            <a:extLst>
              <a:ext uri="{FF2B5EF4-FFF2-40B4-BE49-F238E27FC236}">
                <a16:creationId xmlns:a16="http://schemas.microsoft.com/office/drawing/2014/main" id="{044127DA-7E04-3243-AF16-320CCAEA862C}"/>
              </a:ext>
            </a:extLst>
          </p:cNvPr>
          <p:cNvSpPr>
            <a:spLocks noChangeArrowheads="1"/>
          </p:cNvSpPr>
          <p:nvPr/>
        </p:nvSpPr>
        <p:spPr bwMode="auto">
          <a:xfrm>
            <a:off x="2800350" y="2286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11270" name="Object 6">
            <a:extLst>
              <a:ext uri="{FF2B5EF4-FFF2-40B4-BE49-F238E27FC236}">
                <a16:creationId xmlns:a16="http://schemas.microsoft.com/office/drawing/2014/main" id="{C3FF0C1E-7BEC-EF40-B5BC-D7B4F47E813D}"/>
              </a:ext>
            </a:extLst>
          </p:cNvPr>
          <p:cNvGraphicFramePr>
            <a:graphicFrameLocks noChangeAspect="1"/>
          </p:cNvGraphicFramePr>
          <p:nvPr/>
        </p:nvGraphicFramePr>
        <p:xfrm>
          <a:off x="228600" y="838200"/>
          <a:ext cx="8763000" cy="5653088"/>
        </p:xfrm>
        <a:graphic>
          <a:graphicData uri="http://schemas.openxmlformats.org/presentationml/2006/ole">
            <mc:AlternateContent xmlns:mc="http://schemas.openxmlformats.org/markup-compatibility/2006">
              <mc:Choice xmlns:v="urn:schemas-microsoft-com:vml" Requires="v">
                <p:oleObj spid="_x0000_s11299" name="Picture" r:id="rId3" imgW="42506900" imgH="27470100" progId="Word.Picture.8">
                  <p:embed/>
                </p:oleObj>
              </mc:Choice>
              <mc:Fallback>
                <p:oleObj name="Picture" r:id="rId3" imgW="42506900" imgH="27470100" progId="Word.Picture.8">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838200"/>
                        <a:ext cx="8763000" cy="56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4">
            <a:extLst>
              <a:ext uri="{FF2B5EF4-FFF2-40B4-BE49-F238E27FC236}">
                <a16:creationId xmlns:a16="http://schemas.microsoft.com/office/drawing/2014/main" id="{9D1BCAFD-1EF3-754C-9FD6-C1DDCD8139D2}"/>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9A60FCA1-6EB4-4F40-81B9-2B005D598567}" type="slidenum">
              <a:rPr lang="en-US" altLang="en-US" sz="1400"/>
              <a:pPr>
                <a:spcBef>
                  <a:spcPct val="0"/>
                </a:spcBef>
                <a:buClrTx/>
                <a:buSzTx/>
                <a:buFontTx/>
                <a:buNone/>
              </a:pPr>
              <a:t>22</a:t>
            </a:fld>
            <a:endParaRPr lang="en-US" altLang="en-US" sz="1400"/>
          </a:p>
        </p:txBody>
      </p:sp>
      <p:sp>
        <p:nvSpPr>
          <p:cNvPr id="12291" name="Rectangle 2">
            <a:extLst>
              <a:ext uri="{FF2B5EF4-FFF2-40B4-BE49-F238E27FC236}">
                <a16:creationId xmlns:a16="http://schemas.microsoft.com/office/drawing/2014/main" id="{ECCA5C9D-621C-2146-B949-1C3E0DF36D20}"/>
              </a:ext>
            </a:extLst>
          </p:cNvPr>
          <p:cNvSpPr>
            <a:spLocks noGrp="1" noChangeArrowheads="1"/>
          </p:cNvSpPr>
          <p:nvPr>
            <p:ph type="title"/>
          </p:nvPr>
        </p:nvSpPr>
        <p:spPr>
          <a:xfrm>
            <a:off x="685800" y="0"/>
            <a:ext cx="7772400" cy="1428750"/>
          </a:xfrm>
        </p:spPr>
        <p:txBody>
          <a:bodyPr/>
          <a:lstStyle/>
          <a:p>
            <a:r>
              <a:rPr lang="en-US" altLang="en-US"/>
              <a:t>UML Class Diagram</a:t>
            </a:r>
          </a:p>
        </p:txBody>
      </p:sp>
      <p:sp>
        <p:nvSpPr>
          <p:cNvPr id="12292" name="Rectangle 8">
            <a:extLst>
              <a:ext uri="{FF2B5EF4-FFF2-40B4-BE49-F238E27FC236}">
                <a16:creationId xmlns:a16="http://schemas.microsoft.com/office/drawing/2014/main" id="{D2512472-CB9D-C34D-BDC6-C096A4A39371}"/>
              </a:ext>
            </a:extLst>
          </p:cNvPr>
          <p:cNvSpPr>
            <a:spLocks noChangeArrowheads="1"/>
          </p:cNvSpPr>
          <p:nvPr/>
        </p:nvSpPr>
        <p:spPr bwMode="auto">
          <a:xfrm>
            <a:off x="2400300" y="2286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2293" name="Rectangle 10">
            <a:extLst>
              <a:ext uri="{FF2B5EF4-FFF2-40B4-BE49-F238E27FC236}">
                <a16:creationId xmlns:a16="http://schemas.microsoft.com/office/drawing/2014/main" id="{B8A3E32D-BCBB-804D-8898-3C7A4E670FCB}"/>
              </a:ext>
            </a:extLst>
          </p:cNvPr>
          <p:cNvSpPr>
            <a:spLocks noChangeArrowheads="1"/>
          </p:cNvSpPr>
          <p:nvPr/>
        </p:nvSpPr>
        <p:spPr bwMode="auto">
          <a:xfrm>
            <a:off x="0" y="2628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2294" name="Rectangle 12">
            <a:extLst>
              <a:ext uri="{FF2B5EF4-FFF2-40B4-BE49-F238E27FC236}">
                <a16:creationId xmlns:a16="http://schemas.microsoft.com/office/drawing/2014/main" id="{997BB1D6-F5CC-E846-82D2-2447F998D58A}"/>
              </a:ext>
            </a:extLst>
          </p:cNvPr>
          <p:cNvSpPr>
            <a:spLocks noChangeArrowheads="1"/>
          </p:cNvSpPr>
          <p:nvPr/>
        </p:nvSpPr>
        <p:spPr bwMode="auto">
          <a:xfrm>
            <a:off x="0" y="2628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12295" name="Object 11">
            <a:extLst>
              <a:ext uri="{FF2B5EF4-FFF2-40B4-BE49-F238E27FC236}">
                <a16:creationId xmlns:a16="http://schemas.microsoft.com/office/drawing/2014/main" id="{C2D1E14A-03CC-CB4D-ABF4-E008ADBD9BA9}"/>
              </a:ext>
            </a:extLst>
          </p:cNvPr>
          <p:cNvGraphicFramePr>
            <a:graphicFrameLocks noChangeAspect="1"/>
          </p:cNvGraphicFramePr>
          <p:nvPr/>
        </p:nvGraphicFramePr>
        <p:xfrm>
          <a:off x="115888" y="1085850"/>
          <a:ext cx="8912225" cy="3981450"/>
        </p:xfrm>
        <a:graphic>
          <a:graphicData uri="http://schemas.openxmlformats.org/presentationml/2006/ole">
            <mc:AlternateContent xmlns:mc="http://schemas.openxmlformats.org/markup-compatibility/2006">
              <mc:Choice xmlns:v="urn:schemas-microsoft-com:vml" Requires="v">
                <p:oleObj spid="_x0000_s12324" name="Picture" r:id="rId3" imgW="29235400" imgH="13017500" progId="Word.Picture.8">
                  <p:embed/>
                </p:oleObj>
              </mc:Choice>
              <mc:Fallback>
                <p:oleObj name="Picture" r:id="rId3" imgW="29235400" imgH="13017500" progId="Word.Picture.8">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888" y="1085850"/>
                        <a:ext cx="8912225"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4">
            <a:extLst>
              <a:ext uri="{FF2B5EF4-FFF2-40B4-BE49-F238E27FC236}">
                <a16:creationId xmlns:a16="http://schemas.microsoft.com/office/drawing/2014/main" id="{52C9A105-DA48-ED4A-9B36-2A23F49E7A81}"/>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AF77508C-F149-FF4A-8F91-3F78B7A540A2}" type="slidenum">
              <a:rPr lang="en-US" altLang="en-US" sz="1400"/>
              <a:pPr>
                <a:spcBef>
                  <a:spcPct val="0"/>
                </a:spcBef>
                <a:buClrTx/>
                <a:buSzTx/>
                <a:buFontTx/>
                <a:buNone/>
              </a:pPr>
              <a:t>23</a:t>
            </a:fld>
            <a:endParaRPr lang="en-US" altLang="en-US" sz="1400"/>
          </a:p>
        </p:txBody>
      </p:sp>
      <p:sp>
        <p:nvSpPr>
          <p:cNvPr id="13315" name="Rectangle 2">
            <a:extLst>
              <a:ext uri="{FF2B5EF4-FFF2-40B4-BE49-F238E27FC236}">
                <a16:creationId xmlns:a16="http://schemas.microsoft.com/office/drawing/2014/main" id="{14F5EBFB-8388-F942-B466-1B6A33735CCD}"/>
              </a:ext>
            </a:extLst>
          </p:cNvPr>
          <p:cNvSpPr>
            <a:spLocks noGrp="1" noChangeArrowheads="1"/>
          </p:cNvSpPr>
          <p:nvPr>
            <p:ph type="title"/>
          </p:nvPr>
        </p:nvSpPr>
        <p:spPr>
          <a:xfrm>
            <a:off x="685800" y="457200"/>
            <a:ext cx="7772400" cy="1219200"/>
          </a:xfrm>
        </p:spPr>
        <p:txBody>
          <a:bodyPr/>
          <a:lstStyle/>
          <a:p>
            <a:r>
              <a:rPr lang="en-US" altLang="en-US" sz="4000">
                <a:latin typeface="Book Antiqua" panose="02040602050305030304" pitchFamily="18" charset="0"/>
              </a:rPr>
              <a:t>Example: Defining Classes and Creating Objects</a:t>
            </a:r>
            <a:endParaRPr lang="en-US" altLang="en-US" sz="4000" u="sng">
              <a:latin typeface="Book Antiqua" panose="02040602050305030304" pitchFamily="18" charset="0"/>
              <a:hlinkClick r:id="rId2" action="ppaction://program"/>
            </a:endParaRPr>
          </a:p>
        </p:txBody>
      </p:sp>
      <p:sp>
        <p:nvSpPr>
          <p:cNvPr id="13316" name="Rectangle 3">
            <a:extLst>
              <a:ext uri="{FF2B5EF4-FFF2-40B4-BE49-F238E27FC236}">
                <a16:creationId xmlns:a16="http://schemas.microsoft.com/office/drawing/2014/main" id="{F0EDBC7A-395B-2B45-B774-0501E50A88FF}"/>
              </a:ext>
            </a:extLst>
          </p:cNvPr>
          <p:cNvSpPr>
            <a:spLocks noGrp="1" noChangeArrowheads="1"/>
          </p:cNvSpPr>
          <p:nvPr>
            <p:ph type="body" idx="1"/>
          </p:nvPr>
        </p:nvSpPr>
        <p:spPr>
          <a:xfrm>
            <a:off x="193675" y="2133600"/>
            <a:ext cx="8756650" cy="2209800"/>
          </a:xfrm>
        </p:spPr>
        <p:txBody>
          <a:bodyPr/>
          <a:lstStyle/>
          <a:p>
            <a:pPr marL="0" indent="0">
              <a:buFont typeface="Monotype Sorts" pitchFamily="2" charset="2"/>
              <a:buNone/>
            </a:pPr>
            <a:r>
              <a:rPr lang="en-US" altLang="en-US" sz="3600"/>
              <a:t>Objective: Demonstrate creating objects, accessing data, and using methods.</a:t>
            </a:r>
            <a:r>
              <a:rPr lang="en-US" altLang="en-US" sz="3600">
                <a:latin typeface="Book Antiqua" panose="02040602050305030304" pitchFamily="18" charset="0"/>
              </a:rPr>
              <a:t> </a:t>
            </a:r>
          </a:p>
        </p:txBody>
      </p:sp>
      <p:sp>
        <p:nvSpPr>
          <p:cNvPr id="13317" name="Rectangle 8">
            <a:hlinkClick r:id="rId3"/>
            <a:extLst>
              <a:ext uri="{FF2B5EF4-FFF2-40B4-BE49-F238E27FC236}">
                <a16:creationId xmlns:a16="http://schemas.microsoft.com/office/drawing/2014/main" id="{C01C6436-BF7A-A344-9A54-35B88832CF1D}"/>
              </a:ext>
            </a:extLst>
          </p:cNvPr>
          <p:cNvSpPr>
            <a:spLocks noChangeArrowheads="1"/>
          </p:cNvSpPr>
          <p:nvPr/>
        </p:nvSpPr>
        <p:spPr bwMode="auto">
          <a:xfrm>
            <a:off x="3649663" y="4197350"/>
            <a:ext cx="3168650"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000" dirty="0" err="1"/>
              <a:t>TestSimpleCircle</a:t>
            </a:r>
            <a:endParaRPr lang="en-US" altLang="en-US" sz="2000" dirty="0"/>
          </a:p>
        </p:txBody>
      </p:sp>
      <p:sp>
        <p:nvSpPr>
          <p:cNvPr id="13318" name="AutoShape 10">
            <a:hlinkClick r:id="rId4" action="ppaction://program" highlightClick="1"/>
            <a:extLst>
              <a:ext uri="{FF2B5EF4-FFF2-40B4-BE49-F238E27FC236}">
                <a16:creationId xmlns:a16="http://schemas.microsoft.com/office/drawing/2014/main" id="{DC468EB5-56FC-A745-8DBC-B0136C8ED0D3}"/>
              </a:ext>
            </a:extLst>
          </p:cNvPr>
          <p:cNvSpPr>
            <a:spLocks noChangeArrowheads="1"/>
          </p:cNvSpPr>
          <p:nvPr/>
        </p:nvSpPr>
        <p:spPr bwMode="auto">
          <a:xfrm>
            <a:off x="6954838" y="4197350"/>
            <a:ext cx="698500" cy="381000"/>
          </a:xfrm>
          <a:prstGeom prst="actionButtonBlank">
            <a:avLst/>
          </a:prstGeom>
          <a:solidFill>
            <a:srgbClr val="38A1BA"/>
          </a:solidFill>
          <a:ln>
            <a:noFill/>
          </a:ln>
          <a:effectLst>
            <a:prstShdw prst="shdw17" dist="17961" dir="2700000">
              <a:srgbClr val="226170"/>
            </a:prstShdw>
          </a:effectLst>
          <a:extLst>
            <a:ext uri="{91240B29-F687-4F45-9708-019B960494DF}">
              <a14:hiddenLine xmlns:a14="http://schemas.microsoft.com/office/drawing/2010/main" w="19050">
                <a:solidFill>
                  <a:schemeClr val="tx1"/>
                </a:solidFill>
                <a:miter lim="800000"/>
                <a:headEnd type="none" w="sm" len="sm"/>
                <a:tailEnd type="none" w="sm" len="sm"/>
              </a14:hiddenLine>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latin typeface="Book Antiqua" panose="02040602050305030304" pitchFamily="18" charset="0"/>
              </a:rPr>
              <a:t>Run</a:t>
            </a:r>
            <a:endParaRPr lang="en-US" altLang="en-US" sz="18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4">
            <a:extLst>
              <a:ext uri="{FF2B5EF4-FFF2-40B4-BE49-F238E27FC236}">
                <a16:creationId xmlns:a16="http://schemas.microsoft.com/office/drawing/2014/main" id="{F7375ADB-E26C-8648-A644-92AD5965CC34}"/>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D83AD2D4-7ACD-7948-9103-7B8DEF2518A6}" type="slidenum">
              <a:rPr lang="en-US" altLang="en-US" sz="1400"/>
              <a:pPr>
                <a:spcBef>
                  <a:spcPct val="0"/>
                </a:spcBef>
                <a:buClrTx/>
                <a:buSzTx/>
                <a:buFontTx/>
                <a:buNone/>
              </a:pPr>
              <a:t>24</a:t>
            </a:fld>
            <a:endParaRPr lang="en-US" altLang="en-US" sz="1400"/>
          </a:p>
        </p:txBody>
      </p:sp>
      <p:sp>
        <p:nvSpPr>
          <p:cNvPr id="14339" name="Rectangle 2">
            <a:extLst>
              <a:ext uri="{FF2B5EF4-FFF2-40B4-BE49-F238E27FC236}">
                <a16:creationId xmlns:a16="http://schemas.microsoft.com/office/drawing/2014/main" id="{9823A09D-57AB-AE4F-82F7-507DB7D50CEB}"/>
              </a:ext>
            </a:extLst>
          </p:cNvPr>
          <p:cNvSpPr>
            <a:spLocks noGrp="1" noChangeArrowheads="1"/>
          </p:cNvSpPr>
          <p:nvPr>
            <p:ph type="title"/>
          </p:nvPr>
        </p:nvSpPr>
        <p:spPr>
          <a:xfrm>
            <a:off x="117475" y="125413"/>
            <a:ext cx="8909050" cy="744537"/>
          </a:xfrm>
        </p:spPr>
        <p:txBody>
          <a:bodyPr/>
          <a:lstStyle/>
          <a:p>
            <a:r>
              <a:rPr lang="en-US" altLang="en-US" sz="3200">
                <a:latin typeface="Book Antiqua" panose="02040602050305030304" pitchFamily="18" charset="0"/>
              </a:rPr>
              <a:t>Example: Defining Classes and Creating Objects</a:t>
            </a:r>
            <a:endParaRPr lang="en-US" altLang="en-US" sz="3200" u="sng">
              <a:latin typeface="Book Antiqua" panose="02040602050305030304" pitchFamily="18" charset="0"/>
              <a:hlinkClick r:id="rId3" action="ppaction://program"/>
            </a:endParaRPr>
          </a:p>
        </p:txBody>
      </p:sp>
      <p:sp>
        <p:nvSpPr>
          <p:cNvPr id="14340" name="Rectangle 11">
            <a:extLst>
              <a:ext uri="{FF2B5EF4-FFF2-40B4-BE49-F238E27FC236}">
                <a16:creationId xmlns:a16="http://schemas.microsoft.com/office/drawing/2014/main" id="{FA37CFE7-10EE-E946-9226-91CA7120FA2E}"/>
              </a:ext>
            </a:extLst>
          </p:cNvPr>
          <p:cNvSpPr>
            <a:spLocks noChangeArrowheads="1"/>
          </p:cNvSpPr>
          <p:nvPr/>
        </p:nvSpPr>
        <p:spPr bwMode="auto">
          <a:xfrm>
            <a:off x="0" y="22574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14341" name="Object 10">
            <a:extLst>
              <a:ext uri="{FF2B5EF4-FFF2-40B4-BE49-F238E27FC236}">
                <a16:creationId xmlns:a16="http://schemas.microsoft.com/office/drawing/2014/main" id="{FFF28650-B610-6146-96C2-51FD24D58946}"/>
              </a:ext>
            </a:extLst>
          </p:cNvPr>
          <p:cNvGraphicFramePr>
            <a:graphicFrameLocks noChangeAspect="1"/>
          </p:cNvGraphicFramePr>
          <p:nvPr/>
        </p:nvGraphicFramePr>
        <p:xfrm>
          <a:off x="0" y="893763"/>
          <a:ext cx="9144000" cy="3952875"/>
        </p:xfrm>
        <a:graphic>
          <a:graphicData uri="http://schemas.openxmlformats.org/presentationml/2006/ole">
            <mc:AlternateContent xmlns:mc="http://schemas.openxmlformats.org/markup-compatibility/2006">
              <mc:Choice xmlns:v="urn:schemas-microsoft-com:vml" Requires="v">
                <p:oleObj spid="_x0000_s14373" name="Picture" r:id="rId4" imgW="3898900" imgH="1689100" progId="Word.Picture.8">
                  <p:embed/>
                </p:oleObj>
              </mc:Choice>
              <mc:Fallback>
                <p:oleObj name="Picture" r:id="rId4" imgW="3898900" imgH="1689100" progId="Word.Picture.8">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93763"/>
                        <a:ext cx="9144000"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342" name="Rectangle 10">
            <a:hlinkClick r:id="rId6"/>
            <a:extLst>
              <a:ext uri="{FF2B5EF4-FFF2-40B4-BE49-F238E27FC236}">
                <a16:creationId xmlns:a16="http://schemas.microsoft.com/office/drawing/2014/main" id="{08F7A040-814E-2E4D-A603-68FEFEB799BC}"/>
              </a:ext>
            </a:extLst>
          </p:cNvPr>
          <p:cNvSpPr>
            <a:spLocks noChangeArrowheads="1"/>
          </p:cNvSpPr>
          <p:nvPr/>
        </p:nvSpPr>
        <p:spPr bwMode="auto">
          <a:xfrm>
            <a:off x="6453188" y="5119688"/>
            <a:ext cx="1265237"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000"/>
              <a:t>TV</a:t>
            </a:r>
          </a:p>
        </p:txBody>
      </p:sp>
      <p:sp>
        <p:nvSpPr>
          <p:cNvPr id="14343" name="AutoShape 10">
            <a:hlinkClick r:id="rId7" action="ppaction://program" highlightClick="1"/>
            <a:extLst>
              <a:ext uri="{FF2B5EF4-FFF2-40B4-BE49-F238E27FC236}">
                <a16:creationId xmlns:a16="http://schemas.microsoft.com/office/drawing/2014/main" id="{11249472-9485-7B46-AAE7-4B964FDB4399}"/>
              </a:ext>
            </a:extLst>
          </p:cNvPr>
          <p:cNvSpPr>
            <a:spLocks noChangeArrowheads="1"/>
          </p:cNvSpPr>
          <p:nvPr/>
        </p:nvSpPr>
        <p:spPr bwMode="auto">
          <a:xfrm>
            <a:off x="7870825" y="5659438"/>
            <a:ext cx="698500" cy="381000"/>
          </a:xfrm>
          <a:prstGeom prst="actionButtonBlank">
            <a:avLst/>
          </a:prstGeom>
          <a:solidFill>
            <a:srgbClr val="38A1BA"/>
          </a:solidFill>
          <a:ln>
            <a:noFill/>
          </a:ln>
          <a:effectLst>
            <a:prstShdw prst="shdw17" dist="17961" dir="2700000">
              <a:srgbClr val="226170"/>
            </a:prstShdw>
          </a:effectLst>
          <a:extLst>
            <a:ext uri="{91240B29-F687-4F45-9708-019B960494DF}">
              <a14:hiddenLine xmlns:a14="http://schemas.microsoft.com/office/drawing/2010/main" w="19050">
                <a:solidFill>
                  <a:schemeClr val="tx1"/>
                </a:solidFill>
                <a:miter lim="800000"/>
                <a:headEnd type="none" w="sm" len="sm"/>
                <a:tailEnd type="none" w="sm" len="sm"/>
              </a14:hiddenLine>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latin typeface="Book Antiqua" panose="02040602050305030304" pitchFamily="18" charset="0"/>
              </a:rPr>
              <a:t>Run</a:t>
            </a:r>
            <a:endParaRPr lang="en-US" altLang="en-US" sz="1800"/>
          </a:p>
        </p:txBody>
      </p:sp>
      <p:sp>
        <p:nvSpPr>
          <p:cNvPr id="14344" name="Rectangle 12">
            <a:hlinkClick r:id="rId8"/>
            <a:extLst>
              <a:ext uri="{FF2B5EF4-FFF2-40B4-BE49-F238E27FC236}">
                <a16:creationId xmlns:a16="http://schemas.microsoft.com/office/drawing/2014/main" id="{8BE94745-2A0F-C243-99F1-02C87B088862}"/>
              </a:ext>
            </a:extLst>
          </p:cNvPr>
          <p:cNvSpPr>
            <a:spLocks noChangeArrowheads="1"/>
          </p:cNvSpPr>
          <p:nvPr/>
        </p:nvSpPr>
        <p:spPr bwMode="auto">
          <a:xfrm>
            <a:off x="6465888" y="5659438"/>
            <a:ext cx="1265237"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000"/>
              <a:t>TestTV</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4">
            <a:extLst>
              <a:ext uri="{FF2B5EF4-FFF2-40B4-BE49-F238E27FC236}">
                <a16:creationId xmlns:a16="http://schemas.microsoft.com/office/drawing/2014/main" id="{752F200F-4B93-B14A-8811-F02E0206AF3B}"/>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EBB3234A-A0FE-9C43-B02F-9420F2CCE1F1}" type="slidenum">
              <a:rPr lang="en-US" altLang="en-US" sz="1400"/>
              <a:pPr>
                <a:spcBef>
                  <a:spcPct val="0"/>
                </a:spcBef>
                <a:buClrTx/>
                <a:buSzTx/>
                <a:buFontTx/>
                <a:buNone/>
              </a:pPr>
              <a:t>25</a:t>
            </a:fld>
            <a:endParaRPr lang="en-US" altLang="en-US" sz="1400"/>
          </a:p>
        </p:txBody>
      </p:sp>
      <p:sp>
        <p:nvSpPr>
          <p:cNvPr id="15363" name="Rectangle 2">
            <a:extLst>
              <a:ext uri="{FF2B5EF4-FFF2-40B4-BE49-F238E27FC236}">
                <a16:creationId xmlns:a16="http://schemas.microsoft.com/office/drawing/2014/main" id="{EE05376C-1869-3D46-A4EF-0F0773D4A4EF}"/>
              </a:ext>
            </a:extLst>
          </p:cNvPr>
          <p:cNvSpPr>
            <a:spLocks noGrp="1" noChangeArrowheads="1"/>
          </p:cNvSpPr>
          <p:nvPr>
            <p:ph type="title"/>
          </p:nvPr>
        </p:nvSpPr>
        <p:spPr>
          <a:xfrm>
            <a:off x="685800" y="0"/>
            <a:ext cx="7772400" cy="1428750"/>
          </a:xfrm>
        </p:spPr>
        <p:txBody>
          <a:bodyPr/>
          <a:lstStyle/>
          <a:p>
            <a:r>
              <a:rPr lang="en-US" altLang="en-US"/>
              <a:t>Constructors</a:t>
            </a:r>
            <a:endParaRPr lang="en-US" altLang="en-US" b="1">
              <a:latin typeface="Book Antiqua" panose="02040602050305030304" pitchFamily="18" charset="0"/>
            </a:endParaRPr>
          </a:p>
        </p:txBody>
      </p:sp>
      <p:sp>
        <p:nvSpPr>
          <p:cNvPr id="15364" name="Rectangle 3">
            <a:extLst>
              <a:ext uri="{FF2B5EF4-FFF2-40B4-BE49-F238E27FC236}">
                <a16:creationId xmlns:a16="http://schemas.microsoft.com/office/drawing/2014/main" id="{3DBE6358-C26F-3543-8C07-F995A3F126E5}"/>
              </a:ext>
            </a:extLst>
          </p:cNvPr>
          <p:cNvSpPr>
            <a:spLocks noGrp="1" noChangeArrowheads="1"/>
          </p:cNvSpPr>
          <p:nvPr>
            <p:ph type="body" idx="1"/>
          </p:nvPr>
        </p:nvSpPr>
        <p:spPr>
          <a:xfrm>
            <a:off x="533400" y="1524000"/>
            <a:ext cx="7772400" cy="4953000"/>
          </a:xfrm>
        </p:spPr>
        <p:txBody>
          <a:bodyPr/>
          <a:lstStyle/>
          <a:p>
            <a:pPr>
              <a:spcBef>
                <a:spcPct val="0"/>
              </a:spcBef>
              <a:buFont typeface="Monotype Sorts" pitchFamily="2" charset="2"/>
              <a:buNone/>
            </a:pPr>
            <a:r>
              <a:rPr lang="en-US" altLang="en-US" b="1">
                <a:solidFill>
                  <a:schemeClr val="tx2"/>
                </a:solidFill>
                <a:latin typeface="Courier New" panose="02070309020205020404" pitchFamily="49" charset="0"/>
              </a:rPr>
              <a:t>Circle() {</a:t>
            </a:r>
          </a:p>
          <a:p>
            <a:pPr>
              <a:spcBef>
                <a:spcPct val="0"/>
              </a:spcBef>
              <a:buFont typeface="Monotype Sorts" pitchFamily="2" charset="2"/>
              <a:buNone/>
            </a:pPr>
            <a:r>
              <a:rPr lang="en-US" altLang="en-US" b="1">
                <a:solidFill>
                  <a:schemeClr val="tx2"/>
                </a:solidFill>
                <a:latin typeface="Courier New" panose="02070309020205020404" pitchFamily="49" charset="0"/>
              </a:rPr>
              <a:t>}</a:t>
            </a:r>
          </a:p>
          <a:p>
            <a:pPr>
              <a:spcBef>
                <a:spcPct val="0"/>
              </a:spcBef>
              <a:buFont typeface="Monotype Sorts" pitchFamily="2" charset="2"/>
              <a:buNone/>
            </a:pPr>
            <a:endParaRPr lang="en-US" altLang="en-US" b="1">
              <a:solidFill>
                <a:schemeClr val="tx2"/>
              </a:solidFill>
              <a:latin typeface="Courier New" panose="02070309020205020404" pitchFamily="49" charset="0"/>
            </a:endParaRPr>
          </a:p>
          <a:p>
            <a:pPr>
              <a:buFont typeface="Monotype Sorts" pitchFamily="2" charset="2"/>
              <a:buNone/>
            </a:pPr>
            <a:r>
              <a:rPr lang="en-US" altLang="en-US" b="1">
                <a:solidFill>
                  <a:schemeClr val="tx2"/>
                </a:solidFill>
                <a:latin typeface="Courier New" panose="02070309020205020404" pitchFamily="49" charset="0"/>
              </a:rPr>
              <a:t>Circle(double newRadius) {  </a:t>
            </a:r>
          </a:p>
          <a:p>
            <a:pPr>
              <a:spcBef>
                <a:spcPct val="0"/>
              </a:spcBef>
              <a:buFont typeface="Monotype Sorts" pitchFamily="2" charset="2"/>
              <a:buNone/>
            </a:pPr>
            <a:r>
              <a:rPr lang="en-US" altLang="en-US" b="1">
                <a:solidFill>
                  <a:schemeClr val="tx2"/>
                </a:solidFill>
                <a:latin typeface="Courier New" panose="02070309020205020404" pitchFamily="49" charset="0"/>
              </a:rPr>
              <a:t>  radius = newRadius;</a:t>
            </a:r>
          </a:p>
          <a:p>
            <a:pPr>
              <a:spcBef>
                <a:spcPct val="0"/>
              </a:spcBef>
              <a:buFont typeface="Monotype Sorts" pitchFamily="2" charset="2"/>
              <a:buNone/>
            </a:pPr>
            <a:r>
              <a:rPr lang="en-US" altLang="en-US" b="1">
                <a:solidFill>
                  <a:schemeClr val="tx2"/>
                </a:solidFill>
                <a:latin typeface="Courier New" panose="02070309020205020404" pitchFamily="49" charset="0"/>
              </a:rPr>
              <a:t>}</a:t>
            </a:r>
          </a:p>
        </p:txBody>
      </p:sp>
      <p:sp>
        <p:nvSpPr>
          <p:cNvPr id="15365" name="Text Box 4">
            <a:extLst>
              <a:ext uri="{FF2B5EF4-FFF2-40B4-BE49-F238E27FC236}">
                <a16:creationId xmlns:a16="http://schemas.microsoft.com/office/drawing/2014/main" id="{68E95C7B-365F-6D4F-9CEE-A87A56774CD2}"/>
              </a:ext>
            </a:extLst>
          </p:cNvPr>
          <p:cNvSpPr txBox="1">
            <a:spLocks noChangeArrowheads="1"/>
          </p:cNvSpPr>
          <p:nvPr/>
        </p:nvSpPr>
        <p:spPr bwMode="auto">
          <a:xfrm>
            <a:off x="4267200" y="1143000"/>
            <a:ext cx="4876800"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a:t>Constructors are a special kind of methods that are invoked to construct objects.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a:extLst>
              <a:ext uri="{FF2B5EF4-FFF2-40B4-BE49-F238E27FC236}">
                <a16:creationId xmlns:a16="http://schemas.microsoft.com/office/drawing/2014/main" id="{B1261704-8B07-094E-8405-7FC1702B9B17}"/>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EB4601F7-0415-664E-AC69-47045656D57A}" type="slidenum">
              <a:rPr lang="en-US" altLang="en-US" sz="1400"/>
              <a:pPr>
                <a:spcBef>
                  <a:spcPct val="0"/>
                </a:spcBef>
                <a:buClrTx/>
                <a:buSzTx/>
                <a:buFontTx/>
                <a:buNone/>
              </a:pPr>
              <a:t>26</a:t>
            </a:fld>
            <a:endParaRPr lang="en-US" altLang="en-US" sz="1400"/>
          </a:p>
        </p:txBody>
      </p:sp>
      <p:sp>
        <p:nvSpPr>
          <p:cNvPr id="16387" name="Rectangle 2">
            <a:extLst>
              <a:ext uri="{FF2B5EF4-FFF2-40B4-BE49-F238E27FC236}">
                <a16:creationId xmlns:a16="http://schemas.microsoft.com/office/drawing/2014/main" id="{11EDDBAC-7409-A149-8035-F9EF2C344514}"/>
              </a:ext>
            </a:extLst>
          </p:cNvPr>
          <p:cNvSpPr>
            <a:spLocks noGrp="1" noChangeArrowheads="1"/>
          </p:cNvSpPr>
          <p:nvPr>
            <p:ph type="title"/>
          </p:nvPr>
        </p:nvSpPr>
        <p:spPr>
          <a:xfrm>
            <a:off x="685800" y="228600"/>
            <a:ext cx="7772400" cy="838200"/>
          </a:xfrm>
        </p:spPr>
        <p:txBody>
          <a:bodyPr/>
          <a:lstStyle/>
          <a:p>
            <a:r>
              <a:rPr lang="en-US" altLang="en-US"/>
              <a:t>Constructors, cont.</a:t>
            </a:r>
            <a:endParaRPr lang="en-US" altLang="en-US" b="1">
              <a:latin typeface="Book Antiqua" panose="02040602050305030304" pitchFamily="18" charset="0"/>
            </a:endParaRPr>
          </a:p>
        </p:txBody>
      </p:sp>
      <p:sp>
        <p:nvSpPr>
          <p:cNvPr id="16388" name="Text Box 4">
            <a:extLst>
              <a:ext uri="{FF2B5EF4-FFF2-40B4-BE49-F238E27FC236}">
                <a16:creationId xmlns:a16="http://schemas.microsoft.com/office/drawing/2014/main" id="{52EEE2D9-D2ED-DA43-8B2C-1A5665E4E71B}"/>
              </a:ext>
            </a:extLst>
          </p:cNvPr>
          <p:cNvSpPr txBox="1">
            <a:spLocks noChangeArrowheads="1"/>
          </p:cNvSpPr>
          <p:nvPr/>
        </p:nvSpPr>
        <p:spPr bwMode="auto">
          <a:xfrm>
            <a:off x="381000" y="1143000"/>
            <a:ext cx="8534400" cy="521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a:cs typeface="Times New Roman" panose="02020603050405020304" pitchFamily="18" charset="0"/>
              </a:rPr>
              <a:t>A constructor with no parameters is referred to as a </a:t>
            </a:r>
            <a:r>
              <a:rPr lang="en-US" altLang="en-US" i="1">
                <a:cs typeface="Times New Roman" panose="02020603050405020304" pitchFamily="18" charset="0"/>
              </a:rPr>
              <a:t>no-arg constructor</a:t>
            </a:r>
            <a:r>
              <a:rPr lang="en-US" altLang="en-US">
                <a:cs typeface="Times New Roman" panose="02020603050405020304" pitchFamily="18" charset="0"/>
              </a:rPr>
              <a:t>. </a:t>
            </a:r>
          </a:p>
          <a:p>
            <a:pPr>
              <a:spcBef>
                <a:spcPct val="50000"/>
              </a:spcBef>
              <a:buClrTx/>
              <a:buSzTx/>
              <a:buFontTx/>
              <a:buNone/>
            </a:pPr>
            <a:r>
              <a:rPr lang="en-US" altLang="en-US">
                <a:cs typeface="Times New Roman" panose="02020603050405020304" pitchFamily="18" charset="0"/>
              </a:rPr>
              <a:t>·       Constructors must have the same name as the class itself. </a:t>
            </a:r>
          </a:p>
          <a:p>
            <a:pPr>
              <a:spcBef>
                <a:spcPct val="50000"/>
              </a:spcBef>
              <a:buClrTx/>
              <a:buSzTx/>
              <a:buFontTx/>
              <a:buNone/>
            </a:pPr>
            <a:r>
              <a:rPr lang="en-US" altLang="en-US">
                <a:cs typeface="Times New Roman" panose="02020603050405020304" pitchFamily="18" charset="0"/>
              </a:rPr>
              <a:t>·       Constructors do not have a return type—not even void. </a:t>
            </a:r>
          </a:p>
          <a:p>
            <a:pPr>
              <a:spcBef>
                <a:spcPct val="50000"/>
              </a:spcBef>
              <a:buClrTx/>
              <a:buSzTx/>
              <a:buFontTx/>
              <a:buNone/>
            </a:pPr>
            <a:r>
              <a:rPr lang="en-US" altLang="en-US">
                <a:cs typeface="Times New Roman" panose="02020603050405020304" pitchFamily="18" charset="0"/>
              </a:rPr>
              <a:t>·       Constructors are invoked using the new operator when an object is created. Constructors play the role of initializing objects.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4">
            <a:extLst>
              <a:ext uri="{FF2B5EF4-FFF2-40B4-BE49-F238E27FC236}">
                <a16:creationId xmlns:a16="http://schemas.microsoft.com/office/drawing/2014/main" id="{8277D0EC-F05D-6946-BA13-142C660FB86D}"/>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DC0BB851-B520-0845-9ACB-60F0780C3889}" type="slidenum">
              <a:rPr lang="en-US" altLang="en-US" sz="1400"/>
              <a:pPr>
                <a:spcBef>
                  <a:spcPct val="0"/>
                </a:spcBef>
                <a:buClrTx/>
                <a:buSzTx/>
                <a:buFontTx/>
                <a:buNone/>
              </a:pPr>
              <a:t>27</a:t>
            </a:fld>
            <a:endParaRPr lang="en-US" altLang="en-US" sz="1400"/>
          </a:p>
        </p:txBody>
      </p:sp>
      <p:sp>
        <p:nvSpPr>
          <p:cNvPr id="17411" name="Rectangle 2">
            <a:extLst>
              <a:ext uri="{FF2B5EF4-FFF2-40B4-BE49-F238E27FC236}">
                <a16:creationId xmlns:a16="http://schemas.microsoft.com/office/drawing/2014/main" id="{F15EC532-07F7-0742-9FFA-95017DAF5488}"/>
              </a:ext>
            </a:extLst>
          </p:cNvPr>
          <p:cNvSpPr>
            <a:spLocks noGrp="1" noChangeArrowheads="1"/>
          </p:cNvSpPr>
          <p:nvPr>
            <p:ph type="title"/>
          </p:nvPr>
        </p:nvSpPr>
        <p:spPr>
          <a:xfrm>
            <a:off x="685800" y="0"/>
            <a:ext cx="7772400" cy="1428750"/>
          </a:xfrm>
        </p:spPr>
        <p:txBody>
          <a:bodyPr/>
          <a:lstStyle/>
          <a:p>
            <a:r>
              <a:rPr lang="en-US" altLang="en-US"/>
              <a:t>Creating Objects Using Constructors</a:t>
            </a:r>
          </a:p>
        </p:txBody>
      </p:sp>
      <p:sp>
        <p:nvSpPr>
          <p:cNvPr id="17412" name="Rectangle 3">
            <a:extLst>
              <a:ext uri="{FF2B5EF4-FFF2-40B4-BE49-F238E27FC236}">
                <a16:creationId xmlns:a16="http://schemas.microsoft.com/office/drawing/2014/main" id="{5527CA46-C610-0B44-A817-F6A09C9712A3}"/>
              </a:ext>
            </a:extLst>
          </p:cNvPr>
          <p:cNvSpPr>
            <a:spLocks noGrp="1" noChangeArrowheads="1"/>
          </p:cNvSpPr>
          <p:nvPr>
            <p:ph type="body" idx="1"/>
          </p:nvPr>
        </p:nvSpPr>
        <p:spPr>
          <a:xfrm>
            <a:off x="609600" y="1600200"/>
            <a:ext cx="8077200" cy="4267200"/>
          </a:xfrm>
        </p:spPr>
        <p:txBody>
          <a:bodyPr/>
          <a:lstStyle/>
          <a:p>
            <a:pPr>
              <a:buFont typeface="Monotype Sorts" pitchFamily="2" charset="2"/>
              <a:buNone/>
            </a:pPr>
            <a:r>
              <a:rPr lang="en-US" altLang="en-US" sz="3000" b="1">
                <a:latin typeface="Courier New" panose="02070309020205020404" pitchFamily="49" charset="0"/>
              </a:rPr>
              <a:t>new ClassName();</a:t>
            </a:r>
            <a:endParaRPr lang="en-US" altLang="en-US" sz="2800" b="1">
              <a:latin typeface="Courier New" panose="02070309020205020404" pitchFamily="49" charset="0"/>
            </a:endParaRPr>
          </a:p>
          <a:p>
            <a:endParaRPr lang="en-US" altLang="en-US"/>
          </a:p>
          <a:p>
            <a:pPr>
              <a:buFont typeface="Monotype Sorts" pitchFamily="2" charset="2"/>
              <a:buNone/>
            </a:pPr>
            <a:r>
              <a:rPr lang="en-US" altLang="en-US"/>
              <a:t>Example:</a:t>
            </a:r>
          </a:p>
          <a:p>
            <a:pPr>
              <a:buFont typeface="Monotype Sorts" pitchFamily="2" charset="2"/>
              <a:buNone/>
            </a:pPr>
            <a:r>
              <a:rPr lang="en-US" altLang="en-US" sz="2800" b="1">
                <a:latin typeface="Courier New" panose="02070309020205020404" pitchFamily="49" charset="0"/>
              </a:rPr>
              <a:t>new Circle();</a:t>
            </a:r>
          </a:p>
          <a:p>
            <a:pPr>
              <a:buFont typeface="Monotype Sorts" pitchFamily="2" charset="2"/>
              <a:buNone/>
            </a:pPr>
            <a:endParaRPr lang="en-US" altLang="en-US" sz="2800" b="1">
              <a:latin typeface="Courier New" panose="02070309020205020404" pitchFamily="49" charset="0"/>
            </a:endParaRPr>
          </a:p>
          <a:p>
            <a:pPr>
              <a:spcBef>
                <a:spcPct val="0"/>
              </a:spcBef>
              <a:buFont typeface="Monotype Sorts" pitchFamily="2" charset="2"/>
              <a:buNone/>
            </a:pPr>
            <a:r>
              <a:rPr lang="en-US" altLang="en-US" b="1">
                <a:latin typeface="Courier New" panose="02070309020205020404" pitchFamily="49" charset="0"/>
              </a:rPr>
              <a:t>new Circle(5.0);</a:t>
            </a:r>
            <a:r>
              <a:rPr lang="en-US" altLang="en-US" sz="3600" b="1">
                <a:latin typeface="Book Antiqua" panose="02040602050305030304" pitchFamily="18" charset="0"/>
              </a:rPr>
              <a:t> </a:t>
            </a:r>
            <a:endParaRPr lang="en-US" altLang="en-US" b="1"/>
          </a:p>
          <a:p>
            <a:pPr>
              <a:buFont typeface="Monotype Sorts" pitchFamily="2" charset="2"/>
              <a:buNone/>
            </a:pPr>
            <a:endParaRPr lang="en-US"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4">
            <a:extLst>
              <a:ext uri="{FF2B5EF4-FFF2-40B4-BE49-F238E27FC236}">
                <a16:creationId xmlns:a16="http://schemas.microsoft.com/office/drawing/2014/main" id="{EBFCECAD-BFC9-6940-A13F-79C88EE32E16}"/>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5B24DFE2-BE01-874B-93B4-2DAA1D237D4E}" type="slidenum">
              <a:rPr lang="en-US" altLang="en-US" sz="1400"/>
              <a:pPr>
                <a:spcBef>
                  <a:spcPct val="0"/>
                </a:spcBef>
                <a:buClrTx/>
                <a:buSzTx/>
                <a:buFontTx/>
                <a:buNone/>
              </a:pPr>
              <a:t>28</a:t>
            </a:fld>
            <a:endParaRPr lang="en-US" altLang="en-US" sz="1400"/>
          </a:p>
        </p:txBody>
      </p:sp>
      <p:sp>
        <p:nvSpPr>
          <p:cNvPr id="18435" name="Rectangle 2">
            <a:extLst>
              <a:ext uri="{FF2B5EF4-FFF2-40B4-BE49-F238E27FC236}">
                <a16:creationId xmlns:a16="http://schemas.microsoft.com/office/drawing/2014/main" id="{44A71EBE-E396-1F45-A29B-0435CEE4EBE8}"/>
              </a:ext>
            </a:extLst>
          </p:cNvPr>
          <p:cNvSpPr>
            <a:spLocks noGrp="1" noChangeArrowheads="1"/>
          </p:cNvSpPr>
          <p:nvPr>
            <p:ph type="title"/>
          </p:nvPr>
        </p:nvSpPr>
        <p:spPr>
          <a:xfrm>
            <a:off x="685800" y="228600"/>
            <a:ext cx="7772400" cy="838200"/>
          </a:xfrm>
        </p:spPr>
        <p:txBody>
          <a:bodyPr/>
          <a:lstStyle/>
          <a:p>
            <a:r>
              <a:rPr lang="en-US" altLang="en-US"/>
              <a:t>Default Constructor</a:t>
            </a:r>
            <a:endParaRPr lang="en-US" altLang="en-US" b="1">
              <a:latin typeface="Book Antiqua" panose="02040602050305030304" pitchFamily="18" charset="0"/>
            </a:endParaRPr>
          </a:p>
        </p:txBody>
      </p:sp>
      <p:sp>
        <p:nvSpPr>
          <p:cNvPr id="18436" name="Text Box 3">
            <a:extLst>
              <a:ext uri="{FF2B5EF4-FFF2-40B4-BE49-F238E27FC236}">
                <a16:creationId xmlns:a16="http://schemas.microsoft.com/office/drawing/2014/main" id="{1DE394D3-5272-A44F-BAB3-F92C53B6FA46}"/>
              </a:ext>
            </a:extLst>
          </p:cNvPr>
          <p:cNvSpPr txBox="1">
            <a:spLocks noChangeArrowheads="1"/>
          </p:cNvSpPr>
          <p:nvPr/>
        </p:nvSpPr>
        <p:spPr bwMode="auto">
          <a:xfrm>
            <a:off x="381000" y="1295400"/>
            <a:ext cx="8534400" cy="304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dirty="0">
                <a:cs typeface="Courier New" panose="02070309020205020404" pitchFamily="49" charset="0"/>
              </a:rPr>
              <a:t>A class may be defined without constructors. In this case, a no-</a:t>
            </a:r>
            <a:r>
              <a:rPr lang="en-US" altLang="en-US" dirty="0" err="1">
                <a:cs typeface="Courier New" panose="02070309020205020404" pitchFamily="49" charset="0"/>
              </a:rPr>
              <a:t>arg</a:t>
            </a:r>
            <a:r>
              <a:rPr lang="en-US" altLang="en-US" dirty="0">
                <a:cs typeface="Courier New" panose="02070309020205020404" pitchFamily="49" charset="0"/>
              </a:rPr>
              <a:t> constructor with an empty body is implicitly defined in the class. This constructor, called </a:t>
            </a:r>
            <a:r>
              <a:rPr lang="en-US" altLang="en-US" i="1" dirty="0">
                <a:cs typeface="Courier New" panose="02070309020205020404" pitchFamily="49" charset="0"/>
              </a:rPr>
              <a:t>a default constructor</a:t>
            </a:r>
            <a:r>
              <a:rPr lang="en-US" altLang="en-US" dirty="0">
                <a:cs typeface="Courier New" panose="02070309020205020404" pitchFamily="49" charset="0"/>
              </a:rPr>
              <a:t>, is provided automatically </a:t>
            </a:r>
            <a:r>
              <a:rPr lang="en-US" altLang="en-US" b="1" i="1" dirty="0">
                <a:solidFill>
                  <a:srgbClr val="FF0000"/>
                </a:solidFill>
                <a:cs typeface="Courier New" panose="02070309020205020404" pitchFamily="49" charset="0"/>
              </a:rPr>
              <a:t>only if no constructors are explicitly defined in the class</a:t>
            </a:r>
            <a:r>
              <a:rPr lang="en-US" altLang="en-US" dirty="0">
                <a:cs typeface="Courier New" panose="02070309020205020404" pitchFamily="49" charset="0"/>
              </a:rPr>
              <a:t>.</a:t>
            </a:r>
            <a:endParaRPr lang="en-US" altLang="en-US" dirty="0">
              <a:cs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4">
            <a:extLst>
              <a:ext uri="{FF2B5EF4-FFF2-40B4-BE49-F238E27FC236}">
                <a16:creationId xmlns:a16="http://schemas.microsoft.com/office/drawing/2014/main" id="{499A0BC7-A2D1-BA4C-A1AD-8D1EFFE976BB}"/>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963EB844-0C1A-E842-9B4D-89837D32F409}" type="slidenum">
              <a:rPr lang="en-US" altLang="en-US" sz="1400"/>
              <a:pPr>
                <a:spcBef>
                  <a:spcPct val="0"/>
                </a:spcBef>
                <a:buClrTx/>
                <a:buSzTx/>
                <a:buFontTx/>
                <a:buNone/>
              </a:pPr>
              <a:t>29</a:t>
            </a:fld>
            <a:endParaRPr lang="en-US" altLang="en-US" sz="1400"/>
          </a:p>
        </p:txBody>
      </p:sp>
      <p:sp>
        <p:nvSpPr>
          <p:cNvPr id="19459" name="Rectangle 2">
            <a:extLst>
              <a:ext uri="{FF2B5EF4-FFF2-40B4-BE49-F238E27FC236}">
                <a16:creationId xmlns:a16="http://schemas.microsoft.com/office/drawing/2014/main" id="{32410E41-9526-704E-95EB-25374B00FAE9}"/>
              </a:ext>
            </a:extLst>
          </p:cNvPr>
          <p:cNvSpPr>
            <a:spLocks noGrp="1" noChangeArrowheads="1"/>
          </p:cNvSpPr>
          <p:nvPr>
            <p:ph type="title"/>
          </p:nvPr>
        </p:nvSpPr>
        <p:spPr>
          <a:xfrm>
            <a:off x="457200" y="228600"/>
            <a:ext cx="8153400" cy="838200"/>
          </a:xfrm>
        </p:spPr>
        <p:txBody>
          <a:bodyPr/>
          <a:lstStyle/>
          <a:p>
            <a:r>
              <a:rPr lang="en-US" altLang="en-US" sz="4000"/>
              <a:t>Declaring Object Reference Variables</a:t>
            </a:r>
          </a:p>
        </p:txBody>
      </p:sp>
      <p:sp>
        <p:nvSpPr>
          <p:cNvPr id="19460" name="Rectangle 3">
            <a:extLst>
              <a:ext uri="{FF2B5EF4-FFF2-40B4-BE49-F238E27FC236}">
                <a16:creationId xmlns:a16="http://schemas.microsoft.com/office/drawing/2014/main" id="{F6E19595-762C-5E48-89D9-FEF3428AF2DC}"/>
              </a:ext>
            </a:extLst>
          </p:cNvPr>
          <p:cNvSpPr>
            <a:spLocks noGrp="1" noChangeArrowheads="1"/>
          </p:cNvSpPr>
          <p:nvPr>
            <p:ph type="body" idx="1"/>
          </p:nvPr>
        </p:nvSpPr>
        <p:spPr>
          <a:xfrm>
            <a:off x="304800" y="1371600"/>
            <a:ext cx="8534400" cy="4724400"/>
          </a:xfrm>
        </p:spPr>
        <p:txBody>
          <a:bodyPr/>
          <a:lstStyle/>
          <a:p>
            <a:pPr marL="0" indent="0">
              <a:lnSpc>
                <a:spcPct val="90000"/>
              </a:lnSpc>
              <a:buFont typeface="Monotype Sorts" pitchFamily="2" charset="2"/>
              <a:buNone/>
            </a:pPr>
            <a:r>
              <a:rPr lang="en-US" altLang="en-US" sz="3000"/>
              <a:t>To reference an object, assign the object to a reference variable.</a:t>
            </a:r>
          </a:p>
          <a:p>
            <a:pPr marL="0" indent="0">
              <a:lnSpc>
                <a:spcPct val="90000"/>
              </a:lnSpc>
              <a:buFont typeface="Monotype Sorts" pitchFamily="2" charset="2"/>
              <a:buNone/>
            </a:pPr>
            <a:endParaRPr lang="en-US" altLang="en-US" sz="3000"/>
          </a:p>
          <a:p>
            <a:pPr marL="0" indent="0">
              <a:lnSpc>
                <a:spcPct val="90000"/>
              </a:lnSpc>
              <a:buFont typeface="Monotype Sorts" pitchFamily="2" charset="2"/>
              <a:buNone/>
            </a:pPr>
            <a:r>
              <a:rPr lang="en-US" altLang="en-US" sz="3000"/>
              <a:t>To declare a reference variable, use the syntax:</a:t>
            </a:r>
          </a:p>
          <a:p>
            <a:pPr marL="0" indent="0">
              <a:lnSpc>
                <a:spcPct val="90000"/>
              </a:lnSpc>
              <a:buFont typeface="Monotype Sorts" pitchFamily="2" charset="2"/>
              <a:buNone/>
            </a:pPr>
            <a:endParaRPr lang="en-US" altLang="en-US" sz="3000"/>
          </a:p>
          <a:p>
            <a:pPr marL="0" indent="0">
              <a:lnSpc>
                <a:spcPct val="90000"/>
              </a:lnSpc>
              <a:buFont typeface="Monotype Sorts" pitchFamily="2" charset="2"/>
              <a:buNone/>
            </a:pPr>
            <a:r>
              <a:rPr lang="en-US" altLang="en-US" sz="3000" b="1">
                <a:latin typeface="Courier New" panose="02070309020205020404" pitchFamily="49" charset="0"/>
              </a:rPr>
              <a:t>ClassName objectRefVar;</a:t>
            </a:r>
            <a:endParaRPr lang="en-US" altLang="en-US" b="1"/>
          </a:p>
          <a:p>
            <a:pPr marL="0" indent="0" algn="just">
              <a:lnSpc>
                <a:spcPct val="90000"/>
              </a:lnSpc>
              <a:buFont typeface="Monotype Sorts" pitchFamily="2" charset="2"/>
              <a:buNone/>
            </a:pPr>
            <a:endParaRPr lang="en-US" altLang="en-US">
              <a:latin typeface="Book Antiqua" panose="02040602050305030304" pitchFamily="18" charset="0"/>
            </a:endParaRPr>
          </a:p>
          <a:p>
            <a:pPr marL="0" indent="0" algn="just">
              <a:lnSpc>
                <a:spcPct val="90000"/>
              </a:lnSpc>
              <a:buFont typeface="Monotype Sorts" pitchFamily="2" charset="2"/>
              <a:buNone/>
            </a:pPr>
            <a:r>
              <a:rPr lang="en-US" altLang="en-US"/>
              <a:t>Example:</a:t>
            </a:r>
          </a:p>
          <a:p>
            <a:pPr marL="0" indent="0">
              <a:lnSpc>
                <a:spcPct val="90000"/>
              </a:lnSpc>
              <a:buFont typeface="Monotype Sorts" pitchFamily="2" charset="2"/>
              <a:buNone/>
            </a:pPr>
            <a:r>
              <a:rPr lang="en-US" altLang="en-US" sz="2800" b="1">
                <a:latin typeface="Courier New" panose="02070309020205020404" pitchFamily="49" charset="0"/>
              </a:rPr>
              <a:t>Circle myCircle;</a:t>
            </a:r>
            <a:endParaRPr lang="en-US" altLang="en-US" b="1">
              <a:latin typeface="Book Antiqua" panose="0204060205030503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228600" y="152400"/>
            <a:ext cx="8915400" cy="715963"/>
          </a:xfrm>
        </p:spPr>
        <p:txBody>
          <a:bodyPr/>
          <a:lstStyle/>
          <a:p>
            <a:pPr eaLnBrk="1" hangingPunct="1"/>
            <a:r>
              <a:rPr lang="en-CA" dirty="0"/>
              <a:t>Problems with </a:t>
            </a:r>
            <a:r>
              <a:rPr lang="en-CA" dirty="0">
                <a:solidFill>
                  <a:srgbClr val="C00000"/>
                </a:solidFill>
              </a:rPr>
              <a:t>P</a:t>
            </a:r>
            <a:r>
              <a:rPr lang="en-CA" dirty="0"/>
              <a:t>rocedural </a:t>
            </a:r>
            <a:r>
              <a:rPr lang="en-CA" dirty="0">
                <a:solidFill>
                  <a:srgbClr val="C00000"/>
                </a:solidFill>
              </a:rPr>
              <a:t>L</a:t>
            </a:r>
            <a:r>
              <a:rPr lang="en-CA" dirty="0"/>
              <a:t>anguages</a:t>
            </a:r>
          </a:p>
        </p:txBody>
      </p:sp>
      <p:sp>
        <p:nvSpPr>
          <p:cNvPr id="5123" name="Content Placeholder 2"/>
          <p:cNvSpPr>
            <a:spLocks noGrp="1"/>
          </p:cNvSpPr>
          <p:nvPr>
            <p:ph idx="1"/>
          </p:nvPr>
        </p:nvSpPr>
        <p:spPr>
          <a:xfrm>
            <a:off x="304800" y="1340768"/>
            <a:ext cx="8458200" cy="4831432"/>
          </a:xfrm>
        </p:spPr>
        <p:txBody>
          <a:bodyPr/>
          <a:lstStyle/>
          <a:p>
            <a:pPr eaLnBrk="1" hangingPunct="1">
              <a:spcAft>
                <a:spcPts val="600"/>
              </a:spcAft>
            </a:pPr>
            <a:r>
              <a:rPr lang="en-CA" sz="3600" dirty="0"/>
              <a:t> Data does not have an owner.</a:t>
            </a:r>
          </a:p>
          <a:p>
            <a:pPr eaLnBrk="1" hangingPunct="1">
              <a:spcAft>
                <a:spcPts val="600"/>
              </a:spcAft>
            </a:pPr>
            <a:r>
              <a:rPr lang="en-CA" sz="3600" dirty="0"/>
              <a:t> Difficult to maintain data integrity.</a:t>
            </a:r>
          </a:p>
          <a:p>
            <a:pPr eaLnBrk="1" hangingPunct="1">
              <a:spcAft>
                <a:spcPts val="600"/>
              </a:spcAft>
            </a:pPr>
            <a:r>
              <a:rPr lang="en-CA" sz="3600" dirty="0"/>
              <a:t> Functions are building blocks.</a:t>
            </a:r>
          </a:p>
          <a:p>
            <a:pPr eaLnBrk="1" hangingPunct="1">
              <a:spcAft>
                <a:spcPts val="600"/>
              </a:spcAft>
            </a:pPr>
            <a:r>
              <a:rPr lang="en-CA" sz="3600" dirty="0"/>
              <a:t> Many functions can modify a given block of data.</a:t>
            </a:r>
          </a:p>
          <a:p>
            <a:pPr eaLnBrk="1" hangingPunct="1">
              <a:spcAft>
                <a:spcPts val="600"/>
              </a:spcAft>
            </a:pPr>
            <a:r>
              <a:rPr lang="en-CA" sz="3600" dirty="0"/>
              <a:t> Difficult to trace bug sources when data is corrupted.</a:t>
            </a:r>
          </a:p>
        </p:txBody>
      </p:sp>
    </p:spTree>
    <p:extLst>
      <p:ext uri="{BB962C8B-B14F-4D97-AF65-F5344CB8AC3E}">
        <p14:creationId xmlns:p14="http://schemas.microsoft.com/office/powerpoint/2010/main" val="19522514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4">
            <a:extLst>
              <a:ext uri="{FF2B5EF4-FFF2-40B4-BE49-F238E27FC236}">
                <a16:creationId xmlns:a16="http://schemas.microsoft.com/office/drawing/2014/main" id="{8D36120E-5B53-AB4F-83E7-040557418FE4}"/>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A4EA58DD-C771-3043-8241-1668D1EC4D3F}" type="slidenum">
              <a:rPr lang="en-US" altLang="en-US" sz="1400"/>
              <a:pPr>
                <a:spcBef>
                  <a:spcPct val="0"/>
                </a:spcBef>
                <a:buClrTx/>
                <a:buSzTx/>
                <a:buFontTx/>
                <a:buNone/>
              </a:pPr>
              <a:t>30</a:t>
            </a:fld>
            <a:endParaRPr lang="en-US" altLang="en-US" sz="1400"/>
          </a:p>
        </p:txBody>
      </p:sp>
      <p:sp>
        <p:nvSpPr>
          <p:cNvPr id="20483" name="Rectangle 2">
            <a:extLst>
              <a:ext uri="{FF2B5EF4-FFF2-40B4-BE49-F238E27FC236}">
                <a16:creationId xmlns:a16="http://schemas.microsoft.com/office/drawing/2014/main" id="{CCEC175B-5100-1649-8263-AEAD31B49241}"/>
              </a:ext>
            </a:extLst>
          </p:cNvPr>
          <p:cNvSpPr>
            <a:spLocks noGrp="1" noChangeArrowheads="1"/>
          </p:cNvSpPr>
          <p:nvPr>
            <p:ph type="title"/>
          </p:nvPr>
        </p:nvSpPr>
        <p:spPr>
          <a:xfrm>
            <a:off x="685800" y="228600"/>
            <a:ext cx="7772400" cy="1600200"/>
          </a:xfrm>
        </p:spPr>
        <p:txBody>
          <a:bodyPr/>
          <a:lstStyle/>
          <a:p>
            <a:r>
              <a:rPr lang="en-US" altLang="en-US"/>
              <a:t>Declaring/Creating Objects</a:t>
            </a:r>
            <a:br>
              <a:rPr lang="en-US" altLang="en-US"/>
            </a:br>
            <a:r>
              <a:rPr lang="en-US" altLang="en-US"/>
              <a:t>in a Single Step</a:t>
            </a:r>
          </a:p>
        </p:txBody>
      </p:sp>
      <p:sp>
        <p:nvSpPr>
          <p:cNvPr id="20484" name="Rectangle 3">
            <a:extLst>
              <a:ext uri="{FF2B5EF4-FFF2-40B4-BE49-F238E27FC236}">
                <a16:creationId xmlns:a16="http://schemas.microsoft.com/office/drawing/2014/main" id="{9C90E5C8-3634-CB43-8727-923EC64D2172}"/>
              </a:ext>
            </a:extLst>
          </p:cNvPr>
          <p:cNvSpPr>
            <a:spLocks noGrp="1" noChangeArrowheads="1"/>
          </p:cNvSpPr>
          <p:nvPr>
            <p:ph type="body" idx="1"/>
          </p:nvPr>
        </p:nvSpPr>
        <p:spPr>
          <a:xfrm>
            <a:off x="0" y="2133600"/>
            <a:ext cx="9906000" cy="2590800"/>
          </a:xfrm>
        </p:spPr>
        <p:txBody>
          <a:bodyPr/>
          <a:lstStyle/>
          <a:p>
            <a:pPr>
              <a:buFont typeface="Monotype Sorts" pitchFamily="2" charset="2"/>
              <a:buNone/>
            </a:pPr>
            <a:r>
              <a:rPr lang="en-US" altLang="en-US" sz="2800">
                <a:latin typeface="Courier New" panose="02070309020205020404" pitchFamily="49" charset="0"/>
              </a:rPr>
              <a:t>ClassName </a:t>
            </a:r>
            <a:r>
              <a:rPr lang="en-US" altLang="en-US" sz="2600">
                <a:latin typeface="Courier New" panose="02070309020205020404" pitchFamily="49" charset="0"/>
              </a:rPr>
              <a:t>objectRefVar</a:t>
            </a:r>
            <a:r>
              <a:rPr lang="en-US" altLang="en-US" sz="2800">
                <a:latin typeface="Courier New" panose="02070309020205020404" pitchFamily="49" charset="0"/>
              </a:rPr>
              <a:t> = new ClassName();</a:t>
            </a:r>
          </a:p>
          <a:p>
            <a:endParaRPr lang="en-US" altLang="en-US"/>
          </a:p>
          <a:p>
            <a:pPr>
              <a:buFont typeface="Monotype Sorts" pitchFamily="2" charset="2"/>
              <a:buNone/>
            </a:pPr>
            <a:r>
              <a:rPr lang="en-US" altLang="en-US" sz="3000"/>
              <a:t>Example:</a:t>
            </a:r>
          </a:p>
          <a:p>
            <a:pPr algn="just">
              <a:buFont typeface="Monotype Sorts" pitchFamily="2" charset="2"/>
              <a:buNone/>
            </a:pPr>
            <a:r>
              <a:rPr lang="en-US" altLang="en-US" sz="2600">
                <a:latin typeface="Courier New" panose="02070309020205020404" pitchFamily="49" charset="0"/>
              </a:rPr>
              <a:t>Circle myCircle = new Circle();</a:t>
            </a:r>
          </a:p>
        </p:txBody>
      </p:sp>
      <p:sp>
        <p:nvSpPr>
          <p:cNvPr id="20485" name="Rectangle 4">
            <a:extLst>
              <a:ext uri="{FF2B5EF4-FFF2-40B4-BE49-F238E27FC236}">
                <a16:creationId xmlns:a16="http://schemas.microsoft.com/office/drawing/2014/main" id="{BD924BEB-E3AE-9E44-A239-05509ED2D7CF}"/>
              </a:ext>
            </a:extLst>
          </p:cNvPr>
          <p:cNvSpPr>
            <a:spLocks noChangeArrowheads="1"/>
          </p:cNvSpPr>
          <p:nvPr/>
        </p:nvSpPr>
        <p:spPr bwMode="auto">
          <a:xfrm>
            <a:off x="3657600" y="3810000"/>
            <a:ext cx="2590800"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20486" name="Line 5">
            <a:extLst>
              <a:ext uri="{FF2B5EF4-FFF2-40B4-BE49-F238E27FC236}">
                <a16:creationId xmlns:a16="http://schemas.microsoft.com/office/drawing/2014/main" id="{69FD4EB6-090F-774A-B808-F369BBCCD5D8}"/>
              </a:ext>
            </a:extLst>
          </p:cNvPr>
          <p:cNvSpPr>
            <a:spLocks noChangeShapeType="1"/>
          </p:cNvSpPr>
          <p:nvPr/>
        </p:nvSpPr>
        <p:spPr bwMode="auto">
          <a:xfrm>
            <a:off x="4953000" y="3352800"/>
            <a:ext cx="0" cy="45720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7" name="Text Box 6">
            <a:extLst>
              <a:ext uri="{FF2B5EF4-FFF2-40B4-BE49-F238E27FC236}">
                <a16:creationId xmlns:a16="http://schemas.microsoft.com/office/drawing/2014/main" id="{3166160B-6952-0C46-86EA-7A6C7505AE3E}"/>
              </a:ext>
            </a:extLst>
          </p:cNvPr>
          <p:cNvSpPr txBox="1">
            <a:spLocks noChangeArrowheads="1"/>
          </p:cNvSpPr>
          <p:nvPr/>
        </p:nvSpPr>
        <p:spPr bwMode="auto">
          <a:xfrm>
            <a:off x="4876800" y="2968625"/>
            <a:ext cx="1670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800"/>
              <a:t>Create an object</a:t>
            </a:r>
          </a:p>
        </p:txBody>
      </p:sp>
      <p:sp>
        <p:nvSpPr>
          <p:cNvPr id="20488" name="Line 7">
            <a:extLst>
              <a:ext uri="{FF2B5EF4-FFF2-40B4-BE49-F238E27FC236}">
                <a16:creationId xmlns:a16="http://schemas.microsoft.com/office/drawing/2014/main" id="{60B23C54-1340-0644-85AE-76DF479E9405}"/>
              </a:ext>
            </a:extLst>
          </p:cNvPr>
          <p:cNvSpPr>
            <a:spLocks noChangeShapeType="1"/>
          </p:cNvSpPr>
          <p:nvPr/>
        </p:nvSpPr>
        <p:spPr bwMode="auto">
          <a:xfrm flipH="1" flipV="1">
            <a:off x="3276600" y="3505200"/>
            <a:ext cx="381000" cy="3048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9" name="Line 8">
            <a:extLst>
              <a:ext uri="{FF2B5EF4-FFF2-40B4-BE49-F238E27FC236}">
                <a16:creationId xmlns:a16="http://schemas.microsoft.com/office/drawing/2014/main" id="{047C580A-1C5D-E14A-83E7-F0BBC5D2078B}"/>
              </a:ext>
            </a:extLst>
          </p:cNvPr>
          <p:cNvSpPr>
            <a:spLocks noChangeShapeType="1"/>
          </p:cNvSpPr>
          <p:nvPr/>
        </p:nvSpPr>
        <p:spPr bwMode="auto">
          <a:xfrm flipH="1">
            <a:off x="2667000" y="3505200"/>
            <a:ext cx="609600" cy="30480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0" name="Text Box 9">
            <a:extLst>
              <a:ext uri="{FF2B5EF4-FFF2-40B4-BE49-F238E27FC236}">
                <a16:creationId xmlns:a16="http://schemas.microsoft.com/office/drawing/2014/main" id="{467E53AD-0A30-9444-A85B-146AF273CA58}"/>
              </a:ext>
            </a:extLst>
          </p:cNvPr>
          <p:cNvSpPr txBox="1">
            <a:spLocks noChangeArrowheads="1"/>
          </p:cNvSpPr>
          <p:nvPr/>
        </p:nvSpPr>
        <p:spPr bwMode="auto">
          <a:xfrm>
            <a:off x="2133600" y="2971800"/>
            <a:ext cx="218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600"/>
              <a:t>Assign object reference</a:t>
            </a:r>
            <a:r>
              <a:rPr lang="en-US" altLang="en-US" sz="2400"/>
              <a: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4">
            <a:extLst>
              <a:ext uri="{FF2B5EF4-FFF2-40B4-BE49-F238E27FC236}">
                <a16:creationId xmlns:a16="http://schemas.microsoft.com/office/drawing/2014/main" id="{8480C64B-6B3F-C149-B179-5CAE80CC840E}"/>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D38985DE-AC92-2A4A-8B12-A8E0CFE07A7A}" type="slidenum">
              <a:rPr lang="en-US" altLang="en-US" sz="1400"/>
              <a:pPr>
                <a:spcBef>
                  <a:spcPct val="0"/>
                </a:spcBef>
                <a:buClrTx/>
                <a:buSzTx/>
                <a:buFontTx/>
                <a:buNone/>
              </a:pPr>
              <a:t>31</a:t>
            </a:fld>
            <a:endParaRPr lang="en-US" altLang="en-US" sz="1400"/>
          </a:p>
        </p:txBody>
      </p:sp>
      <p:sp>
        <p:nvSpPr>
          <p:cNvPr id="21507" name="Rectangle 2">
            <a:extLst>
              <a:ext uri="{FF2B5EF4-FFF2-40B4-BE49-F238E27FC236}">
                <a16:creationId xmlns:a16="http://schemas.microsoft.com/office/drawing/2014/main" id="{B10238C7-6274-6B46-A687-31B2C3DF4659}"/>
              </a:ext>
            </a:extLst>
          </p:cNvPr>
          <p:cNvSpPr>
            <a:spLocks noGrp="1" noChangeArrowheads="1"/>
          </p:cNvSpPr>
          <p:nvPr>
            <p:ph type="title"/>
          </p:nvPr>
        </p:nvSpPr>
        <p:spPr>
          <a:xfrm>
            <a:off x="685800" y="0"/>
            <a:ext cx="7772400" cy="1428750"/>
          </a:xfrm>
        </p:spPr>
        <p:txBody>
          <a:bodyPr/>
          <a:lstStyle/>
          <a:p>
            <a:r>
              <a:rPr lang="en-US" altLang="en-US"/>
              <a:t>Accessing Object’s Members</a:t>
            </a:r>
          </a:p>
        </p:txBody>
      </p:sp>
      <p:sp>
        <p:nvSpPr>
          <p:cNvPr id="21508" name="Rectangle 3">
            <a:extLst>
              <a:ext uri="{FF2B5EF4-FFF2-40B4-BE49-F238E27FC236}">
                <a16:creationId xmlns:a16="http://schemas.microsoft.com/office/drawing/2014/main" id="{EB333895-A9A0-A042-ABEA-ACB6F8526FA1}"/>
              </a:ext>
            </a:extLst>
          </p:cNvPr>
          <p:cNvSpPr>
            <a:spLocks noGrp="1" noChangeArrowheads="1"/>
          </p:cNvSpPr>
          <p:nvPr>
            <p:ph type="body" idx="1"/>
          </p:nvPr>
        </p:nvSpPr>
        <p:spPr>
          <a:xfrm>
            <a:off x="685800" y="1371600"/>
            <a:ext cx="7772400" cy="4114800"/>
          </a:xfrm>
        </p:spPr>
        <p:txBody>
          <a:bodyPr/>
          <a:lstStyle/>
          <a:p>
            <a:pPr>
              <a:buFont typeface="Wingdings" pitchFamily="2" charset="2"/>
              <a:buChar char="q"/>
            </a:pPr>
            <a:r>
              <a:rPr lang="en-US" altLang="en-US" sz="2800"/>
              <a:t>Referencing the object’s data:</a:t>
            </a:r>
          </a:p>
          <a:p>
            <a:pPr>
              <a:buFont typeface="Monotype Sorts" pitchFamily="2" charset="2"/>
              <a:buNone/>
            </a:pPr>
            <a:r>
              <a:rPr lang="en-US" altLang="en-US" sz="2800"/>
              <a:t>        </a:t>
            </a:r>
            <a:r>
              <a:rPr lang="en-US" altLang="en-US" sz="2600">
                <a:latin typeface="Courier New" panose="02070309020205020404" pitchFamily="49" charset="0"/>
              </a:rPr>
              <a:t>objectRefVar.data</a:t>
            </a:r>
            <a:endParaRPr lang="en-US" altLang="en-US" sz="2800"/>
          </a:p>
          <a:p>
            <a:pPr>
              <a:buFont typeface="Monotype Sorts" pitchFamily="2" charset="2"/>
              <a:buNone/>
            </a:pPr>
            <a:r>
              <a:rPr lang="en-US" altLang="en-US" sz="2800" i="1">
                <a:latin typeface="Book Antiqua" panose="02040602050305030304" pitchFamily="18" charset="0"/>
              </a:rPr>
              <a:t>        e.g., </a:t>
            </a:r>
            <a:r>
              <a:rPr lang="en-US" altLang="en-US" sz="2400">
                <a:latin typeface="Courier New" panose="02070309020205020404" pitchFamily="49" charset="0"/>
              </a:rPr>
              <a:t>myCircle.radius</a:t>
            </a:r>
            <a:endParaRPr lang="en-US" altLang="en-US" sz="2800" i="1">
              <a:latin typeface="Book Antiqua" panose="02040602050305030304" pitchFamily="18" charset="0"/>
            </a:endParaRPr>
          </a:p>
          <a:p>
            <a:pPr>
              <a:buFont typeface="Monotype Sorts" pitchFamily="2" charset="2"/>
              <a:buNone/>
            </a:pPr>
            <a:endParaRPr lang="en-US" altLang="en-US" sz="2800"/>
          </a:p>
          <a:p>
            <a:pPr>
              <a:buFont typeface="Wingdings" pitchFamily="2" charset="2"/>
              <a:buChar char="q"/>
            </a:pPr>
            <a:r>
              <a:rPr lang="en-US" altLang="en-US" sz="2800"/>
              <a:t>Invoking the object’s method:</a:t>
            </a:r>
          </a:p>
          <a:p>
            <a:pPr>
              <a:buFont typeface="Monotype Sorts" pitchFamily="2" charset="2"/>
              <a:buNone/>
            </a:pPr>
            <a:r>
              <a:rPr lang="en-US" altLang="en-US" sz="2800"/>
              <a:t>       </a:t>
            </a:r>
            <a:r>
              <a:rPr lang="en-US" altLang="en-US" sz="2600">
                <a:latin typeface="Courier New" panose="02070309020205020404" pitchFamily="49" charset="0"/>
              </a:rPr>
              <a:t>objectRefVar.methodName(arguments)</a:t>
            </a:r>
            <a:endParaRPr lang="en-US" altLang="en-US" sz="2800"/>
          </a:p>
          <a:p>
            <a:pPr>
              <a:buFont typeface="Monotype Sorts" pitchFamily="2" charset="2"/>
              <a:buNone/>
            </a:pPr>
            <a:r>
              <a:rPr lang="en-US" altLang="en-US" sz="2800" i="1">
                <a:latin typeface="Book Antiqua" panose="02040602050305030304" pitchFamily="18" charset="0"/>
              </a:rPr>
              <a:t>       e.g., </a:t>
            </a:r>
            <a:r>
              <a:rPr lang="en-US" altLang="en-US" sz="2400">
                <a:latin typeface="Courier New" panose="02070309020205020404" pitchFamily="49" charset="0"/>
              </a:rPr>
              <a:t>myCircle.getArea()</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4">
            <a:extLst>
              <a:ext uri="{FF2B5EF4-FFF2-40B4-BE49-F238E27FC236}">
                <a16:creationId xmlns:a16="http://schemas.microsoft.com/office/drawing/2014/main" id="{A571672E-5AE1-8A45-A9EF-194ABD9153A1}"/>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BD80C5AC-C5BE-BB4F-B6FD-650AAAC6B6E7}" type="slidenum">
              <a:rPr lang="en-US" altLang="en-US" sz="1400"/>
              <a:pPr>
                <a:spcBef>
                  <a:spcPct val="0"/>
                </a:spcBef>
                <a:buClrTx/>
                <a:buSzTx/>
                <a:buFontTx/>
                <a:buNone/>
              </a:pPr>
              <a:t>32</a:t>
            </a:fld>
            <a:endParaRPr lang="en-US" altLang="en-US" sz="1400"/>
          </a:p>
        </p:txBody>
      </p:sp>
      <p:sp>
        <p:nvSpPr>
          <p:cNvPr id="24579" name="Rectangle 2">
            <a:extLst>
              <a:ext uri="{FF2B5EF4-FFF2-40B4-BE49-F238E27FC236}">
                <a16:creationId xmlns:a16="http://schemas.microsoft.com/office/drawing/2014/main" id="{1217D75B-D341-3246-AA9E-48885C574F7F}"/>
              </a:ext>
            </a:extLst>
          </p:cNvPr>
          <p:cNvSpPr>
            <a:spLocks noGrp="1" noChangeArrowheads="1"/>
          </p:cNvSpPr>
          <p:nvPr>
            <p:ph type="title"/>
          </p:nvPr>
        </p:nvSpPr>
        <p:spPr>
          <a:xfrm>
            <a:off x="685800" y="285750"/>
            <a:ext cx="7772400" cy="531813"/>
          </a:xfrm>
        </p:spPr>
        <p:txBody>
          <a:bodyPr/>
          <a:lstStyle/>
          <a:p>
            <a:r>
              <a:rPr lang="en-US" altLang="en-US" sz="4000"/>
              <a:t>Trace Code, cont.</a:t>
            </a:r>
          </a:p>
        </p:txBody>
      </p:sp>
      <p:sp>
        <p:nvSpPr>
          <p:cNvPr id="24580" name="Rectangle 3">
            <a:extLst>
              <a:ext uri="{FF2B5EF4-FFF2-40B4-BE49-F238E27FC236}">
                <a16:creationId xmlns:a16="http://schemas.microsoft.com/office/drawing/2014/main" id="{652BC26D-1908-6C43-A733-75EEFDE34D83}"/>
              </a:ext>
            </a:extLst>
          </p:cNvPr>
          <p:cNvSpPr>
            <a:spLocks noChangeArrowheads="1"/>
          </p:cNvSpPr>
          <p:nvPr/>
        </p:nvSpPr>
        <p:spPr bwMode="auto">
          <a:xfrm>
            <a:off x="2686050" y="2343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24581" name="Rectangle 4">
            <a:extLst>
              <a:ext uri="{FF2B5EF4-FFF2-40B4-BE49-F238E27FC236}">
                <a16:creationId xmlns:a16="http://schemas.microsoft.com/office/drawing/2014/main" id="{CAA777CC-B956-AC4E-8AA8-E28BE561C706}"/>
              </a:ext>
            </a:extLst>
          </p:cNvPr>
          <p:cNvSpPr>
            <a:spLocks noChangeArrowheads="1"/>
          </p:cNvSpPr>
          <p:nvPr/>
        </p:nvSpPr>
        <p:spPr bwMode="auto">
          <a:xfrm>
            <a:off x="2800350" y="2286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24582" name="Text Box 5">
            <a:extLst>
              <a:ext uri="{FF2B5EF4-FFF2-40B4-BE49-F238E27FC236}">
                <a16:creationId xmlns:a16="http://schemas.microsoft.com/office/drawing/2014/main" id="{0D242F91-66D0-0047-8A75-08ADEFF8D758}"/>
              </a:ext>
            </a:extLst>
          </p:cNvPr>
          <p:cNvSpPr txBox="1">
            <a:spLocks noChangeArrowheads="1"/>
          </p:cNvSpPr>
          <p:nvPr/>
        </p:nvSpPr>
        <p:spPr bwMode="auto">
          <a:xfrm>
            <a:off x="152400" y="1905000"/>
            <a:ext cx="48006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800" b="1">
                <a:solidFill>
                  <a:schemeClr val="tx2"/>
                </a:solidFill>
              </a:rPr>
              <a:t>Circle myCircle = new Circle(5.0);</a:t>
            </a:r>
          </a:p>
          <a:p>
            <a:pPr>
              <a:spcBef>
                <a:spcPct val="0"/>
              </a:spcBef>
              <a:buClrTx/>
              <a:buSzTx/>
              <a:buFontTx/>
              <a:buNone/>
            </a:pPr>
            <a:endParaRPr lang="en-US" altLang="en-US" sz="1800" b="1">
              <a:solidFill>
                <a:schemeClr val="tx2"/>
              </a:solidFill>
            </a:endParaRPr>
          </a:p>
          <a:p>
            <a:pPr>
              <a:spcBef>
                <a:spcPct val="0"/>
              </a:spcBef>
              <a:buClrTx/>
              <a:buSzTx/>
              <a:buFontTx/>
              <a:buNone/>
            </a:pPr>
            <a:r>
              <a:rPr lang="en-US" altLang="en-US" sz="1800" b="1">
                <a:solidFill>
                  <a:schemeClr val="tx2"/>
                </a:solidFill>
              </a:rPr>
              <a:t>Circle yourCircle = new Circle();</a:t>
            </a:r>
          </a:p>
          <a:p>
            <a:pPr>
              <a:spcBef>
                <a:spcPct val="0"/>
              </a:spcBef>
              <a:buClrTx/>
              <a:buSzTx/>
              <a:buFontTx/>
              <a:buNone/>
            </a:pPr>
            <a:endParaRPr lang="en-US" altLang="en-US" sz="1800" b="1">
              <a:solidFill>
                <a:schemeClr val="tx2"/>
              </a:solidFill>
            </a:endParaRPr>
          </a:p>
          <a:p>
            <a:pPr>
              <a:spcBef>
                <a:spcPct val="0"/>
              </a:spcBef>
              <a:buClrTx/>
              <a:buSzTx/>
              <a:buFontTx/>
              <a:buNone/>
            </a:pPr>
            <a:r>
              <a:rPr lang="en-US" altLang="en-US" sz="1800" b="1">
                <a:solidFill>
                  <a:schemeClr val="tx2"/>
                </a:solidFill>
              </a:rPr>
              <a:t>yourCircle.radius = 100;</a:t>
            </a:r>
          </a:p>
        </p:txBody>
      </p:sp>
      <p:sp>
        <p:nvSpPr>
          <p:cNvPr id="24583" name="Rectangle 6">
            <a:extLst>
              <a:ext uri="{FF2B5EF4-FFF2-40B4-BE49-F238E27FC236}">
                <a16:creationId xmlns:a16="http://schemas.microsoft.com/office/drawing/2014/main" id="{7E58F65F-555D-F54A-827E-1FD34BBCC6B6}"/>
              </a:ext>
            </a:extLst>
          </p:cNvPr>
          <p:cNvSpPr>
            <a:spLocks noChangeArrowheads="1"/>
          </p:cNvSpPr>
          <p:nvPr/>
        </p:nvSpPr>
        <p:spPr bwMode="auto">
          <a:xfrm>
            <a:off x="1730375" y="1970088"/>
            <a:ext cx="192088" cy="268287"/>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24584" name="Object 7">
            <a:extLst>
              <a:ext uri="{FF2B5EF4-FFF2-40B4-BE49-F238E27FC236}">
                <a16:creationId xmlns:a16="http://schemas.microsoft.com/office/drawing/2014/main" id="{419075D9-A49C-DC41-AC78-C11E01C2C929}"/>
              </a:ext>
            </a:extLst>
          </p:cNvPr>
          <p:cNvGraphicFramePr>
            <a:graphicFrameLocks noGrp="1" noChangeAspect="1"/>
          </p:cNvGraphicFramePr>
          <p:nvPr>
            <p:ph idx="1"/>
          </p:nvPr>
        </p:nvGraphicFramePr>
        <p:xfrm>
          <a:off x="5570538" y="2852738"/>
          <a:ext cx="2687637" cy="1193800"/>
        </p:xfrm>
        <a:graphic>
          <a:graphicData uri="http://schemas.openxmlformats.org/presentationml/2006/ole">
            <mc:AlternateContent xmlns:mc="http://schemas.openxmlformats.org/markup-compatibility/2006">
              <mc:Choice xmlns:v="urn:schemas-microsoft-com:vml" Requires="v">
                <p:oleObj spid="_x0000_s24618" name="Picture" r:id="rId3" imgW="3098800" imgH="1384300" progId="Word.Picture.8">
                  <p:embed/>
                </p:oleObj>
              </mc:Choice>
              <mc:Fallback>
                <p:oleObj name="Picture" r:id="rId3" imgW="3098800" imgH="1384300" progId="Word.Picture.8">
                  <p:embed/>
                  <p:pic>
                    <p:nvPicPr>
                      <p:cNvPr id="0" name="Object 7"/>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0538" y="2852738"/>
                        <a:ext cx="2687637" cy="1193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585" name="Rectangle 8">
            <a:extLst>
              <a:ext uri="{FF2B5EF4-FFF2-40B4-BE49-F238E27FC236}">
                <a16:creationId xmlns:a16="http://schemas.microsoft.com/office/drawing/2014/main" id="{83082D14-0566-D44E-B187-A507BBC800DC}"/>
              </a:ext>
            </a:extLst>
          </p:cNvPr>
          <p:cNvSpPr>
            <a:spLocks noChangeArrowheads="1"/>
          </p:cNvSpPr>
          <p:nvPr/>
        </p:nvSpPr>
        <p:spPr bwMode="auto">
          <a:xfrm>
            <a:off x="6837363" y="2046288"/>
            <a:ext cx="1524000" cy="306387"/>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144" tIns="9144" rIns="9144" bIns="9144"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solidFill>
                  <a:schemeClr val="accent2"/>
                </a:solidFill>
              </a:rPr>
              <a:t>reference value</a:t>
            </a:r>
          </a:p>
        </p:txBody>
      </p:sp>
      <p:sp>
        <p:nvSpPr>
          <p:cNvPr id="24586" name="Text Box 9">
            <a:extLst>
              <a:ext uri="{FF2B5EF4-FFF2-40B4-BE49-F238E27FC236}">
                <a16:creationId xmlns:a16="http://schemas.microsoft.com/office/drawing/2014/main" id="{23B22AB9-5467-3D41-8C47-3D4BDC93D65E}"/>
              </a:ext>
            </a:extLst>
          </p:cNvPr>
          <p:cNvSpPr txBox="1">
            <a:spLocks noChangeArrowheads="1"/>
          </p:cNvSpPr>
          <p:nvPr/>
        </p:nvSpPr>
        <p:spPr bwMode="auto">
          <a:xfrm>
            <a:off x="5724525" y="2020888"/>
            <a:ext cx="11334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1800"/>
              <a:t>myCircle</a:t>
            </a:r>
          </a:p>
        </p:txBody>
      </p:sp>
      <p:sp>
        <p:nvSpPr>
          <p:cNvPr id="24587" name="Line 11">
            <a:extLst>
              <a:ext uri="{FF2B5EF4-FFF2-40B4-BE49-F238E27FC236}">
                <a16:creationId xmlns:a16="http://schemas.microsoft.com/office/drawing/2014/main" id="{D9F93842-EB37-E448-8E49-96CED9996060}"/>
              </a:ext>
            </a:extLst>
          </p:cNvPr>
          <p:cNvSpPr>
            <a:spLocks noChangeShapeType="1"/>
          </p:cNvSpPr>
          <p:nvPr/>
        </p:nvSpPr>
        <p:spPr bwMode="auto">
          <a:xfrm flipH="1">
            <a:off x="6991350" y="2238375"/>
            <a:ext cx="652463" cy="806450"/>
          </a:xfrm>
          <a:prstGeom prst="line">
            <a:avLst/>
          </a:prstGeom>
          <a:noFill/>
          <a:ln w="1270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8" name="AutoShape 12">
            <a:extLst>
              <a:ext uri="{FF2B5EF4-FFF2-40B4-BE49-F238E27FC236}">
                <a16:creationId xmlns:a16="http://schemas.microsoft.com/office/drawing/2014/main" id="{F9185E58-01DF-014E-A03F-A4979904548D}"/>
              </a:ext>
            </a:extLst>
          </p:cNvPr>
          <p:cNvSpPr>
            <a:spLocks noChangeArrowheads="1"/>
          </p:cNvSpPr>
          <p:nvPr/>
        </p:nvSpPr>
        <p:spPr bwMode="auto">
          <a:xfrm>
            <a:off x="3151188" y="2928938"/>
            <a:ext cx="2497137" cy="730250"/>
          </a:xfrm>
          <a:prstGeom prst="wedgeRoundRectCallout">
            <a:avLst>
              <a:gd name="adj1" fmla="val 113509"/>
              <a:gd name="adj2" fmla="val -77606"/>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t>Assign object reference to myCircle</a:t>
            </a:r>
          </a:p>
        </p:txBody>
      </p:sp>
      <p:sp>
        <p:nvSpPr>
          <p:cNvPr id="24589" name="Rectangle 13">
            <a:extLst>
              <a:ext uri="{FF2B5EF4-FFF2-40B4-BE49-F238E27FC236}">
                <a16:creationId xmlns:a16="http://schemas.microsoft.com/office/drawing/2014/main" id="{23FC053F-EE72-E84A-B251-243EECF1F211}"/>
              </a:ext>
            </a:extLst>
          </p:cNvPr>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solidFill>
                  <a:schemeClr val="bg2"/>
                </a:solidFill>
                <a:latin typeface="Forte" pitchFamily="66" charset="0"/>
              </a:rPr>
              <a:t>animation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4">
            <a:extLst>
              <a:ext uri="{FF2B5EF4-FFF2-40B4-BE49-F238E27FC236}">
                <a16:creationId xmlns:a16="http://schemas.microsoft.com/office/drawing/2014/main" id="{71AA6B8C-B24E-3D42-AEF1-ADA208E5DDF4}"/>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5B3C810D-AF93-2845-BE9F-E559FE0E90F1}" type="slidenum">
              <a:rPr lang="en-US" altLang="en-US" sz="1400"/>
              <a:pPr>
                <a:spcBef>
                  <a:spcPct val="0"/>
                </a:spcBef>
                <a:buClrTx/>
                <a:buSzTx/>
                <a:buFontTx/>
                <a:buNone/>
              </a:pPr>
              <a:t>33</a:t>
            </a:fld>
            <a:endParaRPr lang="en-US" altLang="en-US" sz="1400"/>
          </a:p>
        </p:txBody>
      </p:sp>
      <p:sp>
        <p:nvSpPr>
          <p:cNvPr id="27651" name="Rectangle 2">
            <a:extLst>
              <a:ext uri="{FF2B5EF4-FFF2-40B4-BE49-F238E27FC236}">
                <a16:creationId xmlns:a16="http://schemas.microsoft.com/office/drawing/2014/main" id="{AE82F583-8153-9A41-A409-1A21BF2B7057}"/>
              </a:ext>
            </a:extLst>
          </p:cNvPr>
          <p:cNvSpPr>
            <a:spLocks noGrp="1" noChangeArrowheads="1"/>
          </p:cNvSpPr>
          <p:nvPr>
            <p:ph type="title"/>
          </p:nvPr>
        </p:nvSpPr>
        <p:spPr>
          <a:xfrm>
            <a:off x="685800" y="285750"/>
            <a:ext cx="7772400" cy="531813"/>
          </a:xfrm>
        </p:spPr>
        <p:txBody>
          <a:bodyPr/>
          <a:lstStyle/>
          <a:p>
            <a:r>
              <a:rPr lang="en-US" altLang="en-US" sz="4000"/>
              <a:t>Trace Code, cont.</a:t>
            </a:r>
          </a:p>
        </p:txBody>
      </p:sp>
      <p:sp>
        <p:nvSpPr>
          <p:cNvPr id="27652" name="Rectangle 3">
            <a:extLst>
              <a:ext uri="{FF2B5EF4-FFF2-40B4-BE49-F238E27FC236}">
                <a16:creationId xmlns:a16="http://schemas.microsoft.com/office/drawing/2014/main" id="{86E3B976-E9A2-7E4B-B66A-96DA02DA72A1}"/>
              </a:ext>
            </a:extLst>
          </p:cNvPr>
          <p:cNvSpPr>
            <a:spLocks noChangeArrowheads="1"/>
          </p:cNvSpPr>
          <p:nvPr/>
        </p:nvSpPr>
        <p:spPr bwMode="auto">
          <a:xfrm>
            <a:off x="2686050" y="2343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27653" name="Rectangle 4">
            <a:extLst>
              <a:ext uri="{FF2B5EF4-FFF2-40B4-BE49-F238E27FC236}">
                <a16:creationId xmlns:a16="http://schemas.microsoft.com/office/drawing/2014/main" id="{F195DA0C-388E-0849-B80F-A76336BA111E}"/>
              </a:ext>
            </a:extLst>
          </p:cNvPr>
          <p:cNvSpPr>
            <a:spLocks noChangeArrowheads="1"/>
          </p:cNvSpPr>
          <p:nvPr/>
        </p:nvSpPr>
        <p:spPr bwMode="auto">
          <a:xfrm>
            <a:off x="2800350" y="2286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27654" name="Text Box 5">
            <a:extLst>
              <a:ext uri="{FF2B5EF4-FFF2-40B4-BE49-F238E27FC236}">
                <a16:creationId xmlns:a16="http://schemas.microsoft.com/office/drawing/2014/main" id="{3C9C8440-CE3A-414E-9EA7-0FA18C69F4ED}"/>
              </a:ext>
            </a:extLst>
          </p:cNvPr>
          <p:cNvSpPr txBox="1">
            <a:spLocks noChangeArrowheads="1"/>
          </p:cNvSpPr>
          <p:nvPr/>
        </p:nvSpPr>
        <p:spPr bwMode="auto">
          <a:xfrm>
            <a:off x="152400" y="1085850"/>
            <a:ext cx="48006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800" b="1">
                <a:solidFill>
                  <a:schemeClr val="tx2"/>
                </a:solidFill>
              </a:rPr>
              <a:t>Circle myCircle = new Circle(5.0);</a:t>
            </a:r>
          </a:p>
          <a:p>
            <a:pPr>
              <a:spcBef>
                <a:spcPct val="0"/>
              </a:spcBef>
              <a:buClrTx/>
              <a:buSzTx/>
              <a:buFontTx/>
              <a:buNone/>
            </a:pPr>
            <a:endParaRPr lang="en-US" altLang="en-US" sz="1800" b="1">
              <a:solidFill>
                <a:schemeClr val="tx2"/>
              </a:solidFill>
            </a:endParaRPr>
          </a:p>
          <a:p>
            <a:pPr>
              <a:spcBef>
                <a:spcPct val="0"/>
              </a:spcBef>
              <a:buClrTx/>
              <a:buSzTx/>
              <a:buFontTx/>
              <a:buNone/>
            </a:pPr>
            <a:r>
              <a:rPr lang="en-US" altLang="en-US" sz="1800" b="1">
                <a:solidFill>
                  <a:schemeClr val="tx2"/>
                </a:solidFill>
              </a:rPr>
              <a:t>Circle yourCircle = new Circle();</a:t>
            </a:r>
          </a:p>
          <a:p>
            <a:pPr>
              <a:spcBef>
                <a:spcPct val="0"/>
              </a:spcBef>
              <a:buClrTx/>
              <a:buSzTx/>
              <a:buFontTx/>
              <a:buNone/>
            </a:pPr>
            <a:endParaRPr lang="en-US" altLang="en-US" sz="1800" b="1">
              <a:solidFill>
                <a:schemeClr val="tx2"/>
              </a:solidFill>
            </a:endParaRPr>
          </a:p>
          <a:p>
            <a:pPr>
              <a:spcBef>
                <a:spcPct val="0"/>
              </a:spcBef>
              <a:buClrTx/>
              <a:buSzTx/>
              <a:buFontTx/>
              <a:buNone/>
            </a:pPr>
            <a:r>
              <a:rPr lang="en-US" altLang="en-US" sz="1800" b="1">
                <a:solidFill>
                  <a:schemeClr val="tx2"/>
                </a:solidFill>
              </a:rPr>
              <a:t>yourCircle.radius = 100;</a:t>
            </a:r>
          </a:p>
        </p:txBody>
      </p:sp>
      <p:graphicFrame>
        <p:nvGraphicFramePr>
          <p:cNvPr id="27655" name="Object 6">
            <a:extLst>
              <a:ext uri="{FF2B5EF4-FFF2-40B4-BE49-F238E27FC236}">
                <a16:creationId xmlns:a16="http://schemas.microsoft.com/office/drawing/2014/main" id="{84F04142-07BE-E945-9593-5374F3D0D4E0}"/>
              </a:ext>
            </a:extLst>
          </p:cNvPr>
          <p:cNvGraphicFramePr>
            <a:graphicFrameLocks noGrp="1" noChangeAspect="1"/>
          </p:cNvGraphicFramePr>
          <p:nvPr>
            <p:ph idx="1"/>
          </p:nvPr>
        </p:nvGraphicFramePr>
        <p:xfrm>
          <a:off x="5570538" y="2033588"/>
          <a:ext cx="2687637" cy="1193800"/>
        </p:xfrm>
        <a:graphic>
          <a:graphicData uri="http://schemas.openxmlformats.org/presentationml/2006/ole">
            <mc:AlternateContent xmlns:mc="http://schemas.openxmlformats.org/markup-compatibility/2006">
              <mc:Choice xmlns:v="urn:schemas-microsoft-com:vml" Requires="v">
                <p:oleObj spid="_x0000_s27722" name="Picture" r:id="rId3" imgW="3098800" imgH="1384300" progId="Word.Picture.8">
                  <p:embed/>
                </p:oleObj>
              </mc:Choice>
              <mc:Fallback>
                <p:oleObj name="Picture" r:id="rId3" imgW="3098800" imgH="1384300" progId="Word.Picture.8">
                  <p:embed/>
                  <p:pic>
                    <p:nvPicPr>
                      <p:cNvPr id="0" name="Object 6"/>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0538" y="2033588"/>
                        <a:ext cx="2687637" cy="1193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656" name="Rectangle 7">
            <a:extLst>
              <a:ext uri="{FF2B5EF4-FFF2-40B4-BE49-F238E27FC236}">
                <a16:creationId xmlns:a16="http://schemas.microsoft.com/office/drawing/2014/main" id="{CD04461F-7C38-CB4F-99FE-68C2D5BDF03D}"/>
              </a:ext>
            </a:extLst>
          </p:cNvPr>
          <p:cNvSpPr>
            <a:spLocks noChangeArrowheads="1"/>
          </p:cNvSpPr>
          <p:nvPr/>
        </p:nvSpPr>
        <p:spPr bwMode="auto">
          <a:xfrm>
            <a:off x="6837363" y="1227138"/>
            <a:ext cx="1524000" cy="306387"/>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144" tIns="9144" rIns="9144" bIns="9144"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b="1">
                <a:solidFill>
                  <a:schemeClr val="tx2"/>
                </a:solidFill>
              </a:rPr>
              <a:t>reference value</a:t>
            </a:r>
          </a:p>
        </p:txBody>
      </p:sp>
      <p:sp>
        <p:nvSpPr>
          <p:cNvPr id="27657" name="Text Box 8">
            <a:extLst>
              <a:ext uri="{FF2B5EF4-FFF2-40B4-BE49-F238E27FC236}">
                <a16:creationId xmlns:a16="http://schemas.microsoft.com/office/drawing/2014/main" id="{FB7AB84E-5877-C246-AB50-C35A3928101A}"/>
              </a:ext>
            </a:extLst>
          </p:cNvPr>
          <p:cNvSpPr txBox="1">
            <a:spLocks noChangeArrowheads="1"/>
          </p:cNvSpPr>
          <p:nvPr/>
        </p:nvSpPr>
        <p:spPr bwMode="auto">
          <a:xfrm>
            <a:off x="5724525" y="1201738"/>
            <a:ext cx="11334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1800"/>
              <a:t>myCircle</a:t>
            </a:r>
          </a:p>
        </p:txBody>
      </p:sp>
      <p:sp>
        <p:nvSpPr>
          <p:cNvPr id="27658" name="Line 9">
            <a:extLst>
              <a:ext uri="{FF2B5EF4-FFF2-40B4-BE49-F238E27FC236}">
                <a16:creationId xmlns:a16="http://schemas.microsoft.com/office/drawing/2014/main" id="{CC645F9E-BC1F-544F-9C1F-7BE28E77AF24}"/>
              </a:ext>
            </a:extLst>
          </p:cNvPr>
          <p:cNvSpPr>
            <a:spLocks noChangeShapeType="1"/>
          </p:cNvSpPr>
          <p:nvPr/>
        </p:nvSpPr>
        <p:spPr bwMode="auto">
          <a:xfrm flipH="1">
            <a:off x="6991350" y="1419225"/>
            <a:ext cx="652463" cy="806450"/>
          </a:xfrm>
          <a:prstGeom prst="line">
            <a:avLst/>
          </a:prstGeom>
          <a:noFill/>
          <a:ln w="1270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59" name="Rectangle 10">
            <a:extLst>
              <a:ext uri="{FF2B5EF4-FFF2-40B4-BE49-F238E27FC236}">
                <a16:creationId xmlns:a16="http://schemas.microsoft.com/office/drawing/2014/main" id="{3731BC72-3184-1E45-B753-CC2D8F624582}"/>
              </a:ext>
            </a:extLst>
          </p:cNvPr>
          <p:cNvSpPr>
            <a:spLocks noChangeArrowheads="1"/>
          </p:cNvSpPr>
          <p:nvPr/>
        </p:nvSpPr>
        <p:spPr bwMode="auto">
          <a:xfrm>
            <a:off x="6837363" y="3582988"/>
            <a:ext cx="1524000" cy="306387"/>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144" tIns="9144" rIns="9144" bIns="9144"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b="1">
                <a:solidFill>
                  <a:schemeClr val="tx2"/>
                </a:solidFill>
              </a:rPr>
              <a:t>reference value</a:t>
            </a:r>
          </a:p>
        </p:txBody>
      </p:sp>
      <p:sp>
        <p:nvSpPr>
          <p:cNvPr id="27660" name="Text Box 11">
            <a:extLst>
              <a:ext uri="{FF2B5EF4-FFF2-40B4-BE49-F238E27FC236}">
                <a16:creationId xmlns:a16="http://schemas.microsoft.com/office/drawing/2014/main" id="{234D6D41-159F-E944-845E-C538B33B3D69}"/>
              </a:ext>
            </a:extLst>
          </p:cNvPr>
          <p:cNvSpPr txBox="1">
            <a:spLocks noChangeArrowheads="1"/>
          </p:cNvSpPr>
          <p:nvPr/>
        </p:nvSpPr>
        <p:spPr bwMode="auto">
          <a:xfrm>
            <a:off x="5724525" y="3557588"/>
            <a:ext cx="12287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1800"/>
              <a:t>yourCircle</a:t>
            </a:r>
          </a:p>
        </p:txBody>
      </p:sp>
      <p:sp>
        <p:nvSpPr>
          <p:cNvPr id="27661" name="Rectangle 12">
            <a:extLst>
              <a:ext uri="{FF2B5EF4-FFF2-40B4-BE49-F238E27FC236}">
                <a16:creationId xmlns:a16="http://schemas.microsoft.com/office/drawing/2014/main" id="{7416158F-83F2-4D4D-95E7-51AF6C74E5AB}"/>
              </a:ext>
            </a:extLst>
          </p:cNvPr>
          <p:cNvSpPr>
            <a:spLocks noChangeArrowheads="1"/>
          </p:cNvSpPr>
          <p:nvPr/>
        </p:nvSpPr>
        <p:spPr bwMode="auto">
          <a:xfrm>
            <a:off x="1960563" y="1700213"/>
            <a:ext cx="230187" cy="268287"/>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27662" name="Object 13">
            <a:extLst>
              <a:ext uri="{FF2B5EF4-FFF2-40B4-BE49-F238E27FC236}">
                <a16:creationId xmlns:a16="http://schemas.microsoft.com/office/drawing/2014/main" id="{B280537C-4717-3D48-941E-3D19E4D549AE}"/>
              </a:ext>
            </a:extLst>
          </p:cNvPr>
          <p:cNvGraphicFramePr>
            <a:graphicFrameLocks noChangeAspect="1"/>
          </p:cNvGraphicFramePr>
          <p:nvPr/>
        </p:nvGraphicFramePr>
        <p:xfrm>
          <a:off x="5800725" y="4351338"/>
          <a:ext cx="2687638" cy="1193800"/>
        </p:xfrm>
        <a:graphic>
          <a:graphicData uri="http://schemas.openxmlformats.org/presentationml/2006/ole">
            <mc:AlternateContent xmlns:mc="http://schemas.openxmlformats.org/markup-compatibility/2006">
              <mc:Choice xmlns:v="urn:schemas-microsoft-com:vml" Requires="v">
                <p:oleObj spid="_x0000_s27723" name="Picture" r:id="rId5" imgW="6184900" imgH="2743200" progId="Word.Picture.8">
                  <p:embed/>
                </p:oleObj>
              </mc:Choice>
              <mc:Fallback>
                <p:oleObj name="Picture" r:id="rId5" imgW="6184900" imgH="2743200" progId="Word.Picture.8">
                  <p:embed/>
                  <p:pic>
                    <p:nvPicPr>
                      <p:cNvPr id="0"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00725" y="4351338"/>
                        <a:ext cx="2687638" cy="1193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663" name="AutoShape 15">
            <a:extLst>
              <a:ext uri="{FF2B5EF4-FFF2-40B4-BE49-F238E27FC236}">
                <a16:creationId xmlns:a16="http://schemas.microsoft.com/office/drawing/2014/main" id="{99A56AAC-ACE2-0E4B-A987-5F63CE1F3E42}"/>
              </a:ext>
            </a:extLst>
          </p:cNvPr>
          <p:cNvSpPr>
            <a:spLocks noChangeArrowheads="1"/>
          </p:cNvSpPr>
          <p:nvPr/>
        </p:nvSpPr>
        <p:spPr bwMode="auto">
          <a:xfrm>
            <a:off x="3343275" y="4119563"/>
            <a:ext cx="2495550" cy="692150"/>
          </a:xfrm>
          <a:prstGeom prst="wedgeRoundRectCallout">
            <a:avLst>
              <a:gd name="adj1" fmla="val 98028"/>
              <a:gd name="adj2" fmla="val -52523"/>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t>Assign object reference to yourCircle</a:t>
            </a:r>
          </a:p>
        </p:txBody>
      </p:sp>
      <p:sp>
        <p:nvSpPr>
          <p:cNvPr id="27664" name="Line 16">
            <a:extLst>
              <a:ext uri="{FF2B5EF4-FFF2-40B4-BE49-F238E27FC236}">
                <a16:creationId xmlns:a16="http://schemas.microsoft.com/office/drawing/2014/main" id="{D5B12706-0764-F24C-B4E7-BB049DC38D17}"/>
              </a:ext>
            </a:extLst>
          </p:cNvPr>
          <p:cNvSpPr>
            <a:spLocks noChangeShapeType="1"/>
          </p:cNvSpPr>
          <p:nvPr/>
        </p:nvSpPr>
        <p:spPr bwMode="auto">
          <a:xfrm flipH="1">
            <a:off x="7107238" y="3813175"/>
            <a:ext cx="652462" cy="806450"/>
          </a:xfrm>
          <a:prstGeom prst="line">
            <a:avLst/>
          </a:prstGeom>
          <a:noFill/>
          <a:ln w="1270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65" name="Rectangle 17">
            <a:extLst>
              <a:ext uri="{FF2B5EF4-FFF2-40B4-BE49-F238E27FC236}">
                <a16:creationId xmlns:a16="http://schemas.microsoft.com/office/drawing/2014/main" id="{D0A9B9B1-872A-9D49-AB56-C2A9CB4D7410}"/>
              </a:ext>
            </a:extLst>
          </p:cNvPr>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solidFill>
                  <a:schemeClr val="bg2"/>
                </a:solidFill>
                <a:latin typeface="Forte" pitchFamily="66" charset="0"/>
              </a:rPr>
              <a:t>animation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4">
            <a:extLst>
              <a:ext uri="{FF2B5EF4-FFF2-40B4-BE49-F238E27FC236}">
                <a16:creationId xmlns:a16="http://schemas.microsoft.com/office/drawing/2014/main" id="{6C35E5E7-1B80-304B-9EA0-ED3A95EB4667}"/>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521A9A87-081D-BB46-94FD-95E56E78087B}" type="slidenum">
              <a:rPr lang="en-US" altLang="en-US" sz="1400"/>
              <a:pPr>
                <a:spcBef>
                  <a:spcPct val="0"/>
                </a:spcBef>
                <a:buClrTx/>
                <a:buSzTx/>
                <a:buFontTx/>
                <a:buNone/>
              </a:pPr>
              <a:t>34</a:t>
            </a:fld>
            <a:endParaRPr lang="en-US" altLang="en-US" sz="1400"/>
          </a:p>
        </p:txBody>
      </p:sp>
      <p:sp>
        <p:nvSpPr>
          <p:cNvPr id="28675" name="Rectangle 2">
            <a:extLst>
              <a:ext uri="{FF2B5EF4-FFF2-40B4-BE49-F238E27FC236}">
                <a16:creationId xmlns:a16="http://schemas.microsoft.com/office/drawing/2014/main" id="{28322FB6-EE58-ED48-BD14-F3F8666ADC2E}"/>
              </a:ext>
            </a:extLst>
          </p:cNvPr>
          <p:cNvSpPr>
            <a:spLocks noGrp="1" noChangeArrowheads="1"/>
          </p:cNvSpPr>
          <p:nvPr>
            <p:ph type="title"/>
          </p:nvPr>
        </p:nvSpPr>
        <p:spPr>
          <a:xfrm>
            <a:off x="685800" y="285750"/>
            <a:ext cx="7772400" cy="531813"/>
          </a:xfrm>
        </p:spPr>
        <p:txBody>
          <a:bodyPr/>
          <a:lstStyle/>
          <a:p>
            <a:r>
              <a:rPr lang="en-US" altLang="en-US" sz="4000"/>
              <a:t>Trace Code, cont.</a:t>
            </a:r>
          </a:p>
        </p:txBody>
      </p:sp>
      <p:sp>
        <p:nvSpPr>
          <p:cNvPr id="28676" name="Rectangle 3">
            <a:extLst>
              <a:ext uri="{FF2B5EF4-FFF2-40B4-BE49-F238E27FC236}">
                <a16:creationId xmlns:a16="http://schemas.microsoft.com/office/drawing/2014/main" id="{9A27D174-8453-FC43-8134-EC681375CE0D}"/>
              </a:ext>
            </a:extLst>
          </p:cNvPr>
          <p:cNvSpPr>
            <a:spLocks noChangeArrowheads="1"/>
          </p:cNvSpPr>
          <p:nvPr/>
        </p:nvSpPr>
        <p:spPr bwMode="auto">
          <a:xfrm>
            <a:off x="2686050" y="2343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28677" name="Rectangle 4">
            <a:extLst>
              <a:ext uri="{FF2B5EF4-FFF2-40B4-BE49-F238E27FC236}">
                <a16:creationId xmlns:a16="http://schemas.microsoft.com/office/drawing/2014/main" id="{9B3B5F60-8CFA-504B-9639-47F6246AB02C}"/>
              </a:ext>
            </a:extLst>
          </p:cNvPr>
          <p:cNvSpPr>
            <a:spLocks noChangeArrowheads="1"/>
          </p:cNvSpPr>
          <p:nvPr/>
        </p:nvSpPr>
        <p:spPr bwMode="auto">
          <a:xfrm>
            <a:off x="2800350" y="2286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28678" name="Text Box 5">
            <a:extLst>
              <a:ext uri="{FF2B5EF4-FFF2-40B4-BE49-F238E27FC236}">
                <a16:creationId xmlns:a16="http://schemas.microsoft.com/office/drawing/2014/main" id="{ECF9FCF8-9F18-364B-A401-BB31F53C30FF}"/>
              </a:ext>
            </a:extLst>
          </p:cNvPr>
          <p:cNvSpPr txBox="1">
            <a:spLocks noChangeArrowheads="1"/>
          </p:cNvSpPr>
          <p:nvPr/>
        </p:nvSpPr>
        <p:spPr bwMode="auto">
          <a:xfrm>
            <a:off x="152400" y="1085850"/>
            <a:ext cx="48006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800" b="1">
                <a:solidFill>
                  <a:schemeClr val="tx2"/>
                </a:solidFill>
              </a:rPr>
              <a:t>Circle myCircle = new Circle(5.0);</a:t>
            </a:r>
          </a:p>
          <a:p>
            <a:pPr>
              <a:spcBef>
                <a:spcPct val="0"/>
              </a:spcBef>
              <a:buClrTx/>
              <a:buSzTx/>
              <a:buFontTx/>
              <a:buNone/>
            </a:pPr>
            <a:endParaRPr lang="en-US" altLang="en-US" sz="1800" b="1">
              <a:solidFill>
                <a:schemeClr val="tx2"/>
              </a:solidFill>
            </a:endParaRPr>
          </a:p>
          <a:p>
            <a:pPr>
              <a:spcBef>
                <a:spcPct val="0"/>
              </a:spcBef>
              <a:buClrTx/>
              <a:buSzTx/>
              <a:buFontTx/>
              <a:buNone/>
            </a:pPr>
            <a:r>
              <a:rPr lang="en-US" altLang="en-US" sz="1800" b="1">
                <a:solidFill>
                  <a:schemeClr val="tx2"/>
                </a:solidFill>
              </a:rPr>
              <a:t>Circle yourCircle = new Circle();</a:t>
            </a:r>
          </a:p>
          <a:p>
            <a:pPr>
              <a:spcBef>
                <a:spcPct val="0"/>
              </a:spcBef>
              <a:buClrTx/>
              <a:buSzTx/>
              <a:buFontTx/>
              <a:buNone/>
            </a:pPr>
            <a:endParaRPr lang="en-US" altLang="en-US" sz="1800" b="1">
              <a:solidFill>
                <a:schemeClr val="tx2"/>
              </a:solidFill>
            </a:endParaRPr>
          </a:p>
          <a:p>
            <a:pPr>
              <a:spcBef>
                <a:spcPct val="0"/>
              </a:spcBef>
              <a:buClrTx/>
              <a:buSzTx/>
              <a:buFontTx/>
              <a:buNone/>
            </a:pPr>
            <a:r>
              <a:rPr lang="en-US" altLang="en-US" sz="1800" b="1">
                <a:solidFill>
                  <a:schemeClr val="tx2"/>
                </a:solidFill>
              </a:rPr>
              <a:t>yourCircle.radius = 100;</a:t>
            </a:r>
          </a:p>
        </p:txBody>
      </p:sp>
      <p:graphicFrame>
        <p:nvGraphicFramePr>
          <p:cNvPr id="28679" name="Object 6">
            <a:extLst>
              <a:ext uri="{FF2B5EF4-FFF2-40B4-BE49-F238E27FC236}">
                <a16:creationId xmlns:a16="http://schemas.microsoft.com/office/drawing/2014/main" id="{2BC2B6B8-30F4-6A4F-A65A-53A86217D04C}"/>
              </a:ext>
            </a:extLst>
          </p:cNvPr>
          <p:cNvGraphicFramePr>
            <a:graphicFrameLocks noGrp="1" noChangeAspect="1"/>
          </p:cNvGraphicFramePr>
          <p:nvPr>
            <p:ph idx="1"/>
          </p:nvPr>
        </p:nvGraphicFramePr>
        <p:xfrm>
          <a:off x="5570538" y="2046288"/>
          <a:ext cx="2687637" cy="1193800"/>
        </p:xfrm>
        <a:graphic>
          <a:graphicData uri="http://schemas.openxmlformats.org/presentationml/2006/ole">
            <mc:AlternateContent xmlns:mc="http://schemas.openxmlformats.org/markup-compatibility/2006">
              <mc:Choice xmlns:v="urn:schemas-microsoft-com:vml" Requires="v">
                <p:oleObj spid="_x0000_s28746" name="Picture" r:id="rId3" imgW="3098800" imgH="1384300" progId="Word.Picture.8">
                  <p:embed/>
                </p:oleObj>
              </mc:Choice>
              <mc:Fallback>
                <p:oleObj name="Picture" r:id="rId3" imgW="3098800" imgH="1384300" progId="Word.Picture.8">
                  <p:embed/>
                  <p:pic>
                    <p:nvPicPr>
                      <p:cNvPr id="0" name="Object 6"/>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0538" y="2046288"/>
                        <a:ext cx="2687637" cy="1193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680" name="Rectangle 7">
            <a:extLst>
              <a:ext uri="{FF2B5EF4-FFF2-40B4-BE49-F238E27FC236}">
                <a16:creationId xmlns:a16="http://schemas.microsoft.com/office/drawing/2014/main" id="{605CB1F2-953E-EC4E-AB94-16E04D233CFA}"/>
              </a:ext>
            </a:extLst>
          </p:cNvPr>
          <p:cNvSpPr>
            <a:spLocks noChangeArrowheads="1"/>
          </p:cNvSpPr>
          <p:nvPr/>
        </p:nvSpPr>
        <p:spPr bwMode="auto">
          <a:xfrm>
            <a:off x="6837363" y="1227138"/>
            <a:ext cx="1524000" cy="306387"/>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144" tIns="9144" rIns="9144" bIns="9144"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solidFill>
                  <a:schemeClr val="tx2"/>
                </a:solidFill>
              </a:rPr>
              <a:t>reference value</a:t>
            </a:r>
          </a:p>
        </p:txBody>
      </p:sp>
      <p:sp>
        <p:nvSpPr>
          <p:cNvPr id="28681" name="Text Box 8">
            <a:extLst>
              <a:ext uri="{FF2B5EF4-FFF2-40B4-BE49-F238E27FC236}">
                <a16:creationId xmlns:a16="http://schemas.microsoft.com/office/drawing/2014/main" id="{29B5A6FB-54B5-434F-A158-2933141DD93D}"/>
              </a:ext>
            </a:extLst>
          </p:cNvPr>
          <p:cNvSpPr txBox="1">
            <a:spLocks noChangeArrowheads="1"/>
          </p:cNvSpPr>
          <p:nvPr/>
        </p:nvSpPr>
        <p:spPr bwMode="auto">
          <a:xfrm>
            <a:off x="5724525" y="1201738"/>
            <a:ext cx="11334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1800"/>
              <a:t>myCircle</a:t>
            </a:r>
          </a:p>
        </p:txBody>
      </p:sp>
      <p:sp>
        <p:nvSpPr>
          <p:cNvPr id="28682" name="Line 9">
            <a:extLst>
              <a:ext uri="{FF2B5EF4-FFF2-40B4-BE49-F238E27FC236}">
                <a16:creationId xmlns:a16="http://schemas.microsoft.com/office/drawing/2014/main" id="{621878DE-7900-DC4A-8FEB-28711BF2886D}"/>
              </a:ext>
            </a:extLst>
          </p:cNvPr>
          <p:cNvSpPr>
            <a:spLocks noChangeShapeType="1"/>
          </p:cNvSpPr>
          <p:nvPr/>
        </p:nvSpPr>
        <p:spPr bwMode="auto">
          <a:xfrm flipH="1">
            <a:off x="6991350" y="1419225"/>
            <a:ext cx="652463" cy="806450"/>
          </a:xfrm>
          <a:prstGeom prst="line">
            <a:avLst/>
          </a:prstGeom>
          <a:noFill/>
          <a:ln w="1270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3" name="Rectangle 10">
            <a:extLst>
              <a:ext uri="{FF2B5EF4-FFF2-40B4-BE49-F238E27FC236}">
                <a16:creationId xmlns:a16="http://schemas.microsoft.com/office/drawing/2014/main" id="{EACA9136-7609-544C-BBEF-67E0319F7FBC}"/>
              </a:ext>
            </a:extLst>
          </p:cNvPr>
          <p:cNvSpPr>
            <a:spLocks noChangeArrowheads="1"/>
          </p:cNvSpPr>
          <p:nvPr/>
        </p:nvSpPr>
        <p:spPr bwMode="auto">
          <a:xfrm>
            <a:off x="6837363" y="3582988"/>
            <a:ext cx="1524000" cy="306387"/>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144" tIns="9144" rIns="9144" bIns="9144"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solidFill>
                  <a:schemeClr val="tx2"/>
                </a:solidFill>
              </a:rPr>
              <a:t>reference value</a:t>
            </a:r>
          </a:p>
        </p:txBody>
      </p:sp>
      <p:sp>
        <p:nvSpPr>
          <p:cNvPr id="28684" name="Text Box 11">
            <a:extLst>
              <a:ext uri="{FF2B5EF4-FFF2-40B4-BE49-F238E27FC236}">
                <a16:creationId xmlns:a16="http://schemas.microsoft.com/office/drawing/2014/main" id="{44EBF9B8-1921-F444-BBBC-0CD3A84EC89C}"/>
              </a:ext>
            </a:extLst>
          </p:cNvPr>
          <p:cNvSpPr txBox="1">
            <a:spLocks noChangeArrowheads="1"/>
          </p:cNvSpPr>
          <p:nvPr/>
        </p:nvSpPr>
        <p:spPr bwMode="auto">
          <a:xfrm>
            <a:off x="5724525" y="3557588"/>
            <a:ext cx="12287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1800"/>
              <a:t>yourCircle</a:t>
            </a:r>
          </a:p>
        </p:txBody>
      </p:sp>
      <p:sp>
        <p:nvSpPr>
          <p:cNvPr id="28685" name="Rectangle 12">
            <a:extLst>
              <a:ext uri="{FF2B5EF4-FFF2-40B4-BE49-F238E27FC236}">
                <a16:creationId xmlns:a16="http://schemas.microsoft.com/office/drawing/2014/main" id="{34BD887E-E93D-474D-86CE-A840ECD84BCD}"/>
              </a:ext>
            </a:extLst>
          </p:cNvPr>
          <p:cNvSpPr>
            <a:spLocks noChangeArrowheads="1"/>
          </p:cNvSpPr>
          <p:nvPr/>
        </p:nvSpPr>
        <p:spPr bwMode="auto">
          <a:xfrm>
            <a:off x="193675" y="2238375"/>
            <a:ext cx="4456113" cy="268288"/>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28686" name="Object 13">
            <a:extLst>
              <a:ext uri="{FF2B5EF4-FFF2-40B4-BE49-F238E27FC236}">
                <a16:creationId xmlns:a16="http://schemas.microsoft.com/office/drawing/2014/main" id="{FA809D7B-4F66-2043-8A32-7B318C8331BD}"/>
              </a:ext>
            </a:extLst>
          </p:cNvPr>
          <p:cNvGraphicFramePr>
            <a:graphicFrameLocks noChangeAspect="1"/>
          </p:cNvGraphicFramePr>
          <p:nvPr/>
        </p:nvGraphicFramePr>
        <p:xfrm>
          <a:off x="5800725" y="4351338"/>
          <a:ext cx="2687638" cy="1193800"/>
        </p:xfrm>
        <a:graphic>
          <a:graphicData uri="http://schemas.openxmlformats.org/presentationml/2006/ole">
            <mc:AlternateContent xmlns:mc="http://schemas.openxmlformats.org/markup-compatibility/2006">
              <mc:Choice xmlns:v="urn:schemas-microsoft-com:vml" Requires="v">
                <p:oleObj spid="_x0000_s28747" name="Picture" r:id="rId5" imgW="3098800" imgH="1384300" progId="Word.Picture.8">
                  <p:embed/>
                </p:oleObj>
              </mc:Choice>
              <mc:Fallback>
                <p:oleObj name="Picture" r:id="rId5" imgW="3098800" imgH="1384300" progId="Word.Picture.8">
                  <p:embed/>
                  <p:pic>
                    <p:nvPicPr>
                      <p:cNvPr id="0"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00725" y="4351338"/>
                        <a:ext cx="2687638" cy="1193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687" name="AutoShape 14">
            <a:extLst>
              <a:ext uri="{FF2B5EF4-FFF2-40B4-BE49-F238E27FC236}">
                <a16:creationId xmlns:a16="http://schemas.microsoft.com/office/drawing/2014/main" id="{51C3441E-4E27-6444-875F-1E518F72F9FA}"/>
              </a:ext>
            </a:extLst>
          </p:cNvPr>
          <p:cNvSpPr>
            <a:spLocks noChangeArrowheads="1"/>
          </p:cNvSpPr>
          <p:nvPr/>
        </p:nvSpPr>
        <p:spPr bwMode="auto">
          <a:xfrm>
            <a:off x="3035300" y="4849813"/>
            <a:ext cx="2497138" cy="806450"/>
          </a:xfrm>
          <a:prstGeom prst="wedgeRoundRectCallout">
            <a:avLst>
              <a:gd name="adj1" fmla="val 73269"/>
              <a:gd name="adj2" fmla="val -7875"/>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400"/>
              <a:t>Change radius in yourCircle</a:t>
            </a:r>
            <a:endParaRPr lang="en-US" altLang="en-US" sz="1800"/>
          </a:p>
        </p:txBody>
      </p:sp>
      <p:sp>
        <p:nvSpPr>
          <p:cNvPr id="28688" name="Line 15">
            <a:extLst>
              <a:ext uri="{FF2B5EF4-FFF2-40B4-BE49-F238E27FC236}">
                <a16:creationId xmlns:a16="http://schemas.microsoft.com/office/drawing/2014/main" id="{DA84B280-5D03-EC4A-B289-8BAA3F5118B3}"/>
              </a:ext>
            </a:extLst>
          </p:cNvPr>
          <p:cNvSpPr>
            <a:spLocks noChangeShapeType="1"/>
          </p:cNvSpPr>
          <p:nvPr/>
        </p:nvSpPr>
        <p:spPr bwMode="auto">
          <a:xfrm flipH="1">
            <a:off x="7107238" y="3813175"/>
            <a:ext cx="652462" cy="806450"/>
          </a:xfrm>
          <a:prstGeom prst="line">
            <a:avLst/>
          </a:prstGeom>
          <a:noFill/>
          <a:ln w="1270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9" name="Rectangle 16">
            <a:extLst>
              <a:ext uri="{FF2B5EF4-FFF2-40B4-BE49-F238E27FC236}">
                <a16:creationId xmlns:a16="http://schemas.microsoft.com/office/drawing/2014/main" id="{05282EF9-12C1-0A4F-B578-725A61F2F8CE}"/>
              </a:ext>
            </a:extLst>
          </p:cNvPr>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solidFill>
                  <a:schemeClr val="bg2"/>
                </a:solidFill>
                <a:latin typeface="Forte" pitchFamily="66" charset="0"/>
              </a:rPr>
              <a:t>animation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4">
            <a:extLst>
              <a:ext uri="{FF2B5EF4-FFF2-40B4-BE49-F238E27FC236}">
                <a16:creationId xmlns:a16="http://schemas.microsoft.com/office/drawing/2014/main" id="{7AAC9639-B00D-1647-AB8C-9CE86CCD1A19}"/>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70CDA861-6869-1744-88D4-569467803E3D}" type="slidenum">
              <a:rPr lang="en-US" altLang="en-US" sz="1400"/>
              <a:pPr>
                <a:spcBef>
                  <a:spcPct val="0"/>
                </a:spcBef>
                <a:buClrTx/>
                <a:buSzTx/>
                <a:buFontTx/>
                <a:buNone/>
              </a:pPr>
              <a:t>35</a:t>
            </a:fld>
            <a:endParaRPr lang="en-US" altLang="en-US" sz="1400"/>
          </a:p>
        </p:txBody>
      </p:sp>
      <p:sp>
        <p:nvSpPr>
          <p:cNvPr id="29699" name="Rectangle 2">
            <a:extLst>
              <a:ext uri="{FF2B5EF4-FFF2-40B4-BE49-F238E27FC236}">
                <a16:creationId xmlns:a16="http://schemas.microsoft.com/office/drawing/2014/main" id="{EB528094-1ED2-6048-A9D7-96F107E93ABA}"/>
              </a:ext>
            </a:extLst>
          </p:cNvPr>
          <p:cNvSpPr>
            <a:spLocks noGrp="1" noChangeArrowheads="1"/>
          </p:cNvSpPr>
          <p:nvPr>
            <p:ph type="title"/>
          </p:nvPr>
        </p:nvSpPr>
        <p:spPr>
          <a:xfrm>
            <a:off x="152400" y="304800"/>
            <a:ext cx="8991600" cy="533400"/>
          </a:xfrm>
        </p:spPr>
        <p:txBody>
          <a:bodyPr/>
          <a:lstStyle/>
          <a:p>
            <a:r>
              <a:rPr lang="en-US" altLang="en-US"/>
              <a:t>Caution</a:t>
            </a:r>
            <a:endParaRPr lang="en-US" altLang="en-US">
              <a:solidFill>
                <a:schemeClr val="tx1"/>
              </a:solidFill>
              <a:latin typeface="Book Antiqua" panose="02040602050305030304" pitchFamily="18" charset="0"/>
              <a:hlinkClick r:id="rId2" action="ppaction://program"/>
            </a:endParaRPr>
          </a:p>
        </p:txBody>
      </p:sp>
      <p:sp>
        <p:nvSpPr>
          <p:cNvPr id="29700" name="Rectangle 3">
            <a:extLst>
              <a:ext uri="{FF2B5EF4-FFF2-40B4-BE49-F238E27FC236}">
                <a16:creationId xmlns:a16="http://schemas.microsoft.com/office/drawing/2014/main" id="{863C40F1-924E-C340-AEAF-71F926453367}"/>
              </a:ext>
            </a:extLst>
          </p:cNvPr>
          <p:cNvSpPr>
            <a:spLocks noGrp="1" noChangeArrowheads="1"/>
          </p:cNvSpPr>
          <p:nvPr>
            <p:ph type="body" idx="1"/>
          </p:nvPr>
        </p:nvSpPr>
        <p:spPr>
          <a:xfrm>
            <a:off x="152400" y="1219200"/>
            <a:ext cx="8991600" cy="5029200"/>
          </a:xfrm>
        </p:spPr>
        <p:txBody>
          <a:bodyPr/>
          <a:lstStyle/>
          <a:p>
            <a:pPr marL="0" indent="0">
              <a:lnSpc>
                <a:spcPct val="90000"/>
              </a:lnSpc>
              <a:buFont typeface="Monotype Sorts" pitchFamily="2" charset="2"/>
              <a:buNone/>
              <a:tabLst>
                <a:tab pos="0" algn="l"/>
              </a:tabLst>
            </a:pPr>
            <a:r>
              <a:rPr lang="en-US" altLang="en-US" sz="2400">
                <a:cs typeface="Times New Roman" panose="02020603050405020304" pitchFamily="18" charset="0"/>
              </a:rPr>
              <a:t>Recall that you use </a:t>
            </a:r>
          </a:p>
          <a:p>
            <a:pPr marL="979488" lvl="1">
              <a:lnSpc>
                <a:spcPct val="90000"/>
              </a:lnSpc>
              <a:buFontTx/>
              <a:buNone/>
              <a:tabLst>
                <a:tab pos="0" algn="l"/>
              </a:tabLst>
            </a:pPr>
            <a:r>
              <a:rPr lang="en-US" altLang="en-US" sz="2000">
                <a:cs typeface="Times New Roman" panose="02020603050405020304" pitchFamily="18" charset="0"/>
              </a:rPr>
              <a:t>Math.methodName(arguments) (e.g., Math.pow(3, 2.5)) </a:t>
            </a:r>
          </a:p>
          <a:p>
            <a:pPr marL="0" indent="0">
              <a:lnSpc>
                <a:spcPct val="90000"/>
              </a:lnSpc>
              <a:buFont typeface="Monotype Sorts" pitchFamily="2" charset="2"/>
              <a:buNone/>
              <a:tabLst>
                <a:tab pos="0" algn="l"/>
              </a:tabLst>
            </a:pPr>
            <a:endParaRPr lang="en-US" altLang="en-US" sz="2400">
              <a:cs typeface="Times New Roman" panose="02020603050405020304" pitchFamily="18" charset="0"/>
            </a:endParaRPr>
          </a:p>
          <a:p>
            <a:pPr marL="0" indent="0">
              <a:lnSpc>
                <a:spcPct val="90000"/>
              </a:lnSpc>
              <a:buFont typeface="Monotype Sorts" pitchFamily="2" charset="2"/>
              <a:buNone/>
              <a:tabLst>
                <a:tab pos="0" algn="l"/>
              </a:tabLst>
            </a:pPr>
            <a:r>
              <a:rPr lang="en-US" altLang="en-US" sz="2400">
                <a:cs typeface="Times New Roman" panose="02020603050405020304" pitchFamily="18" charset="0"/>
              </a:rPr>
              <a:t>to invoke a method in the Math class. Can you invoke getArea() using SimpleCircle.getArea()? The answer is no. All the methods used before this chapter are static methods, which are defined using the static keyword. However, getArea() is non-static. It must be invoked from an object using </a:t>
            </a:r>
          </a:p>
          <a:p>
            <a:pPr marL="0" indent="0">
              <a:lnSpc>
                <a:spcPct val="90000"/>
              </a:lnSpc>
              <a:buFont typeface="Monotype Sorts" pitchFamily="2" charset="2"/>
              <a:buNone/>
              <a:tabLst>
                <a:tab pos="0" algn="l"/>
              </a:tabLst>
            </a:pPr>
            <a:endParaRPr lang="en-US" altLang="en-US" sz="2400">
              <a:cs typeface="Times New Roman" panose="02020603050405020304" pitchFamily="18" charset="0"/>
            </a:endParaRPr>
          </a:p>
          <a:p>
            <a:pPr marL="979488" lvl="1">
              <a:lnSpc>
                <a:spcPct val="90000"/>
              </a:lnSpc>
              <a:buFontTx/>
              <a:buNone/>
              <a:tabLst>
                <a:tab pos="0" algn="l"/>
              </a:tabLst>
            </a:pPr>
            <a:r>
              <a:rPr lang="en-US" altLang="en-US" sz="2000">
                <a:cs typeface="Times New Roman" panose="02020603050405020304" pitchFamily="18" charset="0"/>
              </a:rPr>
              <a:t>objectRefVar.methodName(arguments) (e.g., myCircle.getArea()). </a:t>
            </a:r>
          </a:p>
          <a:p>
            <a:pPr marL="0" indent="0">
              <a:lnSpc>
                <a:spcPct val="90000"/>
              </a:lnSpc>
              <a:buFont typeface="Monotype Sorts" pitchFamily="2" charset="2"/>
              <a:buNone/>
              <a:tabLst>
                <a:tab pos="0" algn="l"/>
              </a:tabLst>
            </a:pPr>
            <a:endParaRPr lang="en-US" altLang="en-US" sz="2400">
              <a:cs typeface="Times New Roman" panose="02020603050405020304" pitchFamily="18" charset="0"/>
            </a:endParaRPr>
          </a:p>
          <a:p>
            <a:pPr marL="0" indent="0">
              <a:lnSpc>
                <a:spcPct val="90000"/>
              </a:lnSpc>
              <a:buFont typeface="Monotype Sorts" pitchFamily="2" charset="2"/>
              <a:buNone/>
              <a:tabLst>
                <a:tab pos="0" algn="l"/>
              </a:tabLst>
            </a:pPr>
            <a:r>
              <a:rPr lang="en-US" altLang="en-US" sz="2400">
                <a:cs typeface="Times New Roman" panose="02020603050405020304" pitchFamily="18" charset="0"/>
              </a:rPr>
              <a:t>More explanations will be given in the section on “Static Variables, Constants, and Methods.”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4">
            <a:extLst>
              <a:ext uri="{FF2B5EF4-FFF2-40B4-BE49-F238E27FC236}">
                <a16:creationId xmlns:a16="http://schemas.microsoft.com/office/drawing/2014/main" id="{159ABE6F-CA6F-6446-8630-141B7BD006A6}"/>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D9ECB4BA-1624-C74E-9771-BBEDF968BFFC}" type="slidenum">
              <a:rPr lang="en-US" altLang="en-US" sz="1400"/>
              <a:pPr>
                <a:spcBef>
                  <a:spcPct val="0"/>
                </a:spcBef>
                <a:buClrTx/>
                <a:buSzTx/>
                <a:buFontTx/>
                <a:buNone/>
              </a:pPr>
              <a:t>36</a:t>
            </a:fld>
            <a:endParaRPr lang="en-US" altLang="en-US" sz="1400"/>
          </a:p>
        </p:txBody>
      </p:sp>
      <p:sp>
        <p:nvSpPr>
          <p:cNvPr id="30723" name="Rectangle 2">
            <a:extLst>
              <a:ext uri="{FF2B5EF4-FFF2-40B4-BE49-F238E27FC236}">
                <a16:creationId xmlns:a16="http://schemas.microsoft.com/office/drawing/2014/main" id="{5B91A148-FC40-E848-959E-62F9695FA0EC}"/>
              </a:ext>
            </a:extLst>
          </p:cNvPr>
          <p:cNvSpPr>
            <a:spLocks noGrp="1" noChangeArrowheads="1"/>
          </p:cNvSpPr>
          <p:nvPr>
            <p:ph type="title"/>
          </p:nvPr>
        </p:nvSpPr>
        <p:spPr>
          <a:xfrm>
            <a:off x="685800" y="228600"/>
            <a:ext cx="7772400" cy="666750"/>
          </a:xfrm>
        </p:spPr>
        <p:txBody>
          <a:bodyPr/>
          <a:lstStyle/>
          <a:p>
            <a:r>
              <a:rPr lang="en-US" altLang="en-US"/>
              <a:t>Reference Data Fields</a:t>
            </a:r>
          </a:p>
        </p:txBody>
      </p:sp>
      <p:sp>
        <p:nvSpPr>
          <p:cNvPr id="30724" name="Rectangle 3">
            <a:extLst>
              <a:ext uri="{FF2B5EF4-FFF2-40B4-BE49-F238E27FC236}">
                <a16:creationId xmlns:a16="http://schemas.microsoft.com/office/drawing/2014/main" id="{08EA237C-1BBA-904D-8F72-B9C88815644C}"/>
              </a:ext>
            </a:extLst>
          </p:cNvPr>
          <p:cNvSpPr>
            <a:spLocks noGrp="1" noChangeArrowheads="1"/>
          </p:cNvSpPr>
          <p:nvPr>
            <p:ph type="body" idx="1"/>
          </p:nvPr>
        </p:nvSpPr>
        <p:spPr>
          <a:xfrm>
            <a:off x="304800" y="1066800"/>
            <a:ext cx="8458200" cy="1295400"/>
          </a:xfrm>
        </p:spPr>
        <p:txBody>
          <a:bodyPr/>
          <a:lstStyle/>
          <a:p>
            <a:pPr marL="0" indent="0">
              <a:lnSpc>
                <a:spcPct val="90000"/>
              </a:lnSpc>
              <a:buFont typeface="Monotype Sorts" pitchFamily="2" charset="2"/>
              <a:buNone/>
            </a:pPr>
            <a:r>
              <a:rPr lang="en-US" altLang="en-US" sz="2800"/>
              <a:t>The data fields can be of reference types. For example, the following Student class contains a data field name of the String type.</a:t>
            </a:r>
            <a:endParaRPr lang="en-US" altLang="en-US">
              <a:cs typeface="Times New Roman" panose="02020603050405020304" pitchFamily="18" charset="0"/>
            </a:endParaRPr>
          </a:p>
          <a:p>
            <a:pPr marL="0" indent="0">
              <a:lnSpc>
                <a:spcPct val="90000"/>
              </a:lnSpc>
              <a:buFont typeface="Monotype Sorts" pitchFamily="2" charset="2"/>
              <a:buNone/>
            </a:pPr>
            <a:endParaRPr lang="en-US" altLang="en-US">
              <a:cs typeface="Times New Roman" panose="02020603050405020304" pitchFamily="18" charset="0"/>
            </a:endParaRPr>
          </a:p>
        </p:txBody>
      </p:sp>
      <p:sp>
        <p:nvSpPr>
          <p:cNvPr id="30725" name="Rectangle 4">
            <a:extLst>
              <a:ext uri="{FF2B5EF4-FFF2-40B4-BE49-F238E27FC236}">
                <a16:creationId xmlns:a16="http://schemas.microsoft.com/office/drawing/2014/main" id="{4C09BFCA-3BCA-9D46-9E8A-81EECBC56415}"/>
              </a:ext>
            </a:extLst>
          </p:cNvPr>
          <p:cNvSpPr>
            <a:spLocks noChangeArrowheads="1"/>
          </p:cNvSpPr>
          <p:nvPr/>
        </p:nvSpPr>
        <p:spPr bwMode="auto">
          <a:xfrm>
            <a:off x="304800" y="2667000"/>
            <a:ext cx="8610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buFont typeface="Monotype Sorts" pitchFamily="2" charset="2"/>
              <a:buNone/>
            </a:pPr>
            <a:r>
              <a:rPr lang="en-US" altLang="en-US" sz="1600" b="1">
                <a:solidFill>
                  <a:schemeClr val="tx2"/>
                </a:solidFill>
                <a:latin typeface="Courier New" panose="02070309020205020404" pitchFamily="49" charset="0"/>
                <a:cs typeface="Courier New" panose="02070309020205020404" pitchFamily="49" charset="0"/>
              </a:rPr>
              <a:t>public class Student {</a:t>
            </a:r>
            <a:endParaRPr lang="en-US" altLang="en-US" sz="1600" b="1">
              <a:solidFill>
                <a:schemeClr val="tx2"/>
              </a:solidFill>
              <a:latin typeface="Courier" pitchFamily="2" charset="0"/>
              <a:cs typeface="Times New Roman" panose="02020603050405020304" pitchFamily="18" charset="0"/>
            </a:endParaRPr>
          </a:p>
          <a:p>
            <a:pPr>
              <a:buFont typeface="Monotype Sorts" pitchFamily="2" charset="2"/>
              <a:buNone/>
            </a:pPr>
            <a:r>
              <a:rPr lang="en-US" altLang="en-US" sz="1600" b="1">
                <a:solidFill>
                  <a:schemeClr val="tx2"/>
                </a:solidFill>
                <a:latin typeface="Courier New" panose="02070309020205020404" pitchFamily="49" charset="0"/>
                <a:cs typeface="Courier New" panose="02070309020205020404" pitchFamily="49" charset="0"/>
              </a:rPr>
              <a:t>  String name; // name has default value null</a:t>
            </a:r>
            <a:endParaRPr lang="en-US" altLang="en-US" sz="1600" b="1">
              <a:solidFill>
                <a:schemeClr val="tx2"/>
              </a:solidFill>
              <a:latin typeface="Courier" pitchFamily="2" charset="0"/>
              <a:cs typeface="Times New Roman" panose="02020603050405020304" pitchFamily="18" charset="0"/>
            </a:endParaRPr>
          </a:p>
          <a:p>
            <a:pPr>
              <a:buFont typeface="Monotype Sorts" pitchFamily="2" charset="2"/>
              <a:buNone/>
            </a:pPr>
            <a:r>
              <a:rPr lang="en-US" altLang="en-US" sz="1600" b="1">
                <a:solidFill>
                  <a:schemeClr val="tx2"/>
                </a:solidFill>
                <a:latin typeface="Courier New" panose="02070309020205020404" pitchFamily="49" charset="0"/>
                <a:cs typeface="Courier New" panose="02070309020205020404" pitchFamily="49" charset="0"/>
              </a:rPr>
              <a:t>  int age; // age has default value 0</a:t>
            </a:r>
            <a:endParaRPr lang="en-US" altLang="en-US" sz="1600" b="1">
              <a:solidFill>
                <a:schemeClr val="tx2"/>
              </a:solidFill>
              <a:latin typeface="Courier" pitchFamily="2" charset="0"/>
              <a:cs typeface="Times New Roman" panose="02020603050405020304" pitchFamily="18" charset="0"/>
            </a:endParaRPr>
          </a:p>
          <a:p>
            <a:pPr>
              <a:buFont typeface="Monotype Sorts" pitchFamily="2" charset="2"/>
              <a:buNone/>
            </a:pPr>
            <a:r>
              <a:rPr lang="en-US" altLang="en-US" sz="1600" b="1">
                <a:solidFill>
                  <a:schemeClr val="tx2"/>
                </a:solidFill>
                <a:latin typeface="Courier New" panose="02070309020205020404" pitchFamily="49" charset="0"/>
                <a:cs typeface="Courier New" panose="02070309020205020404" pitchFamily="49" charset="0"/>
              </a:rPr>
              <a:t>  boolean isScienceMajor; // isScienceMajor has default value false</a:t>
            </a:r>
            <a:endParaRPr lang="en-US" altLang="en-US" sz="1600" b="1">
              <a:solidFill>
                <a:schemeClr val="tx2"/>
              </a:solidFill>
              <a:latin typeface="Courier" pitchFamily="2" charset="0"/>
              <a:cs typeface="Times New Roman" panose="02020603050405020304" pitchFamily="18" charset="0"/>
            </a:endParaRPr>
          </a:p>
          <a:p>
            <a:pPr>
              <a:buFont typeface="Monotype Sorts" pitchFamily="2" charset="2"/>
              <a:buNone/>
            </a:pPr>
            <a:r>
              <a:rPr lang="en-US" altLang="en-US" sz="1600" b="1">
                <a:solidFill>
                  <a:schemeClr val="tx2"/>
                </a:solidFill>
                <a:latin typeface="Courier New" panose="02070309020205020404" pitchFamily="49" charset="0"/>
                <a:cs typeface="Courier New" panose="02070309020205020404" pitchFamily="49" charset="0"/>
              </a:rPr>
              <a:t>  char gender; // c has default value '\u0000'</a:t>
            </a:r>
            <a:endParaRPr lang="en-US" altLang="en-US" sz="1600" b="1">
              <a:solidFill>
                <a:schemeClr val="tx2"/>
              </a:solidFill>
              <a:latin typeface="Courier" pitchFamily="2" charset="0"/>
              <a:cs typeface="Times New Roman" panose="02020603050405020304" pitchFamily="18" charset="0"/>
            </a:endParaRPr>
          </a:p>
          <a:p>
            <a:pPr>
              <a:buFont typeface="Monotype Sorts" pitchFamily="2" charset="2"/>
              <a:buNone/>
            </a:pPr>
            <a:r>
              <a:rPr lang="en-US" altLang="en-US" sz="1600" b="1">
                <a:solidFill>
                  <a:schemeClr val="tx2"/>
                </a:solidFill>
                <a:latin typeface="Courier New" panose="02070309020205020404" pitchFamily="49" charset="0"/>
                <a:cs typeface="Courier New" panose="02070309020205020404" pitchFamily="49" charset="0"/>
              </a:rPr>
              <a:t>}</a:t>
            </a:r>
            <a:endParaRPr lang="en-US" altLang="en-US" sz="1600" b="1">
              <a:solidFill>
                <a:schemeClr val="tx2"/>
              </a:solidFill>
              <a:cs typeface="Times New Roman" panose="02020603050405020304"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4">
            <a:extLst>
              <a:ext uri="{FF2B5EF4-FFF2-40B4-BE49-F238E27FC236}">
                <a16:creationId xmlns:a16="http://schemas.microsoft.com/office/drawing/2014/main" id="{1E2A569F-D8A6-3445-9775-E9B809A68DC1}"/>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40F32A3E-67D0-6C48-8921-6CA0AD2AD8A2}" type="slidenum">
              <a:rPr lang="en-US" altLang="en-US" sz="1400"/>
              <a:pPr>
                <a:spcBef>
                  <a:spcPct val="0"/>
                </a:spcBef>
                <a:buClrTx/>
                <a:buSzTx/>
                <a:buFontTx/>
                <a:buNone/>
              </a:pPr>
              <a:t>37</a:t>
            </a:fld>
            <a:endParaRPr lang="en-US" altLang="en-US" sz="1400"/>
          </a:p>
        </p:txBody>
      </p:sp>
      <p:sp>
        <p:nvSpPr>
          <p:cNvPr id="31747" name="Rectangle 2">
            <a:extLst>
              <a:ext uri="{FF2B5EF4-FFF2-40B4-BE49-F238E27FC236}">
                <a16:creationId xmlns:a16="http://schemas.microsoft.com/office/drawing/2014/main" id="{94FB1D81-F260-594A-9479-4B1905D023EE}"/>
              </a:ext>
            </a:extLst>
          </p:cNvPr>
          <p:cNvSpPr>
            <a:spLocks noGrp="1" noChangeArrowheads="1"/>
          </p:cNvSpPr>
          <p:nvPr>
            <p:ph type="title"/>
          </p:nvPr>
        </p:nvSpPr>
        <p:spPr>
          <a:xfrm>
            <a:off x="685800" y="228600"/>
            <a:ext cx="7772400" cy="666750"/>
          </a:xfrm>
        </p:spPr>
        <p:txBody>
          <a:bodyPr/>
          <a:lstStyle/>
          <a:p>
            <a:r>
              <a:rPr lang="en-US" altLang="en-US"/>
              <a:t>The null Value</a:t>
            </a:r>
          </a:p>
        </p:txBody>
      </p:sp>
      <p:sp>
        <p:nvSpPr>
          <p:cNvPr id="31748" name="Rectangle 3">
            <a:extLst>
              <a:ext uri="{FF2B5EF4-FFF2-40B4-BE49-F238E27FC236}">
                <a16:creationId xmlns:a16="http://schemas.microsoft.com/office/drawing/2014/main" id="{AB26349C-82CA-1B46-81BA-1507FAAF8ED2}"/>
              </a:ext>
            </a:extLst>
          </p:cNvPr>
          <p:cNvSpPr>
            <a:spLocks noGrp="1" noChangeArrowheads="1"/>
          </p:cNvSpPr>
          <p:nvPr>
            <p:ph type="body" idx="1"/>
          </p:nvPr>
        </p:nvSpPr>
        <p:spPr>
          <a:xfrm>
            <a:off x="304800" y="1066800"/>
            <a:ext cx="8610600" cy="5334000"/>
          </a:xfrm>
        </p:spPr>
        <p:txBody>
          <a:bodyPr/>
          <a:lstStyle/>
          <a:p>
            <a:pPr marL="0" indent="0">
              <a:buFont typeface="Monotype Sorts" pitchFamily="2" charset="2"/>
              <a:buNone/>
            </a:pPr>
            <a:r>
              <a:rPr lang="en-US" altLang="en-US" sz="3600">
                <a:cs typeface="Times New Roman" panose="02020603050405020304" pitchFamily="18" charset="0"/>
              </a:rPr>
              <a:t>If a data field of a reference type does not reference any object, the data field holds a special literal value, null. </a:t>
            </a:r>
          </a:p>
          <a:p>
            <a:pPr marL="0" indent="0">
              <a:buFont typeface="Monotype Sorts" pitchFamily="2" charset="2"/>
              <a:buNone/>
            </a:pPr>
            <a:endParaRPr lang="en-US" altLang="en-US" sz="3600">
              <a:cs typeface="Times New Roman" panose="02020603050405020304"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4">
            <a:extLst>
              <a:ext uri="{FF2B5EF4-FFF2-40B4-BE49-F238E27FC236}">
                <a16:creationId xmlns:a16="http://schemas.microsoft.com/office/drawing/2014/main" id="{C6B64D88-19AA-A04A-B4BE-BF8A03563C66}"/>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5B588F92-5C3D-784B-B0C7-EAE6578F3037}" type="slidenum">
              <a:rPr lang="en-US" altLang="en-US" sz="1400"/>
              <a:pPr>
                <a:spcBef>
                  <a:spcPct val="0"/>
                </a:spcBef>
                <a:buClrTx/>
                <a:buSzTx/>
                <a:buFontTx/>
                <a:buNone/>
              </a:pPr>
              <a:t>38</a:t>
            </a:fld>
            <a:endParaRPr lang="en-US" altLang="en-US" sz="1400"/>
          </a:p>
        </p:txBody>
      </p:sp>
      <p:sp>
        <p:nvSpPr>
          <p:cNvPr id="32771" name="Rectangle 2">
            <a:extLst>
              <a:ext uri="{FF2B5EF4-FFF2-40B4-BE49-F238E27FC236}">
                <a16:creationId xmlns:a16="http://schemas.microsoft.com/office/drawing/2014/main" id="{B4F91E67-464C-CF41-ACDD-7D502A80D2C2}"/>
              </a:ext>
            </a:extLst>
          </p:cNvPr>
          <p:cNvSpPr>
            <a:spLocks noGrp="1" noChangeArrowheads="1"/>
          </p:cNvSpPr>
          <p:nvPr>
            <p:ph type="title"/>
          </p:nvPr>
        </p:nvSpPr>
        <p:spPr>
          <a:xfrm>
            <a:off x="685800" y="228600"/>
            <a:ext cx="7772400" cy="666750"/>
          </a:xfrm>
        </p:spPr>
        <p:txBody>
          <a:bodyPr/>
          <a:lstStyle/>
          <a:p>
            <a:r>
              <a:rPr lang="en-US" altLang="en-US"/>
              <a:t>Default Value for a Data Field</a:t>
            </a:r>
          </a:p>
        </p:txBody>
      </p:sp>
      <p:sp>
        <p:nvSpPr>
          <p:cNvPr id="32772" name="Rectangle 3">
            <a:extLst>
              <a:ext uri="{FF2B5EF4-FFF2-40B4-BE49-F238E27FC236}">
                <a16:creationId xmlns:a16="http://schemas.microsoft.com/office/drawing/2014/main" id="{88941F2C-7029-5C46-83AB-402CE0686477}"/>
              </a:ext>
            </a:extLst>
          </p:cNvPr>
          <p:cNvSpPr>
            <a:spLocks noGrp="1" noChangeArrowheads="1"/>
          </p:cNvSpPr>
          <p:nvPr>
            <p:ph type="body" idx="1"/>
          </p:nvPr>
        </p:nvSpPr>
        <p:spPr>
          <a:xfrm>
            <a:off x="304800" y="1066800"/>
            <a:ext cx="8610600" cy="2057400"/>
          </a:xfrm>
        </p:spPr>
        <p:txBody>
          <a:bodyPr/>
          <a:lstStyle/>
          <a:p>
            <a:pPr marL="0" indent="0">
              <a:lnSpc>
                <a:spcPct val="80000"/>
              </a:lnSpc>
              <a:buFont typeface="Monotype Sorts" pitchFamily="2" charset="2"/>
              <a:buNone/>
            </a:pPr>
            <a:r>
              <a:rPr lang="en-US" altLang="en-US">
                <a:cs typeface="Times New Roman" panose="02020603050405020304" pitchFamily="18" charset="0"/>
              </a:rPr>
              <a:t>The default value of a data field is null for a reference type, 0 for a numeric type, false for a boolean type, and '\u0000' for a char type. However, Java assigns no default value to a local variable inside a method. </a:t>
            </a:r>
          </a:p>
        </p:txBody>
      </p:sp>
      <p:sp>
        <p:nvSpPr>
          <p:cNvPr id="32773" name="Rectangle 4">
            <a:extLst>
              <a:ext uri="{FF2B5EF4-FFF2-40B4-BE49-F238E27FC236}">
                <a16:creationId xmlns:a16="http://schemas.microsoft.com/office/drawing/2014/main" id="{2CBFEDD0-F4D5-4845-8984-D3330F30726E}"/>
              </a:ext>
            </a:extLst>
          </p:cNvPr>
          <p:cNvSpPr>
            <a:spLocks noChangeArrowheads="1"/>
          </p:cNvSpPr>
          <p:nvPr/>
        </p:nvSpPr>
        <p:spPr bwMode="auto">
          <a:xfrm>
            <a:off x="228600" y="3276600"/>
            <a:ext cx="8763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buFont typeface="Monotype Sorts" pitchFamily="2" charset="2"/>
              <a:buNone/>
            </a:pPr>
            <a:r>
              <a:rPr lang="en-US" altLang="en-US" sz="1600" b="1">
                <a:solidFill>
                  <a:schemeClr val="tx2"/>
                </a:solidFill>
                <a:latin typeface="Courier New" panose="02070309020205020404" pitchFamily="49" charset="0"/>
              </a:rPr>
              <a:t>public class Test {</a:t>
            </a:r>
          </a:p>
          <a:p>
            <a:pPr>
              <a:buFont typeface="Monotype Sorts" pitchFamily="2" charset="2"/>
              <a:buNone/>
            </a:pPr>
            <a:r>
              <a:rPr lang="en-US" altLang="en-US" sz="1600" b="1">
                <a:solidFill>
                  <a:schemeClr val="tx2"/>
                </a:solidFill>
                <a:latin typeface="Courier New" panose="02070309020205020404" pitchFamily="49" charset="0"/>
              </a:rPr>
              <a:t>  public static void main(String[] args) {</a:t>
            </a:r>
          </a:p>
          <a:p>
            <a:pPr>
              <a:buFont typeface="Monotype Sorts" pitchFamily="2" charset="2"/>
              <a:buNone/>
            </a:pPr>
            <a:r>
              <a:rPr lang="en-US" altLang="en-US" sz="1600" b="1">
                <a:solidFill>
                  <a:schemeClr val="tx2"/>
                </a:solidFill>
                <a:latin typeface="Courier New" panose="02070309020205020404" pitchFamily="49" charset="0"/>
              </a:rPr>
              <a:t>    Student student = new Student();</a:t>
            </a:r>
          </a:p>
          <a:p>
            <a:pPr>
              <a:buFont typeface="Monotype Sorts" pitchFamily="2" charset="2"/>
              <a:buNone/>
            </a:pPr>
            <a:r>
              <a:rPr lang="en-US" altLang="en-US" sz="1600" b="1">
                <a:solidFill>
                  <a:schemeClr val="tx2"/>
                </a:solidFill>
                <a:latin typeface="Courier New" panose="02070309020205020404" pitchFamily="49" charset="0"/>
              </a:rPr>
              <a:t>    System.out.println("name? " + student.name); </a:t>
            </a:r>
          </a:p>
          <a:p>
            <a:pPr>
              <a:buFont typeface="Monotype Sorts" pitchFamily="2" charset="2"/>
              <a:buNone/>
            </a:pPr>
            <a:r>
              <a:rPr lang="en-US" altLang="en-US" sz="1600" b="1">
                <a:solidFill>
                  <a:schemeClr val="tx2"/>
                </a:solidFill>
                <a:latin typeface="Courier New" panose="02070309020205020404" pitchFamily="49" charset="0"/>
              </a:rPr>
              <a:t>    System.out.println("age? " + student.age); </a:t>
            </a:r>
          </a:p>
          <a:p>
            <a:pPr>
              <a:buFont typeface="Monotype Sorts" pitchFamily="2" charset="2"/>
              <a:buNone/>
            </a:pPr>
            <a:r>
              <a:rPr lang="en-US" altLang="en-US" sz="1600" b="1">
                <a:solidFill>
                  <a:schemeClr val="tx2"/>
                </a:solidFill>
                <a:latin typeface="Courier New" panose="02070309020205020404" pitchFamily="49" charset="0"/>
              </a:rPr>
              <a:t>    System.out.println("isScienceMajor? " + student.isScienceMajor); </a:t>
            </a:r>
          </a:p>
          <a:p>
            <a:pPr>
              <a:buFont typeface="Monotype Sorts" pitchFamily="2" charset="2"/>
              <a:buNone/>
            </a:pPr>
            <a:r>
              <a:rPr lang="en-US" altLang="en-US" sz="1600" b="1">
                <a:solidFill>
                  <a:schemeClr val="tx2"/>
                </a:solidFill>
                <a:latin typeface="Courier New" panose="02070309020205020404" pitchFamily="49" charset="0"/>
              </a:rPr>
              <a:t>    System.out.println("gender? " + student.gender); </a:t>
            </a:r>
          </a:p>
          <a:p>
            <a:pPr>
              <a:buFont typeface="Monotype Sorts" pitchFamily="2" charset="2"/>
              <a:buNone/>
            </a:pPr>
            <a:r>
              <a:rPr lang="en-US" altLang="en-US" sz="1600" b="1">
                <a:solidFill>
                  <a:schemeClr val="tx2"/>
                </a:solidFill>
                <a:latin typeface="Courier New" panose="02070309020205020404" pitchFamily="49" charset="0"/>
              </a:rPr>
              <a:t>  }</a:t>
            </a:r>
          </a:p>
          <a:p>
            <a:pPr>
              <a:buFont typeface="Monotype Sorts" pitchFamily="2" charset="2"/>
              <a:buNone/>
            </a:pPr>
            <a:r>
              <a:rPr lang="en-US" altLang="en-US" sz="1600" b="1">
                <a:solidFill>
                  <a:schemeClr val="tx2"/>
                </a:solidFill>
                <a:latin typeface="Courier New" panose="02070309020205020404" pitchFamily="49" charset="0"/>
              </a:rPr>
              <a: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4">
            <a:extLst>
              <a:ext uri="{FF2B5EF4-FFF2-40B4-BE49-F238E27FC236}">
                <a16:creationId xmlns:a16="http://schemas.microsoft.com/office/drawing/2014/main" id="{F92BC836-97F6-2F4F-B4D3-C64374137FB1}"/>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F69398ED-B2A7-8B4F-A643-29EBBE4B22D4}" type="slidenum">
              <a:rPr lang="en-US" altLang="en-US" sz="1400"/>
              <a:pPr>
                <a:spcBef>
                  <a:spcPct val="0"/>
                </a:spcBef>
                <a:buClrTx/>
                <a:buSzTx/>
                <a:buFontTx/>
                <a:buNone/>
              </a:pPr>
              <a:t>39</a:t>
            </a:fld>
            <a:endParaRPr lang="en-US" altLang="en-US" sz="1400"/>
          </a:p>
        </p:txBody>
      </p:sp>
      <p:sp>
        <p:nvSpPr>
          <p:cNvPr id="33795" name="Rectangle 2">
            <a:extLst>
              <a:ext uri="{FF2B5EF4-FFF2-40B4-BE49-F238E27FC236}">
                <a16:creationId xmlns:a16="http://schemas.microsoft.com/office/drawing/2014/main" id="{9887561B-BE5B-134B-B44D-957CB9AAD4FB}"/>
              </a:ext>
            </a:extLst>
          </p:cNvPr>
          <p:cNvSpPr>
            <a:spLocks noGrp="1" noChangeArrowheads="1"/>
          </p:cNvSpPr>
          <p:nvPr>
            <p:ph type="title"/>
          </p:nvPr>
        </p:nvSpPr>
        <p:spPr>
          <a:xfrm>
            <a:off x="685800" y="228600"/>
            <a:ext cx="7772400" cy="666750"/>
          </a:xfrm>
        </p:spPr>
        <p:txBody>
          <a:bodyPr/>
          <a:lstStyle/>
          <a:p>
            <a:r>
              <a:rPr lang="en-US" altLang="en-US"/>
              <a:t>Example</a:t>
            </a:r>
          </a:p>
        </p:txBody>
      </p:sp>
      <p:sp>
        <p:nvSpPr>
          <p:cNvPr id="33796" name="Rectangle 3">
            <a:extLst>
              <a:ext uri="{FF2B5EF4-FFF2-40B4-BE49-F238E27FC236}">
                <a16:creationId xmlns:a16="http://schemas.microsoft.com/office/drawing/2014/main" id="{1FF92167-A82E-4E48-86BA-68C86D006C65}"/>
              </a:ext>
            </a:extLst>
          </p:cNvPr>
          <p:cNvSpPr>
            <a:spLocks noGrp="1" noChangeArrowheads="1"/>
          </p:cNvSpPr>
          <p:nvPr>
            <p:ph type="body" idx="1"/>
          </p:nvPr>
        </p:nvSpPr>
        <p:spPr>
          <a:xfrm>
            <a:off x="381000" y="2438400"/>
            <a:ext cx="8610600" cy="2667000"/>
          </a:xfrm>
        </p:spPr>
        <p:txBody>
          <a:bodyPr/>
          <a:lstStyle/>
          <a:p>
            <a:pPr marL="0" indent="0">
              <a:lnSpc>
                <a:spcPct val="90000"/>
              </a:lnSpc>
              <a:buFont typeface="Monotype Sorts" pitchFamily="2" charset="2"/>
              <a:buNone/>
            </a:pPr>
            <a:r>
              <a:rPr lang="en-US" altLang="en-US" sz="1800" b="1">
                <a:solidFill>
                  <a:schemeClr val="tx2"/>
                </a:solidFill>
                <a:latin typeface="Courier New" panose="02070309020205020404" pitchFamily="49" charset="0"/>
                <a:cs typeface="Courier New" panose="02070309020205020404" pitchFamily="49" charset="0"/>
              </a:rPr>
              <a:t>public class Test {</a:t>
            </a:r>
            <a:endParaRPr lang="en-US" altLang="en-US" sz="1800" b="1">
              <a:solidFill>
                <a:schemeClr val="tx2"/>
              </a:solidFill>
              <a:latin typeface="Courier" pitchFamily="2" charset="0"/>
              <a:cs typeface="Times New Roman" panose="02020603050405020304" pitchFamily="18" charset="0"/>
            </a:endParaRPr>
          </a:p>
          <a:p>
            <a:pPr marL="0" indent="0">
              <a:lnSpc>
                <a:spcPct val="90000"/>
              </a:lnSpc>
              <a:buFont typeface="Monotype Sorts" pitchFamily="2" charset="2"/>
              <a:buNone/>
            </a:pPr>
            <a:r>
              <a:rPr lang="en-US" altLang="en-US" sz="1800" b="1">
                <a:solidFill>
                  <a:schemeClr val="tx2"/>
                </a:solidFill>
                <a:latin typeface="Courier New" panose="02070309020205020404" pitchFamily="49" charset="0"/>
                <a:cs typeface="Courier New" panose="02070309020205020404" pitchFamily="49" charset="0"/>
              </a:rPr>
              <a:t>  public static void main(String[] args) {</a:t>
            </a:r>
            <a:endParaRPr lang="en-US" altLang="en-US" sz="1800" b="1">
              <a:solidFill>
                <a:schemeClr val="tx2"/>
              </a:solidFill>
              <a:latin typeface="Courier" pitchFamily="2" charset="0"/>
              <a:cs typeface="Times New Roman" panose="02020603050405020304" pitchFamily="18" charset="0"/>
            </a:endParaRPr>
          </a:p>
          <a:p>
            <a:pPr marL="0" indent="0">
              <a:lnSpc>
                <a:spcPct val="90000"/>
              </a:lnSpc>
              <a:buFont typeface="Monotype Sorts" pitchFamily="2" charset="2"/>
              <a:buNone/>
            </a:pPr>
            <a:r>
              <a:rPr lang="en-US" altLang="en-US" sz="1800" b="1">
                <a:solidFill>
                  <a:schemeClr val="tx2"/>
                </a:solidFill>
                <a:latin typeface="Courier New" panose="02070309020205020404" pitchFamily="49" charset="0"/>
                <a:cs typeface="Courier New" panose="02070309020205020404" pitchFamily="49" charset="0"/>
              </a:rPr>
              <a:t>    int x; // x has no default value</a:t>
            </a:r>
            <a:endParaRPr lang="en-US" altLang="en-US" sz="1800" b="1">
              <a:solidFill>
                <a:schemeClr val="tx2"/>
              </a:solidFill>
              <a:latin typeface="Courier" pitchFamily="2" charset="0"/>
              <a:cs typeface="Times New Roman" panose="02020603050405020304" pitchFamily="18" charset="0"/>
            </a:endParaRPr>
          </a:p>
          <a:p>
            <a:pPr marL="0" indent="0">
              <a:lnSpc>
                <a:spcPct val="90000"/>
              </a:lnSpc>
              <a:buFont typeface="Monotype Sorts" pitchFamily="2" charset="2"/>
              <a:buNone/>
            </a:pPr>
            <a:r>
              <a:rPr lang="en-US" altLang="en-US" sz="1800" b="1">
                <a:solidFill>
                  <a:schemeClr val="tx2"/>
                </a:solidFill>
                <a:latin typeface="Courier New" panose="02070309020205020404" pitchFamily="49" charset="0"/>
                <a:cs typeface="Courier New" panose="02070309020205020404" pitchFamily="49" charset="0"/>
              </a:rPr>
              <a:t>    String y; // y has no default value</a:t>
            </a:r>
            <a:endParaRPr lang="en-US" altLang="en-US" sz="1800" b="1">
              <a:solidFill>
                <a:schemeClr val="tx2"/>
              </a:solidFill>
              <a:latin typeface="Courier" pitchFamily="2" charset="0"/>
              <a:cs typeface="Times New Roman" panose="02020603050405020304" pitchFamily="18" charset="0"/>
            </a:endParaRPr>
          </a:p>
          <a:p>
            <a:pPr marL="0" indent="0">
              <a:lnSpc>
                <a:spcPct val="90000"/>
              </a:lnSpc>
              <a:buFont typeface="Monotype Sorts" pitchFamily="2" charset="2"/>
              <a:buNone/>
            </a:pPr>
            <a:r>
              <a:rPr lang="en-US" altLang="en-US" sz="1800" b="1">
                <a:solidFill>
                  <a:schemeClr val="tx2"/>
                </a:solidFill>
                <a:latin typeface="Courier New" panose="02070309020205020404" pitchFamily="49" charset="0"/>
                <a:cs typeface="Courier New" panose="02070309020205020404" pitchFamily="49" charset="0"/>
              </a:rPr>
              <a:t>    System.out.println("x is " + x); </a:t>
            </a:r>
            <a:endParaRPr lang="en-US" altLang="en-US" sz="1800" b="1">
              <a:solidFill>
                <a:schemeClr val="tx2"/>
              </a:solidFill>
              <a:latin typeface="Courier" pitchFamily="2" charset="0"/>
              <a:cs typeface="Times New Roman" panose="02020603050405020304" pitchFamily="18" charset="0"/>
            </a:endParaRPr>
          </a:p>
          <a:p>
            <a:pPr marL="0" indent="0">
              <a:lnSpc>
                <a:spcPct val="90000"/>
              </a:lnSpc>
              <a:buFont typeface="Monotype Sorts" pitchFamily="2" charset="2"/>
              <a:buNone/>
            </a:pPr>
            <a:r>
              <a:rPr lang="en-US" altLang="en-US" sz="1800" b="1">
                <a:solidFill>
                  <a:schemeClr val="tx2"/>
                </a:solidFill>
                <a:latin typeface="Courier New" panose="02070309020205020404" pitchFamily="49" charset="0"/>
                <a:cs typeface="Courier New" panose="02070309020205020404" pitchFamily="49" charset="0"/>
              </a:rPr>
              <a:t>    System.out.println("y is " + y); </a:t>
            </a:r>
            <a:endParaRPr lang="en-US" altLang="en-US" sz="1800" b="1">
              <a:solidFill>
                <a:schemeClr val="tx2"/>
              </a:solidFill>
              <a:latin typeface="Courier" pitchFamily="2" charset="0"/>
              <a:cs typeface="Times New Roman" panose="02020603050405020304" pitchFamily="18" charset="0"/>
            </a:endParaRPr>
          </a:p>
          <a:p>
            <a:pPr marL="0" indent="0">
              <a:lnSpc>
                <a:spcPct val="90000"/>
              </a:lnSpc>
              <a:buFont typeface="Monotype Sorts" pitchFamily="2" charset="2"/>
              <a:buNone/>
            </a:pPr>
            <a:r>
              <a:rPr lang="en-US" altLang="en-US" sz="1800" b="1">
                <a:solidFill>
                  <a:schemeClr val="tx2"/>
                </a:solidFill>
                <a:latin typeface="Courier New" panose="02070309020205020404" pitchFamily="49" charset="0"/>
                <a:cs typeface="Courier New" panose="02070309020205020404" pitchFamily="49" charset="0"/>
              </a:rPr>
              <a:t>  }</a:t>
            </a:r>
            <a:endParaRPr lang="en-US" altLang="en-US" sz="1800" b="1">
              <a:solidFill>
                <a:schemeClr val="tx2"/>
              </a:solidFill>
              <a:latin typeface="Courier" pitchFamily="2" charset="0"/>
              <a:cs typeface="Times New Roman" panose="02020603050405020304" pitchFamily="18" charset="0"/>
            </a:endParaRPr>
          </a:p>
          <a:p>
            <a:pPr marL="0" indent="0">
              <a:lnSpc>
                <a:spcPct val="90000"/>
              </a:lnSpc>
              <a:buFont typeface="Monotype Sorts" pitchFamily="2" charset="2"/>
              <a:buNone/>
            </a:pPr>
            <a:r>
              <a:rPr lang="en-US" altLang="en-US" sz="1800" b="1">
                <a:solidFill>
                  <a:schemeClr val="tx2"/>
                </a:solidFill>
                <a:latin typeface="Courier New" panose="02070309020205020404" pitchFamily="49" charset="0"/>
                <a:cs typeface="Courier New" panose="02070309020205020404" pitchFamily="49" charset="0"/>
              </a:rPr>
              <a:t>}</a:t>
            </a:r>
          </a:p>
        </p:txBody>
      </p:sp>
      <p:sp>
        <p:nvSpPr>
          <p:cNvPr id="33797" name="Line 4">
            <a:extLst>
              <a:ext uri="{FF2B5EF4-FFF2-40B4-BE49-F238E27FC236}">
                <a16:creationId xmlns:a16="http://schemas.microsoft.com/office/drawing/2014/main" id="{7BB8091E-5AFC-D644-BC21-27EE79C75A94}"/>
              </a:ext>
            </a:extLst>
          </p:cNvPr>
          <p:cNvSpPr>
            <a:spLocks noChangeShapeType="1"/>
          </p:cNvSpPr>
          <p:nvPr/>
        </p:nvSpPr>
        <p:spPr bwMode="auto">
          <a:xfrm flipH="1">
            <a:off x="2819400" y="3886200"/>
            <a:ext cx="2133600" cy="1676400"/>
          </a:xfrm>
          <a:prstGeom prst="line">
            <a:avLst/>
          </a:prstGeom>
          <a:noFill/>
          <a:ln w="12700">
            <a:solidFill>
              <a:srgbClr val="FF0000"/>
            </a:solidFill>
            <a:round/>
            <a:headEnd type="stealth"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798" name="Line 5">
            <a:extLst>
              <a:ext uri="{FF2B5EF4-FFF2-40B4-BE49-F238E27FC236}">
                <a16:creationId xmlns:a16="http://schemas.microsoft.com/office/drawing/2014/main" id="{6394E055-DBAB-B44A-A9C8-70FA46E307D8}"/>
              </a:ext>
            </a:extLst>
          </p:cNvPr>
          <p:cNvSpPr>
            <a:spLocks noChangeShapeType="1"/>
          </p:cNvSpPr>
          <p:nvPr/>
        </p:nvSpPr>
        <p:spPr bwMode="auto">
          <a:xfrm flipH="1">
            <a:off x="3048000" y="4267200"/>
            <a:ext cx="1905000" cy="1295400"/>
          </a:xfrm>
          <a:prstGeom prst="line">
            <a:avLst/>
          </a:prstGeom>
          <a:noFill/>
          <a:ln w="12700">
            <a:solidFill>
              <a:srgbClr val="FF0000"/>
            </a:solidFill>
            <a:round/>
            <a:headEnd type="stealth"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799" name="Text Box 6">
            <a:extLst>
              <a:ext uri="{FF2B5EF4-FFF2-40B4-BE49-F238E27FC236}">
                <a16:creationId xmlns:a16="http://schemas.microsoft.com/office/drawing/2014/main" id="{7CD633AD-A550-3044-9C7D-F7AF8A5006E1}"/>
              </a:ext>
            </a:extLst>
          </p:cNvPr>
          <p:cNvSpPr txBox="1">
            <a:spLocks noChangeArrowheads="1"/>
          </p:cNvSpPr>
          <p:nvPr/>
        </p:nvSpPr>
        <p:spPr bwMode="auto">
          <a:xfrm>
            <a:off x="2438400" y="5638800"/>
            <a:ext cx="3429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1800"/>
              <a:t>Compile error: variable not initialized</a:t>
            </a:r>
          </a:p>
        </p:txBody>
      </p:sp>
      <p:sp>
        <p:nvSpPr>
          <p:cNvPr id="33800" name="Rectangle 7">
            <a:extLst>
              <a:ext uri="{FF2B5EF4-FFF2-40B4-BE49-F238E27FC236}">
                <a16:creationId xmlns:a16="http://schemas.microsoft.com/office/drawing/2014/main" id="{1FA53571-B019-DA45-ABA0-A4D2D96F1280}"/>
              </a:ext>
            </a:extLst>
          </p:cNvPr>
          <p:cNvSpPr>
            <a:spLocks noChangeArrowheads="1"/>
          </p:cNvSpPr>
          <p:nvPr/>
        </p:nvSpPr>
        <p:spPr bwMode="auto">
          <a:xfrm>
            <a:off x="381000" y="1219200"/>
            <a:ext cx="8610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nSpc>
                <a:spcPct val="80000"/>
              </a:lnSpc>
              <a:buFont typeface="Monotype Sorts" pitchFamily="2" charset="2"/>
              <a:buNone/>
            </a:pPr>
            <a:r>
              <a:rPr lang="en-US" altLang="en-US">
                <a:cs typeface="Times New Roman" panose="02020603050405020304" pitchFamily="18" charset="0"/>
              </a:rPr>
              <a:t>Java assigns no default value to a local variable inside a method.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00608" y="192757"/>
            <a:ext cx="4919464" cy="715963"/>
          </a:xfrm>
        </p:spPr>
        <p:txBody>
          <a:bodyPr/>
          <a:lstStyle/>
          <a:p>
            <a:pPr eaLnBrk="1" hangingPunct="1"/>
            <a:r>
              <a:rPr lang="en-CA" sz="5400" dirty="0"/>
              <a:t>What is Object?</a:t>
            </a:r>
          </a:p>
        </p:txBody>
      </p:sp>
      <p:sp>
        <p:nvSpPr>
          <p:cNvPr id="12291" name="Content Placeholder 2"/>
          <p:cNvSpPr>
            <a:spLocks noGrp="1"/>
          </p:cNvSpPr>
          <p:nvPr>
            <p:ph idx="1"/>
          </p:nvPr>
        </p:nvSpPr>
        <p:spPr>
          <a:xfrm>
            <a:off x="304800" y="1066800"/>
            <a:ext cx="8458200" cy="1219200"/>
          </a:xfrm>
        </p:spPr>
        <p:txBody>
          <a:bodyPr/>
          <a:lstStyle/>
          <a:p>
            <a:pPr eaLnBrk="1" hangingPunct="1"/>
            <a:r>
              <a:rPr lang="en-CA" sz="3600" dirty="0"/>
              <a:t> An object has </a:t>
            </a:r>
            <a:r>
              <a:rPr lang="en-CA" sz="3600" b="1" dirty="0">
                <a:solidFill>
                  <a:srgbClr val="C00000"/>
                </a:solidFill>
                <a:effectLst>
                  <a:outerShdw blurRad="38100" dist="38100" dir="2700000" algn="tl">
                    <a:srgbClr val="000000">
                      <a:alpha val="43137"/>
                    </a:srgbClr>
                  </a:outerShdw>
                </a:effectLst>
              </a:rPr>
              <a:t>state</a:t>
            </a:r>
            <a:r>
              <a:rPr lang="en-CA" sz="3600" dirty="0"/>
              <a:t>, exhibits some well defined </a:t>
            </a:r>
            <a:r>
              <a:rPr lang="en-CA" sz="3600" b="1" dirty="0">
                <a:solidFill>
                  <a:srgbClr val="C00000"/>
                </a:solidFill>
                <a:effectLst>
                  <a:outerShdw blurRad="38100" dist="38100" dir="2700000" algn="tl">
                    <a:srgbClr val="000000">
                      <a:alpha val="43137"/>
                    </a:srgbClr>
                  </a:outerShdw>
                </a:effectLst>
              </a:rPr>
              <a:t>behaviour</a:t>
            </a:r>
            <a:r>
              <a:rPr lang="en-CA" sz="3600" dirty="0"/>
              <a:t>, and has a unique </a:t>
            </a:r>
            <a:r>
              <a:rPr lang="en-CA" sz="3600" b="1" dirty="0">
                <a:solidFill>
                  <a:srgbClr val="C00000"/>
                </a:solidFill>
                <a:effectLst>
                  <a:outerShdw blurRad="38100" dist="38100" dir="2700000" algn="tl">
                    <a:srgbClr val="000000">
                      <a:alpha val="43137"/>
                    </a:srgbClr>
                  </a:outerShdw>
                </a:effectLst>
              </a:rPr>
              <a:t>identity</a:t>
            </a:r>
            <a:r>
              <a:rPr lang="en-CA" sz="3600" dirty="0"/>
              <a:t>.</a:t>
            </a:r>
          </a:p>
        </p:txBody>
      </p:sp>
      <p:pic>
        <p:nvPicPr>
          <p:cNvPr id="12293" name="Picture 3"/>
          <p:cNvPicPr>
            <a:picLocks noChangeAspect="1" noChangeArrowheads="1"/>
          </p:cNvPicPr>
          <p:nvPr/>
        </p:nvPicPr>
        <p:blipFill>
          <a:blip r:embed="rId2" cstate="print"/>
          <a:srcRect/>
          <a:stretch>
            <a:fillRect/>
          </a:stretch>
        </p:blipFill>
        <p:spPr bwMode="auto">
          <a:xfrm>
            <a:off x="683568" y="2852936"/>
            <a:ext cx="2905125" cy="3406775"/>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350" y="2276872"/>
            <a:ext cx="5335686" cy="4459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71876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4">
            <a:extLst>
              <a:ext uri="{FF2B5EF4-FFF2-40B4-BE49-F238E27FC236}">
                <a16:creationId xmlns:a16="http://schemas.microsoft.com/office/drawing/2014/main" id="{AFAC412E-3FC0-134E-82B8-9D253B865225}"/>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BA7BC0A4-C887-EC4E-98A4-682AA4C12018}" type="slidenum">
              <a:rPr lang="en-US" altLang="en-US" sz="1400"/>
              <a:pPr>
                <a:spcBef>
                  <a:spcPct val="0"/>
                </a:spcBef>
                <a:buClrTx/>
                <a:buSzTx/>
                <a:buFontTx/>
                <a:buNone/>
              </a:pPr>
              <a:t>40</a:t>
            </a:fld>
            <a:endParaRPr lang="en-US" altLang="en-US" sz="1400"/>
          </a:p>
        </p:txBody>
      </p:sp>
      <p:sp>
        <p:nvSpPr>
          <p:cNvPr id="34819" name="Rectangle 2">
            <a:extLst>
              <a:ext uri="{FF2B5EF4-FFF2-40B4-BE49-F238E27FC236}">
                <a16:creationId xmlns:a16="http://schemas.microsoft.com/office/drawing/2014/main" id="{D38BD942-182F-6A49-B159-682468CDF2CE}"/>
              </a:ext>
            </a:extLst>
          </p:cNvPr>
          <p:cNvSpPr>
            <a:spLocks noGrp="1" noChangeArrowheads="1"/>
          </p:cNvSpPr>
          <p:nvPr>
            <p:ph type="title"/>
          </p:nvPr>
        </p:nvSpPr>
        <p:spPr>
          <a:xfrm>
            <a:off x="0" y="381000"/>
            <a:ext cx="9144000" cy="1047750"/>
          </a:xfrm>
        </p:spPr>
        <p:txBody>
          <a:bodyPr/>
          <a:lstStyle/>
          <a:p>
            <a:r>
              <a:rPr lang="en-US" altLang="en-US" sz="4000"/>
              <a:t>Differences between Variables of </a:t>
            </a:r>
            <a:br>
              <a:rPr lang="en-US" altLang="en-US" sz="4000"/>
            </a:br>
            <a:r>
              <a:rPr lang="en-US" altLang="en-US" sz="4000"/>
              <a:t>Primitive Data Types and Object Types</a:t>
            </a:r>
            <a:br>
              <a:rPr lang="en-US" altLang="en-US" sz="4000" b="1">
                <a:latin typeface="Courier" pitchFamily="2" charset="0"/>
              </a:rPr>
            </a:br>
            <a:endParaRPr lang="en-US" altLang="en-US" b="1">
              <a:latin typeface="Courier" pitchFamily="2" charset="0"/>
            </a:endParaRPr>
          </a:p>
        </p:txBody>
      </p:sp>
      <p:sp>
        <p:nvSpPr>
          <p:cNvPr id="34820" name="Rectangle 9">
            <a:extLst>
              <a:ext uri="{FF2B5EF4-FFF2-40B4-BE49-F238E27FC236}">
                <a16:creationId xmlns:a16="http://schemas.microsoft.com/office/drawing/2014/main" id="{C4533692-1652-4C43-9CD3-E34C98C76A7F}"/>
              </a:ext>
            </a:extLst>
          </p:cNvPr>
          <p:cNvSpPr>
            <a:spLocks noChangeArrowheads="1"/>
          </p:cNvSpPr>
          <p:nvPr/>
        </p:nvSpPr>
        <p:spPr bwMode="auto">
          <a:xfrm>
            <a:off x="3113088" y="24272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34821" name="Rectangle 11">
            <a:extLst>
              <a:ext uri="{FF2B5EF4-FFF2-40B4-BE49-F238E27FC236}">
                <a16:creationId xmlns:a16="http://schemas.microsoft.com/office/drawing/2014/main" id="{A2B912C0-A7AE-2E46-8FC4-7C5C00D758B9}"/>
              </a:ext>
            </a:extLst>
          </p:cNvPr>
          <p:cNvSpPr>
            <a:spLocks noChangeArrowheads="1"/>
          </p:cNvSpPr>
          <p:nvPr/>
        </p:nvSpPr>
        <p:spPr bwMode="auto">
          <a:xfrm>
            <a:off x="2371725" y="2886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34822" name="Object 10">
            <a:extLst>
              <a:ext uri="{FF2B5EF4-FFF2-40B4-BE49-F238E27FC236}">
                <a16:creationId xmlns:a16="http://schemas.microsoft.com/office/drawing/2014/main" id="{A64A427E-6C75-074E-ADD2-45F8D1165AB1}"/>
              </a:ext>
            </a:extLst>
          </p:cNvPr>
          <p:cNvGraphicFramePr>
            <a:graphicFrameLocks noChangeAspect="1"/>
          </p:cNvGraphicFramePr>
          <p:nvPr/>
        </p:nvGraphicFramePr>
        <p:xfrm>
          <a:off x="304800" y="1752600"/>
          <a:ext cx="8610600" cy="2124075"/>
        </p:xfrm>
        <a:graphic>
          <a:graphicData uri="http://schemas.openxmlformats.org/presentationml/2006/ole">
            <mc:AlternateContent xmlns:mc="http://schemas.openxmlformats.org/markup-compatibility/2006">
              <mc:Choice xmlns:v="urn:schemas-microsoft-com:vml" Requires="v">
                <p:oleObj spid="_x0000_s34851" r:id="rId3" imgW="26403300" imgH="6515100" progId="Word.Picture.8">
                  <p:embed/>
                </p:oleObj>
              </mc:Choice>
              <mc:Fallback>
                <p:oleObj r:id="rId3" imgW="26403300" imgH="6515100" progId="Word.Picture.8">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752600"/>
                        <a:ext cx="86106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4">
            <a:extLst>
              <a:ext uri="{FF2B5EF4-FFF2-40B4-BE49-F238E27FC236}">
                <a16:creationId xmlns:a16="http://schemas.microsoft.com/office/drawing/2014/main" id="{E05E32D3-8B78-D04B-A91F-011D013D690E}"/>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F9A3BE3B-06C8-1843-9460-38C0962B18B4}" type="slidenum">
              <a:rPr lang="en-US" altLang="en-US" sz="1400"/>
              <a:pPr>
                <a:spcBef>
                  <a:spcPct val="0"/>
                </a:spcBef>
                <a:buClrTx/>
                <a:buSzTx/>
                <a:buFontTx/>
                <a:buNone/>
              </a:pPr>
              <a:t>41</a:t>
            </a:fld>
            <a:endParaRPr lang="en-US" altLang="en-US" sz="1400"/>
          </a:p>
        </p:txBody>
      </p:sp>
      <p:sp>
        <p:nvSpPr>
          <p:cNvPr id="35843" name="Rectangle 2">
            <a:extLst>
              <a:ext uri="{FF2B5EF4-FFF2-40B4-BE49-F238E27FC236}">
                <a16:creationId xmlns:a16="http://schemas.microsoft.com/office/drawing/2014/main" id="{0FA10974-E9F7-6442-B4B1-5D66D5A3FB7E}"/>
              </a:ext>
            </a:extLst>
          </p:cNvPr>
          <p:cNvSpPr>
            <a:spLocks noGrp="1" noChangeArrowheads="1"/>
          </p:cNvSpPr>
          <p:nvPr>
            <p:ph type="title"/>
          </p:nvPr>
        </p:nvSpPr>
        <p:spPr>
          <a:xfrm>
            <a:off x="685800" y="0"/>
            <a:ext cx="7772400" cy="1428750"/>
          </a:xfrm>
        </p:spPr>
        <p:txBody>
          <a:bodyPr/>
          <a:lstStyle/>
          <a:p>
            <a:r>
              <a:rPr lang="en-US" altLang="en-US"/>
              <a:t>Copying Variables of Primitive Data Types and Object Types</a:t>
            </a:r>
          </a:p>
        </p:txBody>
      </p:sp>
      <p:sp>
        <p:nvSpPr>
          <p:cNvPr id="35844" name="Rectangle 7">
            <a:extLst>
              <a:ext uri="{FF2B5EF4-FFF2-40B4-BE49-F238E27FC236}">
                <a16:creationId xmlns:a16="http://schemas.microsoft.com/office/drawing/2014/main" id="{126FA196-7CA1-F743-A5AE-E5BBA72B776C}"/>
              </a:ext>
            </a:extLst>
          </p:cNvPr>
          <p:cNvSpPr>
            <a:spLocks noChangeArrowheads="1"/>
          </p:cNvSpPr>
          <p:nvPr/>
        </p:nvSpPr>
        <p:spPr bwMode="auto">
          <a:xfrm>
            <a:off x="0" y="2557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35845" name="Rectangle 9">
            <a:extLst>
              <a:ext uri="{FF2B5EF4-FFF2-40B4-BE49-F238E27FC236}">
                <a16:creationId xmlns:a16="http://schemas.microsoft.com/office/drawing/2014/main" id="{0C78B3F8-FFBA-2544-B350-34055B70C39C}"/>
              </a:ext>
            </a:extLst>
          </p:cNvPr>
          <p:cNvSpPr>
            <a:spLocks noChangeArrowheads="1"/>
          </p:cNvSpPr>
          <p:nvPr/>
        </p:nvSpPr>
        <p:spPr bwMode="auto">
          <a:xfrm>
            <a:off x="0" y="28305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35846" name="Object 8">
            <a:extLst>
              <a:ext uri="{FF2B5EF4-FFF2-40B4-BE49-F238E27FC236}">
                <a16:creationId xmlns:a16="http://schemas.microsoft.com/office/drawing/2014/main" id="{5E32E19C-52F1-8B47-94ED-F886E6556BE0}"/>
              </a:ext>
            </a:extLst>
          </p:cNvPr>
          <p:cNvGraphicFramePr>
            <a:graphicFrameLocks noChangeAspect="1"/>
          </p:cNvGraphicFramePr>
          <p:nvPr/>
        </p:nvGraphicFramePr>
        <p:xfrm>
          <a:off x="155575" y="1662113"/>
          <a:ext cx="3763963" cy="2090737"/>
        </p:xfrm>
        <a:graphic>
          <a:graphicData uri="http://schemas.openxmlformats.org/presentationml/2006/ole">
            <mc:AlternateContent xmlns:mc="http://schemas.openxmlformats.org/markup-compatibility/2006">
              <mc:Choice xmlns:v="urn:schemas-microsoft-com:vml" Requires="v">
                <p:oleObj spid="_x0000_s35905" name="Picture" r:id="rId3" imgW="12941300" imgH="7188200" progId="Word.Picture.8">
                  <p:embed/>
                </p:oleObj>
              </mc:Choice>
              <mc:Fallback>
                <p:oleObj name="Picture" r:id="rId3" imgW="12941300" imgH="7188200" progId="Word.Picture.8">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1662113"/>
                        <a:ext cx="3763963" cy="209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847" name="Rectangle 11">
            <a:extLst>
              <a:ext uri="{FF2B5EF4-FFF2-40B4-BE49-F238E27FC236}">
                <a16:creationId xmlns:a16="http://schemas.microsoft.com/office/drawing/2014/main" id="{68DF929C-33AA-4F48-BD3C-4E248F352E76}"/>
              </a:ext>
            </a:extLst>
          </p:cNvPr>
          <p:cNvSpPr>
            <a:spLocks noChangeArrowheads="1"/>
          </p:cNvSpPr>
          <p:nvPr/>
        </p:nvSpPr>
        <p:spPr bwMode="auto">
          <a:xfrm>
            <a:off x="0" y="2557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35848" name="Object 10">
            <a:extLst>
              <a:ext uri="{FF2B5EF4-FFF2-40B4-BE49-F238E27FC236}">
                <a16:creationId xmlns:a16="http://schemas.microsoft.com/office/drawing/2014/main" id="{9026903C-6628-1B42-876B-3F1D34074BB0}"/>
              </a:ext>
            </a:extLst>
          </p:cNvPr>
          <p:cNvGraphicFramePr>
            <a:graphicFrameLocks noChangeAspect="1"/>
          </p:cNvGraphicFramePr>
          <p:nvPr/>
        </p:nvGraphicFramePr>
        <p:xfrm>
          <a:off x="3686175" y="3619500"/>
          <a:ext cx="5348288" cy="2708275"/>
        </p:xfrm>
        <a:graphic>
          <a:graphicData uri="http://schemas.openxmlformats.org/presentationml/2006/ole">
            <mc:AlternateContent xmlns:mc="http://schemas.openxmlformats.org/markup-compatibility/2006">
              <mc:Choice xmlns:v="urn:schemas-microsoft-com:vml" Requires="v">
                <p:oleObj spid="_x0000_s35906" name="Picture" r:id="rId5" imgW="20637500" imgH="10439400" progId="Word.Picture.8">
                  <p:embed/>
                </p:oleObj>
              </mc:Choice>
              <mc:Fallback>
                <p:oleObj name="Picture" r:id="rId5" imgW="20637500" imgH="10439400" progId="Word.Picture.8">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86175" y="3619500"/>
                        <a:ext cx="5348288"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4">
            <a:extLst>
              <a:ext uri="{FF2B5EF4-FFF2-40B4-BE49-F238E27FC236}">
                <a16:creationId xmlns:a16="http://schemas.microsoft.com/office/drawing/2014/main" id="{D9904D94-B721-B240-94EE-6A4A37209D4C}"/>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55CEA7BD-3E3C-F24F-92AE-05D728BDE1E3}" type="slidenum">
              <a:rPr lang="en-US" altLang="en-US" sz="1400"/>
              <a:pPr>
                <a:spcBef>
                  <a:spcPct val="0"/>
                </a:spcBef>
                <a:buClrTx/>
                <a:buSzTx/>
                <a:buFontTx/>
                <a:buNone/>
              </a:pPr>
              <a:t>42</a:t>
            </a:fld>
            <a:endParaRPr lang="en-US" altLang="en-US" sz="1400"/>
          </a:p>
        </p:txBody>
      </p:sp>
      <p:sp>
        <p:nvSpPr>
          <p:cNvPr id="36867" name="Rectangle 2">
            <a:extLst>
              <a:ext uri="{FF2B5EF4-FFF2-40B4-BE49-F238E27FC236}">
                <a16:creationId xmlns:a16="http://schemas.microsoft.com/office/drawing/2014/main" id="{0E41DEAE-A7A5-A846-89C2-51D58DF42FCD}"/>
              </a:ext>
            </a:extLst>
          </p:cNvPr>
          <p:cNvSpPr>
            <a:spLocks noGrp="1" noChangeArrowheads="1"/>
          </p:cNvSpPr>
          <p:nvPr>
            <p:ph type="title"/>
          </p:nvPr>
        </p:nvSpPr>
        <p:spPr>
          <a:xfrm>
            <a:off x="685800" y="0"/>
            <a:ext cx="7772400" cy="1428750"/>
          </a:xfrm>
        </p:spPr>
        <p:txBody>
          <a:bodyPr/>
          <a:lstStyle/>
          <a:p>
            <a:r>
              <a:rPr lang="en-US" altLang="en-US"/>
              <a:t>Garbage Collection</a:t>
            </a:r>
          </a:p>
        </p:txBody>
      </p:sp>
      <p:sp>
        <p:nvSpPr>
          <p:cNvPr id="36868" name="Rectangle 3">
            <a:extLst>
              <a:ext uri="{FF2B5EF4-FFF2-40B4-BE49-F238E27FC236}">
                <a16:creationId xmlns:a16="http://schemas.microsoft.com/office/drawing/2014/main" id="{204D18C2-DD56-9C4C-BA8B-982264763482}"/>
              </a:ext>
            </a:extLst>
          </p:cNvPr>
          <p:cNvSpPr>
            <a:spLocks noGrp="1" noChangeArrowheads="1"/>
          </p:cNvSpPr>
          <p:nvPr>
            <p:ph type="body" idx="1"/>
          </p:nvPr>
        </p:nvSpPr>
        <p:spPr>
          <a:xfrm>
            <a:off x="269875" y="1371600"/>
            <a:ext cx="8416925" cy="4953000"/>
          </a:xfrm>
        </p:spPr>
        <p:txBody>
          <a:bodyPr/>
          <a:lstStyle/>
          <a:p>
            <a:pPr marL="0" indent="0">
              <a:buFont typeface="Monotype Sorts" pitchFamily="2" charset="2"/>
              <a:buNone/>
            </a:pPr>
            <a:r>
              <a:rPr lang="en-US" altLang="en-US" sz="3600">
                <a:cs typeface="Times New Roman" panose="02020603050405020304" pitchFamily="18" charset="0"/>
              </a:rPr>
              <a:t>As shown in the previous figure, after the assignment statement c1 = c2, c1 points to the same object referenced by c2. The object previously referenced by c1 is no longer referenced. This object is known as garbage. Garbage is automatically collected by JVM.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4">
            <a:extLst>
              <a:ext uri="{FF2B5EF4-FFF2-40B4-BE49-F238E27FC236}">
                <a16:creationId xmlns:a16="http://schemas.microsoft.com/office/drawing/2014/main" id="{A64AB8BB-23DE-0847-8C4D-30A1788AA52D}"/>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CB2B2A5B-CAA7-8B42-AA56-AD547EEE75BA}" type="slidenum">
              <a:rPr lang="en-US" altLang="en-US" sz="1400"/>
              <a:pPr>
                <a:spcBef>
                  <a:spcPct val="0"/>
                </a:spcBef>
                <a:buClrTx/>
                <a:buSzTx/>
                <a:buFontTx/>
                <a:buNone/>
              </a:pPr>
              <a:t>43</a:t>
            </a:fld>
            <a:endParaRPr lang="en-US" altLang="en-US" sz="1400"/>
          </a:p>
        </p:txBody>
      </p:sp>
      <p:sp>
        <p:nvSpPr>
          <p:cNvPr id="37891" name="Rectangle 2">
            <a:extLst>
              <a:ext uri="{FF2B5EF4-FFF2-40B4-BE49-F238E27FC236}">
                <a16:creationId xmlns:a16="http://schemas.microsoft.com/office/drawing/2014/main" id="{E067D934-59C4-CA46-84E8-18F2D3A455DD}"/>
              </a:ext>
            </a:extLst>
          </p:cNvPr>
          <p:cNvSpPr>
            <a:spLocks noGrp="1" noChangeArrowheads="1"/>
          </p:cNvSpPr>
          <p:nvPr>
            <p:ph type="title"/>
          </p:nvPr>
        </p:nvSpPr>
        <p:spPr>
          <a:xfrm>
            <a:off x="685800" y="0"/>
            <a:ext cx="7772400" cy="1428750"/>
          </a:xfrm>
        </p:spPr>
        <p:txBody>
          <a:bodyPr/>
          <a:lstStyle/>
          <a:p>
            <a:r>
              <a:rPr lang="en-US" altLang="en-US"/>
              <a:t>Garbage Collection, cont</a:t>
            </a:r>
          </a:p>
        </p:txBody>
      </p:sp>
      <p:sp>
        <p:nvSpPr>
          <p:cNvPr id="37892" name="Rectangle 3">
            <a:extLst>
              <a:ext uri="{FF2B5EF4-FFF2-40B4-BE49-F238E27FC236}">
                <a16:creationId xmlns:a16="http://schemas.microsoft.com/office/drawing/2014/main" id="{DC7BF8DA-9B6F-7943-8640-CFEBD2F89A75}"/>
              </a:ext>
            </a:extLst>
          </p:cNvPr>
          <p:cNvSpPr>
            <a:spLocks noGrp="1" noChangeArrowheads="1"/>
          </p:cNvSpPr>
          <p:nvPr>
            <p:ph type="body" idx="1"/>
          </p:nvPr>
        </p:nvSpPr>
        <p:spPr>
          <a:xfrm>
            <a:off x="155575" y="1371600"/>
            <a:ext cx="8531225" cy="4953000"/>
          </a:xfrm>
        </p:spPr>
        <p:txBody>
          <a:bodyPr/>
          <a:lstStyle/>
          <a:p>
            <a:pPr>
              <a:buFont typeface="Monotype Sorts" pitchFamily="2" charset="2"/>
              <a:buNone/>
            </a:pPr>
            <a:r>
              <a:rPr lang="en-US" altLang="en-US" sz="3600">
                <a:latin typeface="Courier" pitchFamily="2" charset="0"/>
                <a:cs typeface="Times New Roman" panose="02020603050405020304" pitchFamily="18" charset="0"/>
              </a:rPr>
              <a:t> </a:t>
            </a:r>
            <a:r>
              <a:rPr lang="en-US" altLang="en-US" sz="3600">
                <a:cs typeface="Times New Roman" panose="02020603050405020304" pitchFamily="18" charset="0"/>
              </a:rPr>
              <a:t>TIP: If you know that an object is no longer needed, you can explicitly assign null to a reference variable for the object. The JVM will automatically collect the space if the object is not referenced by any variable</a:t>
            </a:r>
            <a:r>
              <a:rPr lang="en-US" altLang="en-US" sz="3600">
                <a:latin typeface="Courier" pitchFamily="2" charset="0"/>
                <a:cs typeface="Times New Roman" panose="02020603050405020304" pitchFamily="18" charset="0"/>
              </a:rPr>
              <a:t>.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36B95-D092-E149-A5E8-82F6E545D333}"/>
              </a:ext>
            </a:extLst>
          </p:cNvPr>
          <p:cNvSpPr>
            <a:spLocks noGrp="1"/>
          </p:cNvSpPr>
          <p:nvPr>
            <p:ph type="title"/>
          </p:nvPr>
        </p:nvSpPr>
        <p:spPr/>
        <p:txBody>
          <a:bodyPr/>
          <a:lstStyle/>
          <a:p>
            <a:pPr algn="ctr" rtl="1" eaLnBrk="0" fontAlgn="base" hangingPunct="0">
              <a:spcBef>
                <a:spcPct val="0"/>
              </a:spcBef>
              <a:spcAft>
                <a:spcPct val="0"/>
              </a:spcAft>
            </a:pPr>
            <a:r>
              <a:rPr lang="en-US" dirty="0"/>
              <a:t>What's wrong?!</a:t>
            </a:r>
          </a:p>
        </p:txBody>
      </p:sp>
      <p:pic>
        <p:nvPicPr>
          <p:cNvPr id="5" name="Content Placeholder 4">
            <a:extLst>
              <a:ext uri="{FF2B5EF4-FFF2-40B4-BE49-F238E27FC236}">
                <a16:creationId xmlns:a16="http://schemas.microsoft.com/office/drawing/2014/main" id="{622E2E75-B801-964B-AA58-1B2D5F984E78}"/>
              </a:ext>
            </a:extLst>
          </p:cNvPr>
          <p:cNvPicPr>
            <a:picLocks noGrp="1" noChangeAspect="1"/>
          </p:cNvPicPr>
          <p:nvPr>
            <p:ph idx="1"/>
          </p:nvPr>
        </p:nvPicPr>
        <p:blipFill>
          <a:blip r:embed="rId2"/>
          <a:stretch>
            <a:fillRect/>
          </a:stretch>
        </p:blipFill>
        <p:spPr>
          <a:xfrm>
            <a:off x="685800" y="2184277"/>
            <a:ext cx="7772400" cy="3060945"/>
          </a:xfrm>
          <a:prstGeom prst="rect">
            <a:avLst/>
          </a:prstGeom>
        </p:spPr>
      </p:pic>
      <p:sp>
        <p:nvSpPr>
          <p:cNvPr id="4" name="Slide Number Placeholder 3">
            <a:extLst>
              <a:ext uri="{FF2B5EF4-FFF2-40B4-BE49-F238E27FC236}">
                <a16:creationId xmlns:a16="http://schemas.microsoft.com/office/drawing/2014/main" id="{374262F2-1A58-FC4D-9C58-4FE8BCC6C7CD}"/>
              </a:ext>
            </a:extLst>
          </p:cNvPr>
          <p:cNvSpPr>
            <a:spLocks noGrp="1"/>
          </p:cNvSpPr>
          <p:nvPr>
            <p:ph type="sldNum" sz="quarter" idx="11"/>
          </p:nvPr>
        </p:nvSpPr>
        <p:spPr/>
        <p:txBody>
          <a:bodyPr/>
          <a:lstStyle/>
          <a:p>
            <a:pPr>
              <a:defRPr/>
            </a:pPr>
            <a:fld id="{95088A18-433A-C74B-8B30-A848B5A18F40}" type="slidenum">
              <a:rPr lang="en-US" altLang="en-US" smtClean="0"/>
              <a:pPr>
                <a:defRPr/>
              </a:pPr>
              <a:t>44</a:t>
            </a:fld>
            <a:endParaRPr lang="en-US" altLang="en-US"/>
          </a:p>
        </p:txBody>
      </p:sp>
    </p:spTree>
    <p:extLst>
      <p:ext uri="{BB962C8B-B14F-4D97-AF65-F5344CB8AC3E}">
        <p14:creationId xmlns:p14="http://schemas.microsoft.com/office/powerpoint/2010/main" val="3579086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7D3D6-E1A1-024E-AD77-A1D8636C4F3F}"/>
              </a:ext>
            </a:extLst>
          </p:cNvPr>
          <p:cNvSpPr>
            <a:spLocks noGrp="1"/>
          </p:cNvSpPr>
          <p:nvPr>
            <p:ph type="title"/>
          </p:nvPr>
        </p:nvSpPr>
        <p:spPr/>
        <p:txBody>
          <a:bodyPr/>
          <a:lstStyle/>
          <a:p>
            <a:r>
              <a:rPr lang="en-US" dirty="0"/>
              <a:t>What's Wrong?!</a:t>
            </a:r>
          </a:p>
        </p:txBody>
      </p:sp>
      <p:sp>
        <p:nvSpPr>
          <p:cNvPr id="4" name="Slide Number Placeholder 3">
            <a:extLst>
              <a:ext uri="{FF2B5EF4-FFF2-40B4-BE49-F238E27FC236}">
                <a16:creationId xmlns:a16="http://schemas.microsoft.com/office/drawing/2014/main" id="{5A1CD4E5-17DE-394F-B724-8A7CBB96FED7}"/>
              </a:ext>
            </a:extLst>
          </p:cNvPr>
          <p:cNvSpPr>
            <a:spLocks noGrp="1"/>
          </p:cNvSpPr>
          <p:nvPr>
            <p:ph type="sldNum" sz="quarter" idx="11"/>
          </p:nvPr>
        </p:nvSpPr>
        <p:spPr/>
        <p:txBody>
          <a:bodyPr/>
          <a:lstStyle/>
          <a:p>
            <a:pPr>
              <a:defRPr/>
            </a:pPr>
            <a:fld id="{95088A18-433A-C74B-8B30-A848B5A18F40}" type="slidenum">
              <a:rPr lang="en-US" altLang="en-US" smtClean="0"/>
              <a:pPr>
                <a:defRPr/>
              </a:pPr>
              <a:t>45</a:t>
            </a:fld>
            <a:endParaRPr lang="en-US" altLang="en-US"/>
          </a:p>
        </p:txBody>
      </p:sp>
      <p:pic>
        <p:nvPicPr>
          <p:cNvPr id="5" name="Picture 4">
            <a:extLst>
              <a:ext uri="{FF2B5EF4-FFF2-40B4-BE49-F238E27FC236}">
                <a16:creationId xmlns:a16="http://schemas.microsoft.com/office/drawing/2014/main" id="{03231D1E-50DB-4C46-A8FA-641B1FBC561A}"/>
              </a:ext>
            </a:extLst>
          </p:cNvPr>
          <p:cNvPicPr>
            <a:picLocks noChangeAspect="1"/>
          </p:cNvPicPr>
          <p:nvPr/>
        </p:nvPicPr>
        <p:blipFill>
          <a:blip r:embed="rId2"/>
          <a:stretch>
            <a:fillRect/>
          </a:stretch>
        </p:blipFill>
        <p:spPr>
          <a:xfrm>
            <a:off x="685800" y="1776511"/>
            <a:ext cx="5789895" cy="4627488"/>
          </a:xfrm>
          <a:prstGeom prst="rect">
            <a:avLst/>
          </a:prstGeom>
        </p:spPr>
      </p:pic>
    </p:spTree>
    <p:extLst>
      <p:ext uri="{BB962C8B-B14F-4D97-AF65-F5344CB8AC3E}">
        <p14:creationId xmlns:p14="http://schemas.microsoft.com/office/powerpoint/2010/main" val="33973389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52C0E-A489-444D-A147-B6EC13AA2A85}"/>
              </a:ext>
            </a:extLst>
          </p:cNvPr>
          <p:cNvSpPr>
            <a:spLocks noGrp="1"/>
          </p:cNvSpPr>
          <p:nvPr>
            <p:ph type="title"/>
          </p:nvPr>
        </p:nvSpPr>
        <p:spPr/>
        <p:txBody>
          <a:bodyPr/>
          <a:lstStyle/>
          <a:p>
            <a:r>
              <a:rPr lang="en-US" dirty="0"/>
              <a:t>What’s the output?!</a:t>
            </a:r>
          </a:p>
        </p:txBody>
      </p:sp>
      <p:sp>
        <p:nvSpPr>
          <p:cNvPr id="4" name="Slide Number Placeholder 3">
            <a:extLst>
              <a:ext uri="{FF2B5EF4-FFF2-40B4-BE49-F238E27FC236}">
                <a16:creationId xmlns:a16="http://schemas.microsoft.com/office/drawing/2014/main" id="{87402438-959C-F746-BD83-7E74A2FA245E}"/>
              </a:ext>
            </a:extLst>
          </p:cNvPr>
          <p:cNvSpPr>
            <a:spLocks noGrp="1"/>
          </p:cNvSpPr>
          <p:nvPr>
            <p:ph type="sldNum" sz="quarter" idx="11"/>
          </p:nvPr>
        </p:nvSpPr>
        <p:spPr/>
        <p:txBody>
          <a:bodyPr/>
          <a:lstStyle/>
          <a:p>
            <a:pPr>
              <a:defRPr/>
            </a:pPr>
            <a:fld id="{95088A18-433A-C74B-8B30-A848B5A18F40}" type="slidenum">
              <a:rPr lang="en-US" altLang="en-US" smtClean="0"/>
              <a:pPr>
                <a:defRPr/>
              </a:pPr>
              <a:t>46</a:t>
            </a:fld>
            <a:endParaRPr lang="en-US" altLang="en-US"/>
          </a:p>
        </p:txBody>
      </p:sp>
      <p:pic>
        <p:nvPicPr>
          <p:cNvPr id="5" name="Picture 4">
            <a:extLst>
              <a:ext uri="{FF2B5EF4-FFF2-40B4-BE49-F238E27FC236}">
                <a16:creationId xmlns:a16="http://schemas.microsoft.com/office/drawing/2014/main" id="{75D5EAE3-56B6-5D4B-9D63-3333F8DA89ED}"/>
              </a:ext>
            </a:extLst>
          </p:cNvPr>
          <p:cNvPicPr>
            <a:picLocks noChangeAspect="1"/>
          </p:cNvPicPr>
          <p:nvPr/>
        </p:nvPicPr>
        <p:blipFill>
          <a:blip r:embed="rId2"/>
          <a:stretch>
            <a:fillRect/>
          </a:stretch>
        </p:blipFill>
        <p:spPr>
          <a:xfrm>
            <a:off x="685800" y="2161635"/>
            <a:ext cx="6159500" cy="2501900"/>
          </a:xfrm>
          <a:prstGeom prst="rect">
            <a:avLst/>
          </a:prstGeom>
        </p:spPr>
      </p:pic>
    </p:spTree>
    <p:extLst>
      <p:ext uri="{BB962C8B-B14F-4D97-AF65-F5344CB8AC3E}">
        <p14:creationId xmlns:p14="http://schemas.microsoft.com/office/powerpoint/2010/main" val="28641629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4">
            <a:extLst>
              <a:ext uri="{FF2B5EF4-FFF2-40B4-BE49-F238E27FC236}">
                <a16:creationId xmlns:a16="http://schemas.microsoft.com/office/drawing/2014/main" id="{E472B23A-694D-8343-A2D2-0BF8C5E1CD2F}"/>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C7113CA3-44B9-3C40-99BF-A5AC417841E6}" type="slidenum">
              <a:rPr lang="en-US" altLang="en-US" sz="1400"/>
              <a:pPr>
                <a:spcBef>
                  <a:spcPct val="0"/>
                </a:spcBef>
                <a:buClrTx/>
                <a:buSzTx/>
                <a:buFontTx/>
                <a:buNone/>
              </a:pPr>
              <a:t>47</a:t>
            </a:fld>
            <a:endParaRPr lang="en-US" altLang="en-US" sz="1400"/>
          </a:p>
        </p:txBody>
      </p:sp>
      <p:sp>
        <p:nvSpPr>
          <p:cNvPr id="38915" name="Rectangle 2">
            <a:extLst>
              <a:ext uri="{FF2B5EF4-FFF2-40B4-BE49-F238E27FC236}">
                <a16:creationId xmlns:a16="http://schemas.microsoft.com/office/drawing/2014/main" id="{C173907D-064E-4E40-9234-C14A24292D0B}"/>
              </a:ext>
            </a:extLst>
          </p:cNvPr>
          <p:cNvSpPr>
            <a:spLocks noGrp="1" noChangeArrowheads="1"/>
          </p:cNvSpPr>
          <p:nvPr>
            <p:ph type="title"/>
          </p:nvPr>
        </p:nvSpPr>
        <p:spPr>
          <a:xfrm>
            <a:off x="457200" y="304800"/>
            <a:ext cx="8686800" cy="533400"/>
          </a:xfrm>
        </p:spPr>
        <p:txBody>
          <a:bodyPr/>
          <a:lstStyle/>
          <a:p>
            <a:r>
              <a:rPr lang="en-US" altLang="en-US"/>
              <a:t>The Date Class</a:t>
            </a:r>
            <a:endParaRPr lang="en-US" altLang="en-US">
              <a:solidFill>
                <a:schemeClr val="tx1"/>
              </a:solidFill>
              <a:latin typeface="Book Antiqua" panose="02040602050305030304" pitchFamily="18" charset="0"/>
              <a:hlinkClick r:id="rId3" action="ppaction://program"/>
            </a:endParaRPr>
          </a:p>
        </p:txBody>
      </p:sp>
      <p:sp>
        <p:nvSpPr>
          <p:cNvPr id="38916" name="Rectangle 3">
            <a:extLst>
              <a:ext uri="{FF2B5EF4-FFF2-40B4-BE49-F238E27FC236}">
                <a16:creationId xmlns:a16="http://schemas.microsoft.com/office/drawing/2014/main" id="{4A500FE4-570E-8B42-B57E-3FE2D8878B9F}"/>
              </a:ext>
            </a:extLst>
          </p:cNvPr>
          <p:cNvSpPr>
            <a:spLocks noGrp="1" noChangeArrowheads="1"/>
          </p:cNvSpPr>
          <p:nvPr>
            <p:ph type="body" idx="1"/>
          </p:nvPr>
        </p:nvSpPr>
        <p:spPr>
          <a:xfrm>
            <a:off x="152400" y="1066800"/>
            <a:ext cx="8991600" cy="1747838"/>
          </a:xfrm>
        </p:spPr>
        <p:txBody>
          <a:bodyPr/>
          <a:lstStyle/>
          <a:p>
            <a:pPr marL="0" indent="0">
              <a:lnSpc>
                <a:spcPct val="90000"/>
              </a:lnSpc>
              <a:buFont typeface="Monotype Sorts" pitchFamily="2" charset="2"/>
              <a:buNone/>
              <a:tabLst>
                <a:tab pos="0" algn="l"/>
              </a:tabLst>
            </a:pPr>
            <a:r>
              <a:rPr lang="en-US" altLang="en-US" sz="2800">
                <a:cs typeface="Times New Roman" panose="02020603050405020304" pitchFamily="18" charset="0"/>
              </a:rPr>
              <a:t>Java provides a system-independent encapsulation of date and time in the </a:t>
            </a:r>
            <a:r>
              <a:rPr lang="en-US" altLang="en-US" sz="2800" u="sng">
                <a:cs typeface="Times New Roman" panose="02020603050405020304" pitchFamily="18" charset="0"/>
              </a:rPr>
              <a:t>java.util.Date</a:t>
            </a:r>
            <a:r>
              <a:rPr lang="en-US" altLang="en-US" sz="2800">
                <a:cs typeface="Times New Roman" panose="02020603050405020304" pitchFamily="18" charset="0"/>
              </a:rPr>
              <a:t> class. You can use the </a:t>
            </a:r>
            <a:r>
              <a:rPr lang="en-US" altLang="en-US" sz="2800" u="sng">
                <a:cs typeface="Times New Roman" panose="02020603050405020304" pitchFamily="18" charset="0"/>
              </a:rPr>
              <a:t>Date</a:t>
            </a:r>
            <a:r>
              <a:rPr lang="en-US" altLang="en-US" sz="2800">
                <a:cs typeface="Times New Roman" panose="02020603050405020304" pitchFamily="18" charset="0"/>
              </a:rPr>
              <a:t> class to create an instance for the current date and time and use its </a:t>
            </a:r>
            <a:r>
              <a:rPr lang="en-US" altLang="en-US" sz="2800" u="sng">
                <a:cs typeface="Times New Roman" panose="02020603050405020304" pitchFamily="18" charset="0"/>
              </a:rPr>
              <a:t>toString</a:t>
            </a:r>
            <a:r>
              <a:rPr lang="en-US" altLang="en-US" sz="2800">
                <a:cs typeface="Times New Roman" panose="02020603050405020304" pitchFamily="18" charset="0"/>
              </a:rPr>
              <a:t> method to return the date and time as a string. </a:t>
            </a:r>
            <a:endParaRPr lang="en-US" altLang="en-US" sz="2800">
              <a:latin typeface="Courier New" panose="02070309020205020404" pitchFamily="49" charset="0"/>
              <a:cs typeface="Times New Roman" panose="02020603050405020304" pitchFamily="18" charset="0"/>
            </a:endParaRPr>
          </a:p>
        </p:txBody>
      </p:sp>
      <p:sp>
        <p:nvSpPr>
          <p:cNvPr id="38917" name="Rectangle 5">
            <a:extLst>
              <a:ext uri="{FF2B5EF4-FFF2-40B4-BE49-F238E27FC236}">
                <a16:creationId xmlns:a16="http://schemas.microsoft.com/office/drawing/2014/main" id="{A20C6C06-1FF6-174F-9C3C-C83956C3FB6A}"/>
              </a:ext>
            </a:extLst>
          </p:cNvPr>
          <p:cNvSpPr>
            <a:spLocks noChangeArrowheads="1"/>
          </p:cNvSpPr>
          <p:nvPr/>
        </p:nvSpPr>
        <p:spPr bwMode="auto">
          <a:xfrm>
            <a:off x="0" y="2754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38918" name="Object 4">
            <a:extLst>
              <a:ext uri="{FF2B5EF4-FFF2-40B4-BE49-F238E27FC236}">
                <a16:creationId xmlns:a16="http://schemas.microsoft.com/office/drawing/2014/main" id="{721C116C-CC5E-D34D-BB88-3DDEEEBCEA5E}"/>
              </a:ext>
            </a:extLst>
          </p:cNvPr>
          <p:cNvGraphicFramePr>
            <a:graphicFrameLocks noChangeAspect="1"/>
          </p:cNvGraphicFramePr>
          <p:nvPr/>
        </p:nvGraphicFramePr>
        <p:xfrm>
          <a:off x="77788" y="2968625"/>
          <a:ext cx="9066212" cy="2473325"/>
        </p:xfrm>
        <a:graphic>
          <a:graphicData uri="http://schemas.openxmlformats.org/presentationml/2006/ole">
            <mc:AlternateContent xmlns:mc="http://schemas.openxmlformats.org/markup-compatibility/2006">
              <mc:Choice xmlns:v="urn:schemas-microsoft-com:vml" Requires="v">
                <p:oleObj spid="_x0000_s38947" name="Picture" r:id="rId4" imgW="14859000" imgH="4051300" progId="Word.Picture.8">
                  <p:embed/>
                </p:oleObj>
              </mc:Choice>
              <mc:Fallback>
                <p:oleObj name="Picture" r:id="rId4" imgW="14859000" imgH="4051300" progId="Word.Picture.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88" y="2968625"/>
                        <a:ext cx="9066212"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4">
            <a:extLst>
              <a:ext uri="{FF2B5EF4-FFF2-40B4-BE49-F238E27FC236}">
                <a16:creationId xmlns:a16="http://schemas.microsoft.com/office/drawing/2014/main" id="{29842588-2EFF-114C-ADEA-56F452C7B97B}"/>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893B7A1C-4048-E74B-B2F2-5763016A35B1}" type="slidenum">
              <a:rPr lang="en-US" altLang="en-US" sz="1400"/>
              <a:pPr>
                <a:spcBef>
                  <a:spcPct val="0"/>
                </a:spcBef>
                <a:buClrTx/>
                <a:buSzTx/>
                <a:buFontTx/>
                <a:buNone/>
              </a:pPr>
              <a:t>48</a:t>
            </a:fld>
            <a:endParaRPr lang="en-US" altLang="en-US" sz="1400"/>
          </a:p>
        </p:txBody>
      </p:sp>
      <p:sp>
        <p:nvSpPr>
          <p:cNvPr id="39939" name="Rectangle 2">
            <a:extLst>
              <a:ext uri="{FF2B5EF4-FFF2-40B4-BE49-F238E27FC236}">
                <a16:creationId xmlns:a16="http://schemas.microsoft.com/office/drawing/2014/main" id="{3FC413A7-E064-804B-BD3E-F944B5C4E6D5}"/>
              </a:ext>
            </a:extLst>
          </p:cNvPr>
          <p:cNvSpPr>
            <a:spLocks noGrp="1" noChangeArrowheads="1"/>
          </p:cNvSpPr>
          <p:nvPr>
            <p:ph type="title"/>
          </p:nvPr>
        </p:nvSpPr>
        <p:spPr>
          <a:xfrm>
            <a:off x="457200" y="304800"/>
            <a:ext cx="8686800" cy="533400"/>
          </a:xfrm>
        </p:spPr>
        <p:txBody>
          <a:bodyPr/>
          <a:lstStyle/>
          <a:p>
            <a:r>
              <a:rPr lang="en-US" altLang="en-US"/>
              <a:t>The Date Class Example</a:t>
            </a:r>
            <a:endParaRPr lang="en-US" altLang="en-US">
              <a:solidFill>
                <a:schemeClr val="tx1"/>
              </a:solidFill>
              <a:latin typeface="Book Antiqua" panose="02040602050305030304" pitchFamily="18" charset="0"/>
              <a:hlinkClick r:id="rId2" action="ppaction://program"/>
            </a:endParaRPr>
          </a:p>
        </p:txBody>
      </p:sp>
      <p:sp>
        <p:nvSpPr>
          <p:cNvPr id="39940" name="Rectangle 3">
            <a:extLst>
              <a:ext uri="{FF2B5EF4-FFF2-40B4-BE49-F238E27FC236}">
                <a16:creationId xmlns:a16="http://schemas.microsoft.com/office/drawing/2014/main" id="{44D87217-B269-9848-A3F6-8CE0C38BFD9D}"/>
              </a:ext>
            </a:extLst>
          </p:cNvPr>
          <p:cNvSpPr>
            <a:spLocks noGrp="1" noChangeArrowheads="1"/>
          </p:cNvSpPr>
          <p:nvPr>
            <p:ph type="body" idx="1"/>
          </p:nvPr>
        </p:nvSpPr>
        <p:spPr>
          <a:xfrm>
            <a:off x="152400" y="1066800"/>
            <a:ext cx="8991600" cy="5181600"/>
          </a:xfrm>
        </p:spPr>
        <p:txBody>
          <a:bodyPr/>
          <a:lstStyle/>
          <a:p>
            <a:pPr marL="0" indent="0">
              <a:buFont typeface="Monotype Sorts" pitchFamily="2" charset="2"/>
              <a:buNone/>
              <a:tabLst>
                <a:tab pos="0" algn="l"/>
              </a:tabLst>
            </a:pPr>
            <a:r>
              <a:rPr lang="en-US" altLang="en-US">
                <a:cs typeface="Times New Roman" panose="02020603050405020304" pitchFamily="18" charset="0"/>
              </a:rPr>
              <a:t>For example, the following code</a:t>
            </a:r>
            <a:r>
              <a:rPr lang="en-US" altLang="en-US">
                <a:latin typeface="Courier" pitchFamily="2" charset="0"/>
                <a:cs typeface="Times New Roman" panose="02020603050405020304" pitchFamily="18" charset="0"/>
              </a:rPr>
              <a:t> </a:t>
            </a:r>
          </a:p>
          <a:p>
            <a:pPr marL="0" indent="0">
              <a:buFont typeface="Monotype Sorts" pitchFamily="2" charset="2"/>
              <a:buNone/>
              <a:tabLst>
                <a:tab pos="0" algn="l"/>
              </a:tabLst>
            </a:pPr>
            <a:r>
              <a:rPr lang="en-US" altLang="en-US">
                <a:latin typeface="Courier" pitchFamily="2" charset="0"/>
                <a:cs typeface="Times New Roman" panose="02020603050405020304" pitchFamily="18" charset="0"/>
              </a:rPr>
              <a:t> </a:t>
            </a:r>
          </a:p>
          <a:p>
            <a:pPr marL="979488" lvl="1">
              <a:buFontTx/>
              <a:buNone/>
              <a:tabLst>
                <a:tab pos="0" algn="l"/>
              </a:tabLst>
            </a:pPr>
            <a:r>
              <a:rPr lang="en-US" altLang="en-US" sz="2400">
                <a:latin typeface="Courier New" panose="02070309020205020404" pitchFamily="49" charset="0"/>
                <a:cs typeface="Times New Roman" panose="02020603050405020304" pitchFamily="18" charset="0"/>
              </a:rPr>
              <a:t>java.util.Date date = new java.util.Date();</a:t>
            </a:r>
          </a:p>
          <a:p>
            <a:pPr marL="979488" lvl="1">
              <a:buFontTx/>
              <a:buNone/>
              <a:tabLst>
                <a:tab pos="0" algn="l"/>
              </a:tabLst>
            </a:pPr>
            <a:r>
              <a:rPr lang="en-US" altLang="en-US" sz="2400">
                <a:latin typeface="Courier New" panose="02070309020205020404" pitchFamily="49" charset="0"/>
                <a:cs typeface="Times New Roman" panose="02020603050405020304" pitchFamily="18" charset="0"/>
              </a:rPr>
              <a:t>System.out.println(date.toString());</a:t>
            </a:r>
          </a:p>
          <a:p>
            <a:pPr marL="0" indent="0">
              <a:buFont typeface="Monotype Sorts" pitchFamily="2" charset="2"/>
              <a:buNone/>
              <a:tabLst>
                <a:tab pos="0" algn="l"/>
              </a:tabLst>
            </a:pPr>
            <a:endParaRPr lang="en-US" altLang="en-US" sz="2800">
              <a:latin typeface="Courier" pitchFamily="2" charset="0"/>
              <a:cs typeface="Times New Roman" panose="02020603050405020304" pitchFamily="18" charset="0"/>
            </a:endParaRPr>
          </a:p>
          <a:p>
            <a:pPr marL="0" indent="0">
              <a:buFont typeface="Monotype Sorts" pitchFamily="2" charset="2"/>
              <a:buNone/>
              <a:tabLst>
                <a:tab pos="0" algn="l"/>
              </a:tabLst>
            </a:pPr>
            <a:r>
              <a:rPr lang="en-US" altLang="en-US">
                <a:cs typeface="Times New Roman" panose="02020603050405020304" pitchFamily="18" charset="0"/>
              </a:rPr>
              <a:t>displays a string like</a:t>
            </a:r>
            <a:r>
              <a:rPr lang="en-US" altLang="en-US">
                <a:latin typeface="Courier" pitchFamily="2" charset="0"/>
                <a:cs typeface="Times New Roman" panose="02020603050405020304" pitchFamily="18" charset="0"/>
              </a:rPr>
              <a:t> </a:t>
            </a:r>
            <a:r>
              <a:rPr lang="en-US" altLang="en-US" u="sng">
                <a:latin typeface="Courier New" panose="02070309020205020404" pitchFamily="49" charset="0"/>
                <a:cs typeface="Times New Roman" panose="02020603050405020304" pitchFamily="18" charset="0"/>
              </a:rPr>
              <a:t>Sun Mar 09 13:50:19 EST 2003</a:t>
            </a:r>
            <a:r>
              <a:rPr lang="en-US" altLang="en-US">
                <a:latin typeface="Courier New" panose="02070309020205020404" pitchFamily="49" charset="0"/>
                <a:cs typeface="Times New Roman" panose="02020603050405020304" pitchFamily="18" charset="0"/>
              </a:rPr>
              <a:t>.</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4">
            <a:extLst>
              <a:ext uri="{FF2B5EF4-FFF2-40B4-BE49-F238E27FC236}">
                <a16:creationId xmlns:a16="http://schemas.microsoft.com/office/drawing/2014/main" id="{AE2A2B2A-4D36-6047-9C51-07C15E4790B7}"/>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DC9DC3A2-E435-1E4F-91A2-3A4390AF4539}" type="slidenum">
              <a:rPr lang="en-US" altLang="en-US" sz="1400"/>
              <a:pPr>
                <a:spcBef>
                  <a:spcPct val="0"/>
                </a:spcBef>
                <a:buClrTx/>
                <a:buSzTx/>
                <a:buFontTx/>
                <a:buNone/>
              </a:pPr>
              <a:t>49</a:t>
            </a:fld>
            <a:endParaRPr lang="en-US" altLang="en-US" sz="1400"/>
          </a:p>
        </p:txBody>
      </p:sp>
      <p:sp>
        <p:nvSpPr>
          <p:cNvPr id="40963" name="Rectangle 2">
            <a:extLst>
              <a:ext uri="{FF2B5EF4-FFF2-40B4-BE49-F238E27FC236}">
                <a16:creationId xmlns:a16="http://schemas.microsoft.com/office/drawing/2014/main" id="{64B716AD-E13C-7F4B-8903-0761355897C4}"/>
              </a:ext>
            </a:extLst>
          </p:cNvPr>
          <p:cNvSpPr>
            <a:spLocks noGrp="1" noChangeArrowheads="1"/>
          </p:cNvSpPr>
          <p:nvPr>
            <p:ph type="title"/>
          </p:nvPr>
        </p:nvSpPr>
        <p:spPr>
          <a:xfrm>
            <a:off x="457200" y="304800"/>
            <a:ext cx="8686800" cy="533400"/>
          </a:xfrm>
        </p:spPr>
        <p:txBody>
          <a:bodyPr/>
          <a:lstStyle/>
          <a:p>
            <a:r>
              <a:rPr lang="en-US" altLang="en-US"/>
              <a:t>The Random Class</a:t>
            </a:r>
            <a:endParaRPr lang="en-US" altLang="en-US">
              <a:solidFill>
                <a:schemeClr val="tx1"/>
              </a:solidFill>
              <a:latin typeface="Book Antiqua" panose="02040602050305030304" pitchFamily="18" charset="0"/>
              <a:hlinkClick r:id="rId3" action="ppaction://program"/>
            </a:endParaRPr>
          </a:p>
        </p:txBody>
      </p:sp>
      <p:sp>
        <p:nvSpPr>
          <p:cNvPr id="40964" name="Rectangle 3">
            <a:extLst>
              <a:ext uri="{FF2B5EF4-FFF2-40B4-BE49-F238E27FC236}">
                <a16:creationId xmlns:a16="http://schemas.microsoft.com/office/drawing/2014/main" id="{F4DD6DBD-9670-1B4A-AB26-E85A039DDA51}"/>
              </a:ext>
            </a:extLst>
          </p:cNvPr>
          <p:cNvSpPr>
            <a:spLocks noGrp="1" noChangeArrowheads="1"/>
          </p:cNvSpPr>
          <p:nvPr>
            <p:ph type="body" idx="1"/>
          </p:nvPr>
        </p:nvSpPr>
        <p:spPr>
          <a:xfrm>
            <a:off x="152400" y="1066800"/>
            <a:ext cx="8991600" cy="1747838"/>
          </a:xfrm>
        </p:spPr>
        <p:txBody>
          <a:bodyPr/>
          <a:lstStyle/>
          <a:p>
            <a:pPr marL="0" indent="0">
              <a:lnSpc>
                <a:spcPct val="90000"/>
              </a:lnSpc>
              <a:buFont typeface="Monotype Sorts" pitchFamily="2" charset="2"/>
              <a:buNone/>
              <a:tabLst>
                <a:tab pos="0" algn="l"/>
              </a:tabLst>
            </a:pPr>
            <a:r>
              <a:rPr lang="en-US" altLang="en-US" sz="2800"/>
              <a:t>You have used </a:t>
            </a:r>
            <a:r>
              <a:rPr lang="en-US" altLang="en-US" sz="2800" u="sng"/>
              <a:t>Math.random()</a:t>
            </a:r>
            <a:r>
              <a:rPr lang="en-US" altLang="en-US" sz="2800"/>
              <a:t> to obtain a random double value between 0.0 and 1.0 (excluding 1.0). A more useful random number generator is provided in the </a:t>
            </a:r>
            <a:r>
              <a:rPr lang="en-US" altLang="en-US" sz="2800" u="sng"/>
              <a:t>java.util.Random</a:t>
            </a:r>
            <a:r>
              <a:rPr lang="en-US" altLang="en-US" sz="2800"/>
              <a:t> class. </a:t>
            </a:r>
          </a:p>
        </p:txBody>
      </p:sp>
      <p:sp>
        <p:nvSpPr>
          <p:cNvPr id="40965" name="Rectangle 4">
            <a:extLst>
              <a:ext uri="{FF2B5EF4-FFF2-40B4-BE49-F238E27FC236}">
                <a16:creationId xmlns:a16="http://schemas.microsoft.com/office/drawing/2014/main" id="{B1DD7A34-BE2E-DF41-83FA-7B1BDE8870DE}"/>
              </a:ext>
            </a:extLst>
          </p:cNvPr>
          <p:cNvSpPr>
            <a:spLocks noChangeArrowheads="1"/>
          </p:cNvSpPr>
          <p:nvPr/>
        </p:nvSpPr>
        <p:spPr bwMode="auto">
          <a:xfrm>
            <a:off x="0" y="2754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40966" name="Rectangle 7">
            <a:extLst>
              <a:ext uri="{FF2B5EF4-FFF2-40B4-BE49-F238E27FC236}">
                <a16:creationId xmlns:a16="http://schemas.microsoft.com/office/drawing/2014/main" id="{86353C27-C027-6A46-A80E-BF784E879760}"/>
              </a:ext>
            </a:extLst>
          </p:cNvPr>
          <p:cNvSpPr>
            <a:spLocks noChangeArrowheads="1"/>
          </p:cNvSpPr>
          <p:nvPr/>
        </p:nvSpPr>
        <p:spPr bwMode="auto">
          <a:xfrm>
            <a:off x="0" y="2644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40967" name="Object 6">
            <a:extLst>
              <a:ext uri="{FF2B5EF4-FFF2-40B4-BE49-F238E27FC236}">
                <a16:creationId xmlns:a16="http://schemas.microsoft.com/office/drawing/2014/main" id="{D14885DB-E35D-BA46-9F9C-B1905B827E80}"/>
              </a:ext>
            </a:extLst>
          </p:cNvPr>
          <p:cNvGraphicFramePr>
            <a:graphicFrameLocks noChangeAspect="1"/>
          </p:cNvGraphicFramePr>
          <p:nvPr/>
        </p:nvGraphicFramePr>
        <p:xfrm>
          <a:off x="309563" y="2814638"/>
          <a:ext cx="8564562" cy="3360737"/>
        </p:xfrm>
        <a:graphic>
          <a:graphicData uri="http://schemas.openxmlformats.org/presentationml/2006/ole">
            <mc:AlternateContent xmlns:mc="http://schemas.openxmlformats.org/markup-compatibility/2006">
              <mc:Choice xmlns:v="urn:schemas-microsoft-com:vml" Requires="v">
                <p:oleObj spid="_x0000_s40996" name="Picture" r:id="rId4" imgW="24041100" imgH="9423400" progId="Word.Picture.8">
                  <p:embed/>
                </p:oleObj>
              </mc:Choice>
              <mc:Fallback>
                <p:oleObj name="Picture" r:id="rId4" imgW="24041100" imgH="9423400" progId="Word.Picture.8">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563" y="2814638"/>
                        <a:ext cx="8564562" cy="336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00608" y="192757"/>
            <a:ext cx="6935688" cy="715963"/>
          </a:xfrm>
        </p:spPr>
        <p:txBody>
          <a:bodyPr/>
          <a:lstStyle/>
          <a:p>
            <a:pPr eaLnBrk="1" hangingPunct="1"/>
            <a:r>
              <a:rPr lang="en-CA" sz="5400" dirty="0">
                <a:solidFill>
                  <a:srgbClr val="C00000"/>
                </a:solidFill>
              </a:rPr>
              <a:t>Abstraction</a:t>
            </a:r>
            <a:r>
              <a:rPr lang="en-CA" sz="5400" dirty="0"/>
              <a:t> - Modeling</a:t>
            </a:r>
          </a:p>
        </p:txBody>
      </p:sp>
      <p:sp>
        <p:nvSpPr>
          <p:cNvPr id="9219" name="Content Placeholder 2"/>
          <p:cNvSpPr>
            <a:spLocks noGrp="1"/>
          </p:cNvSpPr>
          <p:nvPr>
            <p:ph idx="1"/>
          </p:nvPr>
        </p:nvSpPr>
        <p:spPr>
          <a:xfrm>
            <a:off x="304800" y="1066800"/>
            <a:ext cx="8458200" cy="1647825"/>
          </a:xfrm>
        </p:spPr>
        <p:txBody>
          <a:bodyPr/>
          <a:lstStyle/>
          <a:p>
            <a:pPr eaLnBrk="1" hangingPunct="1"/>
            <a:r>
              <a:rPr lang="en-CA" sz="3600" dirty="0"/>
              <a:t> </a:t>
            </a:r>
            <a:r>
              <a:rPr lang="en-CA" sz="3600" b="1" dirty="0"/>
              <a:t>Abstraction</a:t>
            </a:r>
            <a:r>
              <a:rPr lang="en-CA" sz="3600" dirty="0"/>
              <a:t> focuses upon the </a:t>
            </a:r>
            <a:r>
              <a:rPr lang="en-CA" sz="3600" b="1" dirty="0">
                <a:solidFill>
                  <a:srgbClr val="C00000"/>
                </a:solidFill>
              </a:rPr>
              <a:t>essential</a:t>
            </a:r>
            <a:r>
              <a:rPr lang="en-CA" sz="3600" dirty="0">
                <a:solidFill>
                  <a:srgbClr val="C00000"/>
                </a:solidFill>
              </a:rPr>
              <a:t> </a:t>
            </a:r>
            <a:r>
              <a:rPr lang="en-CA" sz="3600" dirty="0"/>
              <a:t>characteristics of some object, relative to the perspective of the viewer.</a:t>
            </a:r>
          </a:p>
        </p:txBody>
      </p:sp>
      <p:pic>
        <p:nvPicPr>
          <p:cNvPr id="9220" name="Picture 4"/>
          <p:cNvPicPr>
            <a:picLocks noChangeAspect="1" noChangeArrowheads="1"/>
          </p:cNvPicPr>
          <p:nvPr/>
        </p:nvPicPr>
        <p:blipFill>
          <a:blip r:embed="rId3" cstate="print"/>
          <a:srcRect/>
          <a:stretch>
            <a:fillRect/>
          </a:stretch>
        </p:blipFill>
        <p:spPr bwMode="auto">
          <a:xfrm>
            <a:off x="71438" y="2786063"/>
            <a:ext cx="4286250" cy="4052887"/>
          </a:xfrm>
          <a:prstGeom prst="rect">
            <a:avLst/>
          </a:prstGeom>
          <a:noFill/>
          <a:ln w="9525">
            <a:noFill/>
            <a:miter lim="800000"/>
            <a:headEnd/>
            <a:tailEnd/>
          </a:ln>
        </p:spPr>
      </p:pic>
      <p:pic>
        <p:nvPicPr>
          <p:cNvPr id="9221" name="Picture 6" descr="http://www.guruzon.com/fl/abstraction-perspective-of-user"/>
          <p:cNvPicPr>
            <a:picLocks noChangeAspect="1" noChangeArrowheads="1"/>
          </p:cNvPicPr>
          <p:nvPr/>
        </p:nvPicPr>
        <p:blipFill>
          <a:blip r:embed="rId4" cstate="print"/>
          <a:srcRect/>
          <a:stretch>
            <a:fillRect/>
          </a:stretch>
        </p:blipFill>
        <p:spPr bwMode="auto">
          <a:xfrm>
            <a:off x="4429125" y="3286125"/>
            <a:ext cx="4725988" cy="3071813"/>
          </a:xfrm>
          <a:prstGeom prst="rect">
            <a:avLst/>
          </a:prstGeom>
          <a:noFill/>
          <a:ln w="9525">
            <a:noFill/>
            <a:miter lim="800000"/>
            <a:headEnd/>
            <a:tailEnd/>
          </a:ln>
        </p:spPr>
      </p:pic>
    </p:spTree>
    <p:extLst>
      <p:ext uri="{BB962C8B-B14F-4D97-AF65-F5344CB8AC3E}">
        <p14:creationId xmlns:p14="http://schemas.microsoft.com/office/powerpoint/2010/main" val="396562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blinds(horizontal)">
                                      <p:cBhvr>
                                        <p:cTn id="7" dur="500"/>
                                        <p:tgtEl>
                                          <p:spTgt spid="922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221"/>
                                        </p:tgtEl>
                                        <p:attrNameLst>
                                          <p:attrName>style.visibility</p:attrName>
                                        </p:attrNameLst>
                                      </p:cBhvr>
                                      <p:to>
                                        <p:strVal val="visible"/>
                                      </p:to>
                                    </p:set>
                                    <p:animEffect transition="in" filter="blinds(horizontal)">
                                      <p:cBhvr>
                                        <p:cTn id="12" dur="500"/>
                                        <p:tgtEl>
                                          <p:spTgt spid="9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4">
            <a:extLst>
              <a:ext uri="{FF2B5EF4-FFF2-40B4-BE49-F238E27FC236}">
                <a16:creationId xmlns:a16="http://schemas.microsoft.com/office/drawing/2014/main" id="{1289A9FE-6627-5346-83EA-DC402BCE7C45}"/>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CA4C6451-79C4-B245-B3BF-C64E6D013FC2}" type="slidenum">
              <a:rPr lang="en-US" altLang="en-US" sz="1400"/>
              <a:pPr>
                <a:spcBef>
                  <a:spcPct val="0"/>
                </a:spcBef>
                <a:buClrTx/>
                <a:buSzTx/>
                <a:buFontTx/>
                <a:buNone/>
              </a:pPr>
              <a:t>50</a:t>
            </a:fld>
            <a:endParaRPr lang="en-US" altLang="en-US" sz="1400"/>
          </a:p>
        </p:txBody>
      </p:sp>
      <p:sp>
        <p:nvSpPr>
          <p:cNvPr id="41987" name="Rectangle 2">
            <a:extLst>
              <a:ext uri="{FF2B5EF4-FFF2-40B4-BE49-F238E27FC236}">
                <a16:creationId xmlns:a16="http://schemas.microsoft.com/office/drawing/2014/main" id="{C90B9763-E8CA-FC4D-A75C-3A913668F97C}"/>
              </a:ext>
            </a:extLst>
          </p:cNvPr>
          <p:cNvSpPr>
            <a:spLocks noGrp="1" noChangeArrowheads="1"/>
          </p:cNvSpPr>
          <p:nvPr>
            <p:ph type="title"/>
          </p:nvPr>
        </p:nvSpPr>
        <p:spPr>
          <a:xfrm>
            <a:off x="457200" y="304800"/>
            <a:ext cx="8686800" cy="533400"/>
          </a:xfrm>
        </p:spPr>
        <p:txBody>
          <a:bodyPr/>
          <a:lstStyle/>
          <a:p>
            <a:r>
              <a:rPr lang="en-US" altLang="en-US"/>
              <a:t>The Random Class Example</a:t>
            </a:r>
            <a:endParaRPr lang="en-US" altLang="en-US">
              <a:solidFill>
                <a:schemeClr val="tx1"/>
              </a:solidFill>
              <a:latin typeface="Book Antiqua" panose="02040602050305030304" pitchFamily="18" charset="0"/>
              <a:hlinkClick r:id="rId2" action="ppaction://program"/>
            </a:endParaRPr>
          </a:p>
        </p:txBody>
      </p:sp>
      <p:sp>
        <p:nvSpPr>
          <p:cNvPr id="41988" name="Rectangle 3">
            <a:extLst>
              <a:ext uri="{FF2B5EF4-FFF2-40B4-BE49-F238E27FC236}">
                <a16:creationId xmlns:a16="http://schemas.microsoft.com/office/drawing/2014/main" id="{B778619A-4D60-6D48-A410-71B670F16E27}"/>
              </a:ext>
            </a:extLst>
          </p:cNvPr>
          <p:cNvSpPr>
            <a:spLocks noGrp="1" noChangeArrowheads="1"/>
          </p:cNvSpPr>
          <p:nvPr>
            <p:ph type="body" idx="1"/>
          </p:nvPr>
        </p:nvSpPr>
        <p:spPr>
          <a:xfrm>
            <a:off x="152400" y="1066800"/>
            <a:ext cx="8991600" cy="1133475"/>
          </a:xfrm>
        </p:spPr>
        <p:txBody>
          <a:bodyPr/>
          <a:lstStyle/>
          <a:p>
            <a:pPr marL="0" indent="0">
              <a:lnSpc>
                <a:spcPct val="90000"/>
              </a:lnSpc>
              <a:buFont typeface="Monotype Sorts" pitchFamily="2" charset="2"/>
              <a:buNone/>
              <a:tabLst>
                <a:tab pos="0" algn="l"/>
              </a:tabLst>
            </a:pPr>
            <a:r>
              <a:rPr lang="en-US" altLang="en-US" sz="2800"/>
              <a:t>If two </a:t>
            </a:r>
            <a:r>
              <a:rPr lang="en-US" altLang="en-US" sz="2800" u="sng"/>
              <a:t>Random</a:t>
            </a:r>
            <a:r>
              <a:rPr lang="en-US" altLang="en-US" sz="2800"/>
              <a:t> objects have the same seed, they will generate identical sequences of numbers. For example, the following code creates two </a:t>
            </a:r>
            <a:r>
              <a:rPr lang="en-US" altLang="en-US" sz="2800" u="sng"/>
              <a:t>Random</a:t>
            </a:r>
            <a:r>
              <a:rPr lang="en-US" altLang="en-US" sz="2800"/>
              <a:t> objects with the same seed 3. </a:t>
            </a:r>
          </a:p>
        </p:txBody>
      </p:sp>
      <p:sp>
        <p:nvSpPr>
          <p:cNvPr id="41989" name="Rectangle 4">
            <a:extLst>
              <a:ext uri="{FF2B5EF4-FFF2-40B4-BE49-F238E27FC236}">
                <a16:creationId xmlns:a16="http://schemas.microsoft.com/office/drawing/2014/main" id="{3BB84452-A009-F548-A9AE-C879329FD9F7}"/>
              </a:ext>
            </a:extLst>
          </p:cNvPr>
          <p:cNvSpPr>
            <a:spLocks noChangeArrowheads="1"/>
          </p:cNvSpPr>
          <p:nvPr/>
        </p:nvSpPr>
        <p:spPr bwMode="auto">
          <a:xfrm>
            <a:off x="0" y="2754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41990" name="Rectangle 5">
            <a:extLst>
              <a:ext uri="{FF2B5EF4-FFF2-40B4-BE49-F238E27FC236}">
                <a16:creationId xmlns:a16="http://schemas.microsoft.com/office/drawing/2014/main" id="{7B2ACAEB-D13F-9740-B4A6-95F31FE17C9C}"/>
              </a:ext>
            </a:extLst>
          </p:cNvPr>
          <p:cNvSpPr>
            <a:spLocks noChangeArrowheads="1"/>
          </p:cNvSpPr>
          <p:nvPr/>
        </p:nvSpPr>
        <p:spPr bwMode="auto">
          <a:xfrm>
            <a:off x="0" y="2644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41991" name="Rectangle 7">
            <a:extLst>
              <a:ext uri="{FF2B5EF4-FFF2-40B4-BE49-F238E27FC236}">
                <a16:creationId xmlns:a16="http://schemas.microsoft.com/office/drawing/2014/main" id="{1B10339E-CCF2-0745-BCCA-4E5A75EDF6E1}"/>
              </a:ext>
            </a:extLst>
          </p:cNvPr>
          <p:cNvSpPr>
            <a:spLocks noChangeArrowheads="1"/>
          </p:cNvSpPr>
          <p:nvPr/>
        </p:nvSpPr>
        <p:spPr bwMode="auto">
          <a:xfrm>
            <a:off x="152400" y="2392363"/>
            <a:ext cx="7069138" cy="272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spcBef>
                <a:spcPct val="20000"/>
              </a:spcBef>
              <a:buClr>
                <a:schemeClr val="tx2"/>
              </a:buClr>
              <a:buSzPct val="75000"/>
              <a:buFont typeface="Monotype Sorts" pitchFamily="2" charset="2"/>
              <a:buChar char="F"/>
              <a:tabLst>
                <a:tab pos="0" algn="l"/>
              </a:tabLst>
              <a:defRPr sz="3200">
                <a:solidFill>
                  <a:schemeClr val="tx1"/>
                </a:solidFill>
                <a:latin typeface="Times New Roman" panose="02020603050405020304" pitchFamily="18" charset="0"/>
              </a:defRPr>
            </a:lvl1pPr>
            <a:lvl2pPr marL="742950" indent="-285750">
              <a:spcBef>
                <a:spcPct val="20000"/>
              </a:spcBef>
              <a:buClr>
                <a:schemeClr val="tx1"/>
              </a:buClr>
              <a:buChar char="–"/>
              <a:tabLst>
                <a:tab pos="0" algn="l"/>
              </a:tabLst>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tabLst>
                <a:tab pos="0" algn="l"/>
              </a:tabLst>
              <a:defRPr sz="2400">
                <a:solidFill>
                  <a:schemeClr val="tx1"/>
                </a:solidFill>
                <a:latin typeface="Times New Roman" panose="02020603050405020304" pitchFamily="18" charset="0"/>
              </a:defRPr>
            </a:lvl3pPr>
            <a:lvl4pPr marL="1600200" indent="-228600">
              <a:spcBef>
                <a:spcPct val="20000"/>
              </a:spcBef>
              <a:buClr>
                <a:schemeClr val="tx1"/>
              </a:buClr>
              <a:buChar char="–"/>
              <a:tabLst>
                <a:tab pos="0" algn="l"/>
              </a:tabLst>
              <a:defRPr sz="2000">
                <a:solidFill>
                  <a:schemeClr val="tx1"/>
                </a:solidFill>
                <a:latin typeface="Times New Roman" panose="02020603050405020304" pitchFamily="18" charset="0"/>
              </a:defRPr>
            </a:lvl4pPr>
            <a:lvl5pPr marL="2057400" indent="-228600">
              <a:spcBef>
                <a:spcPct val="20000"/>
              </a:spcBef>
              <a:buClr>
                <a:schemeClr val="tx2"/>
              </a:buClr>
              <a:buChar char="•"/>
              <a:tabLst>
                <a:tab pos="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tabLst>
                <a:tab pos="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tabLst>
                <a:tab pos="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tabLst>
                <a:tab pos="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tabLst>
                <a:tab pos="0" algn="l"/>
              </a:tabLst>
              <a:defRPr sz="2000">
                <a:solidFill>
                  <a:schemeClr val="tx1"/>
                </a:solidFill>
                <a:latin typeface="Times New Roman" panose="02020603050405020304" pitchFamily="18" charset="0"/>
              </a:defRPr>
            </a:lvl9pPr>
          </a:lstStyle>
          <a:p>
            <a:pPr>
              <a:buFont typeface="Monotype Sorts" pitchFamily="2" charset="2"/>
              <a:buNone/>
            </a:pPr>
            <a:r>
              <a:rPr lang="en-US" altLang="en-US" sz="1800" b="1">
                <a:latin typeface="Courier New" panose="02070309020205020404" pitchFamily="49" charset="0"/>
              </a:rPr>
              <a:t>Random random1 = new Random(3);</a:t>
            </a:r>
          </a:p>
          <a:p>
            <a:pPr>
              <a:buFont typeface="Monotype Sorts" pitchFamily="2" charset="2"/>
              <a:buNone/>
            </a:pPr>
            <a:r>
              <a:rPr lang="en-US" altLang="en-US" sz="1800" b="1">
                <a:latin typeface="Courier New" panose="02070309020205020404" pitchFamily="49" charset="0"/>
              </a:rPr>
              <a:t>System.out.print("From random1: ");</a:t>
            </a:r>
          </a:p>
          <a:p>
            <a:pPr>
              <a:buFont typeface="Monotype Sorts" pitchFamily="2" charset="2"/>
              <a:buNone/>
            </a:pPr>
            <a:r>
              <a:rPr lang="en-US" altLang="en-US" sz="1800" b="1">
                <a:latin typeface="Courier New" panose="02070309020205020404" pitchFamily="49" charset="0"/>
              </a:rPr>
              <a:t>for (int i = 0; i &lt; 10; i++)</a:t>
            </a:r>
          </a:p>
          <a:p>
            <a:pPr>
              <a:buFont typeface="Monotype Sorts" pitchFamily="2" charset="2"/>
              <a:buNone/>
            </a:pPr>
            <a:r>
              <a:rPr lang="en-US" altLang="en-US" sz="1800" b="1">
                <a:latin typeface="Courier New" panose="02070309020205020404" pitchFamily="49" charset="0"/>
              </a:rPr>
              <a:t>  System.out.print(random1.nextInt(1000) + " ");</a:t>
            </a:r>
          </a:p>
          <a:p>
            <a:pPr>
              <a:buFont typeface="Monotype Sorts" pitchFamily="2" charset="2"/>
              <a:buNone/>
            </a:pPr>
            <a:r>
              <a:rPr lang="en-US" altLang="en-US" sz="1800" b="1">
                <a:latin typeface="Courier New" panose="02070309020205020404" pitchFamily="49" charset="0"/>
              </a:rPr>
              <a:t>Random random2 = new Random(3);</a:t>
            </a:r>
          </a:p>
          <a:p>
            <a:pPr>
              <a:buFont typeface="Monotype Sorts" pitchFamily="2" charset="2"/>
              <a:buNone/>
            </a:pPr>
            <a:r>
              <a:rPr lang="en-US" altLang="en-US" sz="1800" b="1">
                <a:latin typeface="Courier New" panose="02070309020205020404" pitchFamily="49" charset="0"/>
              </a:rPr>
              <a:t>System.out.print("\nFrom random2: ");</a:t>
            </a:r>
          </a:p>
          <a:p>
            <a:pPr>
              <a:buFont typeface="Monotype Sorts" pitchFamily="2" charset="2"/>
              <a:buNone/>
            </a:pPr>
            <a:r>
              <a:rPr lang="en-US" altLang="en-US" sz="1800" b="1">
                <a:latin typeface="Courier New" panose="02070309020205020404" pitchFamily="49" charset="0"/>
              </a:rPr>
              <a:t>for (int i = 0; i &lt; 10; i++)</a:t>
            </a:r>
          </a:p>
          <a:p>
            <a:pPr>
              <a:buFont typeface="Monotype Sorts" pitchFamily="2" charset="2"/>
              <a:buNone/>
            </a:pPr>
            <a:r>
              <a:rPr lang="en-US" altLang="en-US" sz="1800" b="1">
                <a:latin typeface="Courier New" panose="02070309020205020404" pitchFamily="49" charset="0"/>
              </a:rPr>
              <a:t>  System.out.print(random2.nextInt(1000) + " ");</a:t>
            </a:r>
          </a:p>
        </p:txBody>
      </p:sp>
      <p:sp>
        <p:nvSpPr>
          <p:cNvPr id="41992" name="Rectangle 8">
            <a:extLst>
              <a:ext uri="{FF2B5EF4-FFF2-40B4-BE49-F238E27FC236}">
                <a16:creationId xmlns:a16="http://schemas.microsoft.com/office/drawing/2014/main" id="{F33A904D-BC17-A447-BB92-90FCC8B2920B}"/>
              </a:ext>
            </a:extLst>
          </p:cNvPr>
          <p:cNvSpPr>
            <a:spLocks noChangeArrowheads="1"/>
          </p:cNvSpPr>
          <p:nvPr/>
        </p:nvSpPr>
        <p:spPr bwMode="auto">
          <a:xfrm>
            <a:off x="1806575" y="5387975"/>
            <a:ext cx="706913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lr>
                <a:schemeClr val="tx2"/>
              </a:buClr>
              <a:buSzPct val="75000"/>
              <a:buFont typeface="Monotype Sorts" pitchFamily="2" charset="2"/>
              <a:buChar char="F"/>
              <a:tabLst>
                <a:tab pos="0" algn="l"/>
              </a:tabLst>
              <a:defRPr sz="3200">
                <a:solidFill>
                  <a:schemeClr val="tx1"/>
                </a:solidFill>
                <a:latin typeface="Times New Roman" panose="02020603050405020304" pitchFamily="18" charset="0"/>
              </a:defRPr>
            </a:lvl1pPr>
            <a:lvl2pPr marL="742950" indent="-285750">
              <a:spcBef>
                <a:spcPct val="20000"/>
              </a:spcBef>
              <a:buClr>
                <a:schemeClr val="tx1"/>
              </a:buClr>
              <a:buChar char="–"/>
              <a:tabLst>
                <a:tab pos="0" algn="l"/>
              </a:tabLst>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tabLst>
                <a:tab pos="0" algn="l"/>
              </a:tabLst>
              <a:defRPr sz="2400">
                <a:solidFill>
                  <a:schemeClr val="tx1"/>
                </a:solidFill>
                <a:latin typeface="Times New Roman" panose="02020603050405020304" pitchFamily="18" charset="0"/>
              </a:defRPr>
            </a:lvl3pPr>
            <a:lvl4pPr marL="1600200" indent="-228600">
              <a:spcBef>
                <a:spcPct val="20000"/>
              </a:spcBef>
              <a:buClr>
                <a:schemeClr val="tx1"/>
              </a:buClr>
              <a:buChar char="–"/>
              <a:tabLst>
                <a:tab pos="0" algn="l"/>
              </a:tabLst>
              <a:defRPr sz="2000">
                <a:solidFill>
                  <a:schemeClr val="tx1"/>
                </a:solidFill>
                <a:latin typeface="Times New Roman" panose="02020603050405020304" pitchFamily="18" charset="0"/>
              </a:defRPr>
            </a:lvl4pPr>
            <a:lvl5pPr marL="2057400" indent="-228600">
              <a:spcBef>
                <a:spcPct val="20000"/>
              </a:spcBef>
              <a:buClr>
                <a:schemeClr val="tx2"/>
              </a:buClr>
              <a:buChar char="•"/>
              <a:tabLst>
                <a:tab pos="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tabLst>
                <a:tab pos="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tabLst>
                <a:tab pos="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tabLst>
                <a:tab pos="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tabLst>
                <a:tab pos="0" algn="l"/>
              </a:tabLst>
              <a:defRPr sz="2000">
                <a:solidFill>
                  <a:schemeClr val="tx1"/>
                </a:solidFill>
                <a:latin typeface="Times New Roman" panose="02020603050405020304" pitchFamily="18" charset="0"/>
              </a:defRPr>
            </a:lvl9pPr>
          </a:lstStyle>
          <a:p>
            <a:pPr>
              <a:buFont typeface="Monotype Sorts" pitchFamily="2" charset="2"/>
              <a:buNone/>
            </a:pPr>
            <a:r>
              <a:rPr lang="en-US" altLang="en-US" sz="2000">
                <a:solidFill>
                  <a:schemeClr val="tx2"/>
                </a:solidFill>
              </a:rPr>
              <a:t>From random1: 734 660 210 581 128 202 549 564 459 961 </a:t>
            </a:r>
          </a:p>
          <a:p>
            <a:pPr>
              <a:buFont typeface="Monotype Sorts" pitchFamily="2" charset="2"/>
              <a:buNone/>
            </a:pPr>
            <a:r>
              <a:rPr lang="en-US" altLang="en-US" sz="2000">
                <a:solidFill>
                  <a:schemeClr val="tx2"/>
                </a:solidFill>
              </a:rPr>
              <a:t>From random2: 734 660 210 581 128 202 549 564 459 961</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4">
            <a:extLst>
              <a:ext uri="{FF2B5EF4-FFF2-40B4-BE49-F238E27FC236}">
                <a16:creationId xmlns:a16="http://schemas.microsoft.com/office/drawing/2014/main" id="{266E3C8E-2154-A844-8F61-A8E63867BD0F}"/>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36306296-77B0-6142-8719-C233995E50F6}" type="slidenum">
              <a:rPr lang="en-US" altLang="en-US" sz="1400"/>
              <a:pPr>
                <a:spcBef>
                  <a:spcPct val="0"/>
                </a:spcBef>
                <a:buClrTx/>
                <a:buSzTx/>
                <a:buFontTx/>
                <a:buNone/>
              </a:pPr>
              <a:t>51</a:t>
            </a:fld>
            <a:endParaRPr lang="en-US" altLang="en-US" sz="1400"/>
          </a:p>
        </p:txBody>
      </p:sp>
      <p:sp>
        <p:nvSpPr>
          <p:cNvPr id="43011" name="Rectangle 2">
            <a:extLst>
              <a:ext uri="{FF2B5EF4-FFF2-40B4-BE49-F238E27FC236}">
                <a16:creationId xmlns:a16="http://schemas.microsoft.com/office/drawing/2014/main" id="{FFC34B68-5D8F-1840-93B1-7A5734EEEBF9}"/>
              </a:ext>
            </a:extLst>
          </p:cNvPr>
          <p:cNvSpPr>
            <a:spLocks noGrp="1" noChangeArrowheads="1"/>
          </p:cNvSpPr>
          <p:nvPr>
            <p:ph type="title"/>
          </p:nvPr>
        </p:nvSpPr>
        <p:spPr>
          <a:xfrm>
            <a:off x="457200" y="304800"/>
            <a:ext cx="8686800" cy="533400"/>
          </a:xfrm>
        </p:spPr>
        <p:txBody>
          <a:bodyPr/>
          <a:lstStyle/>
          <a:p>
            <a:r>
              <a:rPr lang="en-US" altLang="en-US"/>
              <a:t>The </a:t>
            </a:r>
            <a:r>
              <a:rPr lang="en-US" altLang="en-US" b="1"/>
              <a:t>Point2D</a:t>
            </a:r>
            <a:r>
              <a:rPr lang="en-US" altLang="en-US"/>
              <a:t> Class</a:t>
            </a:r>
            <a:endParaRPr lang="en-US" altLang="en-US">
              <a:solidFill>
                <a:schemeClr val="tx1"/>
              </a:solidFill>
              <a:latin typeface="Book Antiqua" panose="02040602050305030304" pitchFamily="18" charset="0"/>
              <a:hlinkClick r:id="rId2" action="ppaction://program"/>
            </a:endParaRPr>
          </a:p>
        </p:txBody>
      </p:sp>
      <p:sp>
        <p:nvSpPr>
          <p:cNvPr id="43012" name="Rectangle 3">
            <a:extLst>
              <a:ext uri="{FF2B5EF4-FFF2-40B4-BE49-F238E27FC236}">
                <a16:creationId xmlns:a16="http://schemas.microsoft.com/office/drawing/2014/main" id="{453147FF-14F3-094A-9CA0-3F2FE911D52A}"/>
              </a:ext>
            </a:extLst>
          </p:cNvPr>
          <p:cNvSpPr>
            <a:spLocks noGrp="1" noChangeArrowheads="1"/>
          </p:cNvSpPr>
          <p:nvPr>
            <p:ph type="body" idx="1"/>
          </p:nvPr>
        </p:nvSpPr>
        <p:spPr>
          <a:xfrm>
            <a:off x="152400" y="1066800"/>
            <a:ext cx="8991600" cy="1439863"/>
          </a:xfrm>
        </p:spPr>
        <p:txBody>
          <a:bodyPr/>
          <a:lstStyle/>
          <a:p>
            <a:pPr marL="0" indent="0">
              <a:lnSpc>
                <a:spcPct val="90000"/>
              </a:lnSpc>
              <a:buFont typeface="Monotype Sorts" pitchFamily="2" charset="2"/>
              <a:buNone/>
              <a:tabLst>
                <a:tab pos="0" algn="l"/>
              </a:tabLst>
            </a:pPr>
            <a:r>
              <a:rPr lang="en-US" altLang="en-US" sz="2800"/>
              <a:t>Java API has a conveninent </a:t>
            </a:r>
            <a:r>
              <a:rPr lang="en-US" altLang="en-US" sz="2800" b="1"/>
              <a:t>Point2D</a:t>
            </a:r>
            <a:r>
              <a:rPr lang="en-US" altLang="en-US" sz="2800"/>
              <a:t> class in the </a:t>
            </a:r>
            <a:r>
              <a:rPr lang="en-US" altLang="en-US" sz="2800" b="1"/>
              <a:t>javafx.geometry</a:t>
            </a:r>
            <a:r>
              <a:rPr lang="en-US" altLang="en-US" sz="2800"/>
              <a:t> package for representing a point in a two-dimensional plane. </a:t>
            </a:r>
          </a:p>
        </p:txBody>
      </p:sp>
      <p:sp>
        <p:nvSpPr>
          <p:cNvPr id="43013" name="Rectangle 4">
            <a:extLst>
              <a:ext uri="{FF2B5EF4-FFF2-40B4-BE49-F238E27FC236}">
                <a16:creationId xmlns:a16="http://schemas.microsoft.com/office/drawing/2014/main" id="{5D087457-641D-B743-9F73-2D38DCFE0147}"/>
              </a:ext>
            </a:extLst>
          </p:cNvPr>
          <p:cNvSpPr>
            <a:spLocks noChangeArrowheads="1"/>
          </p:cNvSpPr>
          <p:nvPr/>
        </p:nvSpPr>
        <p:spPr bwMode="auto">
          <a:xfrm>
            <a:off x="0" y="2754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43014" name="Rectangle 5">
            <a:extLst>
              <a:ext uri="{FF2B5EF4-FFF2-40B4-BE49-F238E27FC236}">
                <a16:creationId xmlns:a16="http://schemas.microsoft.com/office/drawing/2014/main" id="{6ADC040E-9F31-3743-AD73-1AE7FC44EF6B}"/>
              </a:ext>
            </a:extLst>
          </p:cNvPr>
          <p:cNvSpPr>
            <a:spLocks noChangeArrowheads="1"/>
          </p:cNvSpPr>
          <p:nvPr/>
        </p:nvSpPr>
        <p:spPr bwMode="auto">
          <a:xfrm>
            <a:off x="0" y="2644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2" name="Rectangle 2">
            <a:extLst>
              <a:ext uri="{FF2B5EF4-FFF2-40B4-BE49-F238E27FC236}">
                <a16:creationId xmlns:a16="http://schemas.microsoft.com/office/drawing/2014/main" id="{06741AF4-FA5A-5241-B916-6620CE3E7ED0}"/>
              </a:ext>
            </a:extLst>
          </p:cNvPr>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txBody>
          <a:bodyPr wrap="none" anchor="ctr">
            <a:spAutoFit/>
          </a:bodyPr>
          <a:lstStyle/>
          <a:p>
            <a:pPr>
              <a:defRPr/>
            </a:pPr>
            <a:endParaRPr lang="en-US">
              <a:cs typeface="+mn-cs"/>
            </a:endParaRPr>
          </a:p>
        </p:txBody>
      </p:sp>
      <p:pic>
        <p:nvPicPr>
          <p:cNvPr id="43016" name="Picture 12">
            <a:extLst>
              <a:ext uri="{FF2B5EF4-FFF2-40B4-BE49-F238E27FC236}">
                <a16:creationId xmlns:a16="http://schemas.microsoft.com/office/drawing/2014/main" id="{89B137FF-5796-914F-82A2-AF6651F88B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32075"/>
            <a:ext cx="9144000" cy="195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43017" name="AutoShape 10">
            <a:hlinkClick r:id="rId4" action="ppaction://program" highlightClick="1"/>
            <a:extLst>
              <a:ext uri="{FF2B5EF4-FFF2-40B4-BE49-F238E27FC236}">
                <a16:creationId xmlns:a16="http://schemas.microsoft.com/office/drawing/2014/main" id="{A2974F3E-EACD-0942-86D6-D59F9A661A21}"/>
              </a:ext>
            </a:extLst>
          </p:cNvPr>
          <p:cNvSpPr>
            <a:spLocks noChangeArrowheads="1"/>
          </p:cNvSpPr>
          <p:nvPr/>
        </p:nvSpPr>
        <p:spPr bwMode="auto">
          <a:xfrm>
            <a:off x="7361238" y="5157788"/>
            <a:ext cx="698500" cy="381000"/>
          </a:xfrm>
          <a:prstGeom prst="actionButtonBlank">
            <a:avLst/>
          </a:prstGeom>
          <a:solidFill>
            <a:srgbClr val="38A1BA"/>
          </a:solidFill>
          <a:ln>
            <a:noFill/>
          </a:ln>
          <a:effectLst>
            <a:prstShdw prst="shdw17" dist="17961" dir="2700000">
              <a:srgbClr val="226170"/>
            </a:prstShdw>
          </a:effectLst>
          <a:extLst>
            <a:ext uri="{91240B29-F687-4F45-9708-019B960494DF}">
              <a14:hiddenLine xmlns:a14="http://schemas.microsoft.com/office/drawing/2010/main" w="19050">
                <a:solidFill>
                  <a:schemeClr val="tx1"/>
                </a:solidFill>
                <a:miter lim="800000"/>
                <a:headEnd type="none" w="sm" len="sm"/>
                <a:tailEnd type="none" w="sm" len="sm"/>
              </a14:hiddenLine>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latin typeface="Book Antiqua" panose="02040602050305030304" pitchFamily="18" charset="0"/>
              </a:rPr>
              <a:t>Run</a:t>
            </a:r>
            <a:endParaRPr lang="en-US" altLang="en-US" sz="1800"/>
          </a:p>
        </p:txBody>
      </p:sp>
      <p:sp>
        <p:nvSpPr>
          <p:cNvPr id="43018" name="Rectangle 12">
            <a:hlinkClick r:id="rId5"/>
            <a:extLst>
              <a:ext uri="{FF2B5EF4-FFF2-40B4-BE49-F238E27FC236}">
                <a16:creationId xmlns:a16="http://schemas.microsoft.com/office/drawing/2014/main" id="{99FACA5C-EC0D-5141-A0B3-D7683BE4DF84}"/>
              </a:ext>
            </a:extLst>
          </p:cNvPr>
          <p:cNvSpPr>
            <a:spLocks noChangeArrowheads="1"/>
          </p:cNvSpPr>
          <p:nvPr/>
        </p:nvSpPr>
        <p:spPr bwMode="auto">
          <a:xfrm>
            <a:off x="5570538" y="5157788"/>
            <a:ext cx="1652587"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000"/>
              <a:t>TestPoint2D</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4">
            <a:extLst>
              <a:ext uri="{FF2B5EF4-FFF2-40B4-BE49-F238E27FC236}">
                <a16:creationId xmlns:a16="http://schemas.microsoft.com/office/drawing/2014/main" id="{6E4AB4D4-31FB-B142-A4FB-D758AD963003}"/>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DF1C10C6-F829-1844-BF41-56F5E0940BCC}" type="slidenum">
              <a:rPr lang="en-US" altLang="en-US" sz="1400"/>
              <a:pPr>
                <a:spcBef>
                  <a:spcPct val="0"/>
                </a:spcBef>
                <a:buClrTx/>
                <a:buSzTx/>
                <a:buFontTx/>
                <a:buNone/>
              </a:pPr>
              <a:t>52</a:t>
            </a:fld>
            <a:endParaRPr lang="en-US" altLang="en-US" sz="1400"/>
          </a:p>
        </p:txBody>
      </p:sp>
      <p:sp>
        <p:nvSpPr>
          <p:cNvPr id="44035" name="Rectangle 2">
            <a:extLst>
              <a:ext uri="{FF2B5EF4-FFF2-40B4-BE49-F238E27FC236}">
                <a16:creationId xmlns:a16="http://schemas.microsoft.com/office/drawing/2014/main" id="{BDD5AEC5-32CD-D34B-80D6-A690D00F920E}"/>
              </a:ext>
            </a:extLst>
          </p:cNvPr>
          <p:cNvSpPr>
            <a:spLocks noGrp="1" noChangeArrowheads="1"/>
          </p:cNvSpPr>
          <p:nvPr>
            <p:ph type="title"/>
          </p:nvPr>
        </p:nvSpPr>
        <p:spPr>
          <a:xfrm>
            <a:off x="685800" y="457200"/>
            <a:ext cx="7772400" cy="1219200"/>
          </a:xfrm>
        </p:spPr>
        <p:txBody>
          <a:bodyPr/>
          <a:lstStyle/>
          <a:p>
            <a:r>
              <a:rPr lang="en-US" altLang="en-US"/>
              <a:t>Instance </a:t>
            </a:r>
            <a:br>
              <a:rPr lang="en-US" altLang="en-US"/>
            </a:br>
            <a:r>
              <a:rPr lang="en-US" altLang="en-US"/>
              <a:t> Variables, and Methods </a:t>
            </a:r>
            <a:br>
              <a:rPr lang="en-US" altLang="en-US"/>
            </a:br>
            <a:endParaRPr lang="en-US" altLang="en-US"/>
          </a:p>
        </p:txBody>
      </p:sp>
      <p:sp>
        <p:nvSpPr>
          <p:cNvPr id="44036" name="Rectangle 8">
            <a:extLst>
              <a:ext uri="{FF2B5EF4-FFF2-40B4-BE49-F238E27FC236}">
                <a16:creationId xmlns:a16="http://schemas.microsoft.com/office/drawing/2014/main" id="{27C2777A-D452-5D4A-9C94-2AAE6973D514}"/>
              </a:ext>
            </a:extLst>
          </p:cNvPr>
          <p:cNvSpPr>
            <a:spLocks noChangeArrowheads="1"/>
          </p:cNvSpPr>
          <p:nvPr/>
        </p:nvSpPr>
        <p:spPr bwMode="auto">
          <a:xfrm>
            <a:off x="685800" y="1828800"/>
            <a:ext cx="7924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3000"/>
              <a:t>Instance variables belong to a specific instance.</a:t>
            </a:r>
            <a:br>
              <a:rPr lang="en-US" altLang="en-US" sz="3000"/>
            </a:br>
            <a:br>
              <a:rPr lang="en-US" altLang="en-US" sz="3000"/>
            </a:br>
            <a:r>
              <a:rPr lang="en-US" altLang="en-US" sz="3000"/>
              <a:t>Instance methods are invoked by an instance of the class.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4">
            <a:extLst>
              <a:ext uri="{FF2B5EF4-FFF2-40B4-BE49-F238E27FC236}">
                <a16:creationId xmlns:a16="http://schemas.microsoft.com/office/drawing/2014/main" id="{A8D68402-1D29-C94B-A892-D5A864CD7B77}"/>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035279B4-9466-0B4B-B0F4-1EF8A1DE8D96}" type="slidenum">
              <a:rPr lang="en-US" altLang="en-US" sz="1400"/>
              <a:pPr>
                <a:spcBef>
                  <a:spcPct val="0"/>
                </a:spcBef>
                <a:buClrTx/>
                <a:buSzTx/>
                <a:buFontTx/>
                <a:buNone/>
              </a:pPr>
              <a:t>53</a:t>
            </a:fld>
            <a:endParaRPr lang="en-US" altLang="en-US" sz="1400"/>
          </a:p>
        </p:txBody>
      </p:sp>
      <p:sp>
        <p:nvSpPr>
          <p:cNvPr id="45059" name="Rectangle 2">
            <a:extLst>
              <a:ext uri="{FF2B5EF4-FFF2-40B4-BE49-F238E27FC236}">
                <a16:creationId xmlns:a16="http://schemas.microsoft.com/office/drawing/2014/main" id="{0EDC6C79-18A4-4943-A67D-96B22836F10A}"/>
              </a:ext>
            </a:extLst>
          </p:cNvPr>
          <p:cNvSpPr>
            <a:spLocks noGrp="1" noChangeArrowheads="1"/>
          </p:cNvSpPr>
          <p:nvPr>
            <p:ph type="title"/>
          </p:nvPr>
        </p:nvSpPr>
        <p:spPr>
          <a:xfrm>
            <a:off x="685800" y="0"/>
            <a:ext cx="7772400" cy="1428750"/>
          </a:xfrm>
        </p:spPr>
        <p:txBody>
          <a:bodyPr/>
          <a:lstStyle/>
          <a:p>
            <a:r>
              <a:rPr lang="en-US" altLang="en-US"/>
              <a:t>Static Variables, Constants, </a:t>
            </a:r>
            <a:br>
              <a:rPr lang="en-US" altLang="en-US"/>
            </a:br>
            <a:r>
              <a:rPr lang="en-US" altLang="en-US"/>
              <a:t>and Methods</a:t>
            </a:r>
            <a:endParaRPr lang="en-US" altLang="en-US" b="1">
              <a:latin typeface="Courier" pitchFamily="2" charset="0"/>
            </a:endParaRPr>
          </a:p>
        </p:txBody>
      </p:sp>
      <p:sp>
        <p:nvSpPr>
          <p:cNvPr id="45060" name="Text Box 6">
            <a:extLst>
              <a:ext uri="{FF2B5EF4-FFF2-40B4-BE49-F238E27FC236}">
                <a16:creationId xmlns:a16="http://schemas.microsoft.com/office/drawing/2014/main" id="{0ABDDDA7-A722-C147-A615-B7AB14230B4E}"/>
              </a:ext>
            </a:extLst>
          </p:cNvPr>
          <p:cNvSpPr txBox="1">
            <a:spLocks noChangeArrowheads="1"/>
          </p:cNvSpPr>
          <p:nvPr/>
        </p:nvSpPr>
        <p:spPr bwMode="auto">
          <a:xfrm>
            <a:off x="381000" y="1828800"/>
            <a:ext cx="8382000" cy="306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3000" dirty="0"/>
              <a:t>Static variables are shared by all the instances of the class.</a:t>
            </a:r>
            <a:br>
              <a:rPr lang="en-US" altLang="en-US" sz="3000" dirty="0"/>
            </a:br>
            <a:br>
              <a:rPr lang="en-US" altLang="en-US" sz="3000" dirty="0"/>
            </a:br>
            <a:r>
              <a:rPr lang="en-US" altLang="en-US" sz="3000" dirty="0"/>
              <a:t>Static methods are not tied to a specific object. </a:t>
            </a:r>
          </a:p>
          <a:p>
            <a:pPr>
              <a:spcBef>
                <a:spcPct val="50000"/>
              </a:spcBef>
              <a:buClrTx/>
              <a:buSzTx/>
              <a:buFontTx/>
              <a:buNone/>
            </a:pPr>
            <a:r>
              <a:rPr lang="en-US" altLang="en-US" sz="3000" dirty="0"/>
              <a:t>Static constants are final variables shared by all the instances of the class.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4">
            <a:extLst>
              <a:ext uri="{FF2B5EF4-FFF2-40B4-BE49-F238E27FC236}">
                <a16:creationId xmlns:a16="http://schemas.microsoft.com/office/drawing/2014/main" id="{B6AE098D-E1FF-DD45-8407-8F79F7612580}"/>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852BEAF4-C124-DE4B-BF63-B2BAFFA2038C}" type="slidenum">
              <a:rPr lang="en-US" altLang="en-US" sz="1400"/>
              <a:pPr>
                <a:spcBef>
                  <a:spcPct val="0"/>
                </a:spcBef>
                <a:buClrTx/>
                <a:buSzTx/>
                <a:buFontTx/>
                <a:buNone/>
              </a:pPr>
              <a:t>54</a:t>
            </a:fld>
            <a:endParaRPr lang="en-US" altLang="en-US" sz="1400"/>
          </a:p>
        </p:txBody>
      </p:sp>
      <p:sp>
        <p:nvSpPr>
          <p:cNvPr id="46083" name="Rectangle 2">
            <a:extLst>
              <a:ext uri="{FF2B5EF4-FFF2-40B4-BE49-F238E27FC236}">
                <a16:creationId xmlns:a16="http://schemas.microsoft.com/office/drawing/2014/main" id="{63248DB7-7319-4742-B35B-FC6E8AAA93BD}"/>
              </a:ext>
            </a:extLst>
          </p:cNvPr>
          <p:cNvSpPr>
            <a:spLocks noGrp="1" noChangeArrowheads="1"/>
          </p:cNvSpPr>
          <p:nvPr>
            <p:ph type="title"/>
          </p:nvPr>
        </p:nvSpPr>
        <p:spPr>
          <a:xfrm>
            <a:off x="685800" y="0"/>
            <a:ext cx="7772400" cy="1428750"/>
          </a:xfrm>
        </p:spPr>
        <p:txBody>
          <a:bodyPr/>
          <a:lstStyle/>
          <a:p>
            <a:r>
              <a:rPr lang="en-US" altLang="en-US"/>
              <a:t>Static Variables, Constants, </a:t>
            </a:r>
            <a:br>
              <a:rPr lang="en-US" altLang="en-US"/>
            </a:br>
            <a:r>
              <a:rPr lang="en-US" altLang="en-US"/>
              <a:t>and Methods, cont.</a:t>
            </a:r>
            <a:endParaRPr lang="en-US" altLang="en-US" b="1">
              <a:latin typeface="Courier" pitchFamily="2" charset="0"/>
            </a:endParaRPr>
          </a:p>
        </p:txBody>
      </p:sp>
      <p:sp>
        <p:nvSpPr>
          <p:cNvPr id="46084" name="Text Box 3">
            <a:extLst>
              <a:ext uri="{FF2B5EF4-FFF2-40B4-BE49-F238E27FC236}">
                <a16:creationId xmlns:a16="http://schemas.microsoft.com/office/drawing/2014/main" id="{B9B7B5CB-A392-1B41-BAA8-997D42837B9B}"/>
              </a:ext>
            </a:extLst>
          </p:cNvPr>
          <p:cNvSpPr txBox="1">
            <a:spLocks noChangeArrowheads="1"/>
          </p:cNvSpPr>
          <p:nvPr/>
        </p:nvSpPr>
        <p:spPr bwMode="auto">
          <a:xfrm>
            <a:off x="381000" y="2209800"/>
            <a:ext cx="8382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3000"/>
              <a:t>To declare static variables, constants, and methods, use the static modifier.</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4">
            <a:extLst>
              <a:ext uri="{FF2B5EF4-FFF2-40B4-BE49-F238E27FC236}">
                <a16:creationId xmlns:a16="http://schemas.microsoft.com/office/drawing/2014/main" id="{20ED8AF1-C716-3947-8AC5-9CFD1BBA9E23}"/>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292E76B0-6064-394C-8F35-B4ADDF0C27A2}" type="slidenum">
              <a:rPr lang="en-US" altLang="en-US" sz="1400"/>
              <a:pPr>
                <a:spcBef>
                  <a:spcPct val="0"/>
                </a:spcBef>
                <a:buClrTx/>
                <a:buSzTx/>
                <a:buFontTx/>
                <a:buNone/>
              </a:pPr>
              <a:t>55</a:t>
            </a:fld>
            <a:endParaRPr lang="en-US" altLang="en-US" sz="1400"/>
          </a:p>
        </p:txBody>
      </p:sp>
      <p:sp>
        <p:nvSpPr>
          <p:cNvPr id="47107" name="Rectangle 2">
            <a:extLst>
              <a:ext uri="{FF2B5EF4-FFF2-40B4-BE49-F238E27FC236}">
                <a16:creationId xmlns:a16="http://schemas.microsoft.com/office/drawing/2014/main" id="{45E28590-6AA7-6F41-B565-0FC2BCD1F00E}"/>
              </a:ext>
            </a:extLst>
          </p:cNvPr>
          <p:cNvSpPr>
            <a:spLocks noGrp="1" noChangeArrowheads="1"/>
          </p:cNvSpPr>
          <p:nvPr>
            <p:ph type="title"/>
          </p:nvPr>
        </p:nvSpPr>
        <p:spPr>
          <a:xfrm>
            <a:off x="685800" y="0"/>
            <a:ext cx="7772400" cy="1428750"/>
          </a:xfrm>
        </p:spPr>
        <p:txBody>
          <a:bodyPr/>
          <a:lstStyle/>
          <a:p>
            <a:r>
              <a:rPr lang="en-US" altLang="en-US"/>
              <a:t>Static Variables, Constants, </a:t>
            </a:r>
            <a:br>
              <a:rPr lang="en-US" altLang="en-US"/>
            </a:br>
            <a:r>
              <a:rPr lang="en-US" altLang="en-US"/>
              <a:t>and Methods, cont.</a:t>
            </a:r>
            <a:endParaRPr lang="en-US" altLang="en-US" b="1">
              <a:latin typeface="Courier" pitchFamily="2" charset="0"/>
            </a:endParaRPr>
          </a:p>
        </p:txBody>
      </p:sp>
      <p:sp>
        <p:nvSpPr>
          <p:cNvPr id="47108" name="Rectangle 5">
            <a:extLst>
              <a:ext uri="{FF2B5EF4-FFF2-40B4-BE49-F238E27FC236}">
                <a16:creationId xmlns:a16="http://schemas.microsoft.com/office/drawing/2014/main" id="{AFC046A5-7611-074A-BC38-AA22A8BBEB3D}"/>
              </a:ext>
            </a:extLst>
          </p:cNvPr>
          <p:cNvSpPr>
            <a:spLocks noChangeArrowheads="1"/>
          </p:cNvSpPr>
          <p:nvPr/>
        </p:nvSpPr>
        <p:spPr bwMode="auto">
          <a:xfrm>
            <a:off x="2000250" y="2228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47109" name="Rectangle 7">
            <a:extLst>
              <a:ext uri="{FF2B5EF4-FFF2-40B4-BE49-F238E27FC236}">
                <a16:creationId xmlns:a16="http://schemas.microsoft.com/office/drawing/2014/main" id="{85B5906A-DD77-4843-80EB-83132570BF06}"/>
              </a:ext>
            </a:extLst>
          </p:cNvPr>
          <p:cNvSpPr>
            <a:spLocks noChangeArrowheads="1"/>
          </p:cNvSpPr>
          <p:nvPr/>
        </p:nvSpPr>
        <p:spPr bwMode="auto">
          <a:xfrm>
            <a:off x="2000250" y="2286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47110" name="Rectangle 9">
            <a:extLst>
              <a:ext uri="{FF2B5EF4-FFF2-40B4-BE49-F238E27FC236}">
                <a16:creationId xmlns:a16="http://schemas.microsoft.com/office/drawing/2014/main" id="{3E0530BE-520C-224B-A38C-9CC9645D0C53}"/>
              </a:ext>
            </a:extLst>
          </p:cNvPr>
          <p:cNvSpPr>
            <a:spLocks noChangeArrowheads="1"/>
          </p:cNvSpPr>
          <p:nvPr/>
        </p:nvSpPr>
        <p:spPr bwMode="auto">
          <a:xfrm>
            <a:off x="0" y="2400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47111" name="Rectangle 11">
            <a:extLst>
              <a:ext uri="{FF2B5EF4-FFF2-40B4-BE49-F238E27FC236}">
                <a16:creationId xmlns:a16="http://schemas.microsoft.com/office/drawing/2014/main" id="{E89C2532-C804-FC4A-838A-AC18F399AADE}"/>
              </a:ext>
            </a:extLst>
          </p:cNvPr>
          <p:cNvSpPr>
            <a:spLocks noChangeArrowheads="1"/>
          </p:cNvSpPr>
          <p:nvPr/>
        </p:nvSpPr>
        <p:spPr bwMode="auto">
          <a:xfrm>
            <a:off x="0" y="2400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47112" name="Rectangle 13">
            <a:extLst>
              <a:ext uri="{FF2B5EF4-FFF2-40B4-BE49-F238E27FC236}">
                <a16:creationId xmlns:a16="http://schemas.microsoft.com/office/drawing/2014/main" id="{79E8C3C9-7957-EC42-A209-2F00D425A9B8}"/>
              </a:ext>
            </a:extLst>
          </p:cNvPr>
          <p:cNvSpPr>
            <a:spLocks noChangeArrowheads="1"/>
          </p:cNvSpPr>
          <p:nvPr/>
        </p:nvSpPr>
        <p:spPr bwMode="auto">
          <a:xfrm>
            <a:off x="0" y="2476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pic>
        <p:nvPicPr>
          <p:cNvPr id="47113" name="Picture 10">
            <a:extLst>
              <a:ext uri="{FF2B5EF4-FFF2-40B4-BE49-F238E27FC236}">
                <a16:creationId xmlns:a16="http://schemas.microsoft.com/office/drawing/2014/main" id="{AA5DF119-5B08-C940-9D66-18DA2D7DAE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8175"/>
            <a:ext cx="9144000" cy="2662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4">
            <a:extLst>
              <a:ext uri="{FF2B5EF4-FFF2-40B4-BE49-F238E27FC236}">
                <a16:creationId xmlns:a16="http://schemas.microsoft.com/office/drawing/2014/main" id="{FCCAE71F-BD4D-D24A-A742-EFAF4BDDB98E}"/>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2520F265-1DA8-C44F-B429-8A0DA05A1348}" type="slidenum">
              <a:rPr lang="en-US" altLang="en-US" sz="1400"/>
              <a:pPr>
                <a:spcBef>
                  <a:spcPct val="0"/>
                </a:spcBef>
                <a:buClrTx/>
                <a:buSzTx/>
                <a:buFontTx/>
                <a:buNone/>
              </a:pPr>
              <a:t>56</a:t>
            </a:fld>
            <a:endParaRPr lang="en-US" altLang="en-US" sz="1400"/>
          </a:p>
        </p:txBody>
      </p:sp>
      <p:sp>
        <p:nvSpPr>
          <p:cNvPr id="48131" name="Rectangle 2">
            <a:extLst>
              <a:ext uri="{FF2B5EF4-FFF2-40B4-BE49-F238E27FC236}">
                <a16:creationId xmlns:a16="http://schemas.microsoft.com/office/drawing/2014/main" id="{ECA7E49B-35CF-B048-99A5-8DD3BDF4B17B}"/>
              </a:ext>
            </a:extLst>
          </p:cNvPr>
          <p:cNvSpPr>
            <a:spLocks noGrp="1" noChangeArrowheads="1"/>
          </p:cNvSpPr>
          <p:nvPr>
            <p:ph type="title"/>
          </p:nvPr>
        </p:nvSpPr>
        <p:spPr>
          <a:xfrm>
            <a:off x="381000" y="228600"/>
            <a:ext cx="8458200" cy="1600200"/>
          </a:xfrm>
        </p:spPr>
        <p:txBody>
          <a:bodyPr/>
          <a:lstStyle/>
          <a:p>
            <a:r>
              <a:rPr lang="en-US" altLang="en-US"/>
              <a:t>Example of</a:t>
            </a:r>
            <a:br>
              <a:rPr lang="en-US" altLang="en-US"/>
            </a:br>
            <a:r>
              <a:rPr lang="en-US" altLang="en-US"/>
              <a:t>Using Instance and Class Variables and Method</a:t>
            </a:r>
            <a:endParaRPr lang="en-US" altLang="en-US">
              <a:latin typeface="Book Antiqua" panose="02040602050305030304" pitchFamily="18" charset="0"/>
              <a:hlinkClick r:id="rId2" action="ppaction://program"/>
            </a:endParaRPr>
          </a:p>
        </p:txBody>
      </p:sp>
      <p:sp>
        <p:nvSpPr>
          <p:cNvPr id="48132" name="Rectangle 3">
            <a:extLst>
              <a:ext uri="{FF2B5EF4-FFF2-40B4-BE49-F238E27FC236}">
                <a16:creationId xmlns:a16="http://schemas.microsoft.com/office/drawing/2014/main" id="{3AA89503-70A4-E242-A2D4-9C9719989D3A}"/>
              </a:ext>
            </a:extLst>
          </p:cNvPr>
          <p:cNvSpPr>
            <a:spLocks noGrp="1" noChangeArrowheads="1"/>
          </p:cNvSpPr>
          <p:nvPr>
            <p:ph type="body" idx="1"/>
          </p:nvPr>
        </p:nvSpPr>
        <p:spPr>
          <a:xfrm>
            <a:off x="533400" y="2209800"/>
            <a:ext cx="8077200" cy="2743200"/>
          </a:xfrm>
        </p:spPr>
        <p:txBody>
          <a:bodyPr/>
          <a:lstStyle/>
          <a:p>
            <a:pPr>
              <a:lnSpc>
                <a:spcPct val="90000"/>
              </a:lnSpc>
              <a:buFont typeface="Monotype Sorts" pitchFamily="2" charset="2"/>
              <a:buNone/>
            </a:pPr>
            <a:r>
              <a:rPr lang="en-US" altLang="en-US" sz="3600" dirty="0"/>
              <a:t>   Objective: Demonstrate the roles of instance and class variables and their uses. This example adds a class variable </a:t>
            </a:r>
            <a:r>
              <a:rPr lang="en-US" altLang="en-US" sz="3600" dirty="0" err="1"/>
              <a:t>numberOfObjects</a:t>
            </a:r>
            <a:r>
              <a:rPr lang="en-US" altLang="en-US" sz="3600" dirty="0"/>
              <a:t> to track the number of Circle objects created.</a:t>
            </a:r>
            <a:r>
              <a:rPr lang="en-US" altLang="en-US" sz="3000" dirty="0"/>
              <a:t> </a:t>
            </a:r>
          </a:p>
        </p:txBody>
      </p:sp>
      <p:sp>
        <p:nvSpPr>
          <p:cNvPr id="48133" name="AutoShape 10">
            <a:hlinkClick r:id="rId3" action="ppaction://program" highlightClick="1"/>
            <a:extLst>
              <a:ext uri="{FF2B5EF4-FFF2-40B4-BE49-F238E27FC236}">
                <a16:creationId xmlns:a16="http://schemas.microsoft.com/office/drawing/2014/main" id="{D6375C45-635F-BA4A-A6AA-0B5359BE2C5C}"/>
              </a:ext>
            </a:extLst>
          </p:cNvPr>
          <p:cNvSpPr>
            <a:spLocks noChangeArrowheads="1"/>
          </p:cNvSpPr>
          <p:nvPr/>
        </p:nvSpPr>
        <p:spPr bwMode="auto">
          <a:xfrm>
            <a:off x="7872413" y="5743575"/>
            <a:ext cx="698500" cy="381000"/>
          </a:xfrm>
          <a:prstGeom prst="actionButtonBlank">
            <a:avLst/>
          </a:prstGeom>
          <a:solidFill>
            <a:srgbClr val="38A1BA"/>
          </a:solidFill>
          <a:ln>
            <a:noFill/>
          </a:ln>
          <a:effectLst>
            <a:prstShdw prst="shdw17" dist="17961" dir="2700000">
              <a:srgbClr val="226170"/>
            </a:prstShdw>
          </a:effectLst>
          <a:extLst>
            <a:ext uri="{91240B29-F687-4F45-9708-019B960494DF}">
              <a14:hiddenLine xmlns:a14="http://schemas.microsoft.com/office/drawing/2010/main" w="19050">
                <a:solidFill>
                  <a:schemeClr val="tx1"/>
                </a:solidFill>
                <a:miter lim="800000"/>
                <a:headEnd type="none" w="sm" len="sm"/>
                <a:tailEnd type="none" w="sm" len="sm"/>
              </a14:hiddenLine>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latin typeface="Book Antiqua" panose="02040602050305030304" pitchFamily="18" charset="0"/>
              </a:rPr>
              <a:t>Run</a:t>
            </a:r>
            <a:endParaRPr lang="en-US" altLang="en-US" sz="1800"/>
          </a:p>
        </p:txBody>
      </p:sp>
      <p:sp>
        <p:nvSpPr>
          <p:cNvPr id="48134" name="Rectangle 10">
            <a:hlinkClick r:id="rId4"/>
            <a:extLst>
              <a:ext uri="{FF2B5EF4-FFF2-40B4-BE49-F238E27FC236}">
                <a16:creationId xmlns:a16="http://schemas.microsoft.com/office/drawing/2014/main" id="{F45DE193-1109-B346-B88A-CFF0FD1AC126}"/>
              </a:ext>
            </a:extLst>
          </p:cNvPr>
          <p:cNvSpPr>
            <a:spLocks noChangeArrowheads="1"/>
          </p:cNvSpPr>
          <p:nvPr/>
        </p:nvSpPr>
        <p:spPr bwMode="auto">
          <a:xfrm>
            <a:off x="4470400" y="5313895"/>
            <a:ext cx="3265488"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000" dirty="0" err="1"/>
              <a:t>CircleWithStaticMembers</a:t>
            </a:r>
            <a:endParaRPr lang="en-US" altLang="en-US" sz="2000" dirty="0"/>
          </a:p>
        </p:txBody>
      </p:sp>
      <p:sp>
        <p:nvSpPr>
          <p:cNvPr id="48135" name="Rectangle 11">
            <a:hlinkClick r:id="rId5"/>
            <a:extLst>
              <a:ext uri="{FF2B5EF4-FFF2-40B4-BE49-F238E27FC236}">
                <a16:creationId xmlns:a16="http://schemas.microsoft.com/office/drawing/2014/main" id="{55A0C298-A1FC-F441-BB13-6CC825007FC7}"/>
              </a:ext>
            </a:extLst>
          </p:cNvPr>
          <p:cNvSpPr>
            <a:spLocks noChangeArrowheads="1"/>
          </p:cNvSpPr>
          <p:nvPr/>
        </p:nvSpPr>
        <p:spPr bwMode="auto">
          <a:xfrm>
            <a:off x="4470400" y="5768975"/>
            <a:ext cx="3254375"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000"/>
              <a:t>TestCircleWithStaticMembers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4DAF6D5-3FEF-D14C-8719-EEBA38815D15}"/>
              </a:ext>
            </a:extLst>
          </p:cNvPr>
          <p:cNvSpPr>
            <a:spLocks noGrp="1"/>
          </p:cNvSpPr>
          <p:nvPr>
            <p:ph type="sldNum" sz="quarter" idx="11"/>
          </p:nvPr>
        </p:nvSpPr>
        <p:spPr/>
        <p:txBody>
          <a:bodyPr/>
          <a:lstStyle/>
          <a:p>
            <a:pPr>
              <a:defRPr/>
            </a:pPr>
            <a:fld id="{95088A18-433A-C74B-8B30-A848B5A18F40}" type="slidenum">
              <a:rPr lang="en-US" altLang="en-US" smtClean="0"/>
              <a:pPr>
                <a:defRPr/>
              </a:pPr>
              <a:t>57</a:t>
            </a:fld>
            <a:endParaRPr lang="en-US" altLang="en-US"/>
          </a:p>
        </p:txBody>
      </p:sp>
      <p:pic>
        <p:nvPicPr>
          <p:cNvPr id="7" name="Picture 6">
            <a:extLst>
              <a:ext uri="{FF2B5EF4-FFF2-40B4-BE49-F238E27FC236}">
                <a16:creationId xmlns:a16="http://schemas.microsoft.com/office/drawing/2014/main" id="{702549EA-4B49-954C-B001-6F0EFDD1E423}"/>
              </a:ext>
            </a:extLst>
          </p:cNvPr>
          <p:cNvPicPr>
            <a:picLocks noChangeAspect="1"/>
          </p:cNvPicPr>
          <p:nvPr/>
        </p:nvPicPr>
        <p:blipFill>
          <a:blip r:embed="rId2">
            <a:alphaModFix/>
          </a:blip>
          <a:stretch>
            <a:fillRect/>
          </a:stretch>
        </p:blipFill>
        <p:spPr>
          <a:xfrm>
            <a:off x="539475" y="3107313"/>
            <a:ext cx="7082573" cy="3291900"/>
          </a:xfrm>
          <a:prstGeom prst="rect">
            <a:avLst/>
          </a:prstGeom>
        </p:spPr>
      </p:pic>
      <p:pic>
        <p:nvPicPr>
          <p:cNvPr id="6" name="Picture 5">
            <a:extLst>
              <a:ext uri="{FF2B5EF4-FFF2-40B4-BE49-F238E27FC236}">
                <a16:creationId xmlns:a16="http://schemas.microsoft.com/office/drawing/2014/main" id="{4B3A5944-7C5B-A248-BFA1-A19DDF625365}"/>
              </a:ext>
            </a:extLst>
          </p:cNvPr>
          <p:cNvPicPr>
            <a:picLocks noChangeAspect="1"/>
          </p:cNvPicPr>
          <p:nvPr/>
        </p:nvPicPr>
        <p:blipFill>
          <a:blip r:embed="rId3"/>
          <a:stretch>
            <a:fillRect/>
          </a:stretch>
        </p:blipFill>
        <p:spPr>
          <a:xfrm>
            <a:off x="117019" y="0"/>
            <a:ext cx="7197789" cy="2814520"/>
          </a:xfrm>
          <a:prstGeom prst="rect">
            <a:avLst/>
          </a:prstGeom>
        </p:spPr>
      </p:pic>
    </p:spTree>
    <p:extLst>
      <p:ext uri="{BB962C8B-B14F-4D97-AF65-F5344CB8AC3E}">
        <p14:creationId xmlns:p14="http://schemas.microsoft.com/office/powerpoint/2010/main" val="14097006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07226-4D63-7541-A9DF-009149268112}"/>
              </a:ext>
            </a:extLst>
          </p:cNvPr>
          <p:cNvSpPr>
            <a:spLocks noGrp="1"/>
          </p:cNvSpPr>
          <p:nvPr>
            <p:ph type="title"/>
          </p:nvPr>
        </p:nvSpPr>
        <p:spPr/>
        <p:txBody>
          <a:bodyPr/>
          <a:lstStyle/>
          <a:p>
            <a:r>
              <a:rPr lang="en-US" dirty="0"/>
              <a:t>Is this Correct?!</a:t>
            </a:r>
          </a:p>
        </p:txBody>
      </p:sp>
      <p:sp>
        <p:nvSpPr>
          <p:cNvPr id="4" name="Slide Number Placeholder 3">
            <a:extLst>
              <a:ext uri="{FF2B5EF4-FFF2-40B4-BE49-F238E27FC236}">
                <a16:creationId xmlns:a16="http://schemas.microsoft.com/office/drawing/2014/main" id="{FD516B71-9249-BC43-9D11-2F22170305AB}"/>
              </a:ext>
            </a:extLst>
          </p:cNvPr>
          <p:cNvSpPr>
            <a:spLocks noGrp="1"/>
          </p:cNvSpPr>
          <p:nvPr>
            <p:ph type="sldNum" sz="quarter" idx="11"/>
          </p:nvPr>
        </p:nvSpPr>
        <p:spPr/>
        <p:txBody>
          <a:bodyPr/>
          <a:lstStyle/>
          <a:p>
            <a:pPr>
              <a:defRPr/>
            </a:pPr>
            <a:fld id="{95088A18-433A-C74B-8B30-A848B5A18F40}" type="slidenum">
              <a:rPr lang="en-US" altLang="en-US" smtClean="0"/>
              <a:pPr>
                <a:defRPr/>
              </a:pPr>
              <a:t>58</a:t>
            </a:fld>
            <a:endParaRPr lang="en-US" altLang="en-US"/>
          </a:p>
        </p:txBody>
      </p:sp>
      <p:pic>
        <p:nvPicPr>
          <p:cNvPr id="5" name="Picture 4">
            <a:extLst>
              <a:ext uri="{FF2B5EF4-FFF2-40B4-BE49-F238E27FC236}">
                <a16:creationId xmlns:a16="http://schemas.microsoft.com/office/drawing/2014/main" id="{53D89997-5466-AC44-95F1-CD10A787FE0B}"/>
              </a:ext>
            </a:extLst>
          </p:cNvPr>
          <p:cNvPicPr>
            <a:picLocks noChangeAspect="1"/>
          </p:cNvPicPr>
          <p:nvPr/>
        </p:nvPicPr>
        <p:blipFill>
          <a:blip r:embed="rId2"/>
          <a:stretch>
            <a:fillRect/>
          </a:stretch>
        </p:blipFill>
        <p:spPr>
          <a:xfrm>
            <a:off x="193830" y="1428750"/>
            <a:ext cx="8525910" cy="4976578"/>
          </a:xfrm>
          <a:prstGeom prst="rect">
            <a:avLst/>
          </a:prstGeom>
        </p:spPr>
      </p:pic>
    </p:spTree>
    <p:extLst>
      <p:ext uri="{BB962C8B-B14F-4D97-AF65-F5344CB8AC3E}">
        <p14:creationId xmlns:p14="http://schemas.microsoft.com/office/powerpoint/2010/main" val="177605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32733-9518-334A-B436-974F2987E91C}"/>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222CA938-30AC-B143-9C67-3791EACA4BB8}"/>
              </a:ext>
            </a:extLst>
          </p:cNvPr>
          <p:cNvSpPr>
            <a:spLocks noGrp="1"/>
          </p:cNvSpPr>
          <p:nvPr>
            <p:ph type="sldNum" sz="quarter" idx="11"/>
          </p:nvPr>
        </p:nvSpPr>
        <p:spPr/>
        <p:txBody>
          <a:bodyPr/>
          <a:lstStyle/>
          <a:p>
            <a:pPr>
              <a:defRPr/>
            </a:pPr>
            <a:fld id="{95088A18-433A-C74B-8B30-A848B5A18F40}" type="slidenum">
              <a:rPr lang="en-US" altLang="en-US" smtClean="0"/>
              <a:pPr>
                <a:defRPr/>
              </a:pPr>
              <a:t>59</a:t>
            </a:fld>
            <a:endParaRPr lang="en-US" altLang="en-US"/>
          </a:p>
        </p:txBody>
      </p:sp>
      <p:pic>
        <p:nvPicPr>
          <p:cNvPr id="5" name="Picture 4">
            <a:extLst>
              <a:ext uri="{FF2B5EF4-FFF2-40B4-BE49-F238E27FC236}">
                <a16:creationId xmlns:a16="http://schemas.microsoft.com/office/drawing/2014/main" id="{D0772464-26DF-CD42-987F-A4F8CFBE0754}"/>
              </a:ext>
            </a:extLst>
          </p:cNvPr>
          <p:cNvPicPr>
            <a:picLocks noChangeAspect="1"/>
          </p:cNvPicPr>
          <p:nvPr/>
        </p:nvPicPr>
        <p:blipFill>
          <a:blip r:embed="rId2"/>
          <a:stretch>
            <a:fillRect/>
          </a:stretch>
        </p:blipFill>
        <p:spPr>
          <a:xfrm>
            <a:off x="270640" y="1623964"/>
            <a:ext cx="8620933" cy="2189085"/>
          </a:xfrm>
          <a:prstGeom prst="rect">
            <a:avLst/>
          </a:prstGeom>
        </p:spPr>
      </p:pic>
    </p:spTree>
    <p:extLst>
      <p:ext uri="{BB962C8B-B14F-4D97-AF65-F5344CB8AC3E}">
        <p14:creationId xmlns:p14="http://schemas.microsoft.com/office/powerpoint/2010/main" val="2217813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00608" y="192757"/>
            <a:ext cx="4631432" cy="715963"/>
          </a:xfrm>
        </p:spPr>
        <p:txBody>
          <a:bodyPr/>
          <a:lstStyle/>
          <a:p>
            <a:pPr eaLnBrk="1" hangingPunct="1"/>
            <a:r>
              <a:rPr lang="en-CA" sz="5400" dirty="0"/>
              <a:t>What is </a:t>
            </a:r>
            <a:r>
              <a:rPr lang="en-CA" sz="5400" dirty="0">
                <a:solidFill>
                  <a:srgbClr val="C00000"/>
                </a:solidFill>
              </a:rPr>
              <a:t>Class</a:t>
            </a:r>
            <a:r>
              <a:rPr lang="en-CA" sz="5400" dirty="0"/>
              <a:t>?</a:t>
            </a:r>
          </a:p>
        </p:txBody>
      </p:sp>
      <p:sp>
        <p:nvSpPr>
          <p:cNvPr id="14339" name="Rectangle 5"/>
          <p:cNvSpPr>
            <a:spLocks noChangeArrowheads="1"/>
          </p:cNvSpPr>
          <p:nvPr/>
        </p:nvSpPr>
        <p:spPr bwMode="auto">
          <a:xfrm>
            <a:off x="214313" y="1000125"/>
            <a:ext cx="8858250" cy="2554288"/>
          </a:xfrm>
          <a:prstGeom prst="rect">
            <a:avLst/>
          </a:prstGeom>
          <a:noFill/>
          <a:ln w="9525">
            <a:noFill/>
            <a:miter lim="800000"/>
            <a:headEnd/>
            <a:tailEnd/>
          </a:ln>
        </p:spPr>
        <p:txBody>
          <a:bodyPr>
            <a:spAutoFit/>
          </a:bodyPr>
          <a:lstStyle/>
          <a:p>
            <a:pPr>
              <a:buFont typeface="Arial" charset="0"/>
              <a:buChar char="•"/>
            </a:pPr>
            <a:r>
              <a:rPr lang="en-CA" sz="3200" dirty="0"/>
              <a:t> A </a:t>
            </a:r>
            <a:r>
              <a:rPr lang="en-CA" sz="3200" b="1" dirty="0"/>
              <a:t>class</a:t>
            </a:r>
            <a:r>
              <a:rPr lang="en-CA" sz="3200" dirty="0"/>
              <a:t> represents a set of objects that share common structure and a common behavior.</a:t>
            </a:r>
          </a:p>
          <a:p>
            <a:pPr>
              <a:buFont typeface="Arial" charset="0"/>
              <a:buChar char="•"/>
            </a:pPr>
            <a:r>
              <a:rPr lang="en-US" altLang="ko-KR" sz="3200" dirty="0"/>
              <a:t> A </a:t>
            </a:r>
            <a:r>
              <a:rPr lang="en-US" altLang="ko-KR" sz="3200" b="1" dirty="0"/>
              <a:t>class</a:t>
            </a:r>
            <a:r>
              <a:rPr lang="en-US" altLang="ko-KR" sz="3200" dirty="0"/>
              <a:t> is a </a:t>
            </a:r>
            <a:r>
              <a:rPr lang="en-US" altLang="ko-KR" sz="3200" b="1" dirty="0">
                <a:solidFill>
                  <a:srgbClr val="C00000"/>
                </a:solidFill>
              </a:rPr>
              <a:t>blueprint</a:t>
            </a:r>
            <a:r>
              <a:rPr lang="en-US" altLang="ko-KR" sz="3200" dirty="0"/>
              <a:t> or </a:t>
            </a:r>
            <a:r>
              <a:rPr lang="en-US" altLang="ko-KR" sz="3200" b="1" dirty="0">
                <a:solidFill>
                  <a:srgbClr val="C00000"/>
                </a:solidFill>
              </a:rPr>
              <a:t>prototype</a:t>
            </a:r>
            <a:r>
              <a:rPr lang="en-US" altLang="ko-KR" sz="3200" dirty="0"/>
              <a:t> that defines the variables and methods common to all objects of a certain kind.</a:t>
            </a:r>
            <a:endParaRPr lang="en-CA" sz="3200" dirty="0"/>
          </a:p>
        </p:txBody>
      </p:sp>
      <p:pic>
        <p:nvPicPr>
          <p:cNvPr id="2050" name="Picture 2" descr="http://tp-ar.com/main/wp-content/uploads/2013/11/Object-And-Clas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1760" y="3205775"/>
            <a:ext cx="5256584" cy="3679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20209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DA715-D91B-594F-BAF5-601DF34EEB20}"/>
              </a:ext>
            </a:extLst>
          </p:cNvPr>
          <p:cNvSpPr>
            <a:spLocks noGrp="1"/>
          </p:cNvSpPr>
          <p:nvPr>
            <p:ph type="title"/>
          </p:nvPr>
        </p:nvSpPr>
        <p:spPr/>
        <p:txBody>
          <a:bodyPr/>
          <a:lstStyle/>
          <a:p>
            <a:r>
              <a:rPr lang="en-US" dirty="0"/>
              <a:t>What do you think?</a:t>
            </a:r>
          </a:p>
        </p:txBody>
      </p:sp>
      <p:sp>
        <p:nvSpPr>
          <p:cNvPr id="4" name="Slide Number Placeholder 3">
            <a:extLst>
              <a:ext uri="{FF2B5EF4-FFF2-40B4-BE49-F238E27FC236}">
                <a16:creationId xmlns:a16="http://schemas.microsoft.com/office/drawing/2014/main" id="{DD417B7D-B876-894E-9D3C-557001CE014B}"/>
              </a:ext>
            </a:extLst>
          </p:cNvPr>
          <p:cNvSpPr>
            <a:spLocks noGrp="1"/>
          </p:cNvSpPr>
          <p:nvPr>
            <p:ph type="sldNum" sz="quarter" idx="11"/>
          </p:nvPr>
        </p:nvSpPr>
        <p:spPr/>
        <p:txBody>
          <a:bodyPr/>
          <a:lstStyle/>
          <a:p>
            <a:pPr>
              <a:defRPr/>
            </a:pPr>
            <a:fld id="{95088A18-433A-C74B-8B30-A848B5A18F40}" type="slidenum">
              <a:rPr lang="en-US" altLang="en-US" smtClean="0"/>
              <a:pPr>
                <a:defRPr/>
              </a:pPr>
              <a:t>60</a:t>
            </a:fld>
            <a:endParaRPr lang="en-US" altLang="en-US"/>
          </a:p>
        </p:txBody>
      </p:sp>
      <p:pic>
        <p:nvPicPr>
          <p:cNvPr id="5" name="Picture 4">
            <a:extLst>
              <a:ext uri="{FF2B5EF4-FFF2-40B4-BE49-F238E27FC236}">
                <a16:creationId xmlns:a16="http://schemas.microsoft.com/office/drawing/2014/main" id="{B29AD42A-0AFD-B747-95D9-ED42E60D8FCF}"/>
              </a:ext>
            </a:extLst>
          </p:cNvPr>
          <p:cNvPicPr>
            <a:picLocks noChangeAspect="1"/>
          </p:cNvPicPr>
          <p:nvPr/>
        </p:nvPicPr>
        <p:blipFill>
          <a:blip r:embed="rId2"/>
          <a:stretch>
            <a:fillRect/>
          </a:stretch>
        </p:blipFill>
        <p:spPr>
          <a:xfrm>
            <a:off x="685800" y="1347765"/>
            <a:ext cx="6267310" cy="3356427"/>
          </a:xfrm>
          <a:prstGeom prst="rect">
            <a:avLst/>
          </a:prstGeom>
        </p:spPr>
      </p:pic>
    </p:spTree>
    <p:extLst>
      <p:ext uri="{BB962C8B-B14F-4D97-AF65-F5344CB8AC3E}">
        <p14:creationId xmlns:p14="http://schemas.microsoft.com/office/powerpoint/2010/main" val="25316258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8BAF6-1D62-F746-A1F7-8AFB2AED40A0}"/>
              </a:ext>
            </a:extLst>
          </p:cNvPr>
          <p:cNvSpPr>
            <a:spLocks noGrp="1"/>
          </p:cNvSpPr>
          <p:nvPr>
            <p:ph type="title"/>
          </p:nvPr>
        </p:nvSpPr>
        <p:spPr/>
        <p:txBody>
          <a:bodyPr/>
          <a:lstStyle/>
          <a:p>
            <a:r>
              <a:rPr lang="en-US" dirty="0"/>
              <a:t>Which is correct?!</a:t>
            </a:r>
          </a:p>
        </p:txBody>
      </p:sp>
      <p:sp>
        <p:nvSpPr>
          <p:cNvPr id="4" name="Slide Number Placeholder 3">
            <a:extLst>
              <a:ext uri="{FF2B5EF4-FFF2-40B4-BE49-F238E27FC236}">
                <a16:creationId xmlns:a16="http://schemas.microsoft.com/office/drawing/2014/main" id="{9678F204-4362-F949-8AB4-94CB13031918}"/>
              </a:ext>
            </a:extLst>
          </p:cNvPr>
          <p:cNvSpPr>
            <a:spLocks noGrp="1"/>
          </p:cNvSpPr>
          <p:nvPr>
            <p:ph type="sldNum" sz="quarter" idx="11"/>
          </p:nvPr>
        </p:nvSpPr>
        <p:spPr/>
        <p:txBody>
          <a:bodyPr/>
          <a:lstStyle/>
          <a:p>
            <a:pPr>
              <a:defRPr/>
            </a:pPr>
            <a:fld id="{95088A18-433A-C74B-8B30-A848B5A18F40}" type="slidenum">
              <a:rPr lang="en-US" altLang="en-US" smtClean="0"/>
              <a:pPr>
                <a:defRPr/>
              </a:pPr>
              <a:t>61</a:t>
            </a:fld>
            <a:endParaRPr lang="en-US" altLang="en-US"/>
          </a:p>
        </p:txBody>
      </p:sp>
      <p:pic>
        <p:nvPicPr>
          <p:cNvPr id="5" name="Picture 4">
            <a:extLst>
              <a:ext uri="{FF2B5EF4-FFF2-40B4-BE49-F238E27FC236}">
                <a16:creationId xmlns:a16="http://schemas.microsoft.com/office/drawing/2014/main" id="{F55B27A0-F8FC-7F44-B489-90AE4EBE5FDB}"/>
              </a:ext>
            </a:extLst>
          </p:cNvPr>
          <p:cNvPicPr>
            <a:picLocks noChangeAspect="1"/>
          </p:cNvPicPr>
          <p:nvPr/>
        </p:nvPicPr>
        <p:blipFill>
          <a:blip r:embed="rId2"/>
          <a:stretch>
            <a:fillRect/>
          </a:stretch>
        </p:blipFill>
        <p:spPr>
          <a:xfrm>
            <a:off x="270640" y="1278319"/>
            <a:ext cx="3533260" cy="2707303"/>
          </a:xfrm>
          <a:prstGeom prst="rect">
            <a:avLst/>
          </a:prstGeom>
        </p:spPr>
      </p:pic>
      <p:pic>
        <p:nvPicPr>
          <p:cNvPr id="6" name="Picture 5">
            <a:extLst>
              <a:ext uri="{FF2B5EF4-FFF2-40B4-BE49-F238E27FC236}">
                <a16:creationId xmlns:a16="http://schemas.microsoft.com/office/drawing/2014/main" id="{EC2826B7-8C21-5B4D-A36E-B9BE01D66320}"/>
              </a:ext>
            </a:extLst>
          </p:cNvPr>
          <p:cNvPicPr>
            <a:picLocks noChangeAspect="1"/>
          </p:cNvPicPr>
          <p:nvPr/>
        </p:nvPicPr>
        <p:blipFill>
          <a:blip r:embed="rId3"/>
          <a:stretch>
            <a:fillRect/>
          </a:stretch>
        </p:blipFill>
        <p:spPr>
          <a:xfrm>
            <a:off x="4648810" y="3582619"/>
            <a:ext cx="4262955" cy="2929147"/>
          </a:xfrm>
          <a:prstGeom prst="rect">
            <a:avLst/>
          </a:prstGeom>
        </p:spPr>
      </p:pic>
      <p:sp>
        <p:nvSpPr>
          <p:cNvPr id="3" name="TextBox 2">
            <a:extLst>
              <a:ext uri="{FF2B5EF4-FFF2-40B4-BE49-F238E27FC236}">
                <a16:creationId xmlns:a16="http://schemas.microsoft.com/office/drawing/2014/main" id="{7FBED022-64C7-414D-91B3-4BA5C2246722}"/>
              </a:ext>
            </a:extLst>
          </p:cNvPr>
          <p:cNvSpPr txBox="1"/>
          <p:nvPr/>
        </p:nvSpPr>
        <p:spPr>
          <a:xfrm>
            <a:off x="4418380" y="1739180"/>
            <a:ext cx="3840500" cy="461665"/>
          </a:xfrm>
          <a:prstGeom prst="rect">
            <a:avLst/>
          </a:prstGeom>
          <a:noFill/>
        </p:spPr>
        <p:txBody>
          <a:bodyPr wrap="square" rtlCol="0">
            <a:spAutoFit/>
          </a:bodyPr>
          <a:lstStyle/>
          <a:p>
            <a:r>
              <a:rPr lang="en-US" dirty="0"/>
              <a:t>Let f be an instance of F</a:t>
            </a:r>
          </a:p>
        </p:txBody>
      </p:sp>
    </p:spTree>
    <p:extLst>
      <p:ext uri="{BB962C8B-B14F-4D97-AF65-F5344CB8AC3E}">
        <p14:creationId xmlns:p14="http://schemas.microsoft.com/office/powerpoint/2010/main" val="36340398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4">
            <a:extLst>
              <a:ext uri="{FF2B5EF4-FFF2-40B4-BE49-F238E27FC236}">
                <a16:creationId xmlns:a16="http://schemas.microsoft.com/office/drawing/2014/main" id="{2AEEA61C-1C21-DE49-9B17-14DDE0A12603}"/>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24E65C71-213C-6F42-9ACB-C1A112AA6004}" type="slidenum">
              <a:rPr lang="en-US" altLang="en-US" sz="1400"/>
              <a:pPr>
                <a:spcBef>
                  <a:spcPct val="0"/>
                </a:spcBef>
                <a:buClrTx/>
                <a:buSzTx/>
                <a:buFontTx/>
                <a:buNone/>
              </a:pPr>
              <a:t>62</a:t>
            </a:fld>
            <a:endParaRPr lang="en-US" altLang="en-US" sz="1400"/>
          </a:p>
        </p:txBody>
      </p:sp>
      <p:sp>
        <p:nvSpPr>
          <p:cNvPr id="49155" name="Rectangle 2">
            <a:extLst>
              <a:ext uri="{FF2B5EF4-FFF2-40B4-BE49-F238E27FC236}">
                <a16:creationId xmlns:a16="http://schemas.microsoft.com/office/drawing/2014/main" id="{78691DF3-A34C-AF43-97EE-FE59684A0019}"/>
              </a:ext>
            </a:extLst>
          </p:cNvPr>
          <p:cNvSpPr>
            <a:spLocks noGrp="1" noChangeArrowheads="1"/>
          </p:cNvSpPr>
          <p:nvPr>
            <p:ph type="title"/>
          </p:nvPr>
        </p:nvSpPr>
        <p:spPr>
          <a:xfrm>
            <a:off x="685800" y="0"/>
            <a:ext cx="7772400" cy="1428750"/>
          </a:xfrm>
        </p:spPr>
        <p:txBody>
          <a:bodyPr/>
          <a:lstStyle/>
          <a:p>
            <a:r>
              <a:rPr lang="en-US" altLang="en-US"/>
              <a:t>Visibility Modifiers and </a:t>
            </a:r>
            <a:br>
              <a:rPr lang="en-US" altLang="en-US"/>
            </a:br>
            <a:r>
              <a:rPr lang="en-US" altLang="en-US"/>
              <a:t>Accessor/Mutator Methods</a:t>
            </a:r>
          </a:p>
        </p:txBody>
      </p:sp>
      <p:sp>
        <p:nvSpPr>
          <p:cNvPr id="49156" name="Rectangle 3">
            <a:extLst>
              <a:ext uri="{FF2B5EF4-FFF2-40B4-BE49-F238E27FC236}">
                <a16:creationId xmlns:a16="http://schemas.microsoft.com/office/drawing/2014/main" id="{83C9D21A-CEE0-A74D-AD57-90281E8A7775}"/>
              </a:ext>
            </a:extLst>
          </p:cNvPr>
          <p:cNvSpPr>
            <a:spLocks noGrp="1" noChangeArrowheads="1"/>
          </p:cNvSpPr>
          <p:nvPr>
            <p:ph type="body" idx="1"/>
          </p:nvPr>
        </p:nvSpPr>
        <p:spPr>
          <a:xfrm>
            <a:off x="685800" y="1371600"/>
            <a:ext cx="7848600" cy="1428750"/>
          </a:xfrm>
        </p:spPr>
        <p:txBody>
          <a:bodyPr/>
          <a:lstStyle/>
          <a:p>
            <a:pPr marL="0" indent="0">
              <a:spcBef>
                <a:spcPct val="100000"/>
              </a:spcBef>
              <a:buNone/>
            </a:pPr>
            <a:r>
              <a:rPr lang="en-US" b="1" dirty="0">
                <a:solidFill>
                  <a:srgbClr val="FF0000"/>
                </a:solidFill>
              </a:rPr>
              <a:t>package-private or package-access</a:t>
            </a:r>
            <a:br>
              <a:rPr lang="en-US" b="1" dirty="0">
                <a:solidFill>
                  <a:srgbClr val="FF0000"/>
                </a:solidFill>
              </a:rPr>
            </a:br>
            <a:r>
              <a:rPr lang="en-US" altLang="en-US" sz="2800" dirty="0"/>
              <a:t>By default, the class, variable, or method can be</a:t>
            </a:r>
            <a:br>
              <a:rPr lang="en-US" altLang="en-US" sz="2800" dirty="0"/>
            </a:br>
            <a:r>
              <a:rPr lang="en-US" altLang="en-US" sz="2800" dirty="0"/>
              <a:t>accessed by any class in the same package.</a:t>
            </a:r>
            <a:endParaRPr lang="en-US" altLang="en-US" sz="2600" dirty="0"/>
          </a:p>
        </p:txBody>
      </p:sp>
      <p:sp>
        <p:nvSpPr>
          <p:cNvPr id="47109" name="Rectangle 9">
            <a:extLst>
              <a:ext uri="{FF2B5EF4-FFF2-40B4-BE49-F238E27FC236}">
                <a16:creationId xmlns:a16="http://schemas.microsoft.com/office/drawing/2014/main" id="{75C90E73-6A20-EC4F-B6F0-EE07C0BC068D}"/>
              </a:ext>
            </a:extLst>
          </p:cNvPr>
          <p:cNvSpPr>
            <a:spLocks noChangeArrowheads="1"/>
          </p:cNvSpPr>
          <p:nvPr/>
        </p:nvSpPr>
        <p:spPr bwMode="auto">
          <a:xfrm>
            <a:off x="304800" y="3044950"/>
            <a:ext cx="8686800" cy="320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449263" indent="-449263">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457200" indent="-457200">
              <a:spcBef>
                <a:spcPct val="50000"/>
              </a:spcBef>
              <a:buClr>
                <a:schemeClr val="tx2"/>
              </a:buClr>
              <a:buSzPct val="75000"/>
              <a:buFont typeface="Wingdings" panose="05000000000000000000" pitchFamily="2" charset="2"/>
              <a:buChar char="q"/>
              <a:defRPr/>
            </a:pPr>
            <a:r>
              <a:rPr lang="en-US" altLang="en-US" sz="2800" dirty="0">
                <a:latin typeface="Courier New" pitchFamily="49" charset="0"/>
                <a:cs typeface="+mn-cs"/>
              </a:rPr>
              <a:t>public</a:t>
            </a:r>
            <a:endParaRPr lang="en-US" altLang="en-US" sz="3000" dirty="0">
              <a:cs typeface="+mn-cs"/>
            </a:endParaRPr>
          </a:p>
          <a:p>
            <a:pPr>
              <a:spcBef>
                <a:spcPct val="20000"/>
              </a:spcBef>
              <a:buClr>
                <a:schemeClr val="tx2"/>
              </a:buClr>
              <a:buSzPct val="75000"/>
              <a:buFont typeface="Symbol" pitchFamily="18" charset="2"/>
              <a:buNone/>
              <a:defRPr/>
            </a:pPr>
            <a:r>
              <a:rPr lang="en-US" altLang="en-US" sz="2600" dirty="0">
                <a:cs typeface="+mn-cs"/>
              </a:rPr>
              <a:t>	The class, data, or method is visible to any class in any package. </a:t>
            </a:r>
          </a:p>
          <a:p>
            <a:pPr marL="457200" indent="-457200">
              <a:spcBef>
                <a:spcPct val="50000"/>
              </a:spcBef>
              <a:buClr>
                <a:schemeClr val="tx2"/>
              </a:buClr>
              <a:buSzPct val="75000"/>
              <a:buFont typeface="Wingdings" panose="05000000000000000000" pitchFamily="2" charset="2"/>
              <a:buChar char="q"/>
              <a:defRPr/>
            </a:pPr>
            <a:r>
              <a:rPr lang="en-US" altLang="en-US" sz="2800" dirty="0">
                <a:latin typeface="Courier New" pitchFamily="49" charset="0"/>
                <a:cs typeface="+mn-cs"/>
              </a:rPr>
              <a:t>private</a:t>
            </a:r>
            <a:r>
              <a:rPr lang="en-US" altLang="en-US" sz="3200" dirty="0">
                <a:cs typeface="+mn-cs"/>
              </a:rPr>
              <a:t> </a:t>
            </a:r>
            <a:endParaRPr lang="en-US" altLang="en-US" dirty="0">
              <a:cs typeface="+mn-cs"/>
            </a:endParaRPr>
          </a:p>
          <a:p>
            <a:pPr>
              <a:spcBef>
                <a:spcPct val="20000"/>
              </a:spcBef>
              <a:buClr>
                <a:schemeClr val="tx2"/>
              </a:buClr>
              <a:buSzPct val="75000"/>
              <a:buFont typeface="Symbol" pitchFamily="18" charset="2"/>
              <a:buNone/>
              <a:defRPr/>
            </a:pPr>
            <a:r>
              <a:rPr lang="en-US" altLang="en-US" dirty="0">
                <a:cs typeface="+mn-cs"/>
              </a:rPr>
              <a:t>	</a:t>
            </a:r>
            <a:r>
              <a:rPr lang="en-US" altLang="en-US" sz="2600" dirty="0">
                <a:cs typeface="+mn-cs"/>
              </a:rPr>
              <a:t>The data or methods can be accessed only by the declaring class.</a:t>
            </a:r>
          </a:p>
          <a:p>
            <a:pPr>
              <a:spcBef>
                <a:spcPct val="20000"/>
              </a:spcBef>
              <a:buClr>
                <a:schemeClr val="tx2"/>
              </a:buClr>
              <a:buSzPct val="75000"/>
              <a:buFont typeface="Symbol" pitchFamily="18" charset="2"/>
              <a:buNone/>
              <a:defRPr/>
            </a:pPr>
            <a:r>
              <a:rPr lang="en-US" altLang="en-US" sz="2600" dirty="0">
                <a:cs typeface="+mn-cs"/>
              </a:rPr>
              <a:t>The get and set methods are used to read and modify private properties.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4">
            <a:extLst>
              <a:ext uri="{FF2B5EF4-FFF2-40B4-BE49-F238E27FC236}">
                <a16:creationId xmlns:a16="http://schemas.microsoft.com/office/drawing/2014/main" id="{4468C0DE-2107-F341-989B-3C982D29D7E7}"/>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44BB8AB1-4D30-A049-932E-4821A603163E}" type="slidenum">
              <a:rPr lang="en-US" altLang="en-US" sz="1400"/>
              <a:pPr>
                <a:spcBef>
                  <a:spcPct val="0"/>
                </a:spcBef>
                <a:buClrTx/>
                <a:buSzTx/>
                <a:buFontTx/>
                <a:buNone/>
              </a:pPr>
              <a:t>63</a:t>
            </a:fld>
            <a:endParaRPr lang="en-US" altLang="en-US" sz="1400"/>
          </a:p>
        </p:txBody>
      </p:sp>
      <p:sp>
        <p:nvSpPr>
          <p:cNvPr id="50179" name="Rectangle 6">
            <a:extLst>
              <a:ext uri="{FF2B5EF4-FFF2-40B4-BE49-F238E27FC236}">
                <a16:creationId xmlns:a16="http://schemas.microsoft.com/office/drawing/2014/main" id="{ABCD65D1-D8CD-C044-9A9C-E11CDB497B8F}"/>
              </a:ext>
            </a:extLst>
          </p:cNvPr>
          <p:cNvSpPr>
            <a:spLocks noChangeArrowheads="1"/>
          </p:cNvSpPr>
          <p:nvPr/>
        </p:nvSpPr>
        <p:spPr bwMode="auto">
          <a:xfrm>
            <a:off x="2286000" y="20843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50180" name="Rectangle 9">
            <a:extLst>
              <a:ext uri="{FF2B5EF4-FFF2-40B4-BE49-F238E27FC236}">
                <a16:creationId xmlns:a16="http://schemas.microsoft.com/office/drawing/2014/main" id="{EFFBF84B-E89D-8F43-A1AB-8BC47A539551}"/>
              </a:ext>
            </a:extLst>
          </p:cNvPr>
          <p:cNvSpPr>
            <a:spLocks noChangeArrowheads="1"/>
          </p:cNvSpPr>
          <p:nvPr/>
        </p:nvSpPr>
        <p:spPr bwMode="auto">
          <a:xfrm>
            <a:off x="1971675" y="2486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50181" name="Text Box 10">
            <a:extLst>
              <a:ext uri="{FF2B5EF4-FFF2-40B4-BE49-F238E27FC236}">
                <a16:creationId xmlns:a16="http://schemas.microsoft.com/office/drawing/2014/main" id="{ED3F5AFE-0E4F-9843-93C2-308C62411343}"/>
              </a:ext>
            </a:extLst>
          </p:cNvPr>
          <p:cNvSpPr txBox="1">
            <a:spLocks noChangeArrowheads="1"/>
          </p:cNvSpPr>
          <p:nvPr/>
        </p:nvSpPr>
        <p:spPr bwMode="auto">
          <a:xfrm>
            <a:off x="357188" y="4197350"/>
            <a:ext cx="8415337"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2400">
                <a:cs typeface="Courier New" panose="02070309020205020404" pitchFamily="49" charset="0"/>
              </a:rPr>
              <a:t>The private modifier restricts access to within a class, the default modifier restricts access to within a package, and the public modifier enables unrestricted access.</a:t>
            </a:r>
            <a:r>
              <a:rPr lang="en-US" altLang="en-US" sz="2400"/>
              <a:t> </a:t>
            </a:r>
          </a:p>
        </p:txBody>
      </p:sp>
      <p:sp>
        <p:nvSpPr>
          <p:cNvPr id="50182" name="Rectangle 12">
            <a:extLst>
              <a:ext uri="{FF2B5EF4-FFF2-40B4-BE49-F238E27FC236}">
                <a16:creationId xmlns:a16="http://schemas.microsoft.com/office/drawing/2014/main" id="{B7E1DEF9-7A39-2541-9EDB-CEF30C6D0D6F}"/>
              </a:ext>
            </a:extLst>
          </p:cNvPr>
          <p:cNvSpPr>
            <a:spLocks noChangeArrowheads="1"/>
          </p:cNvSpPr>
          <p:nvPr/>
        </p:nvSpPr>
        <p:spPr bwMode="auto">
          <a:xfrm>
            <a:off x="0" y="2486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50183" name="Rectangle 14">
            <a:extLst>
              <a:ext uri="{FF2B5EF4-FFF2-40B4-BE49-F238E27FC236}">
                <a16:creationId xmlns:a16="http://schemas.microsoft.com/office/drawing/2014/main" id="{E9D50E8A-CE56-0748-B9B7-A841D0FEECB4}"/>
              </a:ext>
            </a:extLst>
          </p:cNvPr>
          <p:cNvSpPr>
            <a:spLocks noChangeArrowheads="1"/>
          </p:cNvSpPr>
          <p:nvPr/>
        </p:nvSpPr>
        <p:spPr bwMode="auto">
          <a:xfrm>
            <a:off x="0" y="3028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pic>
        <p:nvPicPr>
          <p:cNvPr id="50184" name="Picture 10">
            <a:extLst>
              <a:ext uri="{FF2B5EF4-FFF2-40B4-BE49-F238E27FC236}">
                <a16:creationId xmlns:a16="http://schemas.microsoft.com/office/drawing/2014/main" id="{25AD8BF9-2BAB-114A-AF65-7546B1048C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80" y="492919"/>
            <a:ext cx="9129713" cy="3182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4">
            <a:extLst>
              <a:ext uri="{FF2B5EF4-FFF2-40B4-BE49-F238E27FC236}">
                <a16:creationId xmlns:a16="http://schemas.microsoft.com/office/drawing/2014/main" id="{B7CA5523-F7FC-0745-9EC9-E25E8C610514}"/>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31CCBCFF-B6AD-604B-9323-167DD0B6DB92}" type="slidenum">
              <a:rPr lang="en-US" altLang="en-US" sz="1400"/>
              <a:pPr>
                <a:spcBef>
                  <a:spcPct val="0"/>
                </a:spcBef>
                <a:buClrTx/>
                <a:buSzTx/>
                <a:buFontTx/>
                <a:buNone/>
              </a:pPr>
              <a:t>64</a:t>
            </a:fld>
            <a:endParaRPr lang="en-US" altLang="en-US" sz="1400"/>
          </a:p>
        </p:txBody>
      </p:sp>
      <p:sp>
        <p:nvSpPr>
          <p:cNvPr id="51203" name="Rectangle 6">
            <a:extLst>
              <a:ext uri="{FF2B5EF4-FFF2-40B4-BE49-F238E27FC236}">
                <a16:creationId xmlns:a16="http://schemas.microsoft.com/office/drawing/2014/main" id="{5EEA0E11-5D3C-124F-80E5-CD89E921D2EA}"/>
              </a:ext>
            </a:extLst>
          </p:cNvPr>
          <p:cNvSpPr>
            <a:spLocks noChangeArrowheads="1"/>
          </p:cNvSpPr>
          <p:nvPr/>
        </p:nvSpPr>
        <p:spPr bwMode="auto">
          <a:xfrm>
            <a:off x="2286000" y="20843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51204" name="Rectangle 9">
            <a:extLst>
              <a:ext uri="{FF2B5EF4-FFF2-40B4-BE49-F238E27FC236}">
                <a16:creationId xmlns:a16="http://schemas.microsoft.com/office/drawing/2014/main" id="{1E172C40-A658-9A46-B31A-E233AF836C1A}"/>
              </a:ext>
            </a:extLst>
          </p:cNvPr>
          <p:cNvSpPr>
            <a:spLocks noChangeArrowheads="1"/>
          </p:cNvSpPr>
          <p:nvPr/>
        </p:nvSpPr>
        <p:spPr bwMode="auto">
          <a:xfrm>
            <a:off x="1971675" y="2486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51205" name="Text Box 10">
            <a:extLst>
              <a:ext uri="{FF2B5EF4-FFF2-40B4-BE49-F238E27FC236}">
                <a16:creationId xmlns:a16="http://schemas.microsoft.com/office/drawing/2014/main" id="{55795253-5B7D-1743-9029-DDF67C0932E4}"/>
              </a:ext>
            </a:extLst>
          </p:cNvPr>
          <p:cNvSpPr txBox="1">
            <a:spLocks noChangeArrowheads="1"/>
          </p:cNvSpPr>
          <p:nvPr/>
        </p:nvSpPr>
        <p:spPr bwMode="auto">
          <a:xfrm>
            <a:off x="363538" y="3659188"/>
            <a:ext cx="8415337"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2400">
                <a:cs typeface="Courier New" panose="02070309020205020404" pitchFamily="49" charset="0"/>
              </a:rPr>
              <a:t>The default modifier on a class restricts access to within a package, and the public modifier enables unrestricted access.</a:t>
            </a:r>
            <a:r>
              <a:rPr lang="en-US" altLang="en-US" sz="2400"/>
              <a:t> </a:t>
            </a:r>
          </a:p>
        </p:txBody>
      </p:sp>
      <p:sp>
        <p:nvSpPr>
          <p:cNvPr id="51206" name="Rectangle 12">
            <a:extLst>
              <a:ext uri="{FF2B5EF4-FFF2-40B4-BE49-F238E27FC236}">
                <a16:creationId xmlns:a16="http://schemas.microsoft.com/office/drawing/2014/main" id="{A6B5E50D-3AE2-F04D-8FC8-661927520A89}"/>
              </a:ext>
            </a:extLst>
          </p:cNvPr>
          <p:cNvSpPr>
            <a:spLocks noChangeArrowheads="1"/>
          </p:cNvSpPr>
          <p:nvPr/>
        </p:nvSpPr>
        <p:spPr bwMode="auto">
          <a:xfrm>
            <a:off x="0" y="2486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51207" name="Rectangle 14">
            <a:extLst>
              <a:ext uri="{FF2B5EF4-FFF2-40B4-BE49-F238E27FC236}">
                <a16:creationId xmlns:a16="http://schemas.microsoft.com/office/drawing/2014/main" id="{02A655F3-2246-3841-9885-D6C65EAE03F9}"/>
              </a:ext>
            </a:extLst>
          </p:cNvPr>
          <p:cNvSpPr>
            <a:spLocks noChangeArrowheads="1"/>
          </p:cNvSpPr>
          <p:nvPr/>
        </p:nvSpPr>
        <p:spPr bwMode="auto">
          <a:xfrm>
            <a:off x="0" y="3028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pic>
        <p:nvPicPr>
          <p:cNvPr id="51208" name="Picture 11">
            <a:extLst>
              <a:ext uri="{FF2B5EF4-FFF2-40B4-BE49-F238E27FC236}">
                <a16:creationId xmlns:a16="http://schemas.microsoft.com/office/drawing/2014/main" id="{0B5568BA-9440-364C-83C8-93DDE5FA3F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913" y="1585913"/>
            <a:ext cx="8766175" cy="161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4">
            <a:extLst>
              <a:ext uri="{FF2B5EF4-FFF2-40B4-BE49-F238E27FC236}">
                <a16:creationId xmlns:a16="http://schemas.microsoft.com/office/drawing/2014/main" id="{FCA08386-CE9A-9A4A-8639-DC379BA23434}"/>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DF63FDD9-AE63-CC42-9128-9F820BF57B44}" type="slidenum">
              <a:rPr lang="en-US" altLang="en-US" sz="1400"/>
              <a:pPr>
                <a:spcBef>
                  <a:spcPct val="0"/>
                </a:spcBef>
                <a:buClrTx/>
                <a:buSzTx/>
                <a:buFontTx/>
                <a:buNone/>
              </a:pPr>
              <a:t>65</a:t>
            </a:fld>
            <a:endParaRPr lang="en-US" altLang="en-US" sz="1400"/>
          </a:p>
        </p:txBody>
      </p:sp>
      <p:sp>
        <p:nvSpPr>
          <p:cNvPr id="52227" name="Rectangle 2">
            <a:extLst>
              <a:ext uri="{FF2B5EF4-FFF2-40B4-BE49-F238E27FC236}">
                <a16:creationId xmlns:a16="http://schemas.microsoft.com/office/drawing/2014/main" id="{2F987F6D-7807-3C40-8702-EF1B7142BD3A}"/>
              </a:ext>
            </a:extLst>
          </p:cNvPr>
          <p:cNvSpPr>
            <a:spLocks noGrp="1" noChangeArrowheads="1"/>
          </p:cNvSpPr>
          <p:nvPr>
            <p:ph type="title"/>
          </p:nvPr>
        </p:nvSpPr>
        <p:spPr>
          <a:xfrm>
            <a:off x="685800" y="228600"/>
            <a:ext cx="7772400" cy="685800"/>
          </a:xfrm>
        </p:spPr>
        <p:txBody>
          <a:bodyPr/>
          <a:lstStyle/>
          <a:p>
            <a:r>
              <a:rPr lang="en-US" altLang="en-US"/>
              <a:t>NOTE</a:t>
            </a:r>
            <a:endParaRPr lang="en-US" altLang="en-US" b="1">
              <a:latin typeface="Book Antiqua" panose="02040602050305030304" pitchFamily="18" charset="0"/>
            </a:endParaRPr>
          </a:p>
        </p:txBody>
      </p:sp>
      <p:sp>
        <p:nvSpPr>
          <p:cNvPr id="52228" name="Rectangle 3">
            <a:extLst>
              <a:ext uri="{FF2B5EF4-FFF2-40B4-BE49-F238E27FC236}">
                <a16:creationId xmlns:a16="http://schemas.microsoft.com/office/drawing/2014/main" id="{B384FF9C-13D7-E442-B11F-D54177E87BCF}"/>
              </a:ext>
            </a:extLst>
          </p:cNvPr>
          <p:cNvSpPr>
            <a:spLocks noChangeArrowheads="1"/>
          </p:cNvSpPr>
          <p:nvPr/>
        </p:nvSpPr>
        <p:spPr bwMode="auto">
          <a:xfrm>
            <a:off x="304800" y="1066800"/>
            <a:ext cx="85344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2600">
                <a:cs typeface="Courier New" panose="02070309020205020404" pitchFamily="49" charset="0"/>
              </a:rPr>
              <a:t>An object cannot access its private members, as shown in (b). It is OK, however, if the object is declared in its own class, as shown in (a).</a:t>
            </a:r>
            <a:r>
              <a:rPr lang="en-US" altLang="en-US" sz="4400">
                <a:solidFill>
                  <a:schemeClr val="tx2"/>
                </a:solidFill>
              </a:rPr>
              <a:t> </a:t>
            </a:r>
          </a:p>
        </p:txBody>
      </p:sp>
      <p:sp>
        <p:nvSpPr>
          <p:cNvPr id="52229" name="Rectangle 5">
            <a:extLst>
              <a:ext uri="{FF2B5EF4-FFF2-40B4-BE49-F238E27FC236}">
                <a16:creationId xmlns:a16="http://schemas.microsoft.com/office/drawing/2014/main" id="{6F8ACB54-0CE7-C145-80C2-F3382234223D}"/>
              </a:ext>
            </a:extLst>
          </p:cNvPr>
          <p:cNvSpPr>
            <a:spLocks noChangeArrowheads="1"/>
          </p:cNvSpPr>
          <p:nvPr/>
        </p:nvSpPr>
        <p:spPr bwMode="auto">
          <a:xfrm>
            <a:off x="0" y="2500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pic>
        <p:nvPicPr>
          <p:cNvPr id="52230" name="Picture 7">
            <a:extLst>
              <a:ext uri="{FF2B5EF4-FFF2-40B4-BE49-F238E27FC236}">
                <a16:creationId xmlns:a16="http://schemas.microsoft.com/office/drawing/2014/main" id="{6EDDF069-F41C-1143-8E3D-9DABEE372C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51200"/>
            <a:ext cx="9144000" cy="294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4">
            <a:extLst>
              <a:ext uri="{FF2B5EF4-FFF2-40B4-BE49-F238E27FC236}">
                <a16:creationId xmlns:a16="http://schemas.microsoft.com/office/drawing/2014/main" id="{6F47A74B-3375-BA42-8EF4-943EC0399167}"/>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9124C73E-3789-1842-AC0D-5EE1A0698395}" type="slidenum">
              <a:rPr lang="en-US" altLang="en-US" sz="1400"/>
              <a:pPr>
                <a:spcBef>
                  <a:spcPct val="0"/>
                </a:spcBef>
                <a:buClrTx/>
                <a:buSzTx/>
                <a:buFontTx/>
                <a:buNone/>
              </a:pPr>
              <a:t>66</a:t>
            </a:fld>
            <a:endParaRPr lang="en-US" altLang="en-US" sz="1400"/>
          </a:p>
        </p:txBody>
      </p:sp>
      <p:sp>
        <p:nvSpPr>
          <p:cNvPr id="53251" name="Rectangle 2">
            <a:extLst>
              <a:ext uri="{FF2B5EF4-FFF2-40B4-BE49-F238E27FC236}">
                <a16:creationId xmlns:a16="http://schemas.microsoft.com/office/drawing/2014/main" id="{39AC71AF-18D0-7943-AC07-576D541F3379}"/>
              </a:ext>
            </a:extLst>
          </p:cNvPr>
          <p:cNvSpPr>
            <a:spLocks noGrp="1" noChangeArrowheads="1"/>
          </p:cNvSpPr>
          <p:nvPr>
            <p:ph type="title"/>
          </p:nvPr>
        </p:nvSpPr>
        <p:spPr>
          <a:xfrm>
            <a:off x="685800" y="0"/>
            <a:ext cx="7772400" cy="1428750"/>
          </a:xfrm>
        </p:spPr>
        <p:txBody>
          <a:bodyPr/>
          <a:lstStyle/>
          <a:p>
            <a:r>
              <a:rPr lang="en-US" altLang="en-US"/>
              <a:t>Why Data Fields Should Be private?</a:t>
            </a:r>
          </a:p>
        </p:txBody>
      </p:sp>
      <p:sp>
        <p:nvSpPr>
          <p:cNvPr id="53252" name="Rectangle 3">
            <a:extLst>
              <a:ext uri="{FF2B5EF4-FFF2-40B4-BE49-F238E27FC236}">
                <a16:creationId xmlns:a16="http://schemas.microsoft.com/office/drawing/2014/main" id="{5F822497-AB2F-964D-9831-6487C905242B}"/>
              </a:ext>
            </a:extLst>
          </p:cNvPr>
          <p:cNvSpPr>
            <a:spLocks noGrp="1" noChangeArrowheads="1"/>
          </p:cNvSpPr>
          <p:nvPr>
            <p:ph type="body" idx="1"/>
          </p:nvPr>
        </p:nvSpPr>
        <p:spPr>
          <a:xfrm>
            <a:off x="609600" y="1676400"/>
            <a:ext cx="7848600" cy="1600200"/>
          </a:xfrm>
        </p:spPr>
        <p:txBody>
          <a:bodyPr/>
          <a:lstStyle/>
          <a:p>
            <a:pPr marL="0" indent="0">
              <a:lnSpc>
                <a:spcPct val="90000"/>
              </a:lnSpc>
              <a:spcBef>
                <a:spcPct val="100000"/>
              </a:spcBef>
              <a:buFont typeface="Symbol" pitchFamily="2" charset="2"/>
              <a:buNone/>
            </a:pPr>
            <a:r>
              <a:rPr lang="en-US" altLang="en-US" sz="3400"/>
              <a:t>To protect data.</a:t>
            </a:r>
          </a:p>
          <a:p>
            <a:pPr marL="0" indent="0">
              <a:lnSpc>
                <a:spcPct val="90000"/>
              </a:lnSpc>
              <a:spcBef>
                <a:spcPct val="100000"/>
              </a:spcBef>
              <a:buFont typeface="Symbol" pitchFamily="2" charset="2"/>
              <a:buNone/>
            </a:pPr>
            <a:r>
              <a:rPr lang="en-US" altLang="en-US" sz="3400"/>
              <a:t>To make code easy to maintain.</a:t>
            </a:r>
            <a:r>
              <a:rPr lang="en-US" altLang="en-US"/>
              <a:t> </a:t>
            </a:r>
            <a:endParaRPr lang="en-US" altLang="en-US" sz="300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4">
            <a:extLst>
              <a:ext uri="{FF2B5EF4-FFF2-40B4-BE49-F238E27FC236}">
                <a16:creationId xmlns:a16="http://schemas.microsoft.com/office/drawing/2014/main" id="{AB647339-2031-C043-8513-E218A2CDE0D8}"/>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A02DE1CA-803B-0743-B5F6-61F7571424B1}" type="slidenum">
              <a:rPr lang="en-US" altLang="en-US" sz="1400"/>
              <a:pPr>
                <a:spcBef>
                  <a:spcPct val="0"/>
                </a:spcBef>
                <a:buClrTx/>
                <a:buSzTx/>
                <a:buFontTx/>
                <a:buNone/>
              </a:pPr>
              <a:t>67</a:t>
            </a:fld>
            <a:endParaRPr lang="en-US" altLang="en-US" sz="1400"/>
          </a:p>
        </p:txBody>
      </p:sp>
      <p:sp>
        <p:nvSpPr>
          <p:cNvPr id="54275" name="Rectangle 2">
            <a:extLst>
              <a:ext uri="{FF2B5EF4-FFF2-40B4-BE49-F238E27FC236}">
                <a16:creationId xmlns:a16="http://schemas.microsoft.com/office/drawing/2014/main" id="{3FA69429-5670-4A49-BD73-8F941DFD259E}"/>
              </a:ext>
            </a:extLst>
          </p:cNvPr>
          <p:cNvSpPr>
            <a:spLocks noGrp="1" noChangeArrowheads="1"/>
          </p:cNvSpPr>
          <p:nvPr>
            <p:ph type="title"/>
          </p:nvPr>
        </p:nvSpPr>
        <p:spPr>
          <a:xfrm>
            <a:off x="615950" y="165100"/>
            <a:ext cx="7950200" cy="1190625"/>
          </a:xfrm>
        </p:spPr>
        <p:txBody>
          <a:bodyPr/>
          <a:lstStyle/>
          <a:p>
            <a:r>
              <a:rPr lang="en-US" altLang="en-US"/>
              <a:t>Example of</a:t>
            </a:r>
            <a:br>
              <a:rPr lang="en-US" altLang="en-US"/>
            </a:br>
            <a:r>
              <a:rPr lang="en-US" altLang="en-US"/>
              <a:t>Data Field Encapsulation</a:t>
            </a:r>
            <a:endParaRPr lang="en-US" altLang="en-US" b="1">
              <a:latin typeface="Book Antiqua" panose="02040602050305030304" pitchFamily="18" charset="0"/>
            </a:endParaRPr>
          </a:p>
        </p:txBody>
      </p:sp>
      <p:sp>
        <p:nvSpPr>
          <p:cNvPr id="54276" name="Rectangle 11">
            <a:extLst>
              <a:ext uri="{FF2B5EF4-FFF2-40B4-BE49-F238E27FC236}">
                <a16:creationId xmlns:a16="http://schemas.microsoft.com/office/drawing/2014/main" id="{BD857687-A25D-6143-B393-A603F9A4F93C}"/>
              </a:ext>
            </a:extLst>
          </p:cNvPr>
          <p:cNvSpPr>
            <a:spLocks noChangeArrowheads="1"/>
          </p:cNvSpPr>
          <p:nvPr/>
        </p:nvSpPr>
        <p:spPr bwMode="auto">
          <a:xfrm>
            <a:off x="0" y="25638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54277" name="Object 10">
            <a:extLst>
              <a:ext uri="{FF2B5EF4-FFF2-40B4-BE49-F238E27FC236}">
                <a16:creationId xmlns:a16="http://schemas.microsoft.com/office/drawing/2014/main" id="{A1B3A733-34DD-7948-85BA-D0D75458670D}"/>
              </a:ext>
            </a:extLst>
          </p:cNvPr>
          <p:cNvGraphicFramePr>
            <a:graphicFrameLocks noChangeAspect="1"/>
          </p:cNvGraphicFramePr>
          <p:nvPr/>
        </p:nvGraphicFramePr>
        <p:xfrm>
          <a:off x="11113" y="1892300"/>
          <a:ext cx="8924925" cy="3175000"/>
        </p:xfrm>
        <a:graphic>
          <a:graphicData uri="http://schemas.openxmlformats.org/presentationml/2006/ole">
            <mc:AlternateContent xmlns:mc="http://schemas.openxmlformats.org/markup-compatibility/2006">
              <mc:Choice xmlns:v="urn:schemas-microsoft-com:vml" Requires="v">
                <p:oleObj spid="_x0000_s54309" name="Picture" r:id="rId3" imgW="29210000" imgH="10388600" progId="Word.Picture.8">
                  <p:embed/>
                </p:oleObj>
              </mc:Choice>
              <mc:Fallback>
                <p:oleObj name="Picture" r:id="rId3" imgW="29210000" imgH="10388600" progId="Word.Picture.8">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13" y="1892300"/>
                        <a:ext cx="8924925"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4278" name="AutoShape 10">
            <a:hlinkClick r:id="rId5" action="ppaction://program" highlightClick="1"/>
            <a:extLst>
              <a:ext uri="{FF2B5EF4-FFF2-40B4-BE49-F238E27FC236}">
                <a16:creationId xmlns:a16="http://schemas.microsoft.com/office/drawing/2014/main" id="{EB7493D0-99CD-BC42-B00C-697E7D8CCFF9}"/>
              </a:ext>
            </a:extLst>
          </p:cNvPr>
          <p:cNvSpPr>
            <a:spLocks noChangeArrowheads="1"/>
          </p:cNvSpPr>
          <p:nvPr/>
        </p:nvSpPr>
        <p:spPr bwMode="auto">
          <a:xfrm>
            <a:off x="8080375" y="5889625"/>
            <a:ext cx="698500" cy="339725"/>
          </a:xfrm>
          <a:prstGeom prst="actionButtonBlank">
            <a:avLst/>
          </a:prstGeom>
          <a:solidFill>
            <a:srgbClr val="38A1BA"/>
          </a:solidFill>
          <a:ln>
            <a:noFill/>
          </a:ln>
          <a:effectLst>
            <a:prstShdw prst="shdw17" dist="17961" dir="2700000">
              <a:srgbClr val="226170"/>
            </a:prstShdw>
          </a:effectLst>
          <a:extLst>
            <a:ext uri="{91240B29-F687-4F45-9708-019B960494DF}">
              <a14:hiddenLine xmlns:a14="http://schemas.microsoft.com/office/drawing/2010/main" w="19050">
                <a:solidFill>
                  <a:schemeClr val="tx1"/>
                </a:solidFill>
                <a:miter lim="800000"/>
                <a:headEnd type="none" w="sm" len="sm"/>
                <a:tailEnd type="none" w="sm" len="sm"/>
              </a14:hiddenLine>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latin typeface="Book Antiqua" panose="02040602050305030304" pitchFamily="18" charset="0"/>
              </a:rPr>
              <a:t>Run</a:t>
            </a:r>
            <a:endParaRPr lang="en-US" altLang="en-US" sz="1800"/>
          </a:p>
        </p:txBody>
      </p:sp>
      <p:sp>
        <p:nvSpPr>
          <p:cNvPr id="54279" name="Rectangle 11">
            <a:hlinkClick r:id="rId6"/>
            <a:extLst>
              <a:ext uri="{FF2B5EF4-FFF2-40B4-BE49-F238E27FC236}">
                <a16:creationId xmlns:a16="http://schemas.microsoft.com/office/drawing/2014/main" id="{2638DDE2-3167-A646-B5A7-FCBBC29BE7DE}"/>
              </a:ext>
            </a:extLst>
          </p:cNvPr>
          <p:cNvSpPr>
            <a:spLocks noChangeArrowheads="1"/>
          </p:cNvSpPr>
          <p:nvPr/>
        </p:nvSpPr>
        <p:spPr bwMode="auto">
          <a:xfrm>
            <a:off x="4300538" y="5349875"/>
            <a:ext cx="3632200"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000"/>
              <a:t>CircleWithPrivateDataFields</a:t>
            </a:r>
          </a:p>
        </p:txBody>
      </p:sp>
      <p:sp>
        <p:nvSpPr>
          <p:cNvPr id="54280" name="Rectangle 12">
            <a:hlinkClick r:id="rId7"/>
            <a:extLst>
              <a:ext uri="{FF2B5EF4-FFF2-40B4-BE49-F238E27FC236}">
                <a16:creationId xmlns:a16="http://schemas.microsoft.com/office/drawing/2014/main" id="{E55CFBD8-0995-E741-A95C-9643E2FCC498}"/>
              </a:ext>
            </a:extLst>
          </p:cNvPr>
          <p:cNvSpPr>
            <a:spLocks noChangeArrowheads="1"/>
          </p:cNvSpPr>
          <p:nvPr/>
        </p:nvSpPr>
        <p:spPr bwMode="auto">
          <a:xfrm>
            <a:off x="4300538" y="5889625"/>
            <a:ext cx="3632200"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000"/>
              <a:t>TestCircleWithPrivateDataFields</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4">
            <a:extLst>
              <a:ext uri="{FF2B5EF4-FFF2-40B4-BE49-F238E27FC236}">
                <a16:creationId xmlns:a16="http://schemas.microsoft.com/office/drawing/2014/main" id="{E6C075BE-2992-B745-9B5E-E5003E989967}"/>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23C669CF-B4B8-664E-A999-DB6C69E16D3B}" type="slidenum">
              <a:rPr lang="en-US" altLang="en-US" sz="1400"/>
              <a:pPr>
                <a:spcBef>
                  <a:spcPct val="0"/>
                </a:spcBef>
                <a:buClrTx/>
                <a:buSzTx/>
                <a:buFontTx/>
                <a:buNone/>
              </a:pPr>
              <a:t>68</a:t>
            </a:fld>
            <a:endParaRPr lang="en-US" altLang="en-US" sz="1400"/>
          </a:p>
        </p:txBody>
      </p:sp>
      <p:sp>
        <p:nvSpPr>
          <p:cNvPr id="55299" name="Rectangle 2">
            <a:extLst>
              <a:ext uri="{FF2B5EF4-FFF2-40B4-BE49-F238E27FC236}">
                <a16:creationId xmlns:a16="http://schemas.microsoft.com/office/drawing/2014/main" id="{08126AD6-1284-8E47-9077-3813762D97A5}"/>
              </a:ext>
            </a:extLst>
          </p:cNvPr>
          <p:cNvSpPr>
            <a:spLocks noGrp="1" noChangeArrowheads="1"/>
          </p:cNvSpPr>
          <p:nvPr>
            <p:ph type="title"/>
          </p:nvPr>
        </p:nvSpPr>
        <p:spPr>
          <a:xfrm>
            <a:off x="685800" y="0"/>
            <a:ext cx="7772400" cy="1428750"/>
          </a:xfrm>
        </p:spPr>
        <p:txBody>
          <a:bodyPr/>
          <a:lstStyle/>
          <a:p>
            <a:r>
              <a:rPr lang="en-US" altLang="en-US"/>
              <a:t>Passing Objects to Methods</a:t>
            </a:r>
            <a:endParaRPr lang="en-US" altLang="en-US" b="1">
              <a:latin typeface="Book Antiqua" panose="02040602050305030304" pitchFamily="18" charset="0"/>
            </a:endParaRPr>
          </a:p>
        </p:txBody>
      </p:sp>
      <p:sp>
        <p:nvSpPr>
          <p:cNvPr id="55300" name="Rectangle 3">
            <a:extLst>
              <a:ext uri="{FF2B5EF4-FFF2-40B4-BE49-F238E27FC236}">
                <a16:creationId xmlns:a16="http://schemas.microsoft.com/office/drawing/2014/main" id="{C4AD0B97-9301-384C-BF22-B035E0A6EAA0}"/>
              </a:ext>
            </a:extLst>
          </p:cNvPr>
          <p:cNvSpPr>
            <a:spLocks noGrp="1" noChangeArrowheads="1"/>
          </p:cNvSpPr>
          <p:nvPr>
            <p:ph type="body" idx="1"/>
          </p:nvPr>
        </p:nvSpPr>
        <p:spPr>
          <a:xfrm>
            <a:off x="685800" y="1201510"/>
            <a:ext cx="7848600" cy="2457450"/>
          </a:xfrm>
        </p:spPr>
        <p:txBody>
          <a:bodyPr/>
          <a:lstStyle/>
          <a:p>
            <a:pPr>
              <a:spcBef>
                <a:spcPct val="50000"/>
              </a:spcBef>
              <a:buFont typeface="Wingdings" pitchFamily="2" charset="2"/>
              <a:buChar char="q"/>
            </a:pPr>
            <a:r>
              <a:rPr lang="en-US" altLang="en-US" sz="2400" dirty="0"/>
              <a:t>Passing by value for primitive type value (the value is passed to the parameter)</a:t>
            </a:r>
          </a:p>
          <a:p>
            <a:pPr>
              <a:spcBef>
                <a:spcPct val="50000"/>
              </a:spcBef>
              <a:buFont typeface="Wingdings" pitchFamily="2" charset="2"/>
              <a:buChar char="q"/>
            </a:pPr>
            <a:r>
              <a:rPr lang="en-US" altLang="en-US" sz="2400" dirty="0"/>
              <a:t>Passing by value for reference type value (the value is the reference to the object)</a:t>
            </a:r>
          </a:p>
        </p:txBody>
      </p:sp>
      <p:sp>
        <p:nvSpPr>
          <p:cNvPr id="55301" name="AutoShape 10">
            <a:hlinkClick r:id="rId2" action="ppaction://program" highlightClick="1"/>
            <a:extLst>
              <a:ext uri="{FF2B5EF4-FFF2-40B4-BE49-F238E27FC236}">
                <a16:creationId xmlns:a16="http://schemas.microsoft.com/office/drawing/2014/main" id="{826121FE-FCED-9B4C-94DF-626670C9106E}"/>
              </a:ext>
            </a:extLst>
          </p:cNvPr>
          <p:cNvSpPr>
            <a:spLocks noChangeArrowheads="1"/>
          </p:cNvSpPr>
          <p:nvPr/>
        </p:nvSpPr>
        <p:spPr bwMode="auto">
          <a:xfrm>
            <a:off x="6069013" y="5670550"/>
            <a:ext cx="698500" cy="339725"/>
          </a:xfrm>
          <a:prstGeom prst="actionButtonBlank">
            <a:avLst/>
          </a:prstGeom>
          <a:solidFill>
            <a:srgbClr val="38A1BA"/>
          </a:solidFill>
          <a:ln>
            <a:noFill/>
          </a:ln>
          <a:effectLst>
            <a:prstShdw prst="shdw17" dist="17961" dir="2700000">
              <a:srgbClr val="226170"/>
            </a:prstShdw>
          </a:effectLst>
          <a:extLst>
            <a:ext uri="{91240B29-F687-4F45-9708-019B960494DF}">
              <a14:hiddenLine xmlns:a14="http://schemas.microsoft.com/office/drawing/2010/main" w="19050">
                <a:solidFill>
                  <a:schemeClr val="tx1"/>
                </a:solidFill>
                <a:miter lim="800000"/>
                <a:headEnd type="none" w="sm" len="sm"/>
                <a:tailEnd type="none" w="sm" len="sm"/>
              </a14:hiddenLine>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latin typeface="Book Antiqua" panose="02040602050305030304" pitchFamily="18" charset="0"/>
              </a:rPr>
              <a:t>Run</a:t>
            </a:r>
            <a:endParaRPr lang="en-US" altLang="en-US" sz="1800"/>
          </a:p>
        </p:txBody>
      </p:sp>
      <p:sp>
        <p:nvSpPr>
          <p:cNvPr id="55302" name="Rectangle 8">
            <a:hlinkClick r:id="rId3"/>
            <a:extLst>
              <a:ext uri="{FF2B5EF4-FFF2-40B4-BE49-F238E27FC236}">
                <a16:creationId xmlns:a16="http://schemas.microsoft.com/office/drawing/2014/main" id="{9F1F6002-499F-2343-8C4F-4BF27E10329D}"/>
              </a:ext>
            </a:extLst>
          </p:cNvPr>
          <p:cNvSpPr>
            <a:spLocks noChangeArrowheads="1"/>
          </p:cNvSpPr>
          <p:nvPr/>
        </p:nvSpPr>
        <p:spPr bwMode="auto">
          <a:xfrm>
            <a:off x="3946525" y="5654675"/>
            <a:ext cx="1931988"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000"/>
              <a:t>TestPassObject</a:t>
            </a:r>
          </a:p>
        </p:txBody>
      </p:sp>
      <p:pic>
        <p:nvPicPr>
          <p:cNvPr id="2" name="Picture 1">
            <a:extLst>
              <a:ext uri="{FF2B5EF4-FFF2-40B4-BE49-F238E27FC236}">
                <a16:creationId xmlns:a16="http://schemas.microsoft.com/office/drawing/2014/main" id="{F7B90957-83C1-AE40-867D-F33B678CF9FE}"/>
              </a:ext>
            </a:extLst>
          </p:cNvPr>
          <p:cNvPicPr>
            <a:picLocks noChangeAspect="1"/>
          </p:cNvPicPr>
          <p:nvPr/>
        </p:nvPicPr>
        <p:blipFill>
          <a:blip r:embed="rId4"/>
          <a:stretch>
            <a:fillRect/>
          </a:stretch>
        </p:blipFill>
        <p:spPr>
          <a:xfrm>
            <a:off x="846714" y="3083355"/>
            <a:ext cx="7104925" cy="3066336"/>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4">
            <a:extLst>
              <a:ext uri="{FF2B5EF4-FFF2-40B4-BE49-F238E27FC236}">
                <a16:creationId xmlns:a16="http://schemas.microsoft.com/office/drawing/2014/main" id="{0E8871D5-0C69-8646-AB66-2AAC8EE3DF1A}"/>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9530136A-2CAB-2944-BE6E-E9549123E526}" type="slidenum">
              <a:rPr lang="en-US" altLang="en-US" sz="1400"/>
              <a:pPr>
                <a:spcBef>
                  <a:spcPct val="0"/>
                </a:spcBef>
                <a:buClrTx/>
                <a:buSzTx/>
                <a:buFontTx/>
                <a:buNone/>
              </a:pPr>
              <a:t>69</a:t>
            </a:fld>
            <a:endParaRPr lang="en-US" altLang="en-US" sz="1400"/>
          </a:p>
        </p:txBody>
      </p:sp>
      <p:sp>
        <p:nvSpPr>
          <p:cNvPr id="56323" name="Rectangle 2">
            <a:extLst>
              <a:ext uri="{FF2B5EF4-FFF2-40B4-BE49-F238E27FC236}">
                <a16:creationId xmlns:a16="http://schemas.microsoft.com/office/drawing/2014/main" id="{6855CB67-09C1-B242-AFF8-10D6BD530AFF}"/>
              </a:ext>
            </a:extLst>
          </p:cNvPr>
          <p:cNvSpPr>
            <a:spLocks noGrp="1" noChangeArrowheads="1"/>
          </p:cNvSpPr>
          <p:nvPr>
            <p:ph type="title"/>
          </p:nvPr>
        </p:nvSpPr>
        <p:spPr>
          <a:xfrm>
            <a:off x="0" y="152400"/>
            <a:ext cx="9144000" cy="762000"/>
          </a:xfrm>
        </p:spPr>
        <p:txBody>
          <a:bodyPr/>
          <a:lstStyle/>
          <a:p>
            <a:r>
              <a:rPr lang="en-US" altLang="en-US"/>
              <a:t>Passing Objects to Methods, cont.</a:t>
            </a:r>
            <a:endParaRPr lang="en-US" altLang="en-US" b="1">
              <a:latin typeface="Book Antiqua" panose="02040602050305030304" pitchFamily="18" charset="0"/>
            </a:endParaRPr>
          </a:p>
        </p:txBody>
      </p:sp>
      <p:sp>
        <p:nvSpPr>
          <p:cNvPr id="56324" name="Rectangle 3">
            <a:extLst>
              <a:ext uri="{FF2B5EF4-FFF2-40B4-BE49-F238E27FC236}">
                <a16:creationId xmlns:a16="http://schemas.microsoft.com/office/drawing/2014/main" id="{58CB380F-6276-B54B-AFD7-E02CAE57CCA7}"/>
              </a:ext>
            </a:extLst>
          </p:cNvPr>
          <p:cNvSpPr>
            <a:spLocks noChangeArrowheads="1"/>
          </p:cNvSpPr>
          <p:nvPr/>
        </p:nvSpPr>
        <p:spPr bwMode="auto">
          <a:xfrm>
            <a:off x="2598738" y="2114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56325" name="Rectangle 4">
            <a:extLst>
              <a:ext uri="{FF2B5EF4-FFF2-40B4-BE49-F238E27FC236}">
                <a16:creationId xmlns:a16="http://schemas.microsoft.com/office/drawing/2014/main" id="{7F64DD97-8774-2144-8E13-BAE008B91E55}"/>
              </a:ext>
            </a:extLst>
          </p:cNvPr>
          <p:cNvSpPr>
            <a:spLocks noChangeArrowheads="1"/>
          </p:cNvSpPr>
          <p:nvPr/>
        </p:nvSpPr>
        <p:spPr bwMode="auto">
          <a:xfrm>
            <a:off x="2598738" y="2114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56326" name="Rectangle 5">
            <a:extLst>
              <a:ext uri="{FF2B5EF4-FFF2-40B4-BE49-F238E27FC236}">
                <a16:creationId xmlns:a16="http://schemas.microsoft.com/office/drawing/2014/main" id="{468A4ADC-EC3E-4048-8E4F-02CAB53E07AD}"/>
              </a:ext>
            </a:extLst>
          </p:cNvPr>
          <p:cNvSpPr>
            <a:spLocks noChangeArrowheads="1"/>
          </p:cNvSpPr>
          <p:nvPr/>
        </p:nvSpPr>
        <p:spPr bwMode="auto">
          <a:xfrm>
            <a:off x="2598738" y="2114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56327" name="Rectangle 6">
            <a:extLst>
              <a:ext uri="{FF2B5EF4-FFF2-40B4-BE49-F238E27FC236}">
                <a16:creationId xmlns:a16="http://schemas.microsoft.com/office/drawing/2014/main" id="{2786FC5E-8021-A548-8334-0E272AF7ACD8}"/>
              </a:ext>
            </a:extLst>
          </p:cNvPr>
          <p:cNvSpPr>
            <a:spLocks noChangeArrowheads="1"/>
          </p:cNvSpPr>
          <p:nvPr/>
        </p:nvSpPr>
        <p:spPr bwMode="auto">
          <a:xfrm>
            <a:off x="2571750" y="2713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pic>
        <p:nvPicPr>
          <p:cNvPr id="56328" name="Picture 9">
            <a:extLst>
              <a:ext uri="{FF2B5EF4-FFF2-40B4-BE49-F238E27FC236}">
                <a16:creationId xmlns:a16="http://schemas.microsoft.com/office/drawing/2014/main" id="{8D4125B9-7D12-D740-9300-69BC4A620A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475" y="1901825"/>
            <a:ext cx="8655050" cy="305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00608" y="192757"/>
            <a:ext cx="3839344" cy="715963"/>
          </a:xfrm>
        </p:spPr>
        <p:txBody>
          <a:bodyPr/>
          <a:lstStyle/>
          <a:p>
            <a:pPr eaLnBrk="1" hangingPunct="1"/>
            <a:r>
              <a:rPr lang="en-CA" sz="5400" dirty="0"/>
              <a:t>Class Access</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312981"/>
            <a:ext cx="8352928" cy="4852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397178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4">
            <a:extLst>
              <a:ext uri="{FF2B5EF4-FFF2-40B4-BE49-F238E27FC236}">
                <a16:creationId xmlns:a16="http://schemas.microsoft.com/office/drawing/2014/main" id="{46D02C45-A1EE-434E-BB74-7F8C78189CF8}"/>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1B1AC1FA-4389-3149-963D-2B7873990F67}" type="slidenum">
              <a:rPr lang="en-US" altLang="en-US" sz="1400"/>
              <a:pPr>
                <a:spcBef>
                  <a:spcPct val="0"/>
                </a:spcBef>
                <a:buClrTx/>
                <a:buSzTx/>
                <a:buFontTx/>
                <a:buNone/>
              </a:pPr>
              <a:t>70</a:t>
            </a:fld>
            <a:endParaRPr lang="en-US" altLang="en-US" sz="1400"/>
          </a:p>
        </p:txBody>
      </p:sp>
      <p:sp>
        <p:nvSpPr>
          <p:cNvPr id="57347" name="Rectangle 2">
            <a:extLst>
              <a:ext uri="{FF2B5EF4-FFF2-40B4-BE49-F238E27FC236}">
                <a16:creationId xmlns:a16="http://schemas.microsoft.com/office/drawing/2014/main" id="{7FEF2F01-31C5-144C-812E-7CD0C86951A5}"/>
              </a:ext>
            </a:extLst>
          </p:cNvPr>
          <p:cNvSpPr>
            <a:spLocks noGrp="1" noChangeArrowheads="1"/>
          </p:cNvSpPr>
          <p:nvPr>
            <p:ph type="title"/>
          </p:nvPr>
        </p:nvSpPr>
        <p:spPr>
          <a:xfrm>
            <a:off x="685800" y="381000"/>
            <a:ext cx="7772400" cy="914400"/>
          </a:xfrm>
        </p:spPr>
        <p:txBody>
          <a:bodyPr/>
          <a:lstStyle/>
          <a:p>
            <a:r>
              <a:rPr lang="en-US" altLang="en-US"/>
              <a:t>Array of Objects</a:t>
            </a:r>
            <a:endParaRPr lang="en-US" altLang="en-US">
              <a:hlinkClick r:id="rId2" action="ppaction://program"/>
            </a:endParaRPr>
          </a:p>
        </p:txBody>
      </p:sp>
      <p:sp>
        <p:nvSpPr>
          <p:cNvPr id="57348" name="Rectangle 3">
            <a:extLst>
              <a:ext uri="{FF2B5EF4-FFF2-40B4-BE49-F238E27FC236}">
                <a16:creationId xmlns:a16="http://schemas.microsoft.com/office/drawing/2014/main" id="{30FD846D-D99F-9E47-AE89-485F039CF4D6}"/>
              </a:ext>
            </a:extLst>
          </p:cNvPr>
          <p:cNvSpPr>
            <a:spLocks noGrp="1" noChangeArrowheads="1"/>
          </p:cNvSpPr>
          <p:nvPr>
            <p:ph type="body" idx="1"/>
          </p:nvPr>
        </p:nvSpPr>
        <p:spPr>
          <a:xfrm>
            <a:off x="228600" y="2622494"/>
            <a:ext cx="8686800" cy="3930705"/>
          </a:xfrm>
        </p:spPr>
        <p:txBody>
          <a:bodyPr/>
          <a:lstStyle/>
          <a:p>
            <a:pPr>
              <a:lnSpc>
                <a:spcPct val="90000"/>
              </a:lnSpc>
              <a:buFont typeface="Monotype Sorts" pitchFamily="2" charset="2"/>
              <a:buNone/>
            </a:pPr>
            <a:endParaRPr lang="en-US" altLang="en-US" sz="2800" dirty="0"/>
          </a:p>
          <a:p>
            <a:pPr>
              <a:lnSpc>
                <a:spcPct val="90000"/>
              </a:lnSpc>
              <a:buFont typeface="Monotype Sorts" pitchFamily="2" charset="2"/>
              <a:buNone/>
            </a:pPr>
            <a:r>
              <a:rPr lang="en-US" altLang="en-US" sz="3800" dirty="0">
                <a:latin typeface="Courier" pitchFamily="2" charset="0"/>
                <a:cs typeface="Times New Roman" panose="02020603050405020304" pitchFamily="18" charset="0"/>
              </a:rPr>
              <a:t> </a:t>
            </a:r>
            <a:r>
              <a:rPr lang="en-US" altLang="en-US" sz="3800" dirty="0">
                <a:cs typeface="Times New Roman" panose="02020603050405020304" pitchFamily="18" charset="0"/>
              </a:rPr>
              <a:t>An array of objects is actually an </a:t>
            </a:r>
            <a:r>
              <a:rPr lang="en-US" altLang="en-US" sz="3800" i="1" dirty="0">
                <a:cs typeface="Times New Roman" panose="02020603050405020304" pitchFamily="18" charset="0"/>
              </a:rPr>
              <a:t>array of reference variables</a:t>
            </a:r>
            <a:r>
              <a:rPr lang="en-US" altLang="en-US" sz="3800" dirty="0">
                <a:cs typeface="Times New Roman" panose="02020603050405020304" pitchFamily="18" charset="0"/>
              </a:rPr>
              <a:t>. So invoking </a:t>
            </a:r>
            <a:r>
              <a:rPr lang="en-US" altLang="en-US" sz="3800" dirty="0" err="1">
                <a:cs typeface="Times New Roman" panose="02020603050405020304" pitchFamily="18" charset="0"/>
              </a:rPr>
              <a:t>circleArray</a:t>
            </a:r>
            <a:r>
              <a:rPr lang="en-US" altLang="en-US" sz="3800" dirty="0">
                <a:cs typeface="Times New Roman" panose="02020603050405020304" pitchFamily="18" charset="0"/>
              </a:rPr>
              <a:t>[1].</a:t>
            </a:r>
            <a:r>
              <a:rPr lang="en-US" altLang="en-US" sz="3800" dirty="0" err="1">
                <a:cs typeface="Times New Roman" panose="02020603050405020304" pitchFamily="18" charset="0"/>
              </a:rPr>
              <a:t>getArea</a:t>
            </a:r>
            <a:r>
              <a:rPr lang="en-US" altLang="en-US" sz="3800" dirty="0">
                <a:cs typeface="Times New Roman" panose="02020603050405020304" pitchFamily="18" charset="0"/>
              </a:rPr>
              <a:t>() involves two levels of referencing as shown in the next figure. </a:t>
            </a:r>
            <a:r>
              <a:rPr lang="en-US" altLang="en-US" sz="3800" dirty="0" err="1">
                <a:cs typeface="Times New Roman" panose="02020603050405020304" pitchFamily="18" charset="0"/>
              </a:rPr>
              <a:t>circleArray</a:t>
            </a:r>
            <a:r>
              <a:rPr lang="en-US" altLang="en-US" sz="3800" dirty="0">
                <a:cs typeface="Times New Roman" panose="02020603050405020304" pitchFamily="18" charset="0"/>
              </a:rPr>
              <a:t> references to the entire array. </a:t>
            </a:r>
            <a:r>
              <a:rPr lang="en-US" altLang="en-US" sz="3800" dirty="0" err="1">
                <a:cs typeface="Times New Roman" panose="02020603050405020304" pitchFamily="18" charset="0"/>
              </a:rPr>
              <a:t>circleArray</a:t>
            </a:r>
            <a:r>
              <a:rPr lang="en-US" altLang="en-US" sz="3800" dirty="0">
                <a:cs typeface="Times New Roman" panose="02020603050405020304" pitchFamily="18" charset="0"/>
              </a:rPr>
              <a:t>[1] references to a Circle object.</a:t>
            </a:r>
            <a:r>
              <a:rPr lang="en-US" altLang="en-US" sz="3800" dirty="0">
                <a:latin typeface="Courier" pitchFamily="2" charset="0"/>
                <a:cs typeface="Times New Roman" panose="02020603050405020304" pitchFamily="18" charset="0"/>
              </a:rPr>
              <a:t> </a:t>
            </a:r>
            <a:endParaRPr lang="en-US" altLang="en-US" sz="3800" dirty="0"/>
          </a:p>
        </p:txBody>
      </p:sp>
      <p:pic>
        <p:nvPicPr>
          <p:cNvPr id="2" name="Picture 1">
            <a:extLst>
              <a:ext uri="{FF2B5EF4-FFF2-40B4-BE49-F238E27FC236}">
                <a16:creationId xmlns:a16="http://schemas.microsoft.com/office/drawing/2014/main" id="{96AFDD09-2616-C647-A72C-4A715DFAFD40}"/>
              </a:ext>
            </a:extLst>
          </p:cNvPr>
          <p:cNvPicPr>
            <a:picLocks noChangeAspect="1"/>
          </p:cNvPicPr>
          <p:nvPr/>
        </p:nvPicPr>
        <p:blipFill>
          <a:blip r:embed="rId3"/>
          <a:stretch>
            <a:fillRect/>
          </a:stretch>
        </p:blipFill>
        <p:spPr>
          <a:xfrm>
            <a:off x="685799" y="1136655"/>
            <a:ext cx="6305715" cy="1956228"/>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4">
            <a:extLst>
              <a:ext uri="{FF2B5EF4-FFF2-40B4-BE49-F238E27FC236}">
                <a16:creationId xmlns:a16="http://schemas.microsoft.com/office/drawing/2014/main" id="{B1FE1DB2-EEC5-894D-8DED-4B378420E88D}"/>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30966D28-53A3-614C-8DCF-6802083623F4}" type="slidenum">
              <a:rPr lang="en-US" altLang="en-US" sz="1400"/>
              <a:pPr>
                <a:spcBef>
                  <a:spcPct val="0"/>
                </a:spcBef>
                <a:buClrTx/>
                <a:buSzTx/>
                <a:buFontTx/>
                <a:buNone/>
              </a:pPr>
              <a:t>71</a:t>
            </a:fld>
            <a:endParaRPr lang="en-US" altLang="en-US" sz="1400"/>
          </a:p>
        </p:txBody>
      </p:sp>
      <p:sp>
        <p:nvSpPr>
          <p:cNvPr id="58371" name="Rectangle 2">
            <a:extLst>
              <a:ext uri="{FF2B5EF4-FFF2-40B4-BE49-F238E27FC236}">
                <a16:creationId xmlns:a16="http://schemas.microsoft.com/office/drawing/2014/main" id="{903F3BE8-C71E-D44A-85E0-390DD2AA8D85}"/>
              </a:ext>
            </a:extLst>
          </p:cNvPr>
          <p:cNvSpPr>
            <a:spLocks noGrp="1" noChangeArrowheads="1"/>
          </p:cNvSpPr>
          <p:nvPr>
            <p:ph type="title"/>
          </p:nvPr>
        </p:nvSpPr>
        <p:spPr>
          <a:xfrm>
            <a:off x="685800" y="381000"/>
            <a:ext cx="7772400" cy="914400"/>
          </a:xfrm>
        </p:spPr>
        <p:txBody>
          <a:bodyPr/>
          <a:lstStyle/>
          <a:p>
            <a:r>
              <a:rPr lang="en-US" altLang="en-US"/>
              <a:t>Array of Objects, cont.</a:t>
            </a:r>
            <a:endParaRPr lang="en-US" altLang="en-US">
              <a:hlinkClick r:id="rId2" action="ppaction://program"/>
            </a:endParaRPr>
          </a:p>
        </p:txBody>
      </p:sp>
      <p:sp>
        <p:nvSpPr>
          <p:cNvPr id="58372" name="Rectangle 3">
            <a:extLst>
              <a:ext uri="{FF2B5EF4-FFF2-40B4-BE49-F238E27FC236}">
                <a16:creationId xmlns:a16="http://schemas.microsoft.com/office/drawing/2014/main" id="{E5832231-0AD3-124C-A0B0-8F8CBD17ECA6}"/>
              </a:ext>
            </a:extLst>
          </p:cNvPr>
          <p:cNvSpPr>
            <a:spLocks noChangeArrowheads="1"/>
          </p:cNvSpPr>
          <p:nvPr/>
        </p:nvSpPr>
        <p:spPr bwMode="auto">
          <a:xfrm>
            <a:off x="2598738" y="2884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58373" name="Rectangle 5">
            <a:extLst>
              <a:ext uri="{FF2B5EF4-FFF2-40B4-BE49-F238E27FC236}">
                <a16:creationId xmlns:a16="http://schemas.microsoft.com/office/drawing/2014/main" id="{E4BBB46E-249E-A049-BEA4-69FA5FA4AC5E}"/>
              </a:ext>
            </a:extLst>
          </p:cNvPr>
          <p:cNvSpPr>
            <a:spLocks noGrp="1" noChangeArrowheads="1"/>
          </p:cNvSpPr>
          <p:nvPr>
            <p:ph type="body" idx="1"/>
          </p:nvPr>
        </p:nvSpPr>
        <p:spPr>
          <a:xfrm>
            <a:off x="228600" y="1447800"/>
            <a:ext cx="8686800" cy="5105400"/>
          </a:xfrm>
        </p:spPr>
        <p:txBody>
          <a:bodyPr/>
          <a:lstStyle/>
          <a:p>
            <a:pPr>
              <a:buFont typeface="Monotype Sorts" pitchFamily="2" charset="2"/>
              <a:buNone/>
            </a:pPr>
            <a:r>
              <a:rPr lang="en-US" altLang="en-US" sz="2400">
                <a:latin typeface="Courier New" panose="02070309020205020404" pitchFamily="49" charset="0"/>
                <a:cs typeface="Times New Roman" panose="02020603050405020304" pitchFamily="18" charset="0"/>
              </a:rPr>
              <a:t>   Circle[] circleArray = new Circle[10];</a:t>
            </a:r>
            <a:r>
              <a:rPr lang="en-US" altLang="en-US" sz="2400">
                <a:latin typeface="Courier New" panose="02070309020205020404" pitchFamily="49" charset="0"/>
              </a:rPr>
              <a:t> </a:t>
            </a:r>
          </a:p>
          <a:p>
            <a:pPr>
              <a:buFont typeface="Monotype Sorts" pitchFamily="2" charset="2"/>
              <a:buNone/>
            </a:pPr>
            <a:endParaRPr lang="en-US" altLang="en-US" sz="2400">
              <a:latin typeface="Courier New" panose="02070309020205020404" pitchFamily="49" charset="0"/>
            </a:endParaRPr>
          </a:p>
        </p:txBody>
      </p:sp>
      <p:pic>
        <p:nvPicPr>
          <p:cNvPr id="58374" name="Picture 7">
            <a:extLst>
              <a:ext uri="{FF2B5EF4-FFF2-40B4-BE49-F238E27FC236}">
                <a16:creationId xmlns:a16="http://schemas.microsoft.com/office/drawing/2014/main" id="{696D1CF3-53BA-3848-A08D-8FA71347E5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 y="2320925"/>
            <a:ext cx="8972550" cy="221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4">
            <a:extLst>
              <a:ext uri="{FF2B5EF4-FFF2-40B4-BE49-F238E27FC236}">
                <a16:creationId xmlns:a16="http://schemas.microsoft.com/office/drawing/2014/main" id="{7A71D8EC-DB62-6748-8B94-08AF47090497}"/>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A10A4389-C3CB-2F45-A100-2476C4182155}" type="slidenum">
              <a:rPr lang="en-US" altLang="en-US" sz="1400"/>
              <a:pPr>
                <a:spcBef>
                  <a:spcPct val="0"/>
                </a:spcBef>
                <a:buClrTx/>
                <a:buSzTx/>
                <a:buFontTx/>
                <a:buNone/>
              </a:pPr>
              <a:t>72</a:t>
            </a:fld>
            <a:endParaRPr lang="en-US" altLang="en-US" sz="1400"/>
          </a:p>
        </p:txBody>
      </p:sp>
      <p:sp>
        <p:nvSpPr>
          <p:cNvPr id="59395" name="Rectangle 2">
            <a:extLst>
              <a:ext uri="{FF2B5EF4-FFF2-40B4-BE49-F238E27FC236}">
                <a16:creationId xmlns:a16="http://schemas.microsoft.com/office/drawing/2014/main" id="{56505CB8-70B3-B041-B329-61CA6B73FA20}"/>
              </a:ext>
            </a:extLst>
          </p:cNvPr>
          <p:cNvSpPr>
            <a:spLocks noGrp="1" noChangeArrowheads="1"/>
          </p:cNvSpPr>
          <p:nvPr>
            <p:ph type="title"/>
          </p:nvPr>
        </p:nvSpPr>
        <p:spPr>
          <a:xfrm>
            <a:off x="685800" y="381000"/>
            <a:ext cx="7772400" cy="914400"/>
          </a:xfrm>
        </p:spPr>
        <p:txBody>
          <a:bodyPr/>
          <a:lstStyle/>
          <a:p>
            <a:r>
              <a:rPr lang="en-US" altLang="en-US"/>
              <a:t>Array of Objects, cont.</a:t>
            </a:r>
          </a:p>
        </p:txBody>
      </p:sp>
      <p:sp>
        <p:nvSpPr>
          <p:cNvPr id="59396" name="Rectangle 3">
            <a:extLst>
              <a:ext uri="{FF2B5EF4-FFF2-40B4-BE49-F238E27FC236}">
                <a16:creationId xmlns:a16="http://schemas.microsoft.com/office/drawing/2014/main" id="{F3CD4062-F620-4C4D-938B-C22EAA9A891F}"/>
              </a:ext>
            </a:extLst>
          </p:cNvPr>
          <p:cNvSpPr>
            <a:spLocks noChangeArrowheads="1"/>
          </p:cNvSpPr>
          <p:nvPr/>
        </p:nvSpPr>
        <p:spPr bwMode="auto">
          <a:xfrm>
            <a:off x="2598738" y="2884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59397" name="Rectangle 4">
            <a:extLst>
              <a:ext uri="{FF2B5EF4-FFF2-40B4-BE49-F238E27FC236}">
                <a16:creationId xmlns:a16="http://schemas.microsoft.com/office/drawing/2014/main" id="{860DBD7C-6EBC-BE44-91F0-8846CC6A073F}"/>
              </a:ext>
            </a:extLst>
          </p:cNvPr>
          <p:cNvSpPr>
            <a:spLocks noGrp="1" noChangeArrowheads="1"/>
          </p:cNvSpPr>
          <p:nvPr>
            <p:ph type="body" idx="1"/>
          </p:nvPr>
        </p:nvSpPr>
        <p:spPr>
          <a:xfrm>
            <a:off x="304800" y="1295400"/>
            <a:ext cx="8458200" cy="4038600"/>
          </a:xfrm>
        </p:spPr>
        <p:txBody>
          <a:bodyPr/>
          <a:lstStyle/>
          <a:p>
            <a:pPr>
              <a:buFont typeface="Monotype Sorts" pitchFamily="2" charset="2"/>
              <a:buNone/>
            </a:pPr>
            <a:r>
              <a:rPr lang="en-US" altLang="en-US" sz="4000"/>
              <a:t>Summarizing the areas of the circles</a:t>
            </a:r>
          </a:p>
          <a:p>
            <a:pPr>
              <a:buFont typeface="Monotype Sorts" pitchFamily="2" charset="2"/>
              <a:buNone/>
            </a:pPr>
            <a:r>
              <a:rPr lang="en-US" altLang="en-US" sz="3400"/>
              <a:t> </a:t>
            </a:r>
          </a:p>
        </p:txBody>
      </p:sp>
      <p:sp>
        <p:nvSpPr>
          <p:cNvPr id="59398" name="AutoShape 10">
            <a:hlinkClick r:id="rId2" action="ppaction://program" highlightClick="1"/>
            <a:extLst>
              <a:ext uri="{FF2B5EF4-FFF2-40B4-BE49-F238E27FC236}">
                <a16:creationId xmlns:a16="http://schemas.microsoft.com/office/drawing/2014/main" id="{79D1939C-9B02-5F40-948C-09857552CE63}"/>
              </a:ext>
            </a:extLst>
          </p:cNvPr>
          <p:cNvSpPr>
            <a:spLocks noChangeArrowheads="1"/>
          </p:cNvSpPr>
          <p:nvPr/>
        </p:nvSpPr>
        <p:spPr bwMode="auto">
          <a:xfrm>
            <a:off x="6350000" y="4903788"/>
            <a:ext cx="698500" cy="339725"/>
          </a:xfrm>
          <a:prstGeom prst="actionButtonBlank">
            <a:avLst/>
          </a:prstGeom>
          <a:solidFill>
            <a:srgbClr val="38A1BA"/>
          </a:solidFill>
          <a:ln>
            <a:noFill/>
          </a:ln>
          <a:effectLst>
            <a:prstShdw prst="shdw17" dist="17961" dir="2700000">
              <a:srgbClr val="226170"/>
            </a:prstShdw>
          </a:effectLst>
          <a:extLst>
            <a:ext uri="{91240B29-F687-4F45-9708-019B960494DF}">
              <a14:hiddenLine xmlns:a14="http://schemas.microsoft.com/office/drawing/2010/main" w="19050">
                <a:solidFill>
                  <a:schemeClr val="tx1"/>
                </a:solidFill>
                <a:miter lim="800000"/>
                <a:headEnd type="none" w="sm" len="sm"/>
                <a:tailEnd type="none" w="sm" len="sm"/>
              </a14:hiddenLine>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latin typeface="Book Antiqua" panose="02040602050305030304" pitchFamily="18" charset="0"/>
              </a:rPr>
              <a:t>Run</a:t>
            </a:r>
            <a:endParaRPr lang="en-US" altLang="en-US" sz="1800"/>
          </a:p>
        </p:txBody>
      </p:sp>
      <p:sp>
        <p:nvSpPr>
          <p:cNvPr id="59399" name="Rectangle 9">
            <a:hlinkClick r:id="rId3"/>
            <a:extLst>
              <a:ext uri="{FF2B5EF4-FFF2-40B4-BE49-F238E27FC236}">
                <a16:creationId xmlns:a16="http://schemas.microsoft.com/office/drawing/2014/main" id="{E44FA4D8-218D-CD4A-84AA-FEE115CFAE9A}"/>
              </a:ext>
            </a:extLst>
          </p:cNvPr>
          <p:cNvSpPr>
            <a:spLocks noChangeArrowheads="1"/>
          </p:cNvSpPr>
          <p:nvPr/>
        </p:nvSpPr>
        <p:spPr bwMode="auto">
          <a:xfrm>
            <a:off x="4225925" y="4773175"/>
            <a:ext cx="1931988"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000" dirty="0" err="1"/>
              <a:t>TotalArea</a:t>
            </a:r>
            <a:endParaRPr lang="en-US" altLang="en-US" sz="2000"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0851F-1F99-5B49-BC18-3DF38891CC2F}"/>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6D1C0DD6-8655-054E-B8EF-809E31847AE1}"/>
              </a:ext>
            </a:extLst>
          </p:cNvPr>
          <p:cNvSpPr>
            <a:spLocks noGrp="1"/>
          </p:cNvSpPr>
          <p:nvPr>
            <p:ph type="sldNum" sz="quarter" idx="11"/>
          </p:nvPr>
        </p:nvSpPr>
        <p:spPr/>
        <p:txBody>
          <a:bodyPr/>
          <a:lstStyle/>
          <a:p>
            <a:pPr>
              <a:defRPr/>
            </a:pPr>
            <a:fld id="{95088A18-433A-C74B-8B30-A848B5A18F40}" type="slidenum">
              <a:rPr lang="en-US" altLang="en-US" smtClean="0"/>
              <a:pPr>
                <a:defRPr/>
              </a:pPr>
              <a:t>73</a:t>
            </a:fld>
            <a:endParaRPr lang="en-US" altLang="en-US"/>
          </a:p>
        </p:txBody>
      </p:sp>
      <p:pic>
        <p:nvPicPr>
          <p:cNvPr id="5" name="Picture 4">
            <a:extLst>
              <a:ext uri="{FF2B5EF4-FFF2-40B4-BE49-F238E27FC236}">
                <a16:creationId xmlns:a16="http://schemas.microsoft.com/office/drawing/2014/main" id="{C855753E-B953-A847-86D4-EF1DCEBD3A9F}"/>
              </a:ext>
            </a:extLst>
          </p:cNvPr>
          <p:cNvPicPr>
            <a:picLocks noChangeAspect="1"/>
          </p:cNvPicPr>
          <p:nvPr/>
        </p:nvPicPr>
        <p:blipFill>
          <a:blip r:embed="rId2"/>
          <a:stretch>
            <a:fillRect/>
          </a:stretch>
        </p:blipFill>
        <p:spPr>
          <a:xfrm>
            <a:off x="95712" y="1428749"/>
            <a:ext cx="9031382" cy="4035715"/>
          </a:xfrm>
          <a:prstGeom prst="rect">
            <a:avLst/>
          </a:prstGeom>
        </p:spPr>
      </p:pic>
    </p:spTree>
    <p:extLst>
      <p:ext uri="{BB962C8B-B14F-4D97-AF65-F5344CB8AC3E}">
        <p14:creationId xmlns:p14="http://schemas.microsoft.com/office/powerpoint/2010/main" val="403845762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039F9-F957-7649-97AD-5846B8649701}"/>
              </a:ext>
            </a:extLst>
          </p:cNvPr>
          <p:cNvSpPr>
            <a:spLocks noGrp="1"/>
          </p:cNvSpPr>
          <p:nvPr>
            <p:ph type="title"/>
          </p:nvPr>
        </p:nvSpPr>
        <p:spPr/>
        <p:txBody>
          <a:bodyPr/>
          <a:lstStyle/>
          <a:p>
            <a:r>
              <a:rPr lang="en-US" dirty="0"/>
              <a:t>What is the output?</a:t>
            </a:r>
          </a:p>
        </p:txBody>
      </p:sp>
      <p:sp>
        <p:nvSpPr>
          <p:cNvPr id="4" name="Slide Number Placeholder 3">
            <a:extLst>
              <a:ext uri="{FF2B5EF4-FFF2-40B4-BE49-F238E27FC236}">
                <a16:creationId xmlns:a16="http://schemas.microsoft.com/office/drawing/2014/main" id="{62A71340-ACE8-F64D-95EB-8765567B9A1D}"/>
              </a:ext>
            </a:extLst>
          </p:cNvPr>
          <p:cNvSpPr>
            <a:spLocks noGrp="1"/>
          </p:cNvSpPr>
          <p:nvPr>
            <p:ph type="sldNum" sz="quarter" idx="11"/>
          </p:nvPr>
        </p:nvSpPr>
        <p:spPr/>
        <p:txBody>
          <a:bodyPr/>
          <a:lstStyle/>
          <a:p>
            <a:pPr>
              <a:defRPr/>
            </a:pPr>
            <a:fld id="{95088A18-433A-C74B-8B30-A848B5A18F40}" type="slidenum">
              <a:rPr lang="en-US" altLang="en-US" smtClean="0"/>
              <a:pPr>
                <a:defRPr/>
              </a:pPr>
              <a:t>74</a:t>
            </a:fld>
            <a:endParaRPr lang="en-US" altLang="en-US"/>
          </a:p>
        </p:txBody>
      </p:sp>
      <p:pic>
        <p:nvPicPr>
          <p:cNvPr id="5" name="Picture 4">
            <a:extLst>
              <a:ext uri="{FF2B5EF4-FFF2-40B4-BE49-F238E27FC236}">
                <a16:creationId xmlns:a16="http://schemas.microsoft.com/office/drawing/2014/main" id="{055CFB6B-6F0A-2E46-A517-DB7C722E645B}"/>
              </a:ext>
            </a:extLst>
          </p:cNvPr>
          <p:cNvPicPr>
            <a:picLocks noChangeAspect="1"/>
          </p:cNvPicPr>
          <p:nvPr/>
        </p:nvPicPr>
        <p:blipFill>
          <a:blip r:embed="rId2"/>
          <a:stretch>
            <a:fillRect/>
          </a:stretch>
        </p:blipFill>
        <p:spPr>
          <a:xfrm>
            <a:off x="385855" y="1239915"/>
            <a:ext cx="5491915" cy="5419013"/>
          </a:xfrm>
          <a:prstGeom prst="rect">
            <a:avLst/>
          </a:prstGeom>
        </p:spPr>
      </p:pic>
    </p:spTree>
    <p:extLst>
      <p:ext uri="{BB962C8B-B14F-4D97-AF65-F5344CB8AC3E}">
        <p14:creationId xmlns:p14="http://schemas.microsoft.com/office/powerpoint/2010/main" val="29658409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92450-0207-AD41-9DC5-969B04F459E5}"/>
              </a:ext>
            </a:extLst>
          </p:cNvPr>
          <p:cNvSpPr>
            <a:spLocks noGrp="1"/>
          </p:cNvSpPr>
          <p:nvPr>
            <p:ph type="title"/>
          </p:nvPr>
        </p:nvSpPr>
        <p:spPr/>
        <p:txBody>
          <a:bodyPr/>
          <a:lstStyle/>
          <a:p>
            <a:r>
              <a:rPr lang="en-US" dirty="0"/>
              <a:t>What is the output?</a:t>
            </a:r>
          </a:p>
        </p:txBody>
      </p:sp>
      <p:sp>
        <p:nvSpPr>
          <p:cNvPr id="4" name="Slide Number Placeholder 3">
            <a:extLst>
              <a:ext uri="{FF2B5EF4-FFF2-40B4-BE49-F238E27FC236}">
                <a16:creationId xmlns:a16="http://schemas.microsoft.com/office/drawing/2014/main" id="{4368112F-FD37-6B40-9FCB-4955EA93EE76}"/>
              </a:ext>
            </a:extLst>
          </p:cNvPr>
          <p:cNvSpPr>
            <a:spLocks noGrp="1"/>
          </p:cNvSpPr>
          <p:nvPr>
            <p:ph type="sldNum" sz="quarter" idx="11"/>
          </p:nvPr>
        </p:nvSpPr>
        <p:spPr/>
        <p:txBody>
          <a:bodyPr/>
          <a:lstStyle/>
          <a:p>
            <a:pPr>
              <a:defRPr/>
            </a:pPr>
            <a:fld id="{95088A18-433A-C74B-8B30-A848B5A18F40}" type="slidenum">
              <a:rPr lang="en-US" altLang="en-US" smtClean="0"/>
              <a:pPr>
                <a:defRPr/>
              </a:pPr>
              <a:t>75</a:t>
            </a:fld>
            <a:endParaRPr lang="en-US" altLang="en-US"/>
          </a:p>
        </p:txBody>
      </p:sp>
      <p:pic>
        <p:nvPicPr>
          <p:cNvPr id="5" name="Picture 4">
            <a:extLst>
              <a:ext uri="{FF2B5EF4-FFF2-40B4-BE49-F238E27FC236}">
                <a16:creationId xmlns:a16="http://schemas.microsoft.com/office/drawing/2014/main" id="{251DF1F5-1201-6243-ACAD-B9AB347F3C48}"/>
              </a:ext>
            </a:extLst>
          </p:cNvPr>
          <p:cNvPicPr>
            <a:picLocks noChangeAspect="1"/>
          </p:cNvPicPr>
          <p:nvPr/>
        </p:nvPicPr>
        <p:blipFill>
          <a:blip r:embed="rId2"/>
          <a:stretch>
            <a:fillRect/>
          </a:stretch>
        </p:blipFill>
        <p:spPr>
          <a:xfrm>
            <a:off x="539474" y="1428750"/>
            <a:ext cx="6880879" cy="4266145"/>
          </a:xfrm>
          <a:prstGeom prst="rect">
            <a:avLst/>
          </a:prstGeom>
        </p:spPr>
      </p:pic>
    </p:spTree>
    <p:extLst>
      <p:ext uri="{BB962C8B-B14F-4D97-AF65-F5344CB8AC3E}">
        <p14:creationId xmlns:p14="http://schemas.microsoft.com/office/powerpoint/2010/main" val="109330490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A16AD-DD16-4B46-98FA-CF4EB62C8A40}"/>
              </a:ext>
            </a:extLst>
          </p:cNvPr>
          <p:cNvSpPr>
            <a:spLocks noGrp="1"/>
          </p:cNvSpPr>
          <p:nvPr>
            <p:ph type="title"/>
          </p:nvPr>
        </p:nvSpPr>
        <p:spPr/>
        <p:txBody>
          <a:bodyPr/>
          <a:lstStyle/>
          <a:p>
            <a:r>
              <a:rPr lang="en-US" dirty="0"/>
              <a:t>What is the output?</a:t>
            </a:r>
          </a:p>
        </p:txBody>
      </p:sp>
      <p:sp>
        <p:nvSpPr>
          <p:cNvPr id="4" name="Slide Number Placeholder 3">
            <a:extLst>
              <a:ext uri="{FF2B5EF4-FFF2-40B4-BE49-F238E27FC236}">
                <a16:creationId xmlns:a16="http://schemas.microsoft.com/office/drawing/2014/main" id="{37F6823A-4E23-F943-8CEF-CE4569570C5C}"/>
              </a:ext>
            </a:extLst>
          </p:cNvPr>
          <p:cNvSpPr>
            <a:spLocks noGrp="1"/>
          </p:cNvSpPr>
          <p:nvPr>
            <p:ph type="sldNum" sz="quarter" idx="11"/>
          </p:nvPr>
        </p:nvSpPr>
        <p:spPr/>
        <p:txBody>
          <a:bodyPr/>
          <a:lstStyle/>
          <a:p>
            <a:pPr>
              <a:defRPr/>
            </a:pPr>
            <a:fld id="{95088A18-433A-C74B-8B30-A848B5A18F40}" type="slidenum">
              <a:rPr lang="en-US" altLang="en-US" smtClean="0"/>
              <a:pPr>
                <a:defRPr/>
              </a:pPr>
              <a:t>76</a:t>
            </a:fld>
            <a:endParaRPr lang="en-US" altLang="en-US"/>
          </a:p>
        </p:txBody>
      </p:sp>
      <p:pic>
        <p:nvPicPr>
          <p:cNvPr id="5" name="Picture 4">
            <a:extLst>
              <a:ext uri="{FF2B5EF4-FFF2-40B4-BE49-F238E27FC236}">
                <a16:creationId xmlns:a16="http://schemas.microsoft.com/office/drawing/2014/main" id="{D0FAD54C-88B5-DB45-9E75-4F68F47F9921}"/>
              </a:ext>
            </a:extLst>
          </p:cNvPr>
          <p:cNvPicPr>
            <a:picLocks noChangeAspect="1"/>
          </p:cNvPicPr>
          <p:nvPr/>
        </p:nvPicPr>
        <p:blipFill>
          <a:blip r:embed="rId2"/>
          <a:stretch>
            <a:fillRect/>
          </a:stretch>
        </p:blipFill>
        <p:spPr>
          <a:xfrm>
            <a:off x="685800" y="1892800"/>
            <a:ext cx="6574550" cy="4029563"/>
          </a:xfrm>
          <a:prstGeom prst="rect">
            <a:avLst/>
          </a:prstGeom>
        </p:spPr>
      </p:pic>
    </p:spTree>
    <p:extLst>
      <p:ext uri="{BB962C8B-B14F-4D97-AF65-F5344CB8AC3E}">
        <p14:creationId xmlns:p14="http://schemas.microsoft.com/office/powerpoint/2010/main" val="20858601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FA783-B714-9A40-8BA4-E9556C1E6BBF}"/>
              </a:ext>
            </a:extLst>
          </p:cNvPr>
          <p:cNvSpPr>
            <a:spLocks noGrp="1"/>
          </p:cNvSpPr>
          <p:nvPr>
            <p:ph type="title"/>
          </p:nvPr>
        </p:nvSpPr>
        <p:spPr/>
        <p:txBody>
          <a:bodyPr/>
          <a:lstStyle/>
          <a:p>
            <a:r>
              <a:rPr lang="en-US" dirty="0"/>
              <a:t>What is the output?</a:t>
            </a:r>
          </a:p>
        </p:txBody>
      </p:sp>
      <p:sp>
        <p:nvSpPr>
          <p:cNvPr id="4" name="Slide Number Placeholder 3">
            <a:extLst>
              <a:ext uri="{FF2B5EF4-FFF2-40B4-BE49-F238E27FC236}">
                <a16:creationId xmlns:a16="http://schemas.microsoft.com/office/drawing/2014/main" id="{462343C2-8571-2E4D-B7EC-FA0CD7B6D993}"/>
              </a:ext>
            </a:extLst>
          </p:cNvPr>
          <p:cNvSpPr>
            <a:spLocks noGrp="1"/>
          </p:cNvSpPr>
          <p:nvPr>
            <p:ph type="sldNum" sz="quarter" idx="11"/>
          </p:nvPr>
        </p:nvSpPr>
        <p:spPr/>
        <p:txBody>
          <a:bodyPr/>
          <a:lstStyle/>
          <a:p>
            <a:pPr>
              <a:defRPr/>
            </a:pPr>
            <a:fld id="{95088A18-433A-C74B-8B30-A848B5A18F40}" type="slidenum">
              <a:rPr lang="en-US" altLang="en-US" smtClean="0"/>
              <a:pPr>
                <a:defRPr/>
              </a:pPr>
              <a:t>77</a:t>
            </a:fld>
            <a:endParaRPr lang="en-US" altLang="en-US"/>
          </a:p>
        </p:txBody>
      </p:sp>
      <p:pic>
        <p:nvPicPr>
          <p:cNvPr id="5" name="Picture 4">
            <a:extLst>
              <a:ext uri="{FF2B5EF4-FFF2-40B4-BE49-F238E27FC236}">
                <a16:creationId xmlns:a16="http://schemas.microsoft.com/office/drawing/2014/main" id="{A57077F3-3AA8-D043-BBEC-477DF3469454}"/>
              </a:ext>
            </a:extLst>
          </p:cNvPr>
          <p:cNvPicPr>
            <a:picLocks noChangeAspect="1"/>
          </p:cNvPicPr>
          <p:nvPr/>
        </p:nvPicPr>
        <p:blipFill>
          <a:blip r:embed="rId2"/>
          <a:stretch>
            <a:fillRect/>
          </a:stretch>
        </p:blipFill>
        <p:spPr>
          <a:xfrm>
            <a:off x="685799" y="1547154"/>
            <a:ext cx="7001409" cy="4262955"/>
          </a:xfrm>
          <a:prstGeom prst="rect">
            <a:avLst/>
          </a:prstGeom>
        </p:spPr>
      </p:pic>
    </p:spTree>
    <p:extLst>
      <p:ext uri="{BB962C8B-B14F-4D97-AF65-F5344CB8AC3E}">
        <p14:creationId xmlns:p14="http://schemas.microsoft.com/office/powerpoint/2010/main" val="376525352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75596-9BD1-2443-9ECB-2D730976C08F}"/>
              </a:ext>
            </a:extLst>
          </p:cNvPr>
          <p:cNvSpPr>
            <a:spLocks noGrp="1"/>
          </p:cNvSpPr>
          <p:nvPr>
            <p:ph type="title"/>
          </p:nvPr>
        </p:nvSpPr>
        <p:spPr/>
        <p:txBody>
          <a:bodyPr/>
          <a:lstStyle/>
          <a:p>
            <a:r>
              <a:rPr lang="en-US" dirty="0"/>
              <a:t>What is the output?</a:t>
            </a:r>
          </a:p>
        </p:txBody>
      </p:sp>
      <p:sp>
        <p:nvSpPr>
          <p:cNvPr id="4" name="Slide Number Placeholder 3">
            <a:extLst>
              <a:ext uri="{FF2B5EF4-FFF2-40B4-BE49-F238E27FC236}">
                <a16:creationId xmlns:a16="http://schemas.microsoft.com/office/drawing/2014/main" id="{F73BE2A9-9C19-0347-B3E2-C277FD5596BB}"/>
              </a:ext>
            </a:extLst>
          </p:cNvPr>
          <p:cNvSpPr>
            <a:spLocks noGrp="1"/>
          </p:cNvSpPr>
          <p:nvPr>
            <p:ph type="sldNum" sz="quarter" idx="11"/>
          </p:nvPr>
        </p:nvSpPr>
        <p:spPr/>
        <p:txBody>
          <a:bodyPr/>
          <a:lstStyle/>
          <a:p>
            <a:pPr>
              <a:defRPr/>
            </a:pPr>
            <a:fld id="{95088A18-433A-C74B-8B30-A848B5A18F40}" type="slidenum">
              <a:rPr lang="en-US" altLang="en-US" smtClean="0"/>
              <a:pPr>
                <a:defRPr/>
              </a:pPr>
              <a:t>78</a:t>
            </a:fld>
            <a:endParaRPr lang="en-US" altLang="en-US"/>
          </a:p>
        </p:txBody>
      </p:sp>
      <p:pic>
        <p:nvPicPr>
          <p:cNvPr id="5" name="Picture 4">
            <a:extLst>
              <a:ext uri="{FF2B5EF4-FFF2-40B4-BE49-F238E27FC236}">
                <a16:creationId xmlns:a16="http://schemas.microsoft.com/office/drawing/2014/main" id="{26269B35-2A69-4140-8195-D71EA31FA2B0}"/>
              </a:ext>
            </a:extLst>
          </p:cNvPr>
          <p:cNvPicPr>
            <a:picLocks noChangeAspect="1"/>
          </p:cNvPicPr>
          <p:nvPr/>
        </p:nvPicPr>
        <p:blipFill>
          <a:blip r:embed="rId2"/>
          <a:stretch>
            <a:fillRect/>
          </a:stretch>
        </p:blipFill>
        <p:spPr>
          <a:xfrm>
            <a:off x="685800" y="1417160"/>
            <a:ext cx="7035410" cy="4294708"/>
          </a:xfrm>
          <a:prstGeom prst="rect">
            <a:avLst/>
          </a:prstGeom>
        </p:spPr>
      </p:pic>
    </p:spTree>
    <p:extLst>
      <p:ext uri="{BB962C8B-B14F-4D97-AF65-F5344CB8AC3E}">
        <p14:creationId xmlns:p14="http://schemas.microsoft.com/office/powerpoint/2010/main" val="48379979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4">
            <a:extLst>
              <a:ext uri="{FF2B5EF4-FFF2-40B4-BE49-F238E27FC236}">
                <a16:creationId xmlns:a16="http://schemas.microsoft.com/office/drawing/2014/main" id="{D14D67BA-0260-E047-B123-1B5B210AC691}"/>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67E4B34C-9726-1242-B79E-744B40041343}" type="slidenum">
              <a:rPr lang="en-US" altLang="en-US" sz="1400"/>
              <a:pPr>
                <a:spcBef>
                  <a:spcPct val="0"/>
                </a:spcBef>
                <a:buClrTx/>
                <a:buSzTx/>
                <a:buFontTx/>
                <a:buNone/>
              </a:pPr>
              <a:t>79</a:t>
            </a:fld>
            <a:endParaRPr lang="en-US" altLang="en-US" sz="1400"/>
          </a:p>
        </p:txBody>
      </p:sp>
      <p:sp>
        <p:nvSpPr>
          <p:cNvPr id="60419" name="Rectangle 2">
            <a:extLst>
              <a:ext uri="{FF2B5EF4-FFF2-40B4-BE49-F238E27FC236}">
                <a16:creationId xmlns:a16="http://schemas.microsoft.com/office/drawing/2014/main" id="{5C684281-2BC6-F441-9FAA-A413CA092258}"/>
              </a:ext>
            </a:extLst>
          </p:cNvPr>
          <p:cNvSpPr>
            <a:spLocks noGrp="1" noChangeArrowheads="1"/>
          </p:cNvSpPr>
          <p:nvPr>
            <p:ph type="title"/>
          </p:nvPr>
        </p:nvSpPr>
        <p:spPr>
          <a:xfrm>
            <a:off x="685800" y="228600"/>
            <a:ext cx="7772400" cy="685800"/>
          </a:xfrm>
        </p:spPr>
        <p:txBody>
          <a:bodyPr/>
          <a:lstStyle/>
          <a:p>
            <a:r>
              <a:rPr lang="en-US" altLang="en-US"/>
              <a:t>Immutable Objects and Classes</a:t>
            </a:r>
            <a:endParaRPr lang="en-US" altLang="en-US" b="1">
              <a:latin typeface="Book Antiqua" panose="02040602050305030304" pitchFamily="18" charset="0"/>
            </a:endParaRPr>
          </a:p>
        </p:txBody>
      </p:sp>
      <p:sp>
        <p:nvSpPr>
          <p:cNvPr id="60420" name="Rectangle 5">
            <a:extLst>
              <a:ext uri="{FF2B5EF4-FFF2-40B4-BE49-F238E27FC236}">
                <a16:creationId xmlns:a16="http://schemas.microsoft.com/office/drawing/2014/main" id="{D7CC330A-1966-F247-9865-A455378F17B3}"/>
              </a:ext>
            </a:extLst>
          </p:cNvPr>
          <p:cNvSpPr>
            <a:spLocks noChangeArrowheads="1"/>
          </p:cNvSpPr>
          <p:nvPr/>
        </p:nvSpPr>
        <p:spPr bwMode="auto">
          <a:xfrm>
            <a:off x="304800" y="1066800"/>
            <a:ext cx="85344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2600">
                <a:cs typeface="Times New Roman" panose="02020603050405020304" pitchFamily="18" charset="0"/>
              </a:rPr>
              <a:t>If the contents of an object cannot be changed once the object is created, the object is called an </a:t>
            </a:r>
            <a:r>
              <a:rPr lang="en-US" altLang="en-US" sz="2600" i="1">
                <a:cs typeface="Times New Roman" panose="02020603050405020304" pitchFamily="18" charset="0"/>
              </a:rPr>
              <a:t>immutable object</a:t>
            </a:r>
            <a:r>
              <a:rPr lang="en-US" altLang="en-US" sz="2600">
                <a:cs typeface="Times New Roman" panose="02020603050405020304" pitchFamily="18" charset="0"/>
              </a:rPr>
              <a:t> and its class is called an </a:t>
            </a:r>
            <a:r>
              <a:rPr lang="en-US" altLang="en-US" sz="2600" i="1">
                <a:cs typeface="Times New Roman" panose="02020603050405020304" pitchFamily="18" charset="0"/>
              </a:rPr>
              <a:t>immutable class</a:t>
            </a:r>
            <a:r>
              <a:rPr lang="en-US" altLang="en-US" sz="2600">
                <a:cs typeface="Times New Roman" panose="02020603050405020304" pitchFamily="18" charset="0"/>
              </a:rPr>
              <a:t>. If you delete the set method in the Circle class in Listing 8.10, the class would be immutable because radius is private and cannot be changed without a set method.</a:t>
            </a:r>
            <a:r>
              <a:rPr lang="en-US" altLang="en-US" sz="3000"/>
              <a:t> </a:t>
            </a:r>
          </a:p>
        </p:txBody>
      </p:sp>
      <p:sp>
        <p:nvSpPr>
          <p:cNvPr id="60421" name="Rectangle 7">
            <a:extLst>
              <a:ext uri="{FF2B5EF4-FFF2-40B4-BE49-F238E27FC236}">
                <a16:creationId xmlns:a16="http://schemas.microsoft.com/office/drawing/2014/main" id="{DC3B9071-5C57-404A-B340-CE136FDF1187}"/>
              </a:ext>
            </a:extLst>
          </p:cNvPr>
          <p:cNvSpPr>
            <a:spLocks noChangeArrowheads="1"/>
          </p:cNvSpPr>
          <p:nvPr/>
        </p:nvSpPr>
        <p:spPr bwMode="auto">
          <a:xfrm>
            <a:off x="304800" y="3810000"/>
            <a:ext cx="85344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2600">
                <a:cs typeface="Courier New" panose="02070309020205020404" pitchFamily="49" charset="0"/>
              </a:rPr>
              <a:t>A class with all private data fields and without mutators is not necessarily immutable. For example, the following class Student has all private data fields and no mutators, but it is mutable.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00608" y="192757"/>
            <a:ext cx="4847456" cy="715963"/>
          </a:xfrm>
        </p:spPr>
        <p:txBody>
          <a:bodyPr/>
          <a:lstStyle/>
          <a:p>
            <a:pPr eaLnBrk="1" hangingPunct="1"/>
            <a:r>
              <a:rPr lang="en-CA" sz="5400" dirty="0"/>
              <a:t>Class Access </a:t>
            </a:r>
            <a:r>
              <a:rPr lang="en-CA" sz="3600" dirty="0"/>
              <a:t>cont.</a:t>
            </a:r>
            <a:endParaRPr lang="en-CA" sz="54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2924944"/>
            <a:ext cx="4824536" cy="3624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605470"/>
            <a:ext cx="8846046" cy="110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287388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4">
            <a:extLst>
              <a:ext uri="{FF2B5EF4-FFF2-40B4-BE49-F238E27FC236}">
                <a16:creationId xmlns:a16="http://schemas.microsoft.com/office/drawing/2014/main" id="{947C84DD-DE77-6D4F-AE83-FA8A22088BE0}"/>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6F9FEA94-7EC5-CF46-9979-ADC48BAB646D}" type="slidenum">
              <a:rPr lang="en-US" altLang="en-US" sz="1400"/>
              <a:pPr>
                <a:spcBef>
                  <a:spcPct val="0"/>
                </a:spcBef>
                <a:buClrTx/>
                <a:buSzTx/>
                <a:buFontTx/>
                <a:buNone/>
              </a:pPr>
              <a:t>80</a:t>
            </a:fld>
            <a:endParaRPr lang="en-US" altLang="en-US" sz="1400"/>
          </a:p>
        </p:txBody>
      </p:sp>
      <p:sp>
        <p:nvSpPr>
          <p:cNvPr id="61443" name="Rectangle 2">
            <a:extLst>
              <a:ext uri="{FF2B5EF4-FFF2-40B4-BE49-F238E27FC236}">
                <a16:creationId xmlns:a16="http://schemas.microsoft.com/office/drawing/2014/main" id="{08E9BBC4-CBBF-2946-87C1-5483C4B50290}"/>
              </a:ext>
            </a:extLst>
          </p:cNvPr>
          <p:cNvSpPr>
            <a:spLocks noGrp="1" noChangeArrowheads="1"/>
          </p:cNvSpPr>
          <p:nvPr>
            <p:ph type="title"/>
          </p:nvPr>
        </p:nvSpPr>
        <p:spPr>
          <a:xfrm>
            <a:off x="609600" y="152400"/>
            <a:ext cx="3429000" cy="457200"/>
          </a:xfrm>
        </p:spPr>
        <p:txBody>
          <a:bodyPr/>
          <a:lstStyle/>
          <a:p>
            <a:r>
              <a:rPr lang="en-US" altLang="en-US" sz="4000"/>
              <a:t>Example</a:t>
            </a:r>
            <a:endParaRPr lang="en-US" altLang="en-US" sz="4000" b="1">
              <a:latin typeface="Book Antiqua" panose="02040602050305030304" pitchFamily="18" charset="0"/>
            </a:endParaRPr>
          </a:p>
        </p:txBody>
      </p:sp>
      <p:sp>
        <p:nvSpPr>
          <p:cNvPr id="61444" name="Rectangle 3">
            <a:extLst>
              <a:ext uri="{FF2B5EF4-FFF2-40B4-BE49-F238E27FC236}">
                <a16:creationId xmlns:a16="http://schemas.microsoft.com/office/drawing/2014/main" id="{EFC7D5F1-6873-BE40-8595-2FB2E6EF5960}"/>
              </a:ext>
            </a:extLst>
          </p:cNvPr>
          <p:cNvSpPr>
            <a:spLocks noChangeArrowheads="1"/>
          </p:cNvSpPr>
          <p:nvPr/>
        </p:nvSpPr>
        <p:spPr bwMode="auto">
          <a:xfrm>
            <a:off x="0" y="685800"/>
            <a:ext cx="4648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200" b="1" dirty="0">
                <a:solidFill>
                  <a:schemeClr val="bg2"/>
                </a:solidFill>
                <a:latin typeface="Courier New" panose="02070309020205020404" pitchFamily="49" charset="0"/>
                <a:cs typeface="Courier New" panose="02070309020205020404" pitchFamily="49" charset="0"/>
              </a:rPr>
              <a:t>public class Student {</a:t>
            </a:r>
            <a:br>
              <a:rPr lang="en-US" altLang="en-US" sz="1200" b="1" dirty="0">
                <a:solidFill>
                  <a:schemeClr val="bg2"/>
                </a:solidFill>
                <a:latin typeface="Courier New" panose="02070309020205020404" pitchFamily="49" charset="0"/>
                <a:cs typeface="Courier New" panose="02070309020205020404" pitchFamily="49" charset="0"/>
              </a:rPr>
            </a:br>
            <a:r>
              <a:rPr lang="en-US" altLang="en-US" sz="1200" b="1" dirty="0">
                <a:solidFill>
                  <a:schemeClr val="bg2"/>
                </a:solidFill>
                <a:latin typeface="Courier New" panose="02070309020205020404" pitchFamily="49" charset="0"/>
                <a:cs typeface="Courier New" panose="02070309020205020404" pitchFamily="49" charset="0"/>
              </a:rPr>
              <a:t>  private </a:t>
            </a:r>
            <a:r>
              <a:rPr lang="en-US" altLang="en-US" sz="1200" b="1" dirty="0" err="1">
                <a:solidFill>
                  <a:schemeClr val="bg2"/>
                </a:solidFill>
                <a:latin typeface="Courier New" panose="02070309020205020404" pitchFamily="49" charset="0"/>
                <a:cs typeface="Courier New" panose="02070309020205020404" pitchFamily="49" charset="0"/>
              </a:rPr>
              <a:t>int</a:t>
            </a:r>
            <a:r>
              <a:rPr lang="en-US" altLang="en-US" sz="1200" b="1" dirty="0">
                <a:solidFill>
                  <a:schemeClr val="bg2"/>
                </a:solidFill>
                <a:latin typeface="Courier New" panose="02070309020205020404" pitchFamily="49" charset="0"/>
                <a:cs typeface="Courier New" panose="02070309020205020404" pitchFamily="49" charset="0"/>
              </a:rPr>
              <a:t> id;</a:t>
            </a:r>
            <a:br>
              <a:rPr lang="en-US" altLang="en-US" sz="1200" b="1" dirty="0">
                <a:solidFill>
                  <a:schemeClr val="bg2"/>
                </a:solidFill>
                <a:latin typeface="Courier New" panose="02070309020205020404" pitchFamily="49" charset="0"/>
                <a:cs typeface="Courier New" panose="02070309020205020404" pitchFamily="49" charset="0"/>
              </a:rPr>
            </a:br>
            <a:r>
              <a:rPr lang="en-US" altLang="en-US" sz="1200" b="1" dirty="0">
                <a:solidFill>
                  <a:schemeClr val="bg2"/>
                </a:solidFill>
                <a:latin typeface="Courier New" panose="02070309020205020404" pitchFamily="49" charset="0"/>
                <a:cs typeface="Courier New" panose="02070309020205020404" pitchFamily="49" charset="0"/>
              </a:rPr>
              <a:t>  private </a:t>
            </a:r>
            <a:r>
              <a:rPr lang="en-US" altLang="en-US" sz="1200" b="1" dirty="0" err="1">
                <a:solidFill>
                  <a:schemeClr val="bg2"/>
                </a:solidFill>
                <a:latin typeface="Courier New" panose="02070309020205020404" pitchFamily="49" charset="0"/>
                <a:cs typeface="Courier New" panose="02070309020205020404" pitchFamily="49" charset="0"/>
              </a:rPr>
              <a:t>BirthDate</a:t>
            </a:r>
            <a:r>
              <a:rPr lang="en-US" altLang="en-US" sz="1200" b="1" dirty="0">
                <a:solidFill>
                  <a:schemeClr val="bg2"/>
                </a:solidFill>
                <a:latin typeface="Courier New" panose="02070309020205020404" pitchFamily="49" charset="0"/>
                <a:cs typeface="Courier New" panose="02070309020205020404" pitchFamily="49" charset="0"/>
              </a:rPr>
              <a:t> </a:t>
            </a:r>
            <a:r>
              <a:rPr lang="en-US" altLang="en-US" sz="1200" b="1" dirty="0" err="1">
                <a:solidFill>
                  <a:schemeClr val="bg2"/>
                </a:solidFill>
                <a:latin typeface="Courier New" panose="02070309020205020404" pitchFamily="49" charset="0"/>
                <a:cs typeface="Courier New" panose="02070309020205020404" pitchFamily="49" charset="0"/>
              </a:rPr>
              <a:t>birthDate</a:t>
            </a:r>
            <a:r>
              <a:rPr lang="en-US" altLang="en-US" sz="1200" b="1" dirty="0">
                <a:solidFill>
                  <a:schemeClr val="bg2"/>
                </a:solidFill>
                <a:latin typeface="Courier New" panose="02070309020205020404" pitchFamily="49" charset="0"/>
                <a:cs typeface="Courier New" panose="02070309020205020404" pitchFamily="49" charset="0"/>
              </a:rPr>
              <a:t>;</a:t>
            </a:r>
            <a:br>
              <a:rPr lang="en-US" altLang="en-US" sz="1200" b="1" dirty="0">
                <a:solidFill>
                  <a:schemeClr val="bg2"/>
                </a:solidFill>
                <a:latin typeface="Courier New" panose="02070309020205020404" pitchFamily="49" charset="0"/>
                <a:cs typeface="Courier New" panose="02070309020205020404" pitchFamily="49" charset="0"/>
              </a:rPr>
            </a:br>
            <a:br>
              <a:rPr lang="en-US" altLang="en-US" sz="1200" b="1" dirty="0">
                <a:solidFill>
                  <a:schemeClr val="bg2"/>
                </a:solidFill>
                <a:latin typeface="Courier New" panose="02070309020205020404" pitchFamily="49" charset="0"/>
                <a:cs typeface="Courier New" panose="02070309020205020404" pitchFamily="49" charset="0"/>
              </a:rPr>
            </a:br>
            <a:r>
              <a:rPr lang="en-US" altLang="en-US" sz="1200" b="1" dirty="0">
                <a:solidFill>
                  <a:schemeClr val="bg2"/>
                </a:solidFill>
                <a:latin typeface="Courier New" panose="02070309020205020404" pitchFamily="49" charset="0"/>
                <a:cs typeface="Courier New" panose="02070309020205020404" pitchFamily="49" charset="0"/>
              </a:rPr>
              <a:t>  public Student(</a:t>
            </a:r>
            <a:r>
              <a:rPr lang="en-US" altLang="en-US" sz="1200" b="1" dirty="0" err="1">
                <a:solidFill>
                  <a:schemeClr val="bg2"/>
                </a:solidFill>
                <a:latin typeface="Courier New" panose="02070309020205020404" pitchFamily="49" charset="0"/>
                <a:cs typeface="Courier New" panose="02070309020205020404" pitchFamily="49" charset="0"/>
              </a:rPr>
              <a:t>int</a:t>
            </a:r>
            <a:r>
              <a:rPr lang="en-US" altLang="en-US" sz="1200" b="1" dirty="0">
                <a:solidFill>
                  <a:schemeClr val="bg2"/>
                </a:solidFill>
                <a:latin typeface="Courier New" panose="02070309020205020404" pitchFamily="49" charset="0"/>
                <a:cs typeface="Courier New" panose="02070309020205020404" pitchFamily="49" charset="0"/>
              </a:rPr>
              <a:t> </a:t>
            </a:r>
            <a:r>
              <a:rPr lang="en-US" altLang="en-US" sz="1200" b="1" dirty="0" err="1">
                <a:solidFill>
                  <a:schemeClr val="bg2"/>
                </a:solidFill>
                <a:latin typeface="Courier New" panose="02070309020205020404" pitchFamily="49" charset="0"/>
                <a:cs typeface="Courier New" panose="02070309020205020404" pitchFamily="49" charset="0"/>
              </a:rPr>
              <a:t>ssn</a:t>
            </a:r>
            <a:r>
              <a:rPr lang="en-US" altLang="en-US" sz="1200" b="1" dirty="0">
                <a:solidFill>
                  <a:schemeClr val="bg2"/>
                </a:solidFill>
                <a:latin typeface="Courier New" panose="02070309020205020404" pitchFamily="49" charset="0"/>
                <a:cs typeface="Courier New" panose="02070309020205020404" pitchFamily="49" charset="0"/>
              </a:rPr>
              <a:t>, </a:t>
            </a:r>
            <a:br>
              <a:rPr lang="en-US" altLang="en-US" sz="1200" b="1" dirty="0">
                <a:solidFill>
                  <a:schemeClr val="bg2"/>
                </a:solidFill>
                <a:latin typeface="Courier New" panose="02070309020205020404" pitchFamily="49" charset="0"/>
                <a:cs typeface="Courier New" panose="02070309020205020404" pitchFamily="49" charset="0"/>
              </a:rPr>
            </a:br>
            <a:r>
              <a:rPr lang="en-US" altLang="en-US" sz="1200" b="1" dirty="0">
                <a:solidFill>
                  <a:schemeClr val="bg2"/>
                </a:solidFill>
                <a:latin typeface="Courier New" panose="02070309020205020404" pitchFamily="49" charset="0"/>
                <a:cs typeface="Courier New" panose="02070309020205020404" pitchFamily="49" charset="0"/>
              </a:rPr>
              <a:t>      </a:t>
            </a:r>
            <a:r>
              <a:rPr lang="en-US" altLang="en-US" sz="1200" b="1" dirty="0" err="1">
                <a:solidFill>
                  <a:schemeClr val="bg2"/>
                </a:solidFill>
                <a:latin typeface="Courier New" panose="02070309020205020404" pitchFamily="49" charset="0"/>
                <a:cs typeface="Courier New" panose="02070309020205020404" pitchFamily="49" charset="0"/>
              </a:rPr>
              <a:t>int</a:t>
            </a:r>
            <a:r>
              <a:rPr lang="en-US" altLang="en-US" sz="1200" b="1" dirty="0">
                <a:solidFill>
                  <a:schemeClr val="bg2"/>
                </a:solidFill>
                <a:latin typeface="Courier New" panose="02070309020205020404" pitchFamily="49" charset="0"/>
                <a:cs typeface="Courier New" panose="02070309020205020404" pitchFamily="49" charset="0"/>
              </a:rPr>
              <a:t> year, </a:t>
            </a:r>
            <a:r>
              <a:rPr lang="en-US" altLang="en-US" sz="1200" b="1" dirty="0" err="1">
                <a:solidFill>
                  <a:schemeClr val="bg2"/>
                </a:solidFill>
                <a:latin typeface="Courier New" panose="02070309020205020404" pitchFamily="49" charset="0"/>
                <a:cs typeface="Courier New" panose="02070309020205020404" pitchFamily="49" charset="0"/>
              </a:rPr>
              <a:t>int</a:t>
            </a:r>
            <a:r>
              <a:rPr lang="en-US" altLang="en-US" sz="1200" b="1" dirty="0">
                <a:solidFill>
                  <a:schemeClr val="bg2"/>
                </a:solidFill>
                <a:latin typeface="Courier New" panose="02070309020205020404" pitchFamily="49" charset="0"/>
                <a:cs typeface="Courier New" panose="02070309020205020404" pitchFamily="49" charset="0"/>
              </a:rPr>
              <a:t> month, </a:t>
            </a:r>
            <a:r>
              <a:rPr lang="en-US" altLang="en-US" sz="1200" b="1" dirty="0" err="1">
                <a:solidFill>
                  <a:schemeClr val="bg2"/>
                </a:solidFill>
                <a:latin typeface="Courier New" panose="02070309020205020404" pitchFamily="49" charset="0"/>
                <a:cs typeface="Courier New" panose="02070309020205020404" pitchFamily="49" charset="0"/>
              </a:rPr>
              <a:t>int</a:t>
            </a:r>
            <a:r>
              <a:rPr lang="en-US" altLang="en-US" sz="1200" b="1" dirty="0">
                <a:solidFill>
                  <a:schemeClr val="bg2"/>
                </a:solidFill>
                <a:latin typeface="Courier New" panose="02070309020205020404" pitchFamily="49" charset="0"/>
                <a:cs typeface="Courier New" panose="02070309020205020404" pitchFamily="49" charset="0"/>
              </a:rPr>
              <a:t> day) {</a:t>
            </a:r>
            <a:br>
              <a:rPr lang="en-US" altLang="en-US" sz="1200" b="1" dirty="0">
                <a:solidFill>
                  <a:schemeClr val="bg2"/>
                </a:solidFill>
                <a:latin typeface="Courier New" panose="02070309020205020404" pitchFamily="49" charset="0"/>
                <a:cs typeface="Courier New" panose="02070309020205020404" pitchFamily="49" charset="0"/>
              </a:rPr>
            </a:br>
            <a:r>
              <a:rPr lang="en-US" altLang="en-US" sz="1200" b="1" dirty="0">
                <a:solidFill>
                  <a:schemeClr val="bg2"/>
                </a:solidFill>
                <a:latin typeface="Courier New" panose="02070309020205020404" pitchFamily="49" charset="0"/>
                <a:cs typeface="Courier New" panose="02070309020205020404" pitchFamily="49" charset="0"/>
              </a:rPr>
              <a:t>    id = </a:t>
            </a:r>
            <a:r>
              <a:rPr lang="en-US" altLang="en-US" sz="1200" b="1" dirty="0" err="1">
                <a:solidFill>
                  <a:schemeClr val="bg2"/>
                </a:solidFill>
                <a:latin typeface="Courier New" panose="02070309020205020404" pitchFamily="49" charset="0"/>
                <a:cs typeface="Courier New" panose="02070309020205020404" pitchFamily="49" charset="0"/>
              </a:rPr>
              <a:t>ssn</a:t>
            </a:r>
            <a:r>
              <a:rPr lang="en-US" altLang="en-US" sz="1200" b="1" dirty="0">
                <a:solidFill>
                  <a:schemeClr val="bg2"/>
                </a:solidFill>
                <a:latin typeface="Courier New" panose="02070309020205020404" pitchFamily="49" charset="0"/>
                <a:cs typeface="Courier New" panose="02070309020205020404" pitchFamily="49" charset="0"/>
              </a:rPr>
              <a:t>;</a:t>
            </a:r>
            <a:br>
              <a:rPr lang="en-US" altLang="en-US" sz="1200" b="1" dirty="0">
                <a:solidFill>
                  <a:schemeClr val="bg2"/>
                </a:solidFill>
                <a:latin typeface="Courier New" panose="02070309020205020404" pitchFamily="49" charset="0"/>
                <a:cs typeface="Courier New" panose="02070309020205020404" pitchFamily="49" charset="0"/>
              </a:rPr>
            </a:br>
            <a:r>
              <a:rPr lang="en-US" altLang="en-US" sz="1200" b="1" dirty="0">
                <a:solidFill>
                  <a:schemeClr val="bg2"/>
                </a:solidFill>
                <a:latin typeface="Courier New" panose="02070309020205020404" pitchFamily="49" charset="0"/>
                <a:cs typeface="Courier New" panose="02070309020205020404" pitchFamily="49" charset="0"/>
              </a:rPr>
              <a:t>    </a:t>
            </a:r>
            <a:r>
              <a:rPr lang="en-US" altLang="en-US" sz="1200" b="1" dirty="0" err="1">
                <a:solidFill>
                  <a:schemeClr val="bg2"/>
                </a:solidFill>
                <a:latin typeface="Courier New" panose="02070309020205020404" pitchFamily="49" charset="0"/>
                <a:cs typeface="Courier New" panose="02070309020205020404" pitchFamily="49" charset="0"/>
              </a:rPr>
              <a:t>birthDate</a:t>
            </a:r>
            <a:r>
              <a:rPr lang="en-US" altLang="en-US" sz="1200" b="1" dirty="0">
                <a:solidFill>
                  <a:schemeClr val="bg2"/>
                </a:solidFill>
                <a:latin typeface="Courier New" panose="02070309020205020404" pitchFamily="49" charset="0"/>
                <a:cs typeface="Courier New" panose="02070309020205020404" pitchFamily="49" charset="0"/>
              </a:rPr>
              <a:t> = new </a:t>
            </a:r>
            <a:r>
              <a:rPr lang="en-US" altLang="en-US" sz="1200" b="1" dirty="0" err="1">
                <a:solidFill>
                  <a:schemeClr val="bg2"/>
                </a:solidFill>
                <a:latin typeface="Courier New" panose="02070309020205020404" pitchFamily="49" charset="0"/>
                <a:cs typeface="Courier New" panose="02070309020205020404" pitchFamily="49" charset="0"/>
              </a:rPr>
              <a:t>BirthDate</a:t>
            </a:r>
            <a:r>
              <a:rPr lang="en-US" altLang="en-US" sz="1200" b="1" dirty="0">
                <a:solidFill>
                  <a:schemeClr val="bg2"/>
                </a:solidFill>
                <a:latin typeface="Courier New" panose="02070309020205020404" pitchFamily="49" charset="0"/>
                <a:cs typeface="Courier New" panose="02070309020205020404" pitchFamily="49" charset="0"/>
              </a:rPr>
              <a:t>(year, month, day);</a:t>
            </a:r>
            <a:br>
              <a:rPr lang="en-US" altLang="en-US" sz="1200" b="1" dirty="0">
                <a:solidFill>
                  <a:schemeClr val="bg2"/>
                </a:solidFill>
                <a:latin typeface="Courier New" panose="02070309020205020404" pitchFamily="49" charset="0"/>
                <a:cs typeface="Courier New" panose="02070309020205020404" pitchFamily="49" charset="0"/>
              </a:rPr>
            </a:br>
            <a:r>
              <a:rPr lang="en-US" altLang="en-US" sz="1200" b="1" dirty="0">
                <a:solidFill>
                  <a:schemeClr val="bg2"/>
                </a:solidFill>
                <a:latin typeface="Courier New" panose="02070309020205020404" pitchFamily="49" charset="0"/>
                <a:cs typeface="Courier New" panose="02070309020205020404" pitchFamily="49" charset="0"/>
              </a:rPr>
              <a:t>  }</a:t>
            </a:r>
            <a:br>
              <a:rPr lang="en-US" altLang="en-US" sz="1200" b="1" dirty="0">
                <a:solidFill>
                  <a:schemeClr val="bg2"/>
                </a:solidFill>
                <a:latin typeface="Courier New" panose="02070309020205020404" pitchFamily="49" charset="0"/>
                <a:cs typeface="Courier New" panose="02070309020205020404" pitchFamily="49" charset="0"/>
              </a:rPr>
            </a:br>
            <a:br>
              <a:rPr lang="en-US" altLang="en-US" sz="1200" b="1" dirty="0">
                <a:solidFill>
                  <a:schemeClr val="bg2"/>
                </a:solidFill>
                <a:latin typeface="Courier New" panose="02070309020205020404" pitchFamily="49" charset="0"/>
                <a:cs typeface="Courier New" panose="02070309020205020404" pitchFamily="49" charset="0"/>
              </a:rPr>
            </a:br>
            <a:r>
              <a:rPr lang="en-US" altLang="en-US" sz="1200" b="1" dirty="0">
                <a:solidFill>
                  <a:schemeClr val="bg2"/>
                </a:solidFill>
                <a:latin typeface="Courier New" panose="02070309020205020404" pitchFamily="49" charset="0"/>
                <a:cs typeface="Courier New" panose="02070309020205020404" pitchFamily="49" charset="0"/>
              </a:rPr>
              <a:t>  public </a:t>
            </a:r>
            <a:r>
              <a:rPr lang="en-US" altLang="en-US" sz="1200" b="1" dirty="0" err="1">
                <a:solidFill>
                  <a:schemeClr val="bg2"/>
                </a:solidFill>
                <a:latin typeface="Courier New" panose="02070309020205020404" pitchFamily="49" charset="0"/>
                <a:cs typeface="Courier New" panose="02070309020205020404" pitchFamily="49" charset="0"/>
              </a:rPr>
              <a:t>int</a:t>
            </a:r>
            <a:r>
              <a:rPr lang="en-US" altLang="en-US" sz="1200" b="1" dirty="0">
                <a:solidFill>
                  <a:schemeClr val="bg2"/>
                </a:solidFill>
                <a:latin typeface="Courier New" panose="02070309020205020404" pitchFamily="49" charset="0"/>
                <a:cs typeface="Courier New" panose="02070309020205020404" pitchFamily="49" charset="0"/>
              </a:rPr>
              <a:t> </a:t>
            </a:r>
            <a:r>
              <a:rPr lang="en-US" altLang="en-US" sz="1200" b="1" dirty="0" err="1">
                <a:solidFill>
                  <a:schemeClr val="bg2"/>
                </a:solidFill>
                <a:latin typeface="Courier New" panose="02070309020205020404" pitchFamily="49" charset="0"/>
                <a:cs typeface="Courier New" panose="02070309020205020404" pitchFamily="49" charset="0"/>
              </a:rPr>
              <a:t>getId</a:t>
            </a:r>
            <a:r>
              <a:rPr lang="en-US" altLang="en-US" sz="1200" b="1" dirty="0">
                <a:solidFill>
                  <a:schemeClr val="bg2"/>
                </a:solidFill>
                <a:latin typeface="Courier New" panose="02070309020205020404" pitchFamily="49" charset="0"/>
                <a:cs typeface="Courier New" panose="02070309020205020404" pitchFamily="49" charset="0"/>
              </a:rPr>
              <a:t>() {</a:t>
            </a:r>
            <a:br>
              <a:rPr lang="en-US" altLang="en-US" sz="1200" b="1" dirty="0">
                <a:solidFill>
                  <a:schemeClr val="bg2"/>
                </a:solidFill>
                <a:latin typeface="Courier New" panose="02070309020205020404" pitchFamily="49" charset="0"/>
                <a:cs typeface="Courier New" panose="02070309020205020404" pitchFamily="49" charset="0"/>
              </a:rPr>
            </a:br>
            <a:r>
              <a:rPr lang="en-US" altLang="en-US" sz="1200" b="1" dirty="0">
                <a:solidFill>
                  <a:schemeClr val="bg2"/>
                </a:solidFill>
                <a:latin typeface="Courier New" panose="02070309020205020404" pitchFamily="49" charset="0"/>
                <a:cs typeface="Courier New" panose="02070309020205020404" pitchFamily="49" charset="0"/>
              </a:rPr>
              <a:t>    return id;</a:t>
            </a:r>
            <a:br>
              <a:rPr lang="en-US" altLang="en-US" sz="1200" b="1" dirty="0">
                <a:solidFill>
                  <a:schemeClr val="bg2"/>
                </a:solidFill>
                <a:latin typeface="Courier New" panose="02070309020205020404" pitchFamily="49" charset="0"/>
                <a:cs typeface="Courier New" panose="02070309020205020404" pitchFamily="49" charset="0"/>
              </a:rPr>
            </a:br>
            <a:r>
              <a:rPr lang="en-US" altLang="en-US" sz="1200" b="1" dirty="0">
                <a:solidFill>
                  <a:schemeClr val="bg2"/>
                </a:solidFill>
                <a:latin typeface="Courier New" panose="02070309020205020404" pitchFamily="49" charset="0"/>
                <a:cs typeface="Courier New" panose="02070309020205020404" pitchFamily="49" charset="0"/>
              </a:rPr>
              <a:t>  }</a:t>
            </a:r>
            <a:br>
              <a:rPr lang="en-US" altLang="en-US" sz="1200" b="1" dirty="0">
                <a:solidFill>
                  <a:schemeClr val="bg2"/>
                </a:solidFill>
                <a:latin typeface="Courier New" panose="02070309020205020404" pitchFamily="49" charset="0"/>
                <a:cs typeface="Courier New" panose="02070309020205020404" pitchFamily="49" charset="0"/>
              </a:rPr>
            </a:br>
            <a:br>
              <a:rPr lang="en-US" altLang="en-US" sz="1200" b="1" dirty="0">
                <a:solidFill>
                  <a:schemeClr val="bg2"/>
                </a:solidFill>
                <a:latin typeface="Courier New" panose="02070309020205020404" pitchFamily="49" charset="0"/>
                <a:cs typeface="Courier New" panose="02070309020205020404" pitchFamily="49" charset="0"/>
              </a:rPr>
            </a:br>
            <a:r>
              <a:rPr lang="en-US" altLang="en-US" sz="1200" b="1" dirty="0">
                <a:solidFill>
                  <a:schemeClr val="bg2"/>
                </a:solidFill>
                <a:latin typeface="Courier New" panose="02070309020205020404" pitchFamily="49" charset="0"/>
                <a:cs typeface="Courier New" panose="02070309020205020404" pitchFamily="49" charset="0"/>
              </a:rPr>
              <a:t>  public </a:t>
            </a:r>
            <a:r>
              <a:rPr lang="en-US" altLang="en-US" sz="1200" b="1" dirty="0" err="1">
                <a:solidFill>
                  <a:schemeClr val="bg2"/>
                </a:solidFill>
                <a:latin typeface="Courier New" panose="02070309020205020404" pitchFamily="49" charset="0"/>
                <a:cs typeface="Courier New" panose="02070309020205020404" pitchFamily="49" charset="0"/>
              </a:rPr>
              <a:t>BirthDate</a:t>
            </a:r>
            <a:r>
              <a:rPr lang="en-US" altLang="en-US" sz="1200" b="1" dirty="0">
                <a:solidFill>
                  <a:schemeClr val="bg2"/>
                </a:solidFill>
                <a:latin typeface="Courier New" panose="02070309020205020404" pitchFamily="49" charset="0"/>
                <a:cs typeface="Courier New" panose="02070309020205020404" pitchFamily="49" charset="0"/>
              </a:rPr>
              <a:t> </a:t>
            </a:r>
            <a:r>
              <a:rPr lang="en-US" altLang="en-US" sz="1200" b="1" dirty="0" err="1">
                <a:solidFill>
                  <a:schemeClr val="bg2"/>
                </a:solidFill>
                <a:latin typeface="Courier New" panose="02070309020205020404" pitchFamily="49" charset="0"/>
                <a:cs typeface="Courier New" panose="02070309020205020404" pitchFamily="49" charset="0"/>
              </a:rPr>
              <a:t>getBirthDate</a:t>
            </a:r>
            <a:r>
              <a:rPr lang="en-US" altLang="en-US" sz="1200" b="1" dirty="0">
                <a:solidFill>
                  <a:schemeClr val="bg2"/>
                </a:solidFill>
                <a:latin typeface="Courier New" panose="02070309020205020404" pitchFamily="49" charset="0"/>
                <a:cs typeface="Courier New" panose="02070309020205020404" pitchFamily="49" charset="0"/>
              </a:rPr>
              <a:t>() {</a:t>
            </a:r>
            <a:br>
              <a:rPr lang="en-US" altLang="en-US" sz="1200" b="1" dirty="0">
                <a:solidFill>
                  <a:schemeClr val="bg2"/>
                </a:solidFill>
                <a:latin typeface="Courier New" panose="02070309020205020404" pitchFamily="49" charset="0"/>
                <a:cs typeface="Courier New" panose="02070309020205020404" pitchFamily="49" charset="0"/>
              </a:rPr>
            </a:br>
            <a:r>
              <a:rPr lang="en-US" altLang="en-US" sz="1200" b="1" dirty="0">
                <a:solidFill>
                  <a:schemeClr val="bg2"/>
                </a:solidFill>
                <a:latin typeface="Courier New" panose="02070309020205020404" pitchFamily="49" charset="0"/>
                <a:cs typeface="Courier New" panose="02070309020205020404" pitchFamily="49" charset="0"/>
              </a:rPr>
              <a:t>    return </a:t>
            </a:r>
            <a:r>
              <a:rPr lang="en-US" altLang="en-US" sz="1200" b="1" dirty="0" err="1">
                <a:solidFill>
                  <a:schemeClr val="bg2"/>
                </a:solidFill>
                <a:latin typeface="Courier New" panose="02070309020205020404" pitchFamily="49" charset="0"/>
                <a:cs typeface="Courier New" panose="02070309020205020404" pitchFamily="49" charset="0"/>
              </a:rPr>
              <a:t>birthDate</a:t>
            </a:r>
            <a:r>
              <a:rPr lang="en-US" altLang="en-US" sz="1200" b="1" dirty="0">
                <a:solidFill>
                  <a:schemeClr val="bg2"/>
                </a:solidFill>
                <a:latin typeface="Courier New" panose="02070309020205020404" pitchFamily="49" charset="0"/>
                <a:cs typeface="Courier New" panose="02070309020205020404" pitchFamily="49" charset="0"/>
              </a:rPr>
              <a:t>;</a:t>
            </a:r>
            <a:br>
              <a:rPr lang="en-US" altLang="en-US" sz="1200" b="1" dirty="0">
                <a:solidFill>
                  <a:schemeClr val="bg2"/>
                </a:solidFill>
                <a:latin typeface="Courier New" panose="02070309020205020404" pitchFamily="49" charset="0"/>
                <a:cs typeface="Courier New" panose="02070309020205020404" pitchFamily="49" charset="0"/>
              </a:rPr>
            </a:br>
            <a:r>
              <a:rPr lang="en-US" altLang="en-US" sz="1200" b="1" dirty="0">
                <a:solidFill>
                  <a:schemeClr val="bg2"/>
                </a:solidFill>
                <a:latin typeface="Courier New" panose="02070309020205020404" pitchFamily="49" charset="0"/>
                <a:cs typeface="Courier New" panose="02070309020205020404" pitchFamily="49" charset="0"/>
              </a:rPr>
              <a:t>  }</a:t>
            </a:r>
            <a:br>
              <a:rPr lang="en-US" altLang="en-US" sz="1200" b="1" dirty="0">
                <a:solidFill>
                  <a:schemeClr val="bg2"/>
                </a:solidFill>
                <a:latin typeface="Courier New" panose="02070309020205020404" pitchFamily="49" charset="0"/>
                <a:cs typeface="Courier New" panose="02070309020205020404" pitchFamily="49" charset="0"/>
              </a:rPr>
            </a:br>
            <a:r>
              <a:rPr lang="en-US" altLang="en-US" sz="1200" b="1" dirty="0">
                <a:solidFill>
                  <a:schemeClr val="bg2"/>
                </a:solidFill>
                <a:latin typeface="Courier New" panose="02070309020205020404" pitchFamily="49" charset="0"/>
                <a:cs typeface="Courier New" panose="02070309020205020404" pitchFamily="49" charset="0"/>
              </a:rPr>
              <a:t>}</a:t>
            </a:r>
          </a:p>
        </p:txBody>
      </p:sp>
      <p:sp>
        <p:nvSpPr>
          <p:cNvPr id="61445" name="Rectangle 4">
            <a:extLst>
              <a:ext uri="{FF2B5EF4-FFF2-40B4-BE49-F238E27FC236}">
                <a16:creationId xmlns:a16="http://schemas.microsoft.com/office/drawing/2014/main" id="{A22D44D0-0564-DF4C-B141-35D89395EFCF}"/>
              </a:ext>
            </a:extLst>
          </p:cNvPr>
          <p:cNvSpPr>
            <a:spLocks noChangeArrowheads="1"/>
          </p:cNvSpPr>
          <p:nvPr/>
        </p:nvSpPr>
        <p:spPr bwMode="auto">
          <a:xfrm>
            <a:off x="4648200" y="152400"/>
            <a:ext cx="4495800" cy="4114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500" b="1">
                <a:solidFill>
                  <a:schemeClr val="bg2"/>
                </a:solidFill>
                <a:latin typeface="Courier New" panose="02070309020205020404" pitchFamily="49" charset="0"/>
                <a:cs typeface="Courier New" panose="02070309020205020404" pitchFamily="49" charset="0"/>
              </a:rPr>
              <a:t>public class BirthDate {</a:t>
            </a:r>
            <a:br>
              <a:rPr lang="en-US" altLang="en-US" sz="1500" b="1">
                <a:solidFill>
                  <a:schemeClr val="bg2"/>
                </a:solidFill>
                <a:latin typeface="Courier New" panose="02070309020205020404" pitchFamily="49" charset="0"/>
                <a:cs typeface="Courier New" panose="02070309020205020404" pitchFamily="49" charset="0"/>
              </a:rPr>
            </a:br>
            <a:r>
              <a:rPr lang="en-US" altLang="en-US" sz="1500" b="1">
                <a:solidFill>
                  <a:schemeClr val="bg2"/>
                </a:solidFill>
                <a:latin typeface="Courier New" panose="02070309020205020404" pitchFamily="49" charset="0"/>
                <a:cs typeface="Courier New" panose="02070309020205020404" pitchFamily="49" charset="0"/>
              </a:rPr>
              <a:t>  private int year;</a:t>
            </a:r>
            <a:br>
              <a:rPr lang="en-US" altLang="en-US" sz="1500" b="1">
                <a:solidFill>
                  <a:schemeClr val="bg2"/>
                </a:solidFill>
                <a:latin typeface="Courier New" panose="02070309020205020404" pitchFamily="49" charset="0"/>
                <a:cs typeface="Courier New" panose="02070309020205020404" pitchFamily="49" charset="0"/>
              </a:rPr>
            </a:br>
            <a:r>
              <a:rPr lang="en-US" altLang="en-US" sz="1500" b="1">
                <a:solidFill>
                  <a:schemeClr val="bg2"/>
                </a:solidFill>
                <a:latin typeface="Courier New" panose="02070309020205020404" pitchFamily="49" charset="0"/>
                <a:cs typeface="Courier New" panose="02070309020205020404" pitchFamily="49" charset="0"/>
              </a:rPr>
              <a:t>  private int month;</a:t>
            </a:r>
            <a:br>
              <a:rPr lang="en-US" altLang="en-US" sz="1500" b="1">
                <a:solidFill>
                  <a:schemeClr val="bg2"/>
                </a:solidFill>
                <a:latin typeface="Courier New" panose="02070309020205020404" pitchFamily="49" charset="0"/>
                <a:cs typeface="Courier New" panose="02070309020205020404" pitchFamily="49" charset="0"/>
              </a:rPr>
            </a:br>
            <a:r>
              <a:rPr lang="en-US" altLang="en-US" sz="1500" b="1">
                <a:solidFill>
                  <a:schemeClr val="bg2"/>
                </a:solidFill>
                <a:latin typeface="Courier New" panose="02070309020205020404" pitchFamily="49" charset="0"/>
                <a:cs typeface="Courier New" panose="02070309020205020404" pitchFamily="49" charset="0"/>
              </a:rPr>
              <a:t>  private int day;</a:t>
            </a:r>
            <a:br>
              <a:rPr lang="en-US" altLang="en-US" sz="1500" b="1">
                <a:solidFill>
                  <a:schemeClr val="bg2"/>
                </a:solidFill>
                <a:latin typeface="Courier New" panose="02070309020205020404" pitchFamily="49" charset="0"/>
                <a:cs typeface="Courier New" panose="02070309020205020404" pitchFamily="49" charset="0"/>
              </a:rPr>
            </a:br>
            <a:r>
              <a:rPr lang="en-US" altLang="en-US" sz="1500" b="1">
                <a:solidFill>
                  <a:schemeClr val="bg2"/>
                </a:solidFill>
                <a:latin typeface="Courier New" panose="02070309020205020404" pitchFamily="49" charset="0"/>
                <a:cs typeface="Courier New" panose="02070309020205020404" pitchFamily="49" charset="0"/>
              </a:rPr>
              <a:t>  </a:t>
            </a:r>
            <a:br>
              <a:rPr lang="en-US" altLang="en-US" sz="1500" b="1">
                <a:solidFill>
                  <a:schemeClr val="bg2"/>
                </a:solidFill>
                <a:latin typeface="Courier New" panose="02070309020205020404" pitchFamily="49" charset="0"/>
                <a:cs typeface="Courier New" panose="02070309020205020404" pitchFamily="49" charset="0"/>
              </a:rPr>
            </a:br>
            <a:r>
              <a:rPr lang="en-US" altLang="en-US" sz="1500" b="1">
                <a:solidFill>
                  <a:schemeClr val="bg2"/>
                </a:solidFill>
                <a:latin typeface="Courier New" panose="02070309020205020404" pitchFamily="49" charset="0"/>
                <a:cs typeface="Courier New" panose="02070309020205020404" pitchFamily="49" charset="0"/>
              </a:rPr>
              <a:t>  public BirthDate(int newYear, </a:t>
            </a:r>
            <a:br>
              <a:rPr lang="en-US" altLang="en-US" sz="1500" b="1">
                <a:solidFill>
                  <a:schemeClr val="bg2"/>
                </a:solidFill>
                <a:latin typeface="Courier New" panose="02070309020205020404" pitchFamily="49" charset="0"/>
                <a:cs typeface="Courier New" panose="02070309020205020404" pitchFamily="49" charset="0"/>
              </a:rPr>
            </a:br>
            <a:r>
              <a:rPr lang="en-US" altLang="en-US" sz="1500" b="1">
                <a:solidFill>
                  <a:schemeClr val="bg2"/>
                </a:solidFill>
                <a:latin typeface="Courier New" panose="02070309020205020404" pitchFamily="49" charset="0"/>
                <a:cs typeface="Courier New" panose="02070309020205020404" pitchFamily="49" charset="0"/>
              </a:rPr>
              <a:t>      int newMonth, int newDay) {</a:t>
            </a:r>
            <a:br>
              <a:rPr lang="en-US" altLang="en-US" sz="1500" b="1">
                <a:solidFill>
                  <a:schemeClr val="bg2"/>
                </a:solidFill>
                <a:latin typeface="Courier New" panose="02070309020205020404" pitchFamily="49" charset="0"/>
                <a:cs typeface="Courier New" panose="02070309020205020404" pitchFamily="49" charset="0"/>
              </a:rPr>
            </a:br>
            <a:r>
              <a:rPr lang="en-US" altLang="en-US" sz="1500" b="1">
                <a:solidFill>
                  <a:schemeClr val="bg2"/>
                </a:solidFill>
                <a:latin typeface="Courier New" panose="02070309020205020404" pitchFamily="49" charset="0"/>
                <a:cs typeface="Courier New" panose="02070309020205020404" pitchFamily="49" charset="0"/>
              </a:rPr>
              <a:t>    year = newYear;</a:t>
            </a:r>
            <a:br>
              <a:rPr lang="en-US" altLang="en-US" sz="1500" b="1">
                <a:solidFill>
                  <a:schemeClr val="bg2"/>
                </a:solidFill>
                <a:latin typeface="Courier New" panose="02070309020205020404" pitchFamily="49" charset="0"/>
                <a:cs typeface="Courier New" panose="02070309020205020404" pitchFamily="49" charset="0"/>
              </a:rPr>
            </a:br>
            <a:r>
              <a:rPr lang="en-US" altLang="en-US" sz="1500" b="1">
                <a:solidFill>
                  <a:schemeClr val="bg2"/>
                </a:solidFill>
                <a:latin typeface="Courier New" panose="02070309020205020404" pitchFamily="49" charset="0"/>
                <a:cs typeface="Courier New" panose="02070309020205020404" pitchFamily="49" charset="0"/>
              </a:rPr>
              <a:t>    month = newMonth;</a:t>
            </a:r>
            <a:br>
              <a:rPr lang="en-US" altLang="en-US" sz="1500" b="1">
                <a:solidFill>
                  <a:schemeClr val="bg2"/>
                </a:solidFill>
                <a:latin typeface="Courier New" panose="02070309020205020404" pitchFamily="49" charset="0"/>
                <a:cs typeface="Courier New" panose="02070309020205020404" pitchFamily="49" charset="0"/>
              </a:rPr>
            </a:br>
            <a:r>
              <a:rPr lang="en-US" altLang="en-US" sz="1500" b="1">
                <a:solidFill>
                  <a:schemeClr val="bg2"/>
                </a:solidFill>
                <a:latin typeface="Courier New" panose="02070309020205020404" pitchFamily="49" charset="0"/>
                <a:cs typeface="Courier New" panose="02070309020205020404" pitchFamily="49" charset="0"/>
              </a:rPr>
              <a:t>    day = newDay;</a:t>
            </a:r>
            <a:br>
              <a:rPr lang="en-US" altLang="en-US" sz="1500" b="1">
                <a:solidFill>
                  <a:schemeClr val="bg2"/>
                </a:solidFill>
                <a:latin typeface="Courier New" panose="02070309020205020404" pitchFamily="49" charset="0"/>
                <a:cs typeface="Courier New" panose="02070309020205020404" pitchFamily="49" charset="0"/>
              </a:rPr>
            </a:br>
            <a:r>
              <a:rPr lang="en-US" altLang="en-US" sz="1500" b="1">
                <a:solidFill>
                  <a:schemeClr val="bg2"/>
                </a:solidFill>
                <a:latin typeface="Courier New" panose="02070309020205020404" pitchFamily="49" charset="0"/>
                <a:cs typeface="Courier New" panose="02070309020205020404" pitchFamily="49" charset="0"/>
              </a:rPr>
              <a:t>  }</a:t>
            </a:r>
            <a:br>
              <a:rPr lang="en-US" altLang="en-US" sz="1500" b="1">
                <a:solidFill>
                  <a:schemeClr val="bg2"/>
                </a:solidFill>
                <a:latin typeface="Courier New" panose="02070309020205020404" pitchFamily="49" charset="0"/>
                <a:cs typeface="Courier New" panose="02070309020205020404" pitchFamily="49" charset="0"/>
              </a:rPr>
            </a:br>
            <a:r>
              <a:rPr lang="en-US" altLang="en-US" sz="1500" b="1">
                <a:solidFill>
                  <a:schemeClr val="bg2"/>
                </a:solidFill>
                <a:latin typeface="Courier New" panose="02070309020205020404" pitchFamily="49" charset="0"/>
                <a:cs typeface="Courier New" panose="02070309020205020404" pitchFamily="49" charset="0"/>
              </a:rPr>
              <a:t>  </a:t>
            </a:r>
            <a:br>
              <a:rPr lang="en-US" altLang="en-US" sz="1500" b="1">
                <a:solidFill>
                  <a:schemeClr val="bg2"/>
                </a:solidFill>
                <a:latin typeface="Courier New" panose="02070309020205020404" pitchFamily="49" charset="0"/>
                <a:cs typeface="Courier New" panose="02070309020205020404" pitchFamily="49" charset="0"/>
              </a:rPr>
            </a:br>
            <a:r>
              <a:rPr lang="en-US" altLang="en-US" sz="1500" b="1">
                <a:solidFill>
                  <a:schemeClr val="bg2"/>
                </a:solidFill>
                <a:latin typeface="Courier New" panose="02070309020205020404" pitchFamily="49" charset="0"/>
                <a:cs typeface="Courier New" panose="02070309020205020404" pitchFamily="49" charset="0"/>
              </a:rPr>
              <a:t>  public void setYear(int newYear) {</a:t>
            </a:r>
            <a:br>
              <a:rPr lang="en-US" altLang="en-US" sz="1500" b="1">
                <a:solidFill>
                  <a:schemeClr val="bg2"/>
                </a:solidFill>
                <a:latin typeface="Courier New" panose="02070309020205020404" pitchFamily="49" charset="0"/>
                <a:cs typeface="Courier New" panose="02070309020205020404" pitchFamily="49" charset="0"/>
              </a:rPr>
            </a:br>
            <a:r>
              <a:rPr lang="en-US" altLang="en-US" sz="1500" b="1">
                <a:solidFill>
                  <a:schemeClr val="bg2"/>
                </a:solidFill>
                <a:latin typeface="Courier New" panose="02070309020205020404" pitchFamily="49" charset="0"/>
                <a:cs typeface="Courier New" panose="02070309020205020404" pitchFamily="49" charset="0"/>
              </a:rPr>
              <a:t>    year = newYear;</a:t>
            </a:r>
            <a:br>
              <a:rPr lang="en-US" altLang="en-US" sz="1500" b="1">
                <a:solidFill>
                  <a:schemeClr val="bg2"/>
                </a:solidFill>
                <a:latin typeface="Courier New" panose="02070309020205020404" pitchFamily="49" charset="0"/>
                <a:cs typeface="Courier New" panose="02070309020205020404" pitchFamily="49" charset="0"/>
              </a:rPr>
            </a:br>
            <a:r>
              <a:rPr lang="en-US" altLang="en-US" sz="1500" b="1">
                <a:solidFill>
                  <a:schemeClr val="bg2"/>
                </a:solidFill>
                <a:latin typeface="Courier New" panose="02070309020205020404" pitchFamily="49" charset="0"/>
                <a:cs typeface="Courier New" panose="02070309020205020404" pitchFamily="49" charset="0"/>
              </a:rPr>
              <a:t>  }</a:t>
            </a:r>
            <a:br>
              <a:rPr lang="en-US" altLang="en-US" sz="1500" b="1">
                <a:solidFill>
                  <a:schemeClr val="bg2"/>
                </a:solidFill>
                <a:latin typeface="Courier New" panose="02070309020205020404" pitchFamily="49" charset="0"/>
                <a:cs typeface="Courier New" panose="02070309020205020404" pitchFamily="49" charset="0"/>
              </a:rPr>
            </a:br>
            <a:r>
              <a:rPr lang="en-US" altLang="en-US" sz="1500" b="1">
                <a:solidFill>
                  <a:schemeClr val="bg2"/>
                </a:solidFill>
                <a:latin typeface="Courier New" panose="02070309020205020404" pitchFamily="49" charset="0"/>
                <a:cs typeface="Courier New" panose="02070309020205020404" pitchFamily="49" charset="0"/>
              </a:rPr>
              <a:t>}</a:t>
            </a:r>
          </a:p>
        </p:txBody>
      </p:sp>
      <p:sp>
        <p:nvSpPr>
          <p:cNvPr id="61446" name="Rectangle 5">
            <a:extLst>
              <a:ext uri="{FF2B5EF4-FFF2-40B4-BE49-F238E27FC236}">
                <a16:creationId xmlns:a16="http://schemas.microsoft.com/office/drawing/2014/main" id="{7BF21B9D-0047-FD4A-B8EF-71920F25B9DD}"/>
              </a:ext>
            </a:extLst>
          </p:cNvPr>
          <p:cNvSpPr>
            <a:spLocks noChangeArrowheads="1"/>
          </p:cNvSpPr>
          <p:nvPr/>
        </p:nvSpPr>
        <p:spPr bwMode="auto">
          <a:xfrm>
            <a:off x="533400" y="4419600"/>
            <a:ext cx="8305800" cy="19050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600" b="1">
                <a:solidFill>
                  <a:schemeClr val="bg2"/>
                </a:solidFill>
                <a:latin typeface="Courier New" panose="02070309020205020404" pitchFamily="49" charset="0"/>
                <a:cs typeface="Courier New" panose="02070309020205020404" pitchFamily="49" charset="0"/>
              </a:rPr>
              <a:t>public class Test {</a:t>
            </a:r>
            <a:br>
              <a:rPr lang="en-US" altLang="en-US" sz="1600" b="1">
                <a:solidFill>
                  <a:schemeClr val="bg2"/>
                </a:solidFill>
                <a:latin typeface="Courier New" panose="02070309020205020404" pitchFamily="49" charset="0"/>
                <a:cs typeface="Courier New" panose="02070309020205020404" pitchFamily="49" charset="0"/>
              </a:rPr>
            </a:br>
            <a:r>
              <a:rPr lang="en-US" altLang="en-US" sz="1600" b="1">
                <a:solidFill>
                  <a:schemeClr val="bg2"/>
                </a:solidFill>
                <a:latin typeface="Courier New" panose="02070309020205020404" pitchFamily="49" charset="0"/>
                <a:cs typeface="Courier New" panose="02070309020205020404" pitchFamily="49" charset="0"/>
              </a:rPr>
              <a:t>  public static void main(String[] args) {</a:t>
            </a:r>
            <a:br>
              <a:rPr lang="en-US" altLang="en-US" sz="1600" b="1">
                <a:solidFill>
                  <a:schemeClr val="bg2"/>
                </a:solidFill>
                <a:latin typeface="Courier New" panose="02070309020205020404" pitchFamily="49" charset="0"/>
                <a:cs typeface="Courier New" panose="02070309020205020404" pitchFamily="49" charset="0"/>
              </a:rPr>
            </a:br>
            <a:r>
              <a:rPr lang="en-US" altLang="en-US" sz="1600" b="1">
                <a:solidFill>
                  <a:schemeClr val="bg2"/>
                </a:solidFill>
                <a:latin typeface="Courier New" panose="02070309020205020404" pitchFamily="49" charset="0"/>
                <a:cs typeface="Courier New" panose="02070309020205020404" pitchFamily="49" charset="0"/>
              </a:rPr>
              <a:t>    Student student = new Student(111223333, 1970, 5, 3);</a:t>
            </a:r>
            <a:br>
              <a:rPr lang="en-US" altLang="en-US" sz="1600" b="1">
                <a:solidFill>
                  <a:schemeClr val="bg2"/>
                </a:solidFill>
                <a:latin typeface="Courier New" panose="02070309020205020404" pitchFamily="49" charset="0"/>
                <a:cs typeface="Courier New" panose="02070309020205020404" pitchFamily="49" charset="0"/>
              </a:rPr>
            </a:br>
            <a:r>
              <a:rPr lang="en-US" altLang="en-US" sz="1600" b="1">
                <a:solidFill>
                  <a:schemeClr val="bg2"/>
                </a:solidFill>
                <a:latin typeface="Courier New" panose="02070309020205020404" pitchFamily="49" charset="0"/>
                <a:cs typeface="Courier New" panose="02070309020205020404" pitchFamily="49" charset="0"/>
              </a:rPr>
              <a:t>    BirthDate date = student.getBirthDate();</a:t>
            </a:r>
            <a:br>
              <a:rPr lang="en-US" altLang="en-US" sz="1600" b="1">
                <a:solidFill>
                  <a:schemeClr val="bg2"/>
                </a:solidFill>
                <a:latin typeface="Courier New" panose="02070309020205020404" pitchFamily="49" charset="0"/>
                <a:cs typeface="Courier New" panose="02070309020205020404" pitchFamily="49" charset="0"/>
              </a:rPr>
            </a:br>
            <a:r>
              <a:rPr lang="en-US" altLang="en-US" sz="1600" b="1">
                <a:solidFill>
                  <a:schemeClr val="bg2"/>
                </a:solidFill>
                <a:latin typeface="Courier New" panose="02070309020205020404" pitchFamily="49" charset="0"/>
                <a:cs typeface="Courier New" panose="02070309020205020404" pitchFamily="49" charset="0"/>
              </a:rPr>
              <a:t>    date.setYear(2010); // Now the student birth year is changed!</a:t>
            </a:r>
            <a:br>
              <a:rPr lang="en-US" altLang="en-US" sz="1600" b="1">
                <a:solidFill>
                  <a:schemeClr val="bg2"/>
                </a:solidFill>
                <a:latin typeface="Courier New" panose="02070309020205020404" pitchFamily="49" charset="0"/>
                <a:cs typeface="Courier New" panose="02070309020205020404" pitchFamily="49" charset="0"/>
              </a:rPr>
            </a:br>
            <a:r>
              <a:rPr lang="en-US" altLang="en-US" sz="1600" b="1">
                <a:solidFill>
                  <a:schemeClr val="bg2"/>
                </a:solidFill>
                <a:latin typeface="Courier New" panose="02070309020205020404" pitchFamily="49" charset="0"/>
                <a:cs typeface="Courier New" panose="02070309020205020404" pitchFamily="49" charset="0"/>
              </a:rPr>
              <a:t>  }</a:t>
            </a:r>
            <a:br>
              <a:rPr lang="en-US" altLang="en-US" sz="1600" b="1">
                <a:solidFill>
                  <a:schemeClr val="bg2"/>
                </a:solidFill>
                <a:latin typeface="Courier New" panose="02070309020205020404" pitchFamily="49" charset="0"/>
                <a:cs typeface="Courier New" panose="02070309020205020404" pitchFamily="49" charset="0"/>
              </a:rPr>
            </a:br>
            <a:r>
              <a:rPr lang="en-US" altLang="en-US" sz="1600" b="1">
                <a:solidFill>
                  <a:schemeClr val="bg2"/>
                </a:solidFill>
                <a:latin typeface="Courier New" panose="02070309020205020404" pitchFamily="49" charset="0"/>
                <a:cs typeface="Courier New" panose="02070309020205020404" pitchFamily="49" charset="0"/>
              </a:rPr>
              <a:t>}</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4">
            <a:extLst>
              <a:ext uri="{FF2B5EF4-FFF2-40B4-BE49-F238E27FC236}">
                <a16:creationId xmlns:a16="http://schemas.microsoft.com/office/drawing/2014/main" id="{27FA8E27-1542-A147-829C-2A8188C97E80}"/>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6C256C37-4437-854A-95F5-6A60DB73E38C}" type="slidenum">
              <a:rPr lang="en-US" altLang="en-US" sz="1400"/>
              <a:pPr>
                <a:spcBef>
                  <a:spcPct val="0"/>
                </a:spcBef>
                <a:buClrTx/>
                <a:buSzTx/>
                <a:buFontTx/>
                <a:buNone/>
              </a:pPr>
              <a:t>81</a:t>
            </a:fld>
            <a:endParaRPr lang="en-US" altLang="en-US" sz="1400"/>
          </a:p>
        </p:txBody>
      </p:sp>
      <p:sp>
        <p:nvSpPr>
          <p:cNvPr id="62467" name="Rectangle 2">
            <a:extLst>
              <a:ext uri="{FF2B5EF4-FFF2-40B4-BE49-F238E27FC236}">
                <a16:creationId xmlns:a16="http://schemas.microsoft.com/office/drawing/2014/main" id="{82099535-7969-594E-B3A1-4B17A145E985}"/>
              </a:ext>
            </a:extLst>
          </p:cNvPr>
          <p:cNvSpPr>
            <a:spLocks noGrp="1" noChangeArrowheads="1"/>
          </p:cNvSpPr>
          <p:nvPr>
            <p:ph type="title"/>
          </p:nvPr>
        </p:nvSpPr>
        <p:spPr>
          <a:xfrm>
            <a:off x="685800" y="228600"/>
            <a:ext cx="7772400" cy="685800"/>
          </a:xfrm>
        </p:spPr>
        <p:txBody>
          <a:bodyPr/>
          <a:lstStyle/>
          <a:p>
            <a:r>
              <a:rPr lang="en-US" altLang="en-US"/>
              <a:t>What Class is Immutable?</a:t>
            </a:r>
            <a:endParaRPr lang="en-US" altLang="en-US" b="1">
              <a:latin typeface="Book Antiqua" panose="02040602050305030304" pitchFamily="18" charset="0"/>
            </a:endParaRPr>
          </a:p>
        </p:txBody>
      </p:sp>
      <p:sp>
        <p:nvSpPr>
          <p:cNvPr id="62468" name="Rectangle 3">
            <a:extLst>
              <a:ext uri="{FF2B5EF4-FFF2-40B4-BE49-F238E27FC236}">
                <a16:creationId xmlns:a16="http://schemas.microsoft.com/office/drawing/2014/main" id="{1BF4ACD4-4892-4046-B04C-32198E85862C}"/>
              </a:ext>
            </a:extLst>
          </p:cNvPr>
          <p:cNvSpPr>
            <a:spLocks noChangeArrowheads="1"/>
          </p:cNvSpPr>
          <p:nvPr/>
        </p:nvSpPr>
        <p:spPr bwMode="auto">
          <a:xfrm>
            <a:off x="304800" y="1066800"/>
            <a:ext cx="85344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2600" dirty="0">
                <a:cs typeface="Courier New" panose="02070309020205020404" pitchFamily="49" charset="0"/>
              </a:rPr>
              <a:t>For a class to be immutable, </a:t>
            </a:r>
          </a:p>
          <a:p>
            <a:pPr marL="457200" indent="-457200">
              <a:spcBef>
                <a:spcPct val="0"/>
              </a:spcBef>
              <a:buClrTx/>
              <a:buSzTx/>
            </a:pPr>
            <a:r>
              <a:rPr lang="en-US" altLang="en-US" sz="2600" dirty="0">
                <a:cs typeface="Courier New" panose="02070309020205020404" pitchFamily="49" charset="0"/>
              </a:rPr>
              <a:t>it must mark all data fields private and, </a:t>
            </a:r>
          </a:p>
          <a:p>
            <a:pPr marL="457200" indent="-457200">
              <a:spcBef>
                <a:spcPct val="0"/>
              </a:spcBef>
              <a:buClrTx/>
              <a:buSzTx/>
            </a:pPr>
            <a:r>
              <a:rPr lang="en-US" altLang="en-US" sz="2600" dirty="0">
                <a:cs typeface="Courier New" panose="02070309020205020404" pitchFamily="49" charset="0"/>
              </a:rPr>
              <a:t>provide no mutator methods and, </a:t>
            </a:r>
          </a:p>
          <a:p>
            <a:pPr marL="457200" indent="-457200">
              <a:spcBef>
                <a:spcPct val="0"/>
              </a:spcBef>
              <a:buClrTx/>
              <a:buSzTx/>
            </a:pPr>
            <a:r>
              <a:rPr lang="en-US" altLang="en-US" sz="2600" dirty="0">
                <a:cs typeface="Courier New" panose="02070309020205020404" pitchFamily="49" charset="0"/>
              </a:rPr>
              <a:t>no accessor methods that would return a reference to a mutable data field object.</a:t>
            </a:r>
            <a:br>
              <a:rPr lang="en-US" altLang="en-US" sz="2600" dirty="0">
                <a:cs typeface="Courier New" panose="02070309020205020404" pitchFamily="49" charset="0"/>
              </a:rPr>
            </a:br>
            <a:endParaRPr lang="en-US" altLang="en-US" sz="2600" dirty="0">
              <a:cs typeface="Courier New" panose="02070309020205020404" pitchFamily="49"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4">
            <a:extLst>
              <a:ext uri="{FF2B5EF4-FFF2-40B4-BE49-F238E27FC236}">
                <a16:creationId xmlns:a16="http://schemas.microsoft.com/office/drawing/2014/main" id="{8CBA68A8-C5C7-CA4B-AC4F-83827F93F2D6}"/>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E3A445FA-FE4F-E14C-B57D-B5F2E37737EA}" type="slidenum">
              <a:rPr lang="en-US" altLang="en-US" sz="1400"/>
              <a:pPr>
                <a:spcBef>
                  <a:spcPct val="0"/>
                </a:spcBef>
                <a:buClrTx/>
                <a:buSzTx/>
                <a:buFontTx/>
                <a:buNone/>
              </a:pPr>
              <a:t>82</a:t>
            </a:fld>
            <a:endParaRPr lang="en-US" altLang="en-US" sz="1400"/>
          </a:p>
        </p:txBody>
      </p:sp>
      <p:sp>
        <p:nvSpPr>
          <p:cNvPr id="63491" name="Rectangle 2">
            <a:extLst>
              <a:ext uri="{FF2B5EF4-FFF2-40B4-BE49-F238E27FC236}">
                <a16:creationId xmlns:a16="http://schemas.microsoft.com/office/drawing/2014/main" id="{C320DE05-0816-8D42-9C03-C2EFCF3690F1}"/>
              </a:ext>
            </a:extLst>
          </p:cNvPr>
          <p:cNvSpPr>
            <a:spLocks noGrp="1" noChangeArrowheads="1"/>
          </p:cNvSpPr>
          <p:nvPr>
            <p:ph type="title"/>
          </p:nvPr>
        </p:nvSpPr>
        <p:spPr>
          <a:xfrm>
            <a:off x="685800" y="381000"/>
            <a:ext cx="7772400" cy="1295400"/>
          </a:xfrm>
        </p:spPr>
        <p:txBody>
          <a:bodyPr/>
          <a:lstStyle/>
          <a:p>
            <a:r>
              <a:rPr lang="en-US" altLang="en-US"/>
              <a:t>Scope of Variables</a:t>
            </a:r>
            <a:endParaRPr lang="en-US" altLang="en-US">
              <a:hlinkClick r:id="rId2" action="ppaction://program"/>
            </a:endParaRPr>
          </a:p>
        </p:txBody>
      </p:sp>
      <p:sp>
        <p:nvSpPr>
          <p:cNvPr id="63492" name="Rectangle 3">
            <a:extLst>
              <a:ext uri="{FF2B5EF4-FFF2-40B4-BE49-F238E27FC236}">
                <a16:creationId xmlns:a16="http://schemas.microsoft.com/office/drawing/2014/main" id="{9EED2C32-09DF-7A45-AB12-8D2611A0519D}"/>
              </a:ext>
            </a:extLst>
          </p:cNvPr>
          <p:cNvSpPr>
            <a:spLocks noGrp="1" noChangeArrowheads="1"/>
          </p:cNvSpPr>
          <p:nvPr>
            <p:ph type="body" idx="1"/>
          </p:nvPr>
        </p:nvSpPr>
        <p:spPr>
          <a:xfrm>
            <a:off x="685800" y="1752600"/>
            <a:ext cx="7772400" cy="4419600"/>
          </a:xfrm>
        </p:spPr>
        <p:txBody>
          <a:bodyPr/>
          <a:lstStyle/>
          <a:p>
            <a:pPr>
              <a:lnSpc>
                <a:spcPct val="120000"/>
              </a:lnSpc>
              <a:buFont typeface="Wingdings" pitchFamily="2" charset="2"/>
              <a:buChar char="q"/>
            </a:pPr>
            <a:r>
              <a:rPr lang="en-US" altLang="en-US" sz="2800"/>
              <a:t>The scope of instance and static variables is the entire class. They can be declared anywhere inside a class.</a:t>
            </a:r>
          </a:p>
          <a:p>
            <a:pPr>
              <a:lnSpc>
                <a:spcPct val="120000"/>
              </a:lnSpc>
              <a:buFont typeface="Wingdings" pitchFamily="2" charset="2"/>
              <a:buChar char="q"/>
            </a:pPr>
            <a:r>
              <a:rPr lang="en-US" altLang="en-US" sz="2800"/>
              <a:t>The scope of a local variable starts from its declaration and continues to the end of the block that contains the variable. A local variable must be initialized explicitly before it can be used.</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4">
            <a:extLst>
              <a:ext uri="{FF2B5EF4-FFF2-40B4-BE49-F238E27FC236}">
                <a16:creationId xmlns:a16="http://schemas.microsoft.com/office/drawing/2014/main" id="{F2F136C1-3729-334E-AD39-96922163C576}"/>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59730CAD-39DF-B147-956E-FFCC77F6852B}" type="slidenum">
              <a:rPr lang="en-US" altLang="en-US" sz="1400"/>
              <a:pPr>
                <a:spcBef>
                  <a:spcPct val="0"/>
                </a:spcBef>
                <a:buClrTx/>
                <a:buSzTx/>
                <a:buFontTx/>
                <a:buNone/>
              </a:pPr>
              <a:t>83</a:t>
            </a:fld>
            <a:endParaRPr lang="en-US" altLang="en-US" sz="1400"/>
          </a:p>
        </p:txBody>
      </p:sp>
      <p:sp>
        <p:nvSpPr>
          <p:cNvPr id="64515" name="Rectangle 2">
            <a:extLst>
              <a:ext uri="{FF2B5EF4-FFF2-40B4-BE49-F238E27FC236}">
                <a16:creationId xmlns:a16="http://schemas.microsoft.com/office/drawing/2014/main" id="{670C6435-99B8-7245-AD9C-C7E00747E7A8}"/>
              </a:ext>
            </a:extLst>
          </p:cNvPr>
          <p:cNvSpPr>
            <a:spLocks noGrp="1" noChangeArrowheads="1"/>
          </p:cNvSpPr>
          <p:nvPr>
            <p:ph type="title"/>
          </p:nvPr>
        </p:nvSpPr>
        <p:spPr>
          <a:xfrm>
            <a:off x="685800" y="381000"/>
            <a:ext cx="7772400" cy="762000"/>
          </a:xfrm>
        </p:spPr>
        <p:txBody>
          <a:bodyPr/>
          <a:lstStyle/>
          <a:p>
            <a:r>
              <a:rPr lang="en-US" altLang="en-US"/>
              <a:t>The this Keyword </a:t>
            </a:r>
            <a:endParaRPr lang="en-US" altLang="en-US">
              <a:hlinkClick r:id="rId2" action="ppaction://program"/>
            </a:endParaRPr>
          </a:p>
        </p:txBody>
      </p:sp>
      <p:sp>
        <p:nvSpPr>
          <p:cNvPr id="64516" name="Rectangle 3">
            <a:extLst>
              <a:ext uri="{FF2B5EF4-FFF2-40B4-BE49-F238E27FC236}">
                <a16:creationId xmlns:a16="http://schemas.microsoft.com/office/drawing/2014/main" id="{7B9A0C04-BD2D-5042-B89B-495BC2ED834F}"/>
              </a:ext>
            </a:extLst>
          </p:cNvPr>
          <p:cNvSpPr>
            <a:spLocks noGrp="1" noChangeArrowheads="1"/>
          </p:cNvSpPr>
          <p:nvPr>
            <p:ph type="body" idx="1"/>
          </p:nvPr>
        </p:nvSpPr>
        <p:spPr>
          <a:xfrm>
            <a:off x="309563" y="1277938"/>
            <a:ext cx="8524875" cy="4894262"/>
          </a:xfrm>
        </p:spPr>
        <p:txBody>
          <a:bodyPr/>
          <a:lstStyle/>
          <a:p>
            <a:pPr>
              <a:lnSpc>
                <a:spcPct val="120000"/>
              </a:lnSpc>
              <a:buFont typeface="Wingdings" pitchFamily="2" charset="2"/>
              <a:buChar char="q"/>
            </a:pPr>
            <a:r>
              <a:rPr lang="en-US" altLang="en-US"/>
              <a:t>The </a:t>
            </a:r>
            <a:r>
              <a:rPr lang="en-US" altLang="en-US" u="sng"/>
              <a:t>this</a:t>
            </a:r>
            <a:r>
              <a:rPr lang="en-US" altLang="en-US"/>
              <a:t> keyword is the name of a reference that refers to an object itself. One common use of the </a:t>
            </a:r>
            <a:r>
              <a:rPr lang="en-US" altLang="en-US" u="sng"/>
              <a:t>this</a:t>
            </a:r>
            <a:r>
              <a:rPr lang="en-US" altLang="en-US"/>
              <a:t> keyword is reference a class’s </a:t>
            </a:r>
            <a:r>
              <a:rPr lang="en-US" altLang="en-US" i="1"/>
              <a:t>hidden data fields</a:t>
            </a:r>
            <a:r>
              <a:rPr lang="en-US" altLang="en-US"/>
              <a:t>. </a:t>
            </a:r>
          </a:p>
          <a:p>
            <a:pPr>
              <a:lnSpc>
                <a:spcPct val="120000"/>
              </a:lnSpc>
              <a:buFont typeface="Wingdings" pitchFamily="2" charset="2"/>
              <a:buChar char="q"/>
            </a:pPr>
            <a:r>
              <a:rPr lang="en-US" altLang="en-US"/>
              <a:t>Another common use of the </a:t>
            </a:r>
            <a:r>
              <a:rPr lang="en-US" altLang="en-US" u="sng"/>
              <a:t>this</a:t>
            </a:r>
            <a:r>
              <a:rPr lang="en-US" altLang="en-US"/>
              <a:t> keyword to enable a constructor to invoke another constructor of the same class. </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4">
            <a:extLst>
              <a:ext uri="{FF2B5EF4-FFF2-40B4-BE49-F238E27FC236}">
                <a16:creationId xmlns:a16="http://schemas.microsoft.com/office/drawing/2014/main" id="{26FC8784-C9C1-7941-A2EF-A62C6275D7FB}"/>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22D4897B-63E0-9642-9D2E-18030087E19B}" type="slidenum">
              <a:rPr lang="en-US" altLang="en-US" sz="1400"/>
              <a:pPr>
                <a:spcBef>
                  <a:spcPct val="0"/>
                </a:spcBef>
                <a:buClrTx/>
                <a:buSzTx/>
                <a:buFontTx/>
                <a:buNone/>
              </a:pPr>
              <a:t>84</a:t>
            </a:fld>
            <a:endParaRPr lang="en-US" altLang="en-US" sz="1400"/>
          </a:p>
        </p:txBody>
      </p:sp>
      <p:sp>
        <p:nvSpPr>
          <p:cNvPr id="65539" name="Rectangle 2">
            <a:extLst>
              <a:ext uri="{FF2B5EF4-FFF2-40B4-BE49-F238E27FC236}">
                <a16:creationId xmlns:a16="http://schemas.microsoft.com/office/drawing/2014/main" id="{DBC8E932-6A3C-C147-966B-972CDE3250BB}"/>
              </a:ext>
            </a:extLst>
          </p:cNvPr>
          <p:cNvSpPr>
            <a:spLocks noGrp="1" noChangeArrowheads="1"/>
          </p:cNvSpPr>
          <p:nvPr>
            <p:ph type="title"/>
          </p:nvPr>
        </p:nvSpPr>
        <p:spPr>
          <a:xfrm>
            <a:off x="0" y="381000"/>
            <a:ext cx="9144000" cy="762000"/>
          </a:xfrm>
        </p:spPr>
        <p:txBody>
          <a:bodyPr/>
          <a:lstStyle/>
          <a:p>
            <a:r>
              <a:rPr lang="en-US" altLang="en-US"/>
              <a:t>Reference the Hidden Data Fields</a:t>
            </a:r>
            <a:endParaRPr lang="en-US" altLang="en-US">
              <a:hlinkClick r:id="rId3" action="ppaction://program"/>
            </a:endParaRPr>
          </a:p>
        </p:txBody>
      </p:sp>
      <p:sp>
        <p:nvSpPr>
          <p:cNvPr id="65540" name="Rectangle 6">
            <a:extLst>
              <a:ext uri="{FF2B5EF4-FFF2-40B4-BE49-F238E27FC236}">
                <a16:creationId xmlns:a16="http://schemas.microsoft.com/office/drawing/2014/main" id="{873AE0EE-5C61-EF43-8421-AEC6A8D8FBAA}"/>
              </a:ext>
            </a:extLst>
          </p:cNvPr>
          <p:cNvSpPr>
            <a:spLocks noChangeArrowheads="1"/>
          </p:cNvSpPr>
          <p:nvPr/>
        </p:nvSpPr>
        <p:spPr bwMode="auto">
          <a:xfrm>
            <a:off x="2047875" y="2609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65541" name="Rectangle 8">
            <a:extLst>
              <a:ext uri="{FF2B5EF4-FFF2-40B4-BE49-F238E27FC236}">
                <a16:creationId xmlns:a16="http://schemas.microsoft.com/office/drawing/2014/main" id="{ECC89673-F617-9D41-8E11-28312D66D6E9}"/>
              </a:ext>
            </a:extLst>
          </p:cNvPr>
          <p:cNvSpPr>
            <a:spLocks noChangeArrowheads="1"/>
          </p:cNvSpPr>
          <p:nvPr/>
        </p:nvSpPr>
        <p:spPr bwMode="auto">
          <a:xfrm>
            <a:off x="0" y="2609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65542" name="Object 7">
            <a:extLst>
              <a:ext uri="{FF2B5EF4-FFF2-40B4-BE49-F238E27FC236}">
                <a16:creationId xmlns:a16="http://schemas.microsoft.com/office/drawing/2014/main" id="{396CAB7B-2435-B645-8470-BB4DFBED2A3A}"/>
              </a:ext>
            </a:extLst>
          </p:cNvPr>
          <p:cNvGraphicFramePr>
            <a:graphicFrameLocks noChangeAspect="1"/>
          </p:cNvGraphicFramePr>
          <p:nvPr/>
        </p:nvGraphicFramePr>
        <p:xfrm>
          <a:off x="1588" y="1506538"/>
          <a:ext cx="8789987" cy="2820987"/>
        </p:xfrm>
        <a:graphic>
          <a:graphicData uri="http://schemas.openxmlformats.org/presentationml/2006/ole">
            <mc:AlternateContent xmlns:mc="http://schemas.openxmlformats.org/markup-compatibility/2006">
              <mc:Choice xmlns:v="urn:schemas-microsoft-com:vml" Requires="v">
                <p:oleObj spid="_x0000_s65571" name="Picture" r:id="rId4" imgW="3683000" imgH="1168400" progId="Word.Picture.8">
                  <p:embed/>
                </p:oleObj>
              </mc:Choice>
              <mc:Fallback>
                <p:oleObj name="Picture" r:id="rId4" imgW="3683000" imgH="1168400" progId="Word.Picture.8">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06538"/>
                        <a:ext cx="8789987" cy="282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4">
            <a:extLst>
              <a:ext uri="{FF2B5EF4-FFF2-40B4-BE49-F238E27FC236}">
                <a16:creationId xmlns:a16="http://schemas.microsoft.com/office/drawing/2014/main" id="{EEF986DE-40E0-FB44-9761-7FEE8E891E7E}"/>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B07F2D1A-D216-7B4F-81B0-B1347476FFF5}" type="slidenum">
              <a:rPr lang="en-US" altLang="en-US" sz="1400"/>
              <a:pPr>
                <a:spcBef>
                  <a:spcPct val="0"/>
                </a:spcBef>
                <a:buClrTx/>
                <a:buSzTx/>
                <a:buFontTx/>
                <a:buNone/>
              </a:pPr>
              <a:t>85</a:t>
            </a:fld>
            <a:endParaRPr lang="en-US" altLang="en-US" sz="1400"/>
          </a:p>
        </p:txBody>
      </p:sp>
      <p:sp>
        <p:nvSpPr>
          <p:cNvPr id="66563" name="Rectangle 2">
            <a:extLst>
              <a:ext uri="{FF2B5EF4-FFF2-40B4-BE49-F238E27FC236}">
                <a16:creationId xmlns:a16="http://schemas.microsoft.com/office/drawing/2014/main" id="{285BBBCB-BDFA-AD4E-A386-0E357B08B6D6}"/>
              </a:ext>
            </a:extLst>
          </p:cNvPr>
          <p:cNvSpPr>
            <a:spLocks noGrp="1" noChangeArrowheads="1"/>
          </p:cNvSpPr>
          <p:nvPr>
            <p:ph type="title"/>
          </p:nvPr>
        </p:nvSpPr>
        <p:spPr>
          <a:xfrm>
            <a:off x="0" y="228600"/>
            <a:ext cx="9144000" cy="762000"/>
          </a:xfrm>
        </p:spPr>
        <p:txBody>
          <a:bodyPr/>
          <a:lstStyle/>
          <a:p>
            <a:r>
              <a:rPr lang="en-US" altLang="en-US"/>
              <a:t>Calling Overloaded Constructor</a:t>
            </a:r>
            <a:endParaRPr lang="en-US" altLang="en-US">
              <a:hlinkClick r:id="rId3" action="ppaction://program"/>
            </a:endParaRPr>
          </a:p>
        </p:txBody>
      </p:sp>
      <p:sp>
        <p:nvSpPr>
          <p:cNvPr id="66564" name="Rectangle 3">
            <a:extLst>
              <a:ext uri="{FF2B5EF4-FFF2-40B4-BE49-F238E27FC236}">
                <a16:creationId xmlns:a16="http://schemas.microsoft.com/office/drawing/2014/main" id="{AF1104D3-9886-1441-8C38-200C1519D7BE}"/>
              </a:ext>
            </a:extLst>
          </p:cNvPr>
          <p:cNvSpPr>
            <a:spLocks noChangeArrowheads="1"/>
          </p:cNvSpPr>
          <p:nvPr/>
        </p:nvSpPr>
        <p:spPr bwMode="auto">
          <a:xfrm>
            <a:off x="2047875" y="2609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66565" name="Rectangle 6">
            <a:extLst>
              <a:ext uri="{FF2B5EF4-FFF2-40B4-BE49-F238E27FC236}">
                <a16:creationId xmlns:a16="http://schemas.microsoft.com/office/drawing/2014/main" id="{43163E7E-21F5-A64C-A614-35909C958CF1}"/>
              </a:ext>
            </a:extLst>
          </p:cNvPr>
          <p:cNvSpPr>
            <a:spLocks noChangeArrowheads="1"/>
          </p:cNvSpPr>
          <p:nvPr/>
        </p:nvSpPr>
        <p:spPr bwMode="auto">
          <a:xfrm>
            <a:off x="2919413" y="2433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66566" name="Rectangle 8">
            <a:extLst>
              <a:ext uri="{FF2B5EF4-FFF2-40B4-BE49-F238E27FC236}">
                <a16:creationId xmlns:a16="http://schemas.microsoft.com/office/drawing/2014/main" id="{C0961B41-DE49-7244-9016-F1F9F5DC073D}"/>
              </a:ext>
            </a:extLst>
          </p:cNvPr>
          <p:cNvSpPr>
            <a:spLocks noChangeArrowheads="1"/>
          </p:cNvSpPr>
          <p:nvPr/>
        </p:nvSpPr>
        <p:spPr bwMode="auto">
          <a:xfrm>
            <a:off x="2871788" y="2433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66567" name="Object 7">
            <a:extLst>
              <a:ext uri="{FF2B5EF4-FFF2-40B4-BE49-F238E27FC236}">
                <a16:creationId xmlns:a16="http://schemas.microsoft.com/office/drawing/2014/main" id="{B95ADF48-55C0-8247-880A-BBE0CBB72316}"/>
              </a:ext>
            </a:extLst>
          </p:cNvPr>
          <p:cNvGraphicFramePr>
            <a:graphicFrameLocks noChangeAspect="1"/>
          </p:cNvGraphicFramePr>
          <p:nvPr/>
        </p:nvGraphicFramePr>
        <p:xfrm>
          <a:off x="0" y="1143000"/>
          <a:ext cx="9144000" cy="5353050"/>
        </p:xfrm>
        <a:graphic>
          <a:graphicData uri="http://schemas.openxmlformats.org/presentationml/2006/ole">
            <mc:AlternateContent xmlns:mc="http://schemas.openxmlformats.org/markup-compatibility/2006">
              <mc:Choice xmlns:v="urn:schemas-microsoft-com:vml" Requires="v">
                <p:oleObj spid="_x0000_s66596" name="Picture" r:id="rId4" imgW="2438400" imgH="1435100" progId="Word.Picture.8">
                  <p:embed/>
                </p:oleObj>
              </mc:Choice>
              <mc:Fallback>
                <p:oleObj name="Picture" r:id="rId4" imgW="2438400" imgH="1435100" progId="Word.Picture.8">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143000"/>
                        <a:ext cx="9144000" cy="535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00608" y="192757"/>
            <a:ext cx="4919464" cy="715963"/>
          </a:xfrm>
        </p:spPr>
        <p:txBody>
          <a:bodyPr/>
          <a:lstStyle/>
          <a:p>
            <a:pPr eaLnBrk="1" hangingPunct="1"/>
            <a:r>
              <a:rPr lang="en-CA" sz="5400" dirty="0"/>
              <a:t>Class Access </a:t>
            </a:r>
            <a:r>
              <a:rPr lang="en-CA" sz="3600" dirty="0"/>
              <a:t>cont.</a:t>
            </a:r>
            <a:endParaRPr lang="en-CA" sz="5400"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3356992"/>
            <a:ext cx="7519524"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1412776"/>
            <a:ext cx="8869785"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5795533"/>
      </p:ext>
    </p:extLst>
  </p:cSld>
  <p:clrMapOvr>
    <a:masterClrMapping/>
  </p:clrMapOvr>
</p:sld>
</file>

<file path=ppt/theme/theme1.xml><?xml version="1.0" encoding="utf-8"?>
<a:theme xmlns:a="http://schemas.openxmlformats.org/drawingml/2006/main" name="International">
  <a:themeElements>
    <a:clrScheme name="International 3">
      <a:dk1>
        <a:srgbClr val="000000"/>
      </a:dk1>
      <a:lt1>
        <a:srgbClr val="FFFFFF"/>
      </a:lt1>
      <a:dk2>
        <a:srgbClr val="000000"/>
      </a:dk2>
      <a:lt2>
        <a:srgbClr val="5F5F5F"/>
      </a:lt2>
      <a:accent1>
        <a:srgbClr val="CBCBCB"/>
      </a:accent1>
      <a:accent2>
        <a:srgbClr val="969696"/>
      </a:accent2>
      <a:accent3>
        <a:srgbClr val="FFFFFF"/>
      </a:accent3>
      <a:accent4>
        <a:srgbClr val="000000"/>
      </a:accent4>
      <a:accent5>
        <a:srgbClr val="E2E2E2"/>
      </a:accent5>
      <a:accent6>
        <a:srgbClr val="878787"/>
      </a:accent6>
      <a:hlink>
        <a:srgbClr val="DDDDDD"/>
      </a:hlink>
      <a:folHlink>
        <a:srgbClr val="EAEAEA"/>
      </a:folHlink>
    </a:clrScheme>
    <a:fontScheme name="Internati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International 1">
        <a:dk1>
          <a:srgbClr val="000000"/>
        </a:dk1>
        <a:lt1>
          <a:srgbClr val="FFFFFF"/>
        </a:lt1>
        <a:dk2>
          <a:srgbClr val="0000FF"/>
        </a:dk2>
        <a:lt2>
          <a:srgbClr val="FFFF99"/>
        </a:lt2>
        <a:accent1>
          <a:srgbClr val="009966"/>
        </a:accent1>
        <a:accent2>
          <a:srgbClr val="00CCCC"/>
        </a:accent2>
        <a:accent3>
          <a:srgbClr val="AAAAFF"/>
        </a:accent3>
        <a:accent4>
          <a:srgbClr val="DADADA"/>
        </a:accent4>
        <a:accent5>
          <a:srgbClr val="AACAB8"/>
        </a:accent5>
        <a:accent6>
          <a:srgbClr val="00B9B9"/>
        </a:accent6>
        <a:hlink>
          <a:srgbClr val="000080"/>
        </a:hlink>
        <a:folHlink>
          <a:srgbClr val="9999FF"/>
        </a:folHlink>
      </a:clrScheme>
      <a:clrMap bg1="dk2" tx1="lt1" bg2="dk1" tx2="lt2" accent1="accent1" accent2="accent2" accent3="accent3" accent4="accent4" accent5="accent5" accent6="accent6" hlink="hlink" folHlink="folHlink"/>
    </a:extraClrScheme>
    <a:extraClrScheme>
      <a:clrScheme name="International 2">
        <a:dk1>
          <a:srgbClr val="000000"/>
        </a:dk1>
        <a:lt1>
          <a:srgbClr val="FFFFFF"/>
        </a:lt1>
        <a:dk2>
          <a:srgbClr val="000080"/>
        </a:dk2>
        <a:lt2>
          <a:srgbClr val="003399"/>
        </a:lt2>
        <a:accent1>
          <a:srgbClr val="9999FF"/>
        </a:accent1>
        <a:accent2>
          <a:srgbClr val="FF99FF"/>
        </a:accent2>
        <a:accent3>
          <a:srgbClr val="FFFFFF"/>
        </a:accent3>
        <a:accent4>
          <a:srgbClr val="000000"/>
        </a:accent4>
        <a:accent5>
          <a:srgbClr val="CACAFF"/>
        </a:accent5>
        <a:accent6>
          <a:srgbClr val="E78AE7"/>
        </a:accent6>
        <a:hlink>
          <a:srgbClr val="85ADFF"/>
        </a:hlink>
        <a:folHlink>
          <a:srgbClr val="00CCCC"/>
        </a:folHlink>
      </a:clrScheme>
      <a:clrMap bg1="lt1" tx1="dk1" bg2="lt2" tx2="dk2" accent1="accent1" accent2="accent2" accent3="accent3" accent4="accent4" accent5="accent5" accent6="accent6" hlink="hlink" folHlink="folHlink"/>
    </a:extraClrScheme>
    <a:extraClrScheme>
      <a:clrScheme name="International 3">
        <a:dk1>
          <a:srgbClr val="000000"/>
        </a:dk1>
        <a:lt1>
          <a:srgbClr val="FFFFFF"/>
        </a:lt1>
        <a:dk2>
          <a:srgbClr val="000000"/>
        </a:dk2>
        <a:lt2>
          <a:srgbClr val="5F5F5F"/>
        </a:lt2>
        <a:accent1>
          <a:srgbClr val="CBCBCB"/>
        </a:accent1>
        <a:accent2>
          <a:srgbClr val="969696"/>
        </a:accent2>
        <a:accent3>
          <a:srgbClr val="FFFFFF"/>
        </a:accent3>
        <a:accent4>
          <a:srgbClr val="000000"/>
        </a:accent4>
        <a:accent5>
          <a:srgbClr val="E2E2E2"/>
        </a:accent5>
        <a:accent6>
          <a:srgbClr val="878787"/>
        </a:accent6>
        <a:hlink>
          <a:srgbClr val="DDDDDD"/>
        </a:hlink>
        <a:folHlink>
          <a:srgbClr val="EAEAE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C:\MSOffice\Templates\Presentation Designs\International.pot</Template>
  <TotalTime>23488</TotalTime>
  <Words>3220</Words>
  <Application>Microsoft Macintosh PowerPoint</Application>
  <PresentationFormat>On-screen Show (4:3)</PresentationFormat>
  <Paragraphs>380</Paragraphs>
  <Slides>85</Slides>
  <Notes>7</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85</vt:i4>
      </vt:variant>
    </vt:vector>
  </HeadingPairs>
  <TitlesOfParts>
    <vt:vector size="97" baseType="lpstr">
      <vt:lpstr>Arial</vt:lpstr>
      <vt:lpstr>Book Antiqua</vt:lpstr>
      <vt:lpstr>Courier</vt:lpstr>
      <vt:lpstr>Courier New</vt:lpstr>
      <vt:lpstr>Forte</vt:lpstr>
      <vt:lpstr>Monotype Sorts</vt:lpstr>
      <vt:lpstr>Symbol</vt:lpstr>
      <vt:lpstr>Times New Roman</vt:lpstr>
      <vt:lpstr>Wingdings</vt:lpstr>
      <vt:lpstr>International</vt:lpstr>
      <vt:lpstr>Picture</vt:lpstr>
      <vt:lpstr>Word.Picture.8</vt:lpstr>
      <vt:lpstr>Chapter 9 Objects and Classes</vt:lpstr>
      <vt:lpstr>OO Programming Concepts</vt:lpstr>
      <vt:lpstr>Problems with Procedural Languages</vt:lpstr>
      <vt:lpstr>What is Object?</vt:lpstr>
      <vt:lpstr>Abstraction - Modeling</vt:lpstr>
      <vt:lpstr>What is Class?</vt:lpstr>
      <vt:lpstr>Class Access</vt:lpstr>
      <vt:lpstr>Class Access cont.</vt:lpstr>
      <vt:lpstr>Class Access cont.</vt:lpstr>
      <vt:lpstr>Class Access cont.</vt:lpstr>
      <vt:lpstr>Initialization of Objects</vt:lpstr>
      <vt:lpstr>Lifecycle of an Object</vt:lpstr>
      <vt:lpstr>Objects</vt:lpstr>
      <vt:lpstr>Classes</vt:lpstr>
      <vt:lpstr>Encapsulation</vt:lpstr>
      <vt:lpstr>Encapsulation</vt:lpstr>
      <vt:lpstr>Encapsulation cont.</vt:lpstr>
      <vt:lpstr>Inheritance</vt:lpstr>
      <vt:lpstr>Inheritance cont.</vt:lpstr>
      <vt:lpstr>Polymorphism</vt:lpstr>
      <vt:lpstr>Classes</vt:lpstr>
      <vt:lpstr>UML Class Diagram</vt:lpstr>
      <vt:lpstr>Example: Defining Classes and Creating Objects</vt:lpstr>
      <vt:lpstr>Example: Defining Classes and Creating Objects</vt:lpstr>
      <vt:lpstr>Constructors</vt:lpstr>
      <vt:lpstr>Constructors, cont.</vt:lpstr>
      <vt:lpstr>Creating Objects Using Constructors</vt:lpstr>
      <vt:lpstr>Default Constructor</vt:lpstr>
      <vt:lpstr>Declaring Object Reference Variables</vt:lpstr>
      <vt:lpstr>Declaring/Creating Objects in a Single Step</vt:lpstr>
      <vt:lpstr>Accessing Object’s Members</vt:lpstr>
      <vt:lpstr>Trace Code, cont.</vt:lpstr>
      <vt:lpstr>Trace Code, cont.</vt:lpstr>
      <vt:lpstr>Trace Code, cont.</vt:lpstr>
      <vt:lpstr>Caution</vt:lpstr>
      <vt:lpstr>Reference Data Fields</vt:lpstr>
      <vt:lpstr>The null Value</vt:lpstr>
      <vt:lpstr>Default Value for a Data Field</vt:lpstr>
      <vt:lpstr>Example</vt:lpstr>
      <vt:lpstr>Differences between Variables of  Primitive Data Types and Object Types </vt:lpstr>
      <vt:lpstr>Copying Variables of Primitive Data Types and Object Types</vt:lpstr>
      <vt:lpstr>Garbage Collection</vt:lpstr>
      <vt:lpstr>Garbage Collection, cont</vt:lpstr>
      <vt:lpstr>What's wrong?!</vt:lpstr>
      <vt:lpstr>What's Wrong?!</vt:lpstr>
      <vt:lpstr>What’s the output?!</vt:lpstr>
      <vt:lpstr>The Date Class</vt:lpstr>
      <vt:lpstr>The Date Class Example</vt:lpstr>
      <vt:lpstr>The Random Class</vt:lpstr>
      <vt:lpstr>The Random Class Example</vt:lpstr>
      <vt:lpstr>The Point2D Class</vt:lpstr>
      <vt:lpstr>Instance   Variables, and Methods  </vt:lpstr>
      <vt:lpstr>Static Variables, Constants,  and Methods</vt:lpstr>
      <vt:lpstr>Static Variables, Constants,  and Methods, cont.</vt:lpstr>
      <vt:lpstr>Static Variables, Constants,  and Methods, cont.</vt:lpstr>
      <vt:lpstr>Example of Using Instance and Class Variables and Method</vt:lpstr>
      <vt:lpstr>PowerPoint Presentation</vt:lpstr>
      <vt:lpstr>Is this Correct?!</vt:lpstr>
      <vt:lpstr>PowerPoint Presentation</vt:lpstr>
      <vt:lpstr>What do you think?</vt:lpstr>
      <vt:lpstr>Which is correct?!</vt:lpstr>
      <vt:lpstr>Visibility Modifiers and  Accessor/Mutator Methods</vt:lpstr>
      <vt:lpstr>PowerPoint Presentation</vt:lpstr>
      <vt:lpstr>PowerPoint Presentation</vt:lpstr>
      <vt:lpstr>NOTE</vt:lpstr>
      <vt:lpstr>Why Data Fields Should Be private?</vt:lpstr>
      <vt:lpstr>Example of Data Field Encapsulation</vt:lpstr>
      <vt:lpstr>Passing Objects to Methods</vt:lpstr>
      <vt:lpstr>Passing Objects to Methods, cont.</vt:lpstr>
      <vt:lpstr>Array of Objects</vt:lpstr>
      <vt:lpstr>Array of Objects, cont.</vt:lpstr>
      <vt:lpstr>Array of Objects, cont.</vt:lpstr>
      <vt:lpstr>PowerPoint Presentation</vt:lpstr>
      <vt:lpstr>What is the output?</vt:lpstr>
      <vt:lpstr>What is the output?</vt:lpstr>
      <vt:lpstr>What is the output?</vt:lpstr>
      <vt:lpstr>What is the output?</vt:lpstr>
      <vt:lpstr>What is the output?</vt:lpstr>
      <vt:lpstr>Immutable Objects and Classes</vt:lpstr>
      <vt:lpstr>Example</vt:lpstr>
      <vt:lpstr>What Class is Immutable?</vt:lpstr>
      <vt:lpstr>Scope of Variables</vt:lpstr>
      <vt:lpstr>The this Keyword </vt:lpstr>
      <vt:lpstr>Reference the Hidden Data Fields</vt:lpstr>
      <vt:lpstr>Calling Overloaded Constructor</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6 Objects and Classes</dc:title>
  <dc:creator>Y. Daniel Liang</dc:creator>
  <cp:lastModifiedBy>Bassem S Sayrafi</cp:lastModifiedBy>
  <cp:revision>311</cp:revision>
  <dcterms:created xsi:type="dcterms:W3CDTF">1995-06-10T17:31:50Z</dcterms:created>
  <dcterms:modified xsi:type="dcterms:W3CDTF">2020-10-07T10:59:14Z</dcterms:modified>
</cp:coreProperties>
</file>