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78" r:id="rId6"/>
    <p:sldId id="277" r:id="rId7"/>
    <p:sldId id="279" r:id="rId8"/>
    <p:sldId id="258" r:id="rId9"/>
    <p:sldId id="259" r:id="rId10"/>
    <p:sldId id="260" r:id="rId11"/>
    <p:sldId id="263" r:id="rId12"/>
    <p:sldId id="264" r:id="rId13"/>
    <p:sldId id="266" r:id="rId14"/>
    <p:sldId id="275" r:id="rId15"/>
    <p:sldId id="28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9E06B1-18D1-4653-B95C-41137BE48F85}" v="7" dt="2024-12-14T16:44:52.885"/>
    <p1510:client id="{8B0F2B14-E36B-4A4E-B362-E5D5DE6B5394}" v="662" dt="2024-12-14T16:22:12.148"/>
  </p1510:revLst>
</p1510:revInfo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 autoAdjust="0"/>
    <p:restoredTop sz="95033" autoAdjust="0"/>
  </p:normalViewPr>
  <p:slideViewPr>
    <p:cSldViewPr snapToGrid="0">
      <p:cViewPr varScale="1">
        <p:scale>
          <a:sx n="83" d="100"/>
          <a:sy n="83" d="100"/>
        </p:scale>
        <p:origin x="658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EF4CF4-B38E-4E33-8263-0807D3389CF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09E9DB1-4479-401B-BAA6-91066B03D780}">
      <dgm:prSet/>
      <dgm:spPr/>
      <dgm:t>
        <a:bodyPr/>
        <a:lstStyle/>
        <a:p>
          <a:r>
            <a:rPr lang="en-US" b="1"/>
            <a:t>نصائح من "كوفمان (1977)":</a:t>
          </a:r>
          <a:endParaRPr lang="en-US"/>
        </a:p>
      </dgm:t>
    </dgm:pt>
    <dgm:pt modelId="{812F5CB0-2A25-41E7-BEE2-941E7DBF6E92}" type="parTrans" cxnId="{610970DB-B6D8-4436-B5C3-5D227FA2099E}">
      <dgm:prSet/>
      <dgm:spPr/>
      <dgm:t>
        <a:bodyPr/>
        <a:lstStyle/>
        <a:p>
          <a:endParaRPr lang="en-US"/>
        </a:p>
      </dgm:t>
    </dgm:pt>
    <dgm:pt modelId="{3272AC0B-BB09-4614-8693-0AA912E6D154}" type="sibTrans" cxnId="{610970DB-B6D8-4436-B5C3-5D227FA2099E}">
      <dgm:prSet/>
      <dgm:spPr/>
      <dgm:t>
        <a:bodyPr/>
        <a:lstStyle/>
        <a:p>
          <a:endParaRPr lang="en-US"/>
        </a:p>
      </dgm:t>
    </dgm:pt>
    <dgm:pt modelId="{7F5E7EC2-8FCA-4576-AA2C-894EA72267E8}">
      <dgm:prSet/>
      <dgm:spPr/>
      <dgm:t>
        <a:bodyPr/>
        <a:lstStyle/>
        <a:p>
          <a:r>
            <a:rPr lang="en-US"/>
            <a:t>مراعاة الفروق الفردية.</a:t>
          </a:r>
        </a:p>
      </dgm:t>
    </dgm:pt>
    <dgm:pt modelId="{93B48C62-C548-4BDD-87AD-65ED2E3A1C75}" type="parTrans" cxnId="{0005C1D8-2027-4418-96B7-975579E695A1}">
      <dgm:prSet/>
      <dgm:spPr/>
      <dgm:t>
        <a:bodyPr/>
        <a:lstStyle/>
        <a:p>
          <a:endParaRPr lang="en-US"/>
        </a:p>
      </dgm:t>
    </dgm:pt>
    <dgm:pt modelId="{0DEF5CAA-CB06-453D-B3E3-E8CDB0F56354}" type="sibTrans" cxnId="{0005C1D8-2027-4418-96B7-975579E695A1}">
      <dgm:prSet/>
      <dgm:spPr/>
      <dgm:t>
        <a:bodyPr/>
        <a:lstStyle/>
        <a:p>
          <a:endParaRPr lang="en-US"/>
        </a:p>
      </dgm:t>
    </dgm:pt>
    <dgm:pt modelId="{0CB058EA-5C0C-432E-89D9-A7AE7500439B}">
      <dgm:prSet/>
      <dgm:spPr/>
      <dgm:t>
        <a:bodyPr/>
        <a:lstStyle/>
        <a:p>
          <a:r>
            <a:rPr lang="en-US"/>
            <a:t>وضع توقعات واقعية لسلوك الأطفال.</a:t>
          </a:r>
        </a:p>
      </dgm:t>
    </dgm:pt>
    <dgm:pt modelId="{4E24F2DF-9DD8-45B7-ABE6-3F1C606D1186}" type="parTrans" cxnId="{A544ECAA-6900-484E-A087-326FAD9D831E}">
      <dgm:prSet/>
      <dgm:spPr/>
      <dgm:t>
        <a:bodyPr/>
        <a:lstStyle/>
        <a:p>
          <a:endParaRPr lang="en-US"/>
        </a:p>
      </dgm:t>
    </dgm:pt>
    <dgm:pt modelId="{7074138C-B446-47A8-BDCC-999B6062D8A2}" type="sibTrans" cxnId="{A544ECAA-6900-484E-A087-326FAD9D831E}">
      <dgm:prSet/>
      <dgm:spPr/>
      <dgm:t>
        <a:bodyPr/>
        <a:lstStyle/>
        <a:p>
          <a:endParaRPr lang="en-US"/>
        </a:p>
      </dgm:t>
    </dgm:pt>
    <dgm:pt modelId="{20704190-7787-4FCB-9559-60BA7E69726B}">
      <dgm:prSet/>
      <dgm:spPr/>
      <dgm:t>
        <a:bodyPr/>
        <a:lstStyle/>
        <a:p>
          <a:r>
            <a:rPr lang="en-US"/>
            <a:t>التعامل بثبات مع المشكلات السلوكية.</a:t>
          </a:r>
        </a:p>
      </dgm:t>
    </dgm:pt>
    <dgm:pt modelId="{CFA0B007-044F-414E-8060-0C00FAA3F399}" type="parTrans" cxnId="{C3E24FB6-B32B-414F-94DD-BAAF7EF290A4}">
      <dgm:prSet/>
      <dgm:spPr/>
      <dgm:t>
        <a:bodyPr/>
        <a:lstStyle/>
        <a:p>
          <a:endParaRPr lang="en-US"/>
        </a:p>
      </dgm:t>
    </dgm:pt>
    <dgm:pt modelId="{E09CF8CC-644B-4F3E-9FF4-CFB18705EFC3}" type="sibTrans" cxnId="{C3E24FB6-B32B-414F-94DD-BAAF7EF290A4}">
      <dgm:prSet/>
      <dgm:spPr/>
      <dgm:t>
        <a:bodyPr/>
        <a:lstStyle/>
        <a:p>
          <a:endParaRPr lang="en-US"/>
        </a:p>
      </dgm:t>
    </dgm:pt>
    <dgm:pt modelId="{CCAA3B05-AC45-4222-939E-78A6D2791514}">
      <dgm:prSet/>
      <dgm:spPr/>
      <dgm:t>
        <a:bodyPr/>
        <a:lstStyle/>
        <a:p>
          <a:r>
            <a:rPr lang="en-US"/>
            <a:t>تعزيز السلوك الإيجابي.</a:t>
          </a:r>
        </a:p>
      </dgm:t>
    </dgm:pt>
    <dgm:pt modelId="{D4750B48-9BE8-4E25-8748-48F83F5B3ABC}" type="parTrans" cxnId="{C8666FE4-3A4D-48A3-A9EF-8A28152DBD0F}">
      <dgm:prSet/>
      <dgm:spPr/>
      <dgm:t>
        <a:bodyPr/>
        <a:lstStyle/>
        <a:p>
          <a:endParaRPr lang="en-US"/>
        </a:p>
      </dgm:t>
    </dgm:pt>
    <dgm:pt modelId="{ADBFCF28-13CC-45B8-8429-49CA10C13C14}" type="sibTrans" cxnId="{C8666FE4-3A4D-48A3-A9EF-8A28152DBD0F}">
      <dgm:prSet/>
      <dgm:spPr/>
      <dgm:t>
        <a:bodyPr/>
        <a:lstStyle/>
        <a:p>
          <a:endParaRPr lang="en-US"/>
        </a:p>
      </dgm:t>
    </dgm:pt>
    <dgm:pt modelId="{36332DAB-E37A-492D-BD5C-C762A58C5530}">
      <dgm:prSet/>
      <dgm:spPr/>
      <dgm:t>
        <a:bodyPr/>
        <a:lstStyle/>
        <a:p>
          <a:r>
            <a:rPr lang="en-US"/>
            <a:t>جعل الدراسة ممتعة وملائمة.</a:t>
          </a:r>
        </a:p>
      </dgm:t>
    </dgm:pt>
    <dgm:pt modelId="{1D81808F-812F-48B4-891C-37E6ECE76AE8}" type="parTrans" cxnId="{3FFBD783-CF16-4F01-AA43-8F78E600AF04}">
      <dgm:prSet/>
      <dgm:spPr/>
      <dgm:t>
        <a:bodyPr/>
        <a:lstStyle/>
        <a:p>
          <a:endParaRPr lang="en-US"/>
        </a:p>
      </dgm:t>
    </dgm:pt>
    <dgm:pt modelId="{CC553BF1-7C2E-48DF-975B-50430D4850ED}" type="sibTrans" cxnId="{3FFBD783-CF16-4F01-AA43-8F78E600AF04}">
      <dgm:prSet/>
      <dgm:spPr/>
      <dgm:t>
        <a:bodyPr/>
        <a:lstStyle/>
        <a:p>
          <a:endParaRPr lang="en-US"/>
        </a:p>
      </dgm:t>
    </dgm:pt>
    <dgm:pt modelId="{0D779A89-7433-481D-B0D0-F7397514800C}" type="pres">
      <dgm:prSet presAssocID="{C5EF4CF4-B38E-4E33-8263-0807D3389CF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8CACE62-F16C-468C-9F42-02AE9268A76D}" type="pres">
      <dgm:prSet presAssocID="{409E9DB1-4479-401B-BAA6-91066B03D780}" presName="thickLine" presStyleLbl="alignNode1" presStyleIdx="0" presStyleCnt="1"/>
      <dgm:spPr/>
    </dgm:pt>
    <dgm:pt modelId="{05AD431B-F6E0-4ADE-8658-14F1DC94E94B}" type="pres">
      <dgm:prSet presAssocID="{409E9DB1-4479-401B-BAA6-91066B03D780}" presName="horz1" presStyleCnt="0"/>
      <dgm:spPr/>
    </dgm:pt>
    <dgm:pt modelId="{2A9A7405-F97A-4311-BEE2-CD73DB468941}" type="pres">
      <dgm:prSet presAssocID="{409E9DB1-4479-401B-BAA6-91066B03D780}" presName="tx1" presStyleLbl="revTx" presStyleIdx="0" presStyleCnt="6"/>
      <dgm:spPr/>
      <dgm:t>
        <a:bodyPr/>
        <a:lstStyle/>
        <a:p>
          <a:endParaRPr lang="en-US"/>
        </a:p>
      </dgm:t>
    </dgm:pt>
    <dgm:pt modelId="{9B0A8B30-7090-4FD3-9363-CABB64C84EAD}" type="pres">
      <dgm:prSet presAssocID="{409E9DB1-4479-401B-BAA6-91066B03D780}" presName="vert1" presStyleCnt="0"/>
      <dgm:spPr/>
    </dgm:pt>
    <dgm:pt modelId="{2747E776-E4A2-40BE-8F41-01A06AA8A975}" type="pres">
      <dgm:prSet presAssocID="{7F5E7EC2-8FCA-4576-AA2C-894EA72267E8}" presName="vertSpace2a" presStyleCnt="0"/>
      <dgm:spPr/>
    </dgm:pt>
    <dgm:pt modelId="{E3CBC504-FFEF-4794-BE1A-25057F916606}" type="pres">
      <dgm:prSet presAssocID="{7F5E7EC2-8FCA-4576-AA2C-894EA72267E8}" presName="horz2" presStyleCnt="0"/>
      <dgm:spPr/>
    </dgm:pt>
    <dgm:pt modelId="{6FC5BEA7-F662-41C1-8E51-8E45C6F35A56}" type="pres">
      <dgm:prSet presAssocID="{7F5E7EC2-8FCA-4576-AA2C-894EA72267E8}" presName="horzSpace2" presStyleCnt="0"/>
      <dgm:spPr/>
    </dgm:pt>
    <dgm:pt modelId="{29ADB240-2392-4705-9F57-032405EB5290}" type="pres">
      <dgm:prSet presAssocID="{7F5E7EC2-8FCA-4576-AA2C-894EA72267E8}" presName="tx2" presStyleLbl="revTx" presStyleIdx="1" presStyleCnt="6"/>
      <dgm:spPr/>
      <dgm:t>
        <a:bodyPr/>
        <a:lstStyle/>
        <a:p>
          <a:endParaRPr lang="en-US"/>
        </a:p>
      </dgm:t>
    </dgm:pt>
    <dgm:pt modelId="{4198F693-5B98-49A6-B472-34B1156FA3BD}" type="pres">
      <dgm:prSet presAssocID="{7F5E7EC2-8FCA-4576-AA2C-894EA72267E8}" presName="vert2" presStyleCnt="0"/>
      <dgm:spPr/>
    </dgm:pt>
    <dgm:pt modelId="{AB157431-EB16-4DB4-8FAB-D52ED06A86D5}" type="pres">
      <dgm:prSet presAssocID="{7F5E7EC2-8FCA-4576-AA2C-894EA72267E8}" presName="thinLine2b" presStyleLbl="callout" presStyleIdx="0" presStyleCnt="5"/>
      <dgm:spPr/>
    </dgm:pt>
    <dgm:pt modelId="{49553B64-7BDA-43F6-968C-F92F5D7BAB94}" type="pres">
      <dgm:prSet presAssocID="{7F5E7EC2-8FCA-4576-AA2C-894EA72267E8}" presName="vertSpace2b" presStyleCnt="0"/>
      <dgm:spPr/>
    </dgm:pt>
    <dgm:pt modelId="{EE821483-B09A-4415-97AB-F5572453050F}" type="pres">
      <dgm:prSet presAssocID="{0CB058EA-5C0C-432E-89D9-A7AE7500439B}" presName="horz2" presStyleCnt="0"/>
      <dgm:spPr/>
    </dgm:pt>
    <dgm:pt modelId="{2A9834EC-7BAE-4445-AD35-780EB952A502}" type="pres">
      <dgm:prSet presAssocID="{0CB058EA-5C0C-432E-89D9-A7AE7500439B}" presName="horzSpace2" presStyleCnt="0"/>
      <dgm:spPr/>
    </dgm:pt>
    <dgm:pt modelId="{500206DF-85E3-46C9-B729-9DF39A98CB03}" type="pres">
      <dgm:prSet presAssocID="{0CB058EA-5C0C-432E-89D9-A7AE7500439B}" presName="tx2" presStyleLbl="revTx" presStyleIdx="2" presStyleCnt="6"/>
      <dgm:spPr/>
      <dgm:t>
        <a:bodyPr/>
        <a:lstStyle/>
        <a:p>
          <a:endParaRPr lang="en-US"/>
        </a:p>
      </dgm:t>
    </dgm:pt>
    <dgm:pt modelId="{F83D327D-3630-491F-B7EA-5B8F8F7C05D4}" type="pres">
      <dgm:prSet presAssocID="{0CB058EA-5C0C-432E-89D9-A7AE7500439B}" presName="vert2" presStyleCnt="0"/>
      <dgm:spPr/>
    </dgm:pt>
    <dgm:pt modelId="{B5BF94F4-C576-4810-8D87-3A83CBF7995B}" type="pres">
      <dgm:prSet presAssocID="{0CB058EA-5C0C-432E-89D9-A7AE7500439B}" presName="thinLine2b" presStyleLbl="callout" presStyleIdx="1" presStyleCnt="5"/>
      <dgm:spPr/>
    </dgm:pt>
    <dgm:pt modelId="{0CC3B250-1D55-4360-8942-6B600B02658B}" type="pres">
      <dgm:prSet presAssocID="{0CB058EA-5C0C-432E-89D9-A7AE7500439B}" presName="vertSpace2b" presStyleCnt="0"/>
      <dgm:spPr/>
    </dgm:pt>
    <dgm:pt modelId="{A6CAC4D3-4BE5-48DF-B502-28F568CD0044}" type="pres">
      <dgm:prSet presAssocID="{20704190-7787-4FCB-9559-60BA7E69726B}" presName="horz2" presStyleCnt="0"/>
      <dgm:spPr/>
    </dgm:pt>
    <dgm:pt modelId="{6CCE64ED-BC4B-422F-8E19-9604E0680907}" type="pres">
      <dgm:prSet presAssocID="{20704190-7787-4FCB-9559-60BA7E69726B}" presName="horzSpace2" presStyleCnt="0"/>
      <dgm:spPr/>
    </dgm:pt>
    <dgm:pt modelId="{9CDAB192-36DE-497F-893F-A300E025716C}" type="pres">
      <dgm:prSet presAssocID="{20704190-7787-4FCB-9559-60BA7E69726B}" presName="tx2" presStyleLbl="revTx" presStyleIdx="3" presStyleCnt="6"/>
      <dgm:spPr/>
      <dgm:t>
        <a:bodyPr/>
        <a:lstStyle/>
        <a:p>
          <a:endParaRPr lang="en-US"/>
        </a:p>
      </dgm:t>
    </dgm:pt>
    <dgm:pt modelId="{EC8C977D-021B-4568-8924-5A8C472AAD87}" type="pres">
      <dgm:prSet presAssocID="{20704190-7787-4FCB-9559-60BA7E69726B}" presName="vert2" presStyleCnt="0"/>
      <dgm:spPr/>
    </dgm:pt>
    <dgm:pt modelId="{4372104B-42A6-4948-BF8B-55C26A9AC57A}" type="pres">
      <dgm:prSet presAssocID="{20704190-7787-4FCB-9559-60BA7E69726B}" presName="thinLine2b" presStyleLbl="callout" presStyleIdx="2" presStyleCnt="5"/>
      <dgm:spPr/>
    </dgm:pt>
    <dgm:pt modelId="{D04EB6D0-D965-4503-B6D6-5DE9BB9063D8}" type="pres">
      <dgm:prSet presAssocID="{20704190-7787-4FCB-9559-60BA7E69726B}" presName="vertSpace2b" presStyleCnt="0"/>
      <dgm:spPr/>
    </dgm:pt>
    <dgm:pt modelId="{329216E8-7C6C-4BBB-8E47-A72EB0757823}" type="pres">
      <dgm:prSet presAssocID="{CCAA3B05-AC45-4222-939E-78A6D2791514}" presName="horz2" presStyleCnt="0"/>
      <dgm:spPr/>
    </dgm:pt>
    <dgm:pt modelId="{5CDAE92F-18D0-42F3-8C43-740B4ECD6012}" type="pres">
      <dgm:prSet presAssocID="{CCAA3B05-AC45-4222-939E-78A6D2791514}" presName="horzSpace2" presStyleCnt="0"/>
      <dgm:spPr/>
    </dgm:pt>
    <dgm:pt modelId="{D18541BE-FC81-4585-9C0C-087EBF1D398B}" type="pres">
      <dgm:prSet presAssocID="{CCAA3B05-AC45-4222-939E-78A6D2791514}" presName="tx2" presStyleLbl="revTx" presStyleIdx="4" presStyleCnt="6"/>
      <dgm:spPr/>
      <dgm:t>
        <a:bodyPr/>
        <a:lstStyle/>
        <a:p>
          <a:endParaRPr lang="en-US"/>
        </a:p>
      </dgm:t>
    </dgm:pt>
    <dgm:pt modelId="{1762CAFE-90A8-427F-8504-2F2A19CCB750}" type="pres">
      <dgm:prSet presAssocID="{CCAA3B05-AC45-4222-939E-78A6D2791514}" presName="vert2" presStyleCnt="0"/>
      <dgm:spPr/>
    </dgm:pt>
    <dgm:pt modelId="{B2263B94-22C0-4C85-A489-6D13E1AFD7B9}" type="pres">
      <dgm:prSet presAssocID="{CCAA3B05-AC45-4222-939E-78A6D2791514}" presName="thinLine2b" presStyleLbl="callout" presStyleIdx="3" presStyleCnt="5"/>
      <dgm:spPr/>
    </dgm:pt>
    <dgm:pt modelId="{1A107D6E-D7C1-452C-99B0-A69B0DA6DBF3}" type="pres">
      <dgm:prSet presAssocID="{CCAA3B05-AC45-4222-939E-78A6D2791514}" presName="vertSpace2b" presStyleCnt="0"/>
      <dgm:spPr/>
    </dgm:pt>
    <dgm:pt modelId="{6746FDE4-2582-4FE1-8E91-7F52EA25A1AE}" type="pres">
      <dgm:prSet presAssocID="{36332DAB-E37A-492D-BD5C-C762A58C5530}" presName="horz2" presStyleCnt="0"/>
      <dgm:spPr/>
    </dgm:pt>
    <dgm:pt modelId="{8755DD3B-FECF-46A4-AD02-CF44D4787AF6}" type="pres">
      <dgm:prSet presAssocID="{36332DAB-E37A-492D-BD5C-C762A58C5530}" presName="horzSpace2" presStyleCnt="0"/>
      <dgm:spPr/>
    </dgm:pt>
    <dgm:pt modelId="{4311FBCF-321C-4788-A5D8-1F18C6D114A3}" type="pres">
      <dgm:prSet presAssocID="{36332DAB-E37A-492D-BD5C-C762A58C5530}" presName="tx2" presStyleLbl="revTx" presStyleIdx="5" presStyleCnt="6"/>
      <dgm:spPr/>
      <dgm:t>
        <a:bodyPr/>
        <a:lstStyle/>
        <a:p>
          <a:endParaRPr lang="en-US"/>
        </a:p>
      </dgm:t>
    </dgm:pt>
    <dgm:pt modelId="{5A3EEC22-FA0E-4F26-8447-363468C48F8E}" type="pres">
      <dgm:prSet presAssocID="{36332DAB-E37A-492D-BD5C-C762A58C5530}" presName="vert2" presStyleCnt="0"/>
      <dgm:spPr/>
    </dgm:pt>
    <dgm:pt modelId="{6333A435-43B1-4E8C-8BF0-6D3ECC475E51}" type="pres">
      <dgm:prSet presAssocID="{36332DAB-E37A-492D-BD5C-C762A58C5530}" presName="thinLine2b" presStyleLbl="callout" presStyleIdx="4" presStyleCnt="5"/>
      <dgm:spPr/>
    </dgm:pt>
    <dgm:pt modelId="{EE168A1F-2B9F-40F7-8813-03D3C5E892E5}" type="pres">
      <dgm:prSet presAssocID="{36332DAB-E37A-492D-BD5C-C762A58C5530}" presName="vertSpace2b" presStyleCnt="0"/>
      <dgm:spPr/>
    </dgm:pt>
  </dgm:ptLst>
  <dgm:cxnLst>
    <dgm:cxn modelId="{C8666FE4-3A4D-48A3-A9EF-8A28152DBD0F}" srcId="{409E9DB1-4479-401B-BAA6-91066B03D780}" destId="{CCAA3B05-AC45-4222-939E-78A6D2791514}" srcOrd="3" destOrd="0" parTransId="{D4750B48-9BE8-4E25-8748-48F83F5B3ABC}" sibTransId="{ADBFCF28-13CC-45B8-8429-49CA10C13C14}"/>
    <dgm:cxn modelId="{3FFBD783-CF16-4F01-AA43-8F78E600AF04}" srcId="{409E9DB1-4479-401B-BAA6-91066B03D780}" destId="{36332DAB-E37A-492D-BD5C-C762A58C5530}" srcOrd="4" destOrd="0" parTransId="{1D81808F-812F-48B4-891C-37E6ECE76AE8}" sibTransId="{CC553BF1-7C2E-48DF-975B-50430D4850ED}"/>
    <dgm:cxn modelId="{0005C1D8-2027-4418-96B7-975579E695A1}" srcId="{409E9DB1-4479-401B-BAA6-91066B03D780}" destId="{7F5E7EC2-8FCA-4576-AA2C-894EA72267E8}" srcOrd="0" destOrd="0" parTransId="{93B48C62-C548-4BDD-87AD-65ED2E3A1C75}" sibTransId="{0DEF5CAA-CB06-453D-B3E3-E8CDB0F56354}"/>
    <dgm:cxn modelId="{06DCBE42-3063-46E1-867C-002A08639398}" type="presOf" srcId="{7F5E7EC2-8FCA-4576-AA2C-894EA72267E8}" destId="{29ADB240-2392-4705-9F57-032405EB5290}" srcOrd="0" destOrd="0" presId="urn:microsoft.com/office/officeart/2008/layout/LinedList"/>
    <dgm:cxn modelId="{C3E24FB6-B32B-414F-94DD-BAAF7EF290A4}" srcId="{409E9DB1-4479-401B-BAA6-91066B03D780}" destId="{20704190-7787-4FCB-9559-60BA7E69726B}" srcOrd="2" destOrd="0" parTransId="{CFA0B007-044F-414E-8060-0C00FAA3F399}" sibTransId="{E09CF8CC-644B-4F3E-9FF4-CFB18705EFC3}"/>
    <dgm:cxn modelId="{6D315273-5E81-43A8-9CD6-263EEC5FE29F}" type="presOf" srcId="{409E9DB1-4479-401B-BAA6-91066B03D780}" destId="{2A9A7405-F97A-4311-BEE2-CD73DB468941}" srcOrd="0" destOrd="0" presId="urn:microsoft.com/office/officeart/2008/layout/LinedList"/>
    <dgm:cxn modelId="{048FBAF5-E76D-4D89-A8E3-37BA507118D1}" type="presOf" srcId="{CCAA3B05-AC45-4222-939E-78A6D2791514}" destId="{D18541BE-FC81-4585-9C0C-087EBF1D398B}" srcOrd="0" destOrd="0" presId="urn:microsoft.com/office/officeart/2008/layout/LinedList"/>
    <dgm:cxn modelId="{610970DB-B6D8-4436-B5C3-5D227FA2099E}" srcId="{C5EF4CF4-B38E-4E33-8263-0807D3389CFB}" destId="{409E9DB1-4479-401B-BAA6-91066B03D780}" srcOrd="0" destOrd="0" parTransId="{812F5CB0-2A25-41E7-BEE2-941E7DBF6E92}" sibTransId="{3272AC0B-BB09-4614-8693-0AA912E6D154}"/>
    <dgm:cxn modelId="{F0E8477B-4FA0-4B2B-AA52-3F5B6360BD55}" type="presOf" srcId="{20704190-7787-4FCB-9559-60BA7E69726B}" destId="{9CDAB192-36DE-497F-893F-A300E025716C}" srcOrd="0" destOrd="0" presId="urn:microsoft.com/office/officeart/2008/layout/LinedList"/>
    <dgm:cxn modelId="{B10F21F2-EBD2-4986-AA91-8AAB32774D6D}" type="presOf" srcId="{0CB058EA-5C0C-432E-89D9-A7AE7500439B}" destId="{500206DF-85E3-46C9-B729-9DF39A98CB03}" srcOrd="0" destOrd="0" presId="urn:microsoft.com/office/officeart/2008/layout/LinedList"/>
    <dgm:cxn modelId="{80E087DC-9835-479F-A128-5573856C5708}" type="presOf" srcId="{36332DAB-E37A-492D-BD5C-C762A58C5530}" destId="{4311FBCF-321C-4788-A5D8-1F18C6D114A3}" srcOrd="0" destOrd="0" presId="urn:microsoft.com/office/officeart/2008/layout/LinedList"/>
    <dgm:cxn modelId="{10C2415E-D856-47D4-AAA2-44B63219EAAE}" type="presOf" srcId="{C5EF4CF4-B38E-4E33-8263-0807D3389CFB}" destId="{0D779A89-7433-481D-B0D0-F7397514800C}" srcOrd="0" destOrd="0" presId="urn:microsoft.com/office/officeart/2008/layout/LinedList"/>
    <dgm:cxn modelId="{A544ECAA-6900-484E-A087-326FAD9D831E}" srcId="{409E9DB1-4479-401B-BAA6-91066B03D780}" destId="{0CB058EA-5C0C-432E-89D9-A7AE7500439B}" srcOrd="1" destOrd="0" parTransId="{4E24F2DF-9DD8-45B7-ABE6-3F1C606D1186}" sibTransId="{7074138C-B446-47A8-BDCC-999B6062D8A2}"/>
    <dgm:cxn modelId="{9D5C74CA-C430-4840-AD45-309B4E95CA15}" type="presParOf" srcId="{0D779A89-7433-481D-B0D0-F7397514800C}" destId="{A8CACE62-F16C-468C-9F42-02AE9268A76D}" srcOrd="0" destOrd="0" presId="urn:microsoft.com/office/officeart/2008/layout/LinedList"/>
    <dgm:cxn modelId="{8A81AEE0-1415-442B-A99C-199042072CE7}" type="presParOf" srcId="{0D779A89-7433-481D-B0D0-F7397514800C}" destId="{05AD431B-F6E0-4ADE-8658-14F1DC94E94B}" srcOrd="1" destOrd="0" presId="urn:microsoft.com/office/officeart/2008/layout/LinedList"/>
    <dgm:cxn modelId="{E08DF581-CDCD-4A0D-A640-194785CD85E4}" type="presParOf" srcId="{05AD431B-F6E0-4ADE-8658-14F1DC94E94B}" destId="{2A9A7405-F97A-4311-BEE2-CD73DB468941}" srcOrd="0" destOrd="0" presId="urn:microsoft.com/office/officeart/2008/layout/LinedList"/>
    <dgm:cxn modelId="{1CB3076F-BCC0-43EC-B371-63EE14DBCAA3}" type="presParOf" srcId="{05AD431B-F6E0-4ADE-8658-14F1DC94E94B}" destId="{9B0A8B30-7090-4FD3-9363-CABB64C84EAD}" srcOrd="1" destOrd="0" presId="urn:microsoft.com/office/officeart/2008/layout/LinedList"/>
    <dgm:cxn modelId="{2C545AE5-5B6E-4031-A49A-BF2235BCC383}" type="presParOf" srcId="{9B0A8B30-7090-4FD3-9363-CABB64C84EAD}" destId="{2747E776-E4A2-40BE-8F41-01A06AA8A975}" srcOrd="0" destOrd="0" presId="urn:microsoft.com/office/officeart/2008/layout/LinedList"/>
    <dgm:cxn modelId="{EB96D24A-5420-4D66-93E8-E74869EDC851}" type="presParOf" srcId="{9B0A8B30-7090-4FD3-9363-CABB64C84EAD}" destId="{E3CBC504-FFEF-4794-BE1A-25057F916606}" srcOrd="1" destOrd="0" presId="urn:microsoft.com/office/officeart/2008/layout/LinedList"/>
    <dgm:cxn modelId="{60724325-64E8-47D4-AC52-F501780D8F39}" type="presParOf" srcId="{E3CBC504-FFEF-4794-BE1A-25057F916606}" destId="{6FC5BEA7-F662-41C1-8E51-8E45C6F35A56}" srcOrd="0" destOrd="0" presId="urn:microsoft.com/office/officeart/2008/layout/LinedList"/>
    <dgm:cxn modelId="{8DE37CB9-73C3-488B-AB7A-7C7DA8DC8B13}" type="presParOf" srcId="{E3CBC504-FFEF-4794-BE1A-25057F916606}" destId="{29ADB240-2392-4705-9F57-032405EB5290}" srcOrd="1" destOrd="0" presId="urn:microsoft.com/office/officeart/2008/layout/LinedList"/>
    <dgm:cxn modelId="{94F0C438-2E9A-4D5A-9B0C-96ECF7A4C2C7}" type="presParOf" srcId="{E3CBC504-FFEF-4794-BE1A-25057F916606}" destId="{4198F693-5B98-49A6-B472-34B1156FA3BD}" srcOrd="2" destOrd="0" presId="urn:microsoft.com/office/officeart/2008/layout/LinedList"/>
    <dgm:cxn modelId="{E3E120A5-81D2-4EF9-8D8A-012EDF11473A}" type="presParOf" srcId="{9B0A8B30-7090-4FD3-9363-CABB64C84EAD}" destId="{AB157431-EB16-4DB4-8FAB-D52ED06A86D5}" srcOrd="2" destOrd="0" presId="urn:microsoft.com/office/officeart/2008/layout/LinedList"/>
    <dgm:cxn modelId="{3B076223-DA7B-4659-A691-21284B2AB4C5}" type="presParOf" srcId="{9B0A8B30-7090-4FD3-9363-CABB64C84EAD}" destId="{49553B64-7BDA-43F6-968C-F92F5D7BAB94}" srcOrd="3" destOrd="0" presId="urn:microsoft.com/office/officeart/2008/layout/LinedList"/>
    <dgm:cxn modelId="{DC8AB409-FB0A-4AE6-939A-17023763F3A4}" type="presParOf" srcId="{9B0A8B30-7090-4FD3-9363-CABB64C84EAD}" destId="{EE821483-B09A-4415-97AB-F5572453050F}" srcOrd="4" destOrd="0" presId="urn:microsoft.com/office/officeart/2008/layout/LinedList"/>
    <dgm:cxn modelId="{25A2BE89-A349-42E4-9440-59824C108EE1}" type="presParOf" srcId="{EE821483-B09A-4415-97AB-F5572453050F}" destId="{2A9834EC-7BAE-4445-AD35-780EB952A502}" srcOrd="0" destOrd="0" presId="urn:microsoft.com/office/officeart/2008/layout/LinedList"/>
    <dgm:cxn modelId="{843B8FB9-5E47-4BB1-A209-5FA6EAEC429D}" type="presParOf" srcId="{EE821483-B09A-4415-97AB-F5572453050F}" destId="{500206DF-85E3-46C9-B729-9DF39A98CB03}" srcOrd="1" destOrd="0" presId="urn:microsoft.com/office/officeart/2008/layout/LinedList"/>
    <dgm:cxn modelId="{7EDEE1CB-D06F-4890-A58A-36A74832DF49}" type="presParOf" srcId="{EE821483-B09A-4415-97AB-F5572453050F}" destId="{F83D327D-3630-491F-B7EA-5B8F8F7C05D4}" srcOrd="2" destOrd="0" presId="urn:microsoft.com/office/officeart/2008/layout/LinedList"/>
    <dgm:cxn modelId="{7727F7CA-FECE-468D-83DF-D2EC8DD759B7}" type="presParOf" srcId="{9B0A8B30-7090-4FD3-9363-CABB64C84EAD}" destId="{B5BF94F4-C576-4810-8D87-3A83CBF7995B}" srcOrd="5" destOrd="0" presId="urn:microsoft.com/office/officeart/2008/layout/LinedList"/>
    <dgm:cxn modelId="{D9641187-9DA3-4F2A-A603-F0CC1217BA93}" type="presParOf" srcId="{9B0A8B30-7090-4FD3-9363-CABB64C84EAD}" destId="{0CC3B250-1D55-4360-8942-6B600B02658B}" srcOrd="6" destOrd="0" presId="urn:microsoft.com/office/officeart/2008/layout/LinedList"/>
    <dgm:cxn modelId="{4AB016A4-F546-4A10-BF73-48BC5F778E8B}" type="presParOf" srcId="{9B0A8B30-7090-4FD3-9363-CABB64C84EAD}" destId="{A6CAC4D3-4BE5-48DF-B502-28F568CD0044}" srcOrd="7" destOrd="0" presId="urn:microsoft.com/office/officeart/2008/layout/LinedList"/>
    <dgm:cxn modelId="{42FFACCB-EB48-4DA0-A2D4-6181A5E990BF}" type="presParOf" srcId="{A6CAC4D3-4BE5-48DF-B502-28F568CD0044}" destId="{6CCE64ED-BC4B-422F-8E19-9604E0680907}" srcOrd="0" destOrd="0" presId="urn:microsoft.com/office/officeart/2008/layout/LinedList"/>
    <dgm:cxn modelId="{5A912EB3-1EE0-419B-9856-94A8D18DE2E7}" type="presParOf" srcId="{A6CAC4D3-4BE5-48DF-B502-28F568CD0044}" destId="{9CDAB192-36DE-497F-893F-A300E025716C}" srcOrd="1" destOrd="0" presId="urn:microsoft.com/office/officeart/2008/layout/LinedList"/>
    <dgm:cxn modelId="{C55D2964-72C8-4CCF-A193-51966F9C1F69}" type="presParOf" srcId="{A6CAC4D3-4BE5-48DF-B502-28F568CD0044}" destId="{EC8C977D-021B-4568-8924-5A8C472AAD87}" srcOrd="2" destOrd="0" presId="urn:microsoft.com/office/officeart/2008/layout/LinedList"/>
    <dgm:cxn modelId="{479B8246-6FD1-440C-B2B7-335806469289}" type="presParOf" srcId="{9B0A8B30-7090-4FD3-9363-CABB64C84EAD}" destId="{4372104B-42A6-4948-BF8B-55C26A9AC57A}" srcOrd="8" destOrd="0" presId="urn:microsoft.com/office/officeart/2008/layout/LinedList"/>
    <dgm:cxn modelId="{876EFA85-F99E-4121-A2B1-9465BF95B8DD}" type="presParOf" srcId="{9B0A8B30-7090-4FD3-9363-CABB64C84EAD}" destId="{D04EB6D0-D965-4503-B6D6-5DE9BB9063D8}" srcOrd="9" destOrd="0" presId="urn:microsoft.com/office/officeart/2008/layout/LinedList"/>
    <dgm:cxn modelId="{C181C921-06D1-4058-8ED0-9C53978802F7}" type="presParOf" srcId="{9B0A8B30-7090-4FD3-9363-CABB64C84EAD}" destId="{329216E8-7C6C-4BBB-8E47-A72EB0757823}" srcOrd="10" destOrd="0" presId="urn:microsoft.com/office/officeart/2008/layout/LinedList"/>
    <dgm:cxn modelId="{7A981BE4-99D1-484B-9E65-CCBCA2D10576}" type="presParOf" srcId="{329216E8-7C6C-4BBB-8E47-A72EB0757823}" destId="{5CDAE92F-18D0-42F3-8C43-740B4ECD6012}" srcOrd="0" destOrd="0" presId="urn:microsoft.com/office/officeart/2008/layout/LinedList"/>
    <dgm:cxn modelId="{0E59672D-991E-46A0-9F04-63F420C06887}" type="presParOf" srcId="{329216E8-7C6C-4BBB-8E47-A72EB0757823}" destId="{D18541BE-FC81-4585-9C0C-087EBF1D398B}" srcOrd="1" destOrd="0" presId="urn:microsoft.com/office/officeart/2008/layout/LinedList"/>
    <dgm:cxn modelId="{86853F01-3EF9-4A92-8C08-DECA78B2B68D}" type="presParOf" srcId="{329216E8-7C6C-4BBB-8E47-A72EB0757823}" destId="{1762CAFE-90A8-427F-8504-2F2A19CCB750}" srcOrd="2" destOrd="0" presId="urn:microsoft.com/office/officeart/2008/layout/LinedList"/>
    <dgm:cxn modelId="{530186EE-5FE3-4386-A86A-C808C3B3951B}" type="presParOf" srcId="{9B0A8B30-7090-4FD3-9363-CABB64C84EAD}" destId="{B2263B94-22C0-4C85-A489-6D13E1AFD7B9}" srcOrd="11" destOrd="0" presId="urn:microsoft.com/office/officeart/2008/layout/LinedList"/>
    <dgm:cxn modelId="{B2D84B77-9270-473F-B5E2-591238A71F99}" type="presParOf" srcId="{9B0A8B30-7090-4FD3-9363-CABB64C84EAD}" destId="{1A107D6E-D7C1-452C-99B0-A69B0DA6DBF3}" srcOrd="12" destOrd="0" presId="urn:microsoft.com/office/officeart/2008/layout/LinedList"/>
    <dgm:cxn modelId="{65741570-B076-44BF-B3A6-B1E9CA0D3138}" type="presParOf" srcId="{9B0A8B30-7090-4FD3-9363-CABB64C84EAD}" destId="{6746FDE4-2582-4FE1-8E91-7F52EA25A1AE}" srcOrd="13" destOrd="0" presId="urn:microsoft.com/office/officeart/2008/layout/LinedList"/>
    <dgm:cxn modelId="{D7E65925-B2E6-440A-9BC7-EB8482F441C1}" type="presParOf" srcId="{6746FDE4-2582-4FE1-8E91-7F52EA25A1AE}" destId="{8755DD3B-FECF-46A4-AD02-CF44D4787AF6}" srcOrd="0" destOrd="0" presId="urn:microsoft.com/office/officeart/2008/layout/LinedList"/>
    <dgm:cxn modelId="{BADBCB44-FE3A-4280-ACE5-BB1F5CA9940B}" type="presParOf" srcId="{6746FDE4-2582-4FE1-8E91-7F52EA25A1AE}" destId="{4311FBCF-321C-4788-A5D8-1F18C6D114A3}" srcOrd="1" destOrd="0" presId="urn:microsoft.com/office/officeart/2008/layout/LinedList"/>
    <dgm:cxn modelId="{CD97A288-1DFE-44E1-811C-BBC443BF36DE}" type="presParOf" srcId="{6746FDE4-2582-4FE1-8E91-7F52EA25A1AE}" destId="{5A3EEC22-FA0E-4F26-8447-363468C48F8E}" srcOrd="2" destOrd="0" presId="urn:microsoft.com/office/officeart/2008/layout/LinedList"/>
    <dgm:cxn modelId="{721E43DC-B93B-4B61-B94C-47559E35B42D}" type="presParOf" srcId="{9B0A8B30-7090-4FD3-9363-CABB64C84EAD}" destId="{6333A435-43B1-4E8C-8BF0-6D3ECC475E51}" srcOrd="14" destOrd="0" presId="urn:microsoft.com/office/officeart/2008/layout/LinedList"/>
    <dgm:cxn modelId="{D6625E36-55DA-455B-BDA6-8B480E19688B}" type="presParOf" srcId="{9B0A8B30-7090-4FD3-9363-CABB64C84EAD}" destId="{EE168A1F-2B9F-40F7-8813-03D3C5E892E5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CACE62-F16C-468C-9F42-02AE9268A76D}">
      <dsp:nvSpPr>
        <dsp:cNvPr id="0" name=""/>
        <dsp:cNvSpPr/>
      </dsp:nvSpPr>
      <dsp:spPr>
        <a:xfrm>
          <a:off x="0" y="0"/>
          <a:ext cx="536435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9A7405-F97A-4311-BEE2-CD73DB468941}">
      <dsp:nvSpPr>
        <dsp:cNvPr id="0" name=""/>
        <dsp:cNvSpPr/>
      </dsp:nvSpPr>
      <dsp:spPr>
        <a:xfrm>
          <a:off x="0" y="0"/>
          <a:ext cx="1072870" cy="3392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/>
            <a:t>نصائح من "كوفمان (1977)":</a:t>
          </a:r>
          <a:endParaRPr lang="en-US" sz="1900" kern="1200"/>
        </a:p>
      </dsp:txBody>
      <dsp:txXfrm>
        <a:off x="0" y="0"/>
        <a:ext cx="1072870" cy="3392805"/>
      </dsp:txXfrm>
    </dsp:sp>
    <dsp:sp modelId="{29ADB240-2392-4705-9F57-032405EB5290}">
      <dsp:nvSpPr>
        <dsp:cNvPr id="0" name=""/>
        <dsp:cNvSpPr/>
      </dsp:nvSpPr>
      <dsp:spPr>
        <a:xfrm>
          <a:off x="1153335" y="31973"/>
          <a:ext cx="4211017" cy="639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مراعاة الفروق الفردية.</a:t>
          </a:r>
        </a:p>
      </dsp:txBody>
      <dsp:txXfrm>
        <a:off x="1153335" y="31973"/>
        <a:ext cx="4211017" cy="639464"/>
      </dsp:txXfrm>
    </dsp:sp>
    <dsp:sp modelId="{AB157431-EB16-4DB4-8FAB-D52ED06A86D5}">
      <dsp:nvSpPr>
        <dsp:cNvPr id="0" name=""/>
        <dsp:cNvSpPr/>
      </dsp:nvSpPr>
      <dsp:spPr>
        <a:xfrm>
          <a:off x="1072870" y="671437"/>
          <a:ext cx="429148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0206DF-85E3-46C9-B729-9DF39A98CB03}">
      <dsp:nvSpPr>
        <dsp:cNvPr id="0" name=""/>
        <dsp:cNvSpPr/>
      </dsp:nvSpPr>
      <dsp:spPr>
        <a:xfrm>
          <a:off x="1153335" y="703410"/>
          <a:ext cx="4211017" cy="639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وضع توقعات واقعية لسلوك الأطفال.</a:t>
          </a:r>
        </a:p>
      </dsp:txBody>
      <dsp:txXfrm>
        <a:off x="1153335" y="703410"/>
        <a:ext cx="4211017" cy="639464"/>
      </dsp:txXfrm>
    </dsp:sp>
    <dsp:sp modelId="{B5BF94F4-C576-4810-8D87-3A83CBF7995B}">
      <dsp:nvSpPr>
        <dsp:cNvPr id="0" name=""/>
        <dsp:cNvSpPr/>
      </dsp:nvSpPr>
      <dsp:spPr>
        <a:xfrm>
          <a:off x="1072870" y="1342874"/>
          <a:ext cx="429148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DAB192-36DE-497F-893F-A300E025716C}">
      <dsp:nvSpPr>
        <dsp:cNvPr id="0" name=""/>
        <dsp:cNvSpPr/>
      </dsp:nvSpPr>
      <dsp:spPr>
        <a:xfrm>
          <a:off x="1153335" y="1374848"/>
          <a:ext cx="4211017" cy="639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التعامل بثبات مع المشكلات السلوكية.</a:t>
          </a:r>
        </a:p>
      </dsp:txBody>
      <dsp:txXfrm>
        <a:off x="1153335" y="1374848"/>
        <a:ext cx="4211017" cy="639464"/>
      </dsp:txXfrm>
    </dsp:sp>
    <dsp:sp modelId="{4372104B-42A6-4948-BF8B-55C26A9AC57A}">
      <dsp:nvSpPr>
        <dsp:cNvPr id="0" name=""/>
        <dsp:cNvSpPr/>
      </dsp:nvSpPr>
      <dsp:spPr>
        <a:xfrm>
          <a:off x="1072870" y="2014312"/>
          <a:ext cx="429148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8541BE-FC81-4585-9C0C-087EBF1D398B}">
      <dsp:nvSpPr>
        <dsp:cNvPr id="0" name=""/>
        <dsp:cNvSpPr/>
      </dsp:nvSpPr>
      <dsp:spPr>
        <a:xfrm>
          <a:off x="1153335" y="2046285"/>
          <a:ext cx="4211017" cy="639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تعزيز السلوك الإيجابي.</a:t>
          </a:r>
        </a:p>
      </dsp:txBody>
      <dsp:txXfrm>
        <a:off x="1153335" y="2046285"/>
        <a:ext cx="4211017" cy="639464"/>
      </dsp:txXfrm>
    </dsp:sp>
    <dsp:sp modelId="{B2263B94-22C0-4C85-A489-6D13E1AFD7B9}">
      <dsp:nvSpPr>
        <dsp:cNvPr id="0" name=""/>
        <dsp:cNvSpPr/>
      </dsp:nvSpPr>
      <dsp:spPr>
        <a:xfrm>
          <a:off x="1072870" y="2685749"/>
          <a:ext cx="429148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11FBCF-321C-4788-A5D8-1F18C6D114A3}">
      <dsp:nvSpPr>
        <dsp:cNvPr id="0" name=""/>
        <dsp:cNvSpPr/>
      </dsp:nvSpPr>
      <dsp:spPr>
        <a:xfrm>
          <a:off x="1153335" y="2717722"/>
          <a:ext cx="4211017" cy="639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جعل الدراسة ممتعة وملائمة.</a:t>
          </a:r>
        </a:p>
      </dsp:txBody>
      <dsp:txXfrm>
        <a:off x="1153335" y="2717722"/>
        <a:ext cx="4211017" cy="639464"/>
      </dsp:txXfrm>
    </dsp:sp>
    <dsp:sp modelId="{6333A435-43B1-4E8C-8BF0-6D3ECC475E51}">
      <dsp:nvSpPr>
        <dsp:cNvPr id="0" name=""/>
        <dsp:cNvSpPr/>
      </dsp:nvSpPr>
      <dsp:spPr>
        <a:xfrm>
          <a:off x="1072870" y="3357187"/>
          <a:ext cx="429148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95450C9-30E0-4ACF-BDD1-092463FFFB0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36ABAD-DFC6-41BB-AF76-77EBFA4568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79BF0D-A27E-4949-BA05-26DFC7FA342E}" type="datetimeFigureOut">
              <a:rPr lang="en-US" smtClean="0"/>
              <a:t>12/14/2024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AC7E56-E390-43F2-A87A-4A200501E44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6FB9EB-179C-4409-A4AF-09861B235A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62803-C07A-499E-9504-8ED8734DAF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69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4AA30-155C-4903-9267-E3BBFB95FF41}" type="datetimeFigureOut">
              <a:rPr lang="en-US" smtClean="0"/>
              <a:t>12/14/2024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3F336-7DD2-47CF-A0F3-D1163B2A9C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130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7343BBF-5896-492F-B293-DE44DE8319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3600127" y="5095875"/>
            <a:ext cx="4991747" cy="176212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8BC4C36-9C93-4585-BF64-797C379471F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6725" y="466725"/>
            <a:ext cx="11258550" cy="5924550"/>
          </a:xfrm>
          <a:custGeom>
            <a:avLst/>
            <a:gdLst>
              <a:gd name="connsiteX0" fmla="*/ 0 w 11258550"/>
              <a:gd name="connsiteY0" fmla="*/ 0 h 5924550"/>
              <a:gd name="connsiteX1" fmla="*/ 11258550 w 11258550"/>
              <a:gd name="connsiteY1" fmla="*/ 0 h 5924550"/>
              <a:gd name="connsiteX2" fmla="*/ 11258550 w 11258550"/>
              <a:gd name="connsiteY2" fmla="*/ 5924550 h 5924550"/>
              <a:gd name="connsiteX3" fmla="*/ 8125149 w 11258550"/>
              <a:gd name="connsiteY3" fmla="*/ 5924550 h 5924550"/>
              <a:gd name="connsiteX4" fmla="*/ 8125149 w 11258550"/>
              <a:gd name="connsiteY4" fmla="*/ 4629150 h 5924550"/>
              <a:gd name="connsiteX5" fmla="*/ 3133402 w 11258550"/>
              <a:gd name="connsiteY5" fmla="*/ 4629150 h 5924550"/>
              <a:gd name="connsiteX6" fmla="*/ 3133402 w 11258550"/>
              <a:gd name="connsiteY6" fmla="*/ 5924550 h 5924550"/>
              <a:gd name="connsiteX7" fmla="*/ 0 w 11258550"/>
              <a:gd name="connsiteY7" fmla="*/ 5924550 h 592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58550" h="5924550">
                <a:moveTo>
                  <a:pt x="0" y="0"/>
                </a:moveTo>
                <a:lnTo>
                  <a:pt x="11258550" y="0"/>
                </a:lnTo>
                <a:lnTo>
                  <a:pt x="11258550" y="5924550"/>
                </a:lnTo>
                <a:lnTo>
                  <a:pt x="8125149" y="5924550"/>
                </a:lnTo>
                <a:lnTo>
                  <a:pt x="8125149" y="4629150"/>
                </a:lnTo>
                <a:lnTo>
                  <a:pt x="3133402" y="4629150"/>
                </a:lnTo>
                <a:lnTo>
                  <a:pt x="3133402" y="5924550"/>
                </a:lnTo>
                <a:lnTo>
                  <a:pt x="0" y="592455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749D11F-03B6-400D-94E7-177EEBC5C7C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960921" y="6176266"/>
            <a:ext cx="4270159" cy="339247"/>
          </a:xfrm>
        </p:spPr>
        <p:txBody>
          <a:bodyPr>
            <a:noAutofit/>
          </a:bodyPr>
          <a:lstStyle>
            <a:lvl1pPr marL="0" indent="0" algn="ctr">
              <a:buNone/>
              <a:defRPr sz="2000" spc="1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C86F7-04B1-4F1F-B4FB-8A3C279360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60940" y="5489855"/>
            <a:ext cx="4270248" cy="640080"/>
          </a:xfrm>
        </p:spPr>
        <p:txBody>
          <a:bodyPr anchor="t">
            <a:noAutofit/>
          </a:bodyPr>
          <a:lstStyle>
            <a:lvl1pPr algn="ctr">
              <a:lnSpc>
                <a:spcPct val="80000"/>
              </a:lnSpc>
              <a:defRPr sz="5000" cap="all" baseline="0">
                <a:ln w="19050">
                  <a:solidFill>
                    <a:schemeClr val="accent6"/>
                  </a:solidFill>
                </a:ln>
                <a:noFill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136384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88D0226-3AB8-4591-90BD-C0E6D9A30301}"/>
              </a:ext>
            </a:extLst>
          </p:cNvPr>
          <p:cNvSpPr/>
          <p:nvPr userDrawn="1"/>
        </p:nvSpPr>
        <p:spPr>
          <a:xfrm>
            <a:off x="1780309" y="2761134"/>
            <a:ext cx="2283691" cy="129309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D12CA40-DF7D-4358-831F-BC9B8960CBDB}"/>
              </a:ext>
            </a:extLst>
          </p:cNvPr>
          <p:cNvSpPr/>
          <p:nvPr userDrawn="1"/>
        </p:nvSpPr>
        <p:spPr>
          <a:xfrm>
            <a:off x="4979555" y="2761134"/>
            <a:ext cx="2283691" cy="129309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5E1A6E6-C76B-400D-9A19-F1B09AD38A3E}"/>
              </a:ext>
            </a:extLst>
          </p:cNvPr>
          <p:cNvSpPr/>
          <p:nvPr userDrawn="1"/>
        </p:nvSpPr>
        <p:spPr>
          <a:xfrm>
            <a:off x="8153400" y="2761134"/>
            <a:ext cx="2283691" cy="129309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E67140AA-40F5-4101-B5AA-DDCDA4906E3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453428" y="4178539"/>
            <a:ext cx="2937452" cy="96864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ct val="125000"/>
              </a:lnSpc>
              <a:spcBef>
                <a:spcPts val="80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1966AA58-3FAC-4126-8C63-16F104203B6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007899" y="2977808"/>
            <a:ext cx="1828510" cy="85974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2800" cap="all" spc="100" baseline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B430FA7-46C5-4651-8ED7-21284AF012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52674" y="4178539"/>
            <a:ext cx="2937452" cy="96864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ct val="125000"/>
              </a:lnSpc>
              <a:spcBef>
                <a:spcPts val="80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1C698088-82D8-4D90-AE73-66B661DFCB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207145" y="2977808"/>
            <a:ext cx="1828510" cy="85974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2800" cap="all" spc="100" baseline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83FF934E-D2F5-409F-B4EB-CD316340BF3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851920" y="4178539"/>
            <a:ext cx="2937452" cy="96864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ct val="125000"/>
              </a:lnSpc>
              <a:spcBef>
                <a:spcPts val="80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7E006825-EBAA-451B-AD52-683B7109D50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80990" y="2977808"/>
            <a:ext cx="1828510" cy="85974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2800" cap="all" spc="100" baseline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9" name="Date Placeholder 4">
            <a:extLst>
              <a:ext uri="{FF2B5EF4-FFF2-40B4-BE49-F238E27FC236}">
                <a16:creationId xmlns:a16="http://schemas.microsoft.com/office/drawing/2014/main" id="{044D0E17-B284-4856-BBDB-FFF2EBAB97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15753"/>
            <a:ext cx="2743200" cy="205722"/>
          </a:xfrm>
        </p:spPr>
        <p:txBody>
          <a:bodyPr>
            <a:noAutofit/>
          </a:bodyPr>
          <a:lstStyle/>
          <a:p>
            <a:r>
              <a:rPr lang="en-US"/>
              <a:t>8/03/20XX</a:t>
            </a:r>
            <a:endParaRPr lang="en-US" dirty="0"/>
          </a:p>
        </p:txBody>
      </p:sp>
      <p:sp>
        <p:nvSpPr>
          <p:cNvPr id="20" name="Footer Placeholder 5">
            <a:extLst>
              <a:ext uri="{FF2B5EF4-FFF2-40B4-BE49-F238E27FC236}">
                <a16:creationId xmlns:a16="http://schemas.microsoft.com/office/drawing/2014/main" id="{56B7B285-9E5D-48DB-B740-3FDA433FE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15753"/>
            <a:ext cx="4114800" cy="205722"/>
          </a:xfrm>
        </p:spPr>
        <p:txBody>
          <a:bodyPr>
            <a:noAutofit/>
          </a:bodyPr>
          <a:lstStyle/>
          <a:p>
            <a:r>
              <a:rPr lang="en-US" dirty="0"/>
              <a:t>PITCH DECK</a:t>
            </a:r>
          </a:p>
        </p:txBody>
      </p:sp>
      <p:sp>
        <p:nvSpPr>
          <p:cNvPr id="21" name="Slide Number Placeholder 6">
            <a:extLst>
              <a:ext uri="{FF2B5EF4-FFF2-40B4-BE49-F238E27FC236}">
                <a16:creationId xmlns:a16="http://schemas.microsoft.com/office/drawing/2014/main" id="{73D1A241-8F30-495A-8B68-B8A5CAA1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15753"/>
            <a:ext cx="2743200" cy="205722"/>
          </a:xfrm>
        </p:spPr>
        <p:txBody>
          <a:bodyPr>
            <a:noAutofit/>
          </a:bodyPr>
          <a:lstStyle/>
          <a:p>
            <a:fld id="{BF860B6F-2FE3-4DE6-9496-980E987E746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C931C97-3E53-4030-A6E5-50E4DF9A1C34}"/>
              </a:ext>
            </a:extLst>
          </p:cNvPr>
          <p:cNvSpPr/>
          <p:nvPr userDrawn="1"/>
        </p:nvSpPr>
        <p:spPr>
          <a:xfrm rot="5400000">
            <a:off x="9766385" y="-1006534"/>
            <a:ext cx="972645" cy="39242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F8C40A-9F2A-4E97-956E-E8A1BFB94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91574" y="671808"/>
            <a:ext cx="6408851" cy="639192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02419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ompet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E1A5FC-3F83-4927-88B5-5BCBA3EA684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333860" y="466725"/>
            <a:ext cx="4858139" cy="5924550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EE9FB-42C5-4A09-A4FE-4DDE8CF93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8/03/20XX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08DFF-BE58-419E-A8E1-FD9428158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PITCH DECK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4A919-F912-4129-B930-D8A078A8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BF860B6F-2FE3-4DE6-9496-980E987E746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7CEA9B97-0004-4411-ABB4-A27F463B897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7045" y="2387634"/>
            <a:ext cx="2824355" cy="339280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25000"/>
              </a:lnSpc>
              <a:spcBef>
                <a:spcPts val="150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ED60F60-B501-479A-A75A-8FD1F979657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7045" y="1804968"/>
            <a:ext cx="2824355" cy="58153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1600" cap="all" spc="100" baseline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9170FD0E-EBE1-4417-BC9D-4CD5F92BFD3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45452" y="2385650"/>
            <a:ext cx="2824355" cy="339280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25000"/>
              </a:lnSpc>
              <a:spcBef>
                <a:spcPts val="150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17738676-CB36-4BE1-A9C9-0215DEEECB1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45452" y="1802984"/>
            <a:ext cx="2824355" cy="58153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1600" cap="all" spc="100" baseline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438544-38E0-4456-B973-6058B99619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4203" y="671808"/>
            <a:ext cx="6041907" cy="63919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600868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ompetition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F3F335-C36A-4214-BC97-BB4C9721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8/03/20XX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CCBA95-53AF-4D84-851A-583238623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38AEEC-9F28-4200-B5D7-453E32B3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BF860B6F-2FE3-4DE6-9496-980E987E746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D9967FE-B330-4703-9D6E-CC40B84B1030}"/>
              </a:ext>
            </a:extLst>
          </p:cNvPr>
          <p:cNvCxnSpPr>
            <a:cxnSpLocks/>
          </p:cNvCxnSpPr>
          <p:nvPr userDrawn="1"/>
        </p:nvCxnSpPr>
        <p:spPr>
          <a:xfrm>
            <a:off x="6150567" y="2200739"/>
            <a:ext cx="0" cy="3469926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BC0FBFA-8000-40C6-8EF3-D30A0A48CBC5}"/>
              </a:ext>
            </a:extLst>
          </p:cNvPr>
          <p:cNvCxnSpPr>
            <a:cxnSpLocks/>
          </p:cNvCxnSpPr>
          <p:nvPr userDrawn="1"/>
        </p:nvCxnSpPr>
        <p:spPr>
          <a:xfrm flipH="1">
            <a:off x="2545167" y="3935702"/>
            <a:ext cx="7101667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Placeholder 10">
            <a:extLst>
              <a:ext uri="{FF2B5EF4-FFF2-40B4-BE49-F238E27FC236}">
                <a16:creationId xmlns:a16="http://schemas.microsoft.com/office/drawing/2014/main" id="{2DCC767D-316F-42DA-9712-29C185B762F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78036" y="1767731"/>
            <a:ext cx="1706966" cy="42639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54" name="Text Placeholder 10">
            <a:extLst>
              <a:ext uri="{FF2B5EF4-FFF2-40B4-BE49-F238E27FC236}">
                <a16:creationId xmlns:a16="http://schemas.microsoft.com/office/drawing/2014/main" id="{DC3AF654-39ED-4B70-9A85-34D9DC793D5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278035" y="5683895"/>
            <a:ext cx="1706966" cy="42639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55" name="Text Placeholder 10">
            <a:extLst>
              <a:ext uri="{FF2B5EF4-FFF2-40B4-BE49-F238E27FC236}">
                <a16:creationId xmlns:a16="http://schemas.microsoft.com/office/drawing/2014/main" id="{3E0B0DF9-E558-439A-9B7D-4C600008B0D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8200" y="3792884"/>
            <a:ext cx="1706966" cy="42639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r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56" name="Text Placeholder 10">
            <a:extLst>
              <a:ext uri="{FF2B5EF4-FFF2-40B4-BE49-F238E27FC236}">
                <a16:creationId xmlns:a16="http://schemas.microsoft.com/office/drawing/2014/main" id="{6BB9DF13-A501-4465-8844-F8ADFE8BEDA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646834" y="3792884"/>
            <a:ext cx="1706966" cy="42639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57" name="Text Placeholder 10">
            <a:extLst>
              <a:ext uri="{FF2B5EF4-FFF2-40B4-BE49-F238E27FC236}">
                <a16:creationId xmlns:a16="http://schemas.microsoft.com/office/drawing/2014/main" id="{D23EF573-9496-4229-ABB9-B58C441687E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85000" y="2740969"/>
            <a:ext cx="1929792" cy="42639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2000" cap="all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58" name="Text Placeholder 10">
            <a:extLst>
              <a:ext uri="{FF2B5EF4-FFF2-40B4-BE49-F238E27FC236}">
                <a16:creationId xmlns:a16="http://schemas.microsoft.com/office/drawing/2014/main" id="{6C96D231-4BEB-47C0-BC89-3D69A5E0DD1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859358" y="4263233"/>
            <a:ext cx="913553" cy="42639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400" cap="all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59" name="Text Placeholder 10">
            <a:extLst>
              <a:ext uri="{FF2B5EF4-FFF2-40B4-BE49-F238E27FC236}">
                <a16:creationId xmlns:a16="http://schemas.microsoft.com/office/drawing/2014/main" id="{18B3BFCC-5202-4CF7-8748-EA1165299B9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945805" y="5001059"/>
            <a:ext cx="913553" cy="42639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400" cap="all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60" name="Text Placeholder 10">
            <a:extLst>
              <a:ext uri="{FF2B5EF4-FFF2-40B4-BE49-F238E27FC236}">
                <a16:creationId xmlns:a16="http://schemas.microsoft.com/office/drawing/2014/main" id="{0F78A8C0-E488-4B82-A881-BAF70EF5261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528224" y="4328700"/>
            <a:ext cx="913553" cy="42639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400" cap="all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61" name="Text Placeholder 10">
            <a:extLst>
              <a:ext uri="{FF2B5EF4-FFF2-40B4-BE49-F238E27FC236}">
                <a16:creationId xmlns:a16="http://schemas.microsoft.com/office/drawing/2014/main" id="{9CBF7863-921B-428D-857E-AC4D195E887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464942" y="4956195"/>
            <a:ext cx="913553" cy="42639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400" cap="all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62" name="Text Placeholder 10">
            <a:extLst>
              <a:ext uri="{FF2B5EF4-FFF2-40B4-BE49-F238E27FC236}">
                <a16:creationId xmlns:a16="http://schemas.microsoft.com/office/drawing/2014/main" id="{3818CA49-6F16-4527-9CE5-335D522ECAA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696547" y="2870279"/>
            <a:ext cx="913553" cy="42639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400" cap="all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name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A8460B-1230-475A-839A-BB0365A3D5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4203" y="671807"/>
            <a:ext cx="10629597" cy="64580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74389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wth Strate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3D11A1-D567-4DE9-AFD4-7A6BC7C300C1}"/>
              </a:ext>
            </a:extLst>
          </p:cNvPr>
          <p:cNvSpPr/>
          <p:nvPr userDrawn="1"/>
        </p:nvSpPr>
        <p:spPr>
          <a:xfrm>
            <a:off x="4483944" y="2406747"/>
            <a:ext cx="3200401" cy="1127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1398470-6F00-41F0-B63E-42C03BC992F8}"/>
              </a:ext>
            </a:extLst>
          </p:cNvPr>
          <p:cNvSpPr/>
          <p:nvPr userDrawn="1"/>
        </p:nvSpPr>
        <p:spPr>
          <a:xfrm>
            <a:off x="4489659" y="2406748"/>
            <a:ext cx="3191933" cy="31851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06A024-E68E-4F1C-887D-415804C89479}"/>
              </a:ext>
            </a:extLst>
          </p:cNvPr>
          <p:cNvSpPr/>
          <p:nvPr userDrawn="1"/>
        </p:nvSpPr>
        <p:spPr>
          <a:xfrm>
            <a:off x="8284843" y="2406747"/>
            <a:ext cx="3200401" cy="1127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B3C2448-350F-482F-92C0-4F1495265933}"/>
              </a:ext>
            </a:extLst>
          </p:cNvPr>
          <p:cNvSpPr/>
          <p:nvPr userDrawn="1"/>
        </p:nvSpPr>
        <p:spPr>
          <a:xfrm>
            <a:off x="8290558" y="2406748"/>
            <a:ext cx="3191933" cy="31851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1BFB613-F647-4C24-8072-6BA560C2CF35}"/>
              </a:ext>
            </a:extLst>
          </p:cNvPr>
          <p:cNvSpPr/>
          <p:nvPr userDrawn="1"/>
        </p:nvSpPr>
        <p:spPr>
          <a:xfrm rot="5400000">
            <a:off x="9766385" y="-1006534"/>
            <a:ext cx="972645" cy="39242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52D8BE-09E0-4B54-871E-627BA3688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8/03/20XX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158535-C39C-4032-BC07-CC7DA7456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638FD9-7569-4F67-9902-EA32B7F93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BF860B6F-2FE3-4DE6-9496-980E987E7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36849D09-65B8-4E5C-986A-AB5E3748D4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81350" y="1221488"/>
            <a:ext cx="5829300" cy="53786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2000" cap="none" spc="100" baseline="0">
                <a:solidFill>
                  <a:schemeClr val="tx1"/>
                </a:solidFill>
                <a:latin typeface="Seaford" panose="020B0502030303020204" pitchFamily="34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AC480B-19BB-48E2-8BEF-4AA0680D32DE}"/>
              </a:ext>
            </a:extLst>
          </p:cNvPr>
          <p:cNvSpPr/>
          <p:nvPr userDrawn="1"/>
        </p:nvSpPr>
        <p:spPr>
          <a:xfrm>
            <a:off x="691513" y="2406747"/>
            <a:ext cx="3200401" cy="1127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C09E39-FAAE-43BC-8BD6-08DC89C45F5B}"/>
              </a:ext>
            </a:extLst>
          </p:cNvPr>
          <p:cNvSpPr/>
          <p:nvPr userDrawn="1"/>
        </p:nvSpPr>
        <p:spPr>
          <a:xfrm>
            <a:off x="697228" y="2406748"/>
            <a:ext cx="3191933" cy="31851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07156FBE-72BD-4A64-99F7-1ABAA272A0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63928" y="2683198"/>
            <a:ext cx="2667000" cy="60918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2000" cap="all" spc="100" baseline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0AEE629F-FF1D-44AE-B728-8EA70D72A35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50644" y="2683198"/>
            <a:ext cx="2667000" cy="60918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2000" cap="all" spc="100" baseline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5C4D74F9-C022-4D89-9C64-1A0A5FD3A6E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551543" y="2683198"/>
            <a:ext cx="2667000" cy="60918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2000" cap="all" spc="100" baseline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75D06BD1-5247-47AE-87C4-5720ED5AC7F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63928" y="3778623"/>
            <a:ext cx="2667000" cy="155810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FD3684C2-E9CD-4A2A-993D-ABF39BD30C2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50644" y="3778623"/>
            <a:ext cx="2667000" cy="155810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A960BEA5-C2B5-456D-8982-4C8A8E7EE68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51543" y="3778623"/>
            <a:ext cx="2667000" cy="155810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8CDC00CA-B925-48D9-91B3-A79A59C280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81350" y="671807"/>
            <a:ext cx="5829300" cy="63919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974638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36D74-17F7-4684-B610-18AB1682D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8/03/20XX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1FBB6F-A08B-41AD-8AD2-DC5AE674E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FA4285-BB73-4E13-BBDF-3F14D2AD9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BF860B6F-2FE3-4DE6-9496-980E987E7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6F28238E-356F-43CD-AA8F-3BC1FA26B6E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7900" y="1172060"/>
            <a:ext cx="5829300" cy="53786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2000" cap="none" spc="100" baseline="0">
                <a:solidFill>
                  <a:schemeClr val="tx1"/>
                </a:solidFill>
                <a:latin typeface="Seaford" panose="020B0502030303020204" pitchFamily="34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6" name="Text Placeholder 10">
            <a:extLst>
              <a:ext uri="{FF2B5EF4-FFF2-40B4-BE49-F238E27FC236}">
                <a16:creationId xmlns:a16="http://schemas.microsoft.com/office/drawing/2014/main" id="{050BF9B7-44D3-43B3-8650-0E38FB9F802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85497" y="2172381"/>
            <a:ext cx="4487220" cy="44876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cap="none" spc="2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51" name="Text Placeholder 10">
            <a:extLst>
              <a:ext uri="{FF2B5EF4-FFF2-40B4-BE49-F238E27FC236}">
                <a16:creationId xmlns:a16="http://schemas.microsoft.com/office/drawing/2014/main" id="{00A34C87-263B-4C39-95B1-6A3E78FC480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0838" y="2172381"/>
            <a:ext cx="5007023" cy="44876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cap="none" spc="2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8FDE5E1-CA4F-47D6-B408-560DFA59D301}"/>
              </a:ext>
            </a:extLst>
          </p:cNvPr>
          <p:cNvSpPr>
            <a:spLocks noGrp="1"/>
          </p:cNvSpPr>
          <p:nvPr>
            <p:ph sz="quarter" idx="37"/>
          </p:nvPr>
        </p:nvSpPr>
        <p:spPr>
          <a:xfrm>
            <a:off x="906463" y="2752724"/>
            <a:ext cx="5007022" cy="3292475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3" name="Content Placeholder 9">
            <a:extLst>
              <a:ext uri="{FF2B5EF4-FFF2-40B4-BE49-F238E27FC236}">
                <a16:creationId xmlns:a16="http://schemas.microsoft.com/office/drawing/2014/main" id="{E8933B94-68E9-4F8A-95B3-C8A867B06FF5}"/>
              </a:ext>
            </a:extLst>
          </p:cNvPr>
          <p:cNvSpPr>
            <a:spLocks noGrp="1"/>
          </p:cNvSpPr>
          <p:nvPr>
            <p:ph sz="quarter" idx="38"/>
          </p:nvPr>
        </p:nvSpPr>
        <p:spPr>
          <a:xfrm>
            <a:off x="6785497" y="2747768"/>
            <a:ext cx="4500041" cy="3292475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9997C22C-C02E-4D5D-866A-A163E2B47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7900" y="671808"/>
            <a:ext cx="5829300" cy="63919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967859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Year Action 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>
            <a:extLst>
              <a:ext uri="{FF2B5EF4-FFF2-40B4-BE49-F238E27FC236}">
                <a16:creationId xmlns:a16="http://schemas.microsoft.com/office/drawing/2014/main" id="{9A6EC546-1FDF-48B1-BB0F-4069A4AF6B46}"/>
              </a:ext>
            </a:extLst>
          </p:cNvPr>
          <p:cNvSpPr/>
          <p:nvPr userDrawn="1"/>
        </p:nvSpPr>
        <p:spPr>
          <a:xfrm rot="5400000">
            <a:off x="1338026" y="-868210"/>
            <a:ext cx="972645" cy="36476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8787A3-6FE4-43A8-B38B-0F6A2EF11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8/03/20XX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E0A1E-0F1E-4FFE-B209-3D9679190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999867-6933-40F9-BEA0-F30FA6975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BF860B6F-2FE3-4DE6-9496-980E987E7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0E72126-EBC8-4AA7-AA53-38A15FDEC6E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12346" y="3170170"/>
            <a:ext cx="495300" cy="652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C44CA5E4-4215-49A0-86F5-2C4847D87E6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01761" y="3170170"/>
            <a:ext cx="495300" cy="652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735C1917-DDF3-4A5B-AEB9-E0FBD98EC51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91176" y="3170170"/>
            <a:ext cx="495300" cy="652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D0FF36A3-BF35-4A36-ADAB-547CA8CAED9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080591" y="3170170"/>
            <a:ext cx="495300" cy="652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3BE85149-0E6D-4CDC-82B6-EF6894D9C90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810807" y="3170170"/>
            <a:ext cx="615310" cy="652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66E8B6B5-41D1-4EC9-84EF-1989A504B7D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659421" y="3170170"/>
            <a:ext cx="495300" cy="652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0F13F401-A13F-4EF3-88FC-D517D7F7BA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48836" y="3170170"/>
            <a:ext cx="495300" cy="652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94639D5D-D529-4EF5-9EF8-8C9B3715A28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238251" y="3170170"/>
            <a:ext cx="495300" cy="652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4" name="Text Placeholder 14">
            <a:extLst>
              <a:ext uri="{FF2B5EF4-FFF2-40B4-BE49-F238E27FC236}">
                <a16:creationId xmlns:a16="http://schemas.microsoft.com/office/drawing/2014/main" id="{45E22B01-C64B-4A03-9118-68BCAECC32F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27666" y="3170170"/>
            <a:ext cx="495300" cy="652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04BA50FF-5CC3-4F90-9AA6-5942DF634BA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817081" y="3170170"/>
            <a:ext cx="495300" cy="652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5B3EEE7C-67C5-49ED-A602-F8E162B21AA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606496" y="3170170"/>
            <a:ext cx="495300" cy="652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EE91B34F-5506-49A1-8594-9259C64066F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395907" y="3170170"/>
            <a:ext cx="495300" cy="652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8" name="Text Placeholder 14">
            <a:extLst>
              <a:ext uri="{FF2B5EF4-FFF2-40B4-BE49-F238E27FC236}">
                <a16:creationId xmlns:a16="http://schemas.microsoft.com/office/drawing/2014/main" id="{6A7D7592-A438-4BE7-82A5-188EF3B702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712346" y="4871997"/>
            <a:ext cx="495300" cy="6522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9" name="Text Placeholder 14">
            <a:extLst>
              <a:ext uri="{FF2B5EF4-FFF2-40B4-BE49-F238E27FC236}">
                <a16:creationId xmlns:a16="http://schemas.microsoft.com/office/drawing/2014/main" id="{70F1DE9A-9607-4D77-B1CA-EA7A15A4CAC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501761" y="4871997"/>
            <a:ext cx="495300" cy="6522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0" name="Text Placeholder 14">
            <a:extLst>
              <a:ext uri="{FF2B5EF4-FFF2-40B4-BE49-F238E27FC236}">
                <a16:creationId xmlns:a16="http://schemas.microsoft.com/office/drawing/2014/main" id="{FE726AB2-7D79-4CF4-ACA3-327A065CAA1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291176" y="4871997"/>
            <a:ext cx="495300" cy="6522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1" name="Text Placeholder 14">
            <a:extLst>
              <a:ext uri="{FF2B5EF4-FFF2-40B4-BE49-F238E27FC236}">
                <a16:creationId xmlns:a16="http://schemas.microsoft.com/office/drawing/2014/main" id="{07991841-3C5D-4E23-ACEF-AC0C7BA2866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080591" y="4871997"/>
            <a:ext cx="495300" cy="6522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2" name="Text Placeholder 14">
            <a:extLst>
              <a:ext uri="{FF2B5EF4-FFF2-40B4-BE49-F238E27FC236}">
                <a16:creationId xmlns:a16="http://schemas.microsoft.com/office/drawing/2014/main" id="{E827F407-DC92-4E39-85F3-56B3405B23A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810807" y="4871997"/>
            <a:ext cx="615310" cy="6522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3" name="Text Placeholder 14">
            <a:extLst>
              <a:ext uri="{FF2B5EF4-FFF2-40B4-BE49-F238E27FC236}">
                <a16:creationId xmlns:a16="http://schemas.microsoft.com/office/drawing/2014/main" id="{ADBEC4B1-A92B-4923-B3C2-44570B971C8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659421" y="4871997"/>
            <a:ext cx="495300" cy="6522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4" name="Text Placeholder 14">
            <a:extLst>
              <a:ext uri="{FF2B5EF4-FFF2-40B4-BE49-F238E27FC236}">
                <a16:creationId xmlns:a16="http://schemas.microsoft.com/office/drawing/2014/main" id="{32CD6E05-4E76-4ADF-9FC8-4321B2B9600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448836" y="4871997"/>
            <a:ext cx="495300" cy="6522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5" name="Text Placeholder 14">
            <a:extLst>
              <a:ext uri="{FF2B5EF4-FFF2-40B4-BE49-F238E27FC236}">
                <a16:creationId xmlns:a16="http://schemas.microsoft.com/office/drawing/2014/main" id="{3D40BE94-38F8-48B0-9A42-DA1A4197504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238251" y="4871997"/>
            <a:ext cx="495300" cy="6522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CCFECD0B-5901-4EBC-92AA-3DE8CD1132DF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27666" y="4871997"/>
            <a:ext cx="495300" cy="6522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7" name="Text Placeholder 14">
            <a:extLst>
              <a:ext uri="{FF2B5EF4-FFF2-40B4-BE49-F238E27FC236}">
                <a16:creationId xmlns:a16="http://schemas.microsoft.com/office/drawing/2014/main" id="{B173BBB1-992E-4C62-B6EF-38E5859DA795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817081" y="4871997"/>
            <a:ext cx="495300" cy="6522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8" name="Text Placeholder 14">
            <a:extLst>
              <a:ext uri="{FF2B5EF4-FFF2-40B4-BE49-F238E27FC236}">
                <a16:creationId xmlns:a16="http://schemas.microsoft.com/office/drawing/2014/main" id="{83639117-6091-4743-897D-3E5F4468CCAE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606496" y="4871997"/>
            <a:ext cx="495300" cy="6522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9" name="Text Placeholder 14">
            <a:extLst>
              <a:ext uri="{FF2B5EF4-FFF2-40B4-BE49-F238E27FC236}">
                <a16:creationId xmlns:a16="http://schemas.microsoft.com/office/drawing/2014/main" id="{B7A64542-4E5B-4701-845E-5101F87E110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0395907" y="4871997"/>
            <a:ext cx="495300" cy="6522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52" name="Text Placeholder 14">
            <a:extLst>
              <a:ext uri="{FF2B5EF4-FFF2-40B4-BE49-F238E27FC236}">
                <a16:creationId xmlns:a16="http://schemas.microsoft.com/office/drawing/2014/main" id="{0F74B4EA-4966-4ABC-8DFD-01157881B81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96804" y="2720679"/>
            <a:ext cx="1021001" cy="501726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2000" cap="none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year</a:t>
            </a:r>
          </a:p>
        </p:txBody>
      </p:sp>
      <p:sp>
        <p:nvSpPr>
          <p:cNvPr id="53" name="Text Placeholder 14">
            <a:extLst>
              <a:ext uri="{FF2B5EF4-FFF2-40B4-BE49-F238E27FC236}">
                <a16:creationId xmlns:a16="http://schemas.microsoft.com/office/drawing/2014/main" id="{D7536456-E749-466F-8EFA-F33D82812277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96804" y="4418755"/>
            <a:ext cx="1021001" cy="501726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2000" cap="none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Add year</a:t>
            </a:r>
          </a:p>
        </p:txBody>
      </p:sp>
      <p:sp>
        <p:nvSpPr>
          <p:cNvPr id="54" name="Text Placeholder 14">
            <a:extLst>
              <a:ext uri="{FF2B5EF4-FFF2-40B4-BE49-F238E27FC236}">
                <a16:creationId xmlns:a16="http://schemas.microsoft.com/office/drawing/2014/main" id="{A6C85040-3D7A-4FD1-B96E-3ED738367662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029367" y="2120620"/>
            <a:ext cx="1440088" cy="54952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55" name="Text Placeholder 14">
            <a:extLst>
              <a:ext uri="{FF2B5EF4-FFF2-40B4-BE49-F238E27FC236}">
                <a16:creationId xmlns:a16="http://schemas.microsoft.com/office/drawing/2014/main" id="{966941C8-0858-4060-8F85-A63D40D0587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397612" y="2120620"/>
            <a:ext cx="1440088" cy="54952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56" name="Text Placeholder 14">
            <a:extLst>
              <a:ext uri="{FF2B5EF4-FFF2-40B4-BE49-F238E27FC236}">
                <a16:creationId xmlns:a16="http://schemas.microsoft.com/office/drawing/2014/main" id="{B66D6339-390D-45A7-BBF7-ADB8D6A0168F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344687" y="2120620"/>
            <a:ext cx="1440088" cy="54952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57" name="Text Placeholder 14">
            <a:extLst>
              <a:ext uri="{FF2B5EF4-FFF2-40B4-BE49-F238E27FC236}">
                <a16:creationId xmlns:a16="http://schemas.microsoft.com/office/drawing/2014/main" id="{89C25EC2-6755-441D-BD59-204C60EFD6A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029367" y="3854752"/>
            <a:ext cx="1440088" cy="55716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58" name="Text Placeholder 14">
            <a:extLst>
              <a:ext uri="{FF2B5EF4-FFF2-40B4-BE49-F238E27FC236}">
                <a16:creationId xmlns:a16="http://schemas.microsoft.com/office/drawing/2014/main" id="{5AA552AB-DFEE-4CE4-9596-F63F557FD478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976442" y="3854752"/>
            <a:ext cx="1440088" cy="55716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none" spc="100" baseline="0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59" name="Text Placeholder 14">
            <a:extLst>
              <a:ext uri="{FF2B5EF4-FFF2-40B4-BE49-F238E27FC236}">
                <a16:creationId xmlns:a16="http://schemas.microsoft.com/office/drawing/2014/main" id="{8AA79F31-661A-42DB-97E9-B3633BF6622E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923517" y="3854752"/>
            <a:ext cx="1440088" cy="55716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71E1E5-ACAD-4ED5-AAF2-539AF0733F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71808"/>
            <a:ext cx="10515600" cy="66192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80835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nc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DFB87B-D4AD-42B4-8993-D5BD0311C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8/03/20XX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BDA0E7-08C2-442E-A8B3-F1218B69F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9842E0-2E48-4C5C-9EC5-429BF2DA4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F860B6F-2FE3-4DE6-9496-980E987E7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A3808EC-BC22-46D4-895E-0A67F6EE1907}"/>
              </a:ext>
            </a:extLst>
          </p:cNvPr>
          <p:cNvSpPr/>
          <p:nvPr userDrawn="1"/>
        </p:nvSpPr>
        <p:spPr>
          <a:xfrm>
            <a:off x="9393543" y="0"/>
            <a:ext cx="1855263" cy="445995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783E2FE-F5EA-4C43-BC5B-23330B11D4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5400000">
            <a:off x="8333552" y="3930709"/>
            <a:ext cx="3975244" cy="99655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5785927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The Team 4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40F7723-F5B1-4A97-921F-93E42B12D62B}"/>
              </a:ext>
            </a:extLst>
          </p:cNvPr>
          <p:cNvSpPr/>
          <p:nvPr userDrawn="1"/>
        </p:nvSpPr>
        <p:spPr>
          <a:xfrm>
            <a:off x="4659086" y="0"/>
            <a:ext cx="753291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670FDF-6533-4E3F-94A4-2548DA2F9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8/03/20XX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DB69DE-3108-4A10-8EDD-EC2EF3F52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B337B-1B07-4B9D-9563-C5E433F83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BF860B6F-2FE3-4DE6-9496-980E987E7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FA44B00A-A50E-49C2-AE8C-E243734442A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31913" y="671944"/>
            <a:ext cx="2013133" cy="169745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300A1A7F-BD7F-4CB8-A8BD-C7DDCD62C9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94627" y="2426760"/>
            <a:ext cx="2487705" cy="41127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1600" cap="all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4253CF9-87EA-4162-8CBD-63E10EBEB6E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94627" y="2801755"/>
            <a:ext cx="2487705" cy="43563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buNone/>
              <a:defRPr sz="1400" cap="none" spc="1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F099E8E6-E766-4B5B-8E98-7D92E8F91A95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9038065" y="671944"/>
            <a:ext cx="2013133" cy="169745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A3AC6007-1F43-4D93-842F-2E1F01D19B2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800779" y="2426197"/>
            <a:ext cx="2487705" cy="41127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1600" cap="all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id="{85EC4308-1195-47F4-A415-8637701ADF8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800779" y="2801192"/>
            <a:ext cx="2487705" cy="43563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buNone/>
              <a:defRPr sz="1400" cap="none" spc="1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38" name="Picture Placeholder 9">
            <a:extLst>
              <a:ext uri="{FF2B5EF4-FFF2-40B4-BE49-F238E27FC236}">
                <a16:creationId xmlns:a16="http://schemas.microsoft.com/office/drawing/2014/main" id="{8E583185-DBE3-45E6-B367-B88C50A91CEA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6031913" y="3494316"/>
            <a:ext cx="2013133" cy="169745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9" name="Text Placeholder 10">
            <a:extLst>
              <a:ext uri="{FF2B5EF4-FFF2-40B4-BE49-F238E27FC236}">
                <a16:creationId xmlns:a16="http://schemas.microsoft.com/office/drawing/2014/main" id="{0B472BE4-F051-416A-AFCF-53E847C3E54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794627" y="5249132"/>
            <a:ext cx="2487705" cy="41127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1600" cap="all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40" name="Text Placeholder 10">
            <a:extLst>
              <a:ext uri="{FF2B5EF4-FFF2-40B4-BE49-F238E27FC236}">
                <a16:creationId xmlns:a16="http://schemas.microsoft.com/office/drawing/2014/main" id="{FF4A7512-D4D0-4D2E-A300-C5EE0AC2EC8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794627" y="5624127"/>
            <a:ext cx="2487705" cy="43563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buNone/>
              <a:defRPr sz="1400" cap="none" spc="1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41" name="Picture Placeholder 9">
            <a:extLst>
              <a:ext uri="{FF2B5EF4-FFF2-40B4-BE49-F238E27FC236}">
                <a16:creationId xmlns:a16="http://schemas.microsoft.com/office/drawing/2014/main" id="{7CBE80F1-F6E2-416E-9F4A-EBE15E0F94A5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9038065" y="3494316"/>
            <a:ext cx="2013133" cy="169745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2" name="Text Placeholder 10">
            <a:extLst>
              <a:ext uri="{FF2B5EF4-FFF2-40B4-BE49-F238E27FC236}">
                <a16:creationId xmlns:a16="http://schemas.microsoft.com/office/drawing/2014/main" id="{B9A76D07-863C-4818-9D9C-99B8F83B8F4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800779" y="5248569"/>
            <a:ext cx="2487705" cy="41127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1600" cap="all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43" name="Text Placeholder 10">
            <a:extLst>
              <a:ext uri="{FF2B5EF4-FFF2-40B4-BE49-F238E27FC236}">
                <a16:creationId xmlns:a16="http://schemas.microsoft.com/office/drawing/2014/main" id="{822CAEC7-C513-41B6-9F77-3D5481F849E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800779" y="5623564"/>
            <a:ext cx="2487705" cy="43563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buNone/>
              <a:defRPr sz="1400" cap="none" spc="1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C03895-E987-4148-AB13-798D65CB7B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2238083" y="2746661"/>
            <a:ext cx="4907372" cy="107615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2897451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The Team 8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A64182B-9BBA-4B44-BC53-045107E9371D}"/>
              </a:ext>
            </a:extLst>
          </p:cNvPr>
          <p:cNvSpPr/>
          <p:nvPr userDrawn="1"/>
        </p:nvSpPr>
        <p:spPr>
          <a:xfrm>
            <a:off x="2754086" y="0"/>
            <a:ext cx="943791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DA1795-FD62-4E99-989E-A14C0571A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8/03/20XX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25EE35-717E-4E9F-A75B-366341B39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C606A6-DC50-4DDF-8621-3D530D52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BF860B6F-2FE3-4DE6-9496-980E987E7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9DE112EE-5EA4-49AF-8AF9-754D30C1448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758452" y="1190975"/>
            <a:ext cx="1415744" cy="11937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3210BF0-55FD-4D41-9458-4492BAD292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74958" y="2442078"/>
            <a:ext cx="1982733" cy="41127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1400" cap="all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A739369F-4EDD-4B19-8395-084759667B6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474958" y="2746735"/>
            <a:ext cx="1982733" cy="61778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A72E3657-9D29-484E-819B-67EA4ADC474B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858792" y="1190975"/>
            <a:ext cx="1415744" cy="11937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3E59867B-1A93-4A9B-9C2E-AE7B5FCF510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575298" y="2442078"/>
            <a:ext cx="1982733" cy="41127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1400" cap="all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690192BD-CD3C-44D3-9A9A-8782B80F765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575298" y="2746735"/>
            <a:ext cx="1982733" cy="61778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75E378BE-4D71-48F2-BA16-CCF8158EF7E8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959132" y="1190975"/>
            <a:ext cx="1415744" cy="11937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80F28DC9-C26A-4D42-8BFA-540BB696E04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675638" y="2442078"/>
            <a:ext cx="1982733" cy="41127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1400" cap="all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9642AD6D-085C-424D-B340-7731A4F95D4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75638" y="2746735"/>
            <a:ext cx="1982733" cy="61778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23" name="Picture Placeholder 9">
            <a:extLst>
              <a:ext uri="{FF2B5EF4-FFF2-40B4-BE49-F238E27FC236}">
                <a16:creationId xmlns:a16="http://schemas.microsoft.com/office/drawing/2014/main" id="{9CD02B3D-3B05-4CE4-98EF-4772E813751D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10059471" y="1190975"/>
            <a:ext cx="1415744" cy="11937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758AF150-35C5-4E99-97F8-798A80E52A7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775977" y="2442078"/>
            <a:ext cx="1982733" cy="41127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1400" cap="all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B02EB253-A55A-4EC6-A5A8-ABACCF75D015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775977" y="2746735"/>
            <a:ext cx="1982733" cy="61778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26" name="Picture Placeholder 9">
            <a:extLst>
              <a:ext uri="{FF2B5EF4-FFF2-40B4-BE49-F238E27FC236}">
                <a16:creationId xmlns:a16="http://schemas.microsoft.com/office/drawing/2014/main" id="{1A02BB49-28DB-48E5-8959-D36C9840302C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3758452" y="3742368"/>
            <a:ext cx="1415744" cy="11937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03C6BE33-794C-464D-886A-DB31DC137B0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474958" y="4993471"/>
            <a:ext cx="1982733" cy="41127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1400" cap="all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51088B84-C9AE-4E0F-BE0B-7691872F789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74958" y="5298128"/>
            <a:ext cx="1982733" cy="58099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29" name="Picture Placeholder 9">
            <a:extLst>
              <a:ext uri="{FF2B5EF4-FFF2-40B4-BE49-F238E27FC236}">
                <a16:creationId xmlns:a16="http://schemas.microsoft.com/office/drawing/2014/main" id="{EC807298-9742-4D0C-86D4-A25C5ED3069C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858792" y="3742368"/>
            <a:ext cx="1415744" cy="11937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7B94081A-B2B7-439C-B7CA-91A63FB88DF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575298" y="4993471"/>
            <a:ext cx="1982733" cy="41127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1400" cap="all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id="{875898E2-098E-4BDE-8BA8-C1D0755D7EB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575298" y="5298128"/>
            <a:ext cx="1982733" cy="58099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EEB78526-379C-43C5-ABE7-2F184FC309A1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7959132" y="3742368"/>
            <a:ext cx="1415744" cy="11937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FAA9378E-4336-4D84-9033-052E57D5470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675638" y="4993471"/>
            <a:ext cx="1982733" cy="41127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1400" cap="all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34" name="Text Placeholder 10">
            <a:extLst>
              <a:ext uri="{FF2B5EF4-FFF2-40B4-BE49-F238E27FC236}">
                <a16:creationId xmlns:a16="http://schemas.microsoft.com/office/drawing/2014/main" id="{4AF0D6AA-392E-489E-8457-370F653057E9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675638" y="5298128"/>
            <a:ext cx="1982733" cy="58099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35" name="Picture Placeholder 9">
            <a:extLst>
              <a:ext uri="{FF2B5EF4-FFF2-40B4-BE49-F238E27FC236}">
                <a16:creationId xmlns:a16="http://schemas.microsoft.com/office/drawing/2014/main" id="{515D701A-667D-41D8-B25B-72B088C7E9E4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10059471" y="3742368"/>
            <a:ext cx="1415744" cy="11937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6" name="Text Placeholder 10">
            <a:extLst>
              <a:ext uri="{FF2B5EF4-FFF2-40B4-BE49-F238E27FC236}">
                <a16:creationId xmlns:a16="http://schemas.microsoft.com/office/drawing/2014/main" id="{D0AB2C67-89B8-459B-BB18-3655BA5AB35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775977" y="4993471"/>
            <a:ext cx="1982733" cy="41127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1400" cap="all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Add name</a:t>
            </a:r>
          </a:p>
        </p:txBody>
      </p:sp>
      <p:sp>
        <p:nvSpPr>
          <p:cNvPr id="37" name="Text Placeholder 10">
            <a:extLst>
              <a:ext uri="{FF2B5EF4-FFF2-40B4-BE49-F238E27FC236}">
                <a16:creationId xmlns:a16="http://schemas.microsoft.com/office/drawing/2014/main" id="{88DB254D-C387-4A49-A475-DA300A713177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775977" y="5298128"/>
            <a:ext cx="1982733" cy="58099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/>
              <a:t>Add title</a:t>
            </a: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3C00339E-E516-47A3-98FD-7904488645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332219" y="2746661"/>
            <a:ext cx="4907372" cy="107615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7101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516B3E-BF5D-4CBE-AA15-FEAD2B0B9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8/03/20XX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C6F15C-2031-4B28-91FF-8532EFEE8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847681-AA55-4F94-8741-812FB362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BF860B6F-2FE3-4DE6-9496-980E987E7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FB5880F-F841-4DE6-B266-C373510AF249}"/>
              </a:ext>
            </a:extLst>
          </p:cNvPr>
          <p:cNvSpPr/>
          <p:nvPr userDrawn="1"/>
        </p:nvSpPr>
        <p:spPr>
          <a:xfrm rot="5400000">
            <a:off x="9766385" y="-1006534"/>
            <a:ext cx="972645" cy="39242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388B7164-58B7-4BB5-998B-0E7F664D929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 rot="16200000">
            <a:off x="562550" y="3063183"/>
            <a:ext cx="2387816" cy="44876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buNone/>
              <a:defRPr sz="2400" cap="all" spc="2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4CB6F5B2-F117-4AD5-9C54-96006D152F1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 rot="16200000">
            <a:off x="3226739" y="3063183"/>
            <a:ext cx="2387816" cy="44876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buNone/>
              <a:defRPr sz="2400" cap="all" spc="2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60636773-D205-448C-8DD8-8BBC3AFC256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 rot="16200000">
            <a:off x="5857430" y="3063181"/>
            <a:ext cx="2387816" cy="44876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buNone/>
              <a:defRPr sz="2400" cap="all" spc="2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id="{6CD4F0A7-B003-44EA-AD28-A4B13CCE892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 rot="16200000">
            <a:off x="8520742" y="3063180"/>
            <a:ext cx="2387816" cy="44876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buNone/>
              <a:defRPr sz="2400" cap="all" spc="2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32" name="Text Placeholder 10">
            <a:extLst>
              <a:ext uri="{FF2B5EF4-FFF2-40B4-BE49-F238E27FC236}">
                <a16:creationId xmlns:a16="http://schemas.microsoft.com/office/drawing/2014/main" id="{3CEEA233-6913-4525-8B47-39C2814EEF4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5154557"/>
            <a:ext cx="2449286" cy="100315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718C63E6-2425-4D8D-99C9-99B35F978A8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4525420"/>
            <a:ext cx="2449286" cy="63919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all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34" name="Text Placeholder 10">
            <a:extLst>
              <a:ext uri="{FF2B5EF4-FFF2-40B4-BE49-F238E27FC236}">
                <a16:creationId xmlns:a16="http://schemas.microsoft.com/office/drawing/2014/main" id="{AEB3CF35-C4EC-42DA-B265-89015DF0350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36069" y="5154557"/>
            <a:ext cx="2449286" cy="100315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5" name="Text Placeholder 10">
            <a:extLst>
              <a:ext uri="{FF2B5EF4-FFF2-40B4-BE49-F238E27FC236}">
                <a16:creationId xmlns:a16="http://schemas.microsoft.com/office/drawing/2014/main" id="{A1B05A3F-5647-4FA8-AAB1-0438B6F6DD1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36069" y="4525420"/>
            <a:ext cx="2449286" cy="63919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all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36" name="Text Placeholder 10">
            <a:extLst>
              <a:ext uri="{FF2B5EF4-FFF2-40B4-BE49-F238E27FC236}">
                <a16:creationId xmlns:a16="http://schemas.microsoft.com/office/drawing/2014/main" id="{67059F7A-88D8-4E2F-A6F4-6CF5F194D54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211909" y="5154557"/>
            <a:ext cx="2449286" cy="100315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7" name="Text Placeholder 10">
            <a:extLst>
              <a:ext uri="{FF2B5EF4-FFF2-40B4-BE49-F238E27FC236}">
                <a16:creationId xmlns:a16="http://schemas.microsoft.com/office/drawing/2014/main" id="{CB25228C-31FC-4E25-80B1-8FAD0909BE7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211909" y="4525420"/>
            <a:ext cx="2449286" cy="63919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all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id="{E3BCA350-B685-4ADC-9FC8-23180729767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904516" y="5154557"/>
            <a:ext cx="2449286" cy="100315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9" name="Text Placeholder 10">
            <a:extLst>
              <a:ext uri="{FF2B5EF4-FFF2-40B4-BE49-F238E27FC236}">
                <a16:creationId xmlns:a16="http://schemas.microsoft.com/office/drawing/2014/main" id="{F75319BC-EF3B-4B55-9663-E04ED5DBC88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904516" y="4525420"/>
            <a:ext cx="2449286" cy="63919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all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FE10C144-C9A1-43BD-9C8A-183A065E24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27694" y="658420"/>
            <a:ext cx="3472731" cy="66596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786022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D96E7A44-0539-4C8E-ABEB-E56B131C44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029326" y="2152651"/>
            <a:ext cx="6162674" cy="290988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00CB7D0-0851-45AD-932F-0A0BD59CCB0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466726"/>
            <a:ext cx="6848474" cy="6391274"/>
          </a:xfrm>
          <a:custGeom>
            <a:avLst/>
            <a:gdLst>
              <a:gd name="connsiteX0" fmla="*/ 0 w 6848474"/>
              <a:gd name="connsiteY0" fmla="*/ 0 h 6391274"/>
              <a:gd name="connsiteX1" fmla="*/ 6848474 w 6848474"/>
              <a:gd name="connsiteY1" fmla="*/ 0 h 6391274"/>
              <a:gd name="connsiteX2" fmla="*/ 6848474 w 6848474"/>
              <a:gd name="connsiteY2" fmla="*/ 1685925 h 6391274"/>
              <a:gd name="connsiteX3" fmla="*/ 6029325 w 6848474"/>
              <a:gd name="connsiteY3" fmla="*/ 1685925 h 6391274"/>
              <a:gd name="connsiteX4" fmla="*/ 6029325 w 6848474"/>
              <a:gd name="connsiteY4" fmla="*/ 4595813 h 6391274"/>
              <a:gd name="connsiteX5" fmla="*/ 6848474 w 6848474"/>
              <a:gd name="connsiteY5" fmla="*/ 4595813 h 6391274"/>
              <a:gd name="connsiteX6" fmla="*/ 6848474 w 6848474"/>
              <a:gd name="connsiteY6" fmla="*/ 6391274 h 6391274"/>
              <a:gd name="connsiteX7" fmla="*/ 0 w 6848474"/>
              <a:gd name="connsiteY7" fmla="*/ 6391274 h 6391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48474" h="6391274">
                <a:moveTo>
                  <a:pt x="0" y="0"/>
                </a:moveTo>
                <a:lnTo>
                  <a:pt x="6848474" y="0"/>
                </a:lnTo>
                <a:lnTo>
                  <a:pt x="6848474" y="1685925"/>
                </a:lnTo>
                <a:lnTo>
                  <a:pt x="6029325" y="1685925"/>
                </a:lnTo>
                <a:lnTo>
                  <a:pt x="6029325" y="4595813"/>
                </a:lnTo>
                <a:lnTo>
                  <a:pt x="6848474" y="4595813"/>
                </a:lnTo>
                <a:lnTo>
                  <a:pt x="6848474" y="6391274"/>
                </a:lnTo>
                <a:lnTo>
                  <a:pt x="0" y="639127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C0B0C-9F99-4C31-993B-EB072ABAD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8/03/20XX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2CDF4-F0E3-4D07-89C6-5ABCCDDD8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BDA5F-715E-4514-9476-437B3EB01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F860B6F-2FE3-4DE6-9496-980E987E7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D38E0F-D52F-4777-9D68-D30CB3B8C8E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24625" y="2624137"/>
            <a:ext cx="5172075" cy="2033588"/>
          </a:xfr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1600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E083E92-8775-41F5-A992-0786A40813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92272" y="671808"/>
            <a:ext cx="3661528" cy="63919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2762927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02A0C2-BC21-4E10-B50C-353B8CBD72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514985" y="1057275"/>
            <a:ext cx="6015990" cy="34575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B548780-9B3B-47BB-AA7B-928FA50A6A0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057275"/>
            <a:ext cx="12191999" cy="5295900"/>
          </a:xfrm>
          <a:custGeom>
            <a:avLst/>
            <a:gdLst>
              <a:gd name="connsiteX0" fmla="*/ 0 w 12191999"/>
              <a:gd name="connsiteY0" fmla="*/ 0 h 5295900"/>
              <a:gd name="connsiteX1" fmla="*/ 514985 w 12191999"/>
              <a:gd name="connsiteY1" fmla="*/ 0 h 5295900"/>
              <a:gd name="connsiteX2" fmla="*/ 514985 w 12191999"/>
              <a:gd name="connsiteY2" fmla="*/ 3457576 h 5295900"/>
              <a:gd name="connsiteX3" fmla="*/ 6530975 w 12191999"/>
              <a:gd name="connsiteY3" fmla="*/ 3457576 h 5295900"/>
              <a:gd name="connsiteX4" fmla="*/ 6530975 w 12191999"/>
              <a:gd name="connsiteY4" fmla="*/ 0 h 5295900"/>
              <a:gd name="connsiteX5" fmla="*/ 12191999 w 12191999"/>
              <a:gd name="connsiteY5" fmla="*/ 0 h 5295900"/>
              <a:gd name="connsiteX6" fmla="*/ 12191999 w 12191999"/>
              <a:gd name="connsiteY6" fmla="*/ 5295900 h 5295900"/>
              <a:gd name="connsiteX7" fmla="*/ 0 w 12191999"/>
              <a:gd name="connsiteY7" fmla="*/ 5295900 h 529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5295900">
                <a:moveTo>
                  <a:pt x="0" y="0"/>
                </a:moveTo>
                <a:lnTo>
                  <a:pt x="514985" y="0"/>
                </a:lnTo>
                <a:lnTo>
                  <a:pt x="514985" y="3457576"/>
                </a:lnTo>
                <a:lnTo>
                  <a:pt x="6530975" y="3457576"/>
                </a:lnTo>
                <a:lnTo>
                  <a:pt x="6530975" y="0"/>
                </a:lnTo>
                <a:lnTo>
                  <a:pt x="12191999" y="0"/>
                </a:lnTo>
                <a:lnTo>
                  <a:pt x="12191999" y="5295900"/>
                </a:lnTo>
                <a:lnTo>
                  <a:pt x="0" y="52959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2958E2-130A-401C-B53D-DCC769627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8/03/20XX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178FE4-D7D1-40CE-9190-C68702FED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AC4996-95A4-4EC0-BF6E-7C2FACB7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BF860B6F-2FE3-4DE6-9496-980E987E7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6332CD16-89CC-43FA-B7BF-06786B46484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26354" y="1547271"/>
            <a:ext cx="5172932" cy="258127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27734DB-D9FF-4945-91EF-DB146D8348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82250" y="762308"/>
            <a:ext cx="5783657" cy="66596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7969904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FB6A2A-F24A-4E64-A207-404C8CC766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8610600" y="2132410"/>
            <a:ext cx="3581400" cy="23169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9E19EA-E986-4004-8C5B-712009E78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8/03/20XX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512B16-8A8E-4099-ACE3-946220C63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D8AF2A-C932-41B3-957E-9888020CD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BF860B6F-2FE3-4DE6-9496-980E987E7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7D0C286-3FF6-4839-AE38-6F404BF0560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 flipH="1">
            <a:off x="1809750" y="466725"/>
            <a:ext cx="7834312" cy="5924550"/>
          </a:xfrm>
          <a:custGeom>
            <a:avLst/>
            <a:gdLst>
              <a:gd name="connsiteX0" fmla="*/ 7834312 w 7834312"/>
              <a:gd name="connsiteY0" fmla="*/ 0 h 5924550"/>
              <a:gd name="connsiteX1" fmla="*/ 0 w 7834312"/>
              <a:gd name="connsiteY1" fmla="*/ 0 h 5924550"/>
              <a:gd name="connsiteX2" fmla="*/ 0 w 7834312"/>
              <a:gd name="connsiteY2" fmla="*/ 1665685 h 5924550"/>
              <a:gd name="connsiteX3" fmla="*/ 1033462 w 7834312"/>
              <a:gd name="connsiteY3" fmla="*/ 1665685 h 5924550"/>
              <a:gd name="connsiteX4" fmla="*/ 1033462 w 7834312"/>
              <a:gd name="connsiteY4" fmla="*/ 3982640 h 5924550"/>
              <a:gd name="connsiteX5" fmla="*/ 0 w 7834312"/>
              <a:gd name="connsiteY5" fmla="*/ 3982640 h 5924550"/>
              <a:gd name="connsiteX6" fmla="*/ 0 w 7834312"/>
              <a:gd name="connsiteY6" fmla="*/ 5924550 h 5924550"/>
              <a:gd name="connsiteX7" fmla="*/ 7834312 w 7834312"/>
              <a:gd name="connsiteY7" fmla="*/ 5924550 h 592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34312" h="5924550">
                <a:moveTo>
                  <a:pt x="7834312" y="0"/>
                </a:moveTo>
                <a:lnTo>
                  <a:pt x="0" y="0"/>
                </a:lnTo>
                <a:lnTo>
                  <a:pt x="0" y="1665685"/>
                </a:lnTo>
                <a:lnTo>
                  <a:pt x="1033462" y="1665685"/>
                </a:lnTo>
                <a:lnTo>
                  <a:pt x="1033462" y="3982640"/>
                </a:lnTo>
                <a:lnTo>
                  <a:pt x="0" y="3982640"/>
                </a:lnTo>
                <a:lnTo>
                  <a:pt x="0" y="5924550"/>
                </a:lnTo>
                <a:lnTo>
                  <a:pt x="7834312" y="592455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88038514-112A-4AE2-BA52-286C38492F8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210675" y="2579352"/>
            <a:ext cx="2381250" cy="142306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C27393D-ACFC-4AC9-93A3-FE24F0D12E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1129259" y="3009387"/>
            <a:ext cx="4138612" cy="56299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016349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760CB-267C-4B96-8D93-EA7752305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8/03/20XX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F8915-ABFD-4CAE-AC61-1E1B2B1C6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PITCH DECK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7218A-692D-4EB0-817E-60AFD432F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BF860B6F-2FE3-4DE6-9496-980E987E746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D5A4AB60-E1AB-4239-BFC7-C10A235B18E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700899"/>
            <a:ext cx="3281555" cy="147269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53300DCB-9114-4ADF-8664-EFDD2C7A6E6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2321396"/>
            <a:ext cx="3281555" cy="42639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1600" cap="all" spc="100" baseline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B69E913-93AE-4878-BA45-C2A83F5ACE3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8200" y="4683183"/>
            <a:ext cx="3281555" cy="106764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EF306DC8-5642-4A13-B67A-9BF5A74DB8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38200" y="4303679"/>
            <a:ext cx="3281555" cy="42639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1600" cap="all" spc="100" baseline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CC0CA179-9852-4BA8-8E7D-8C5F43775EA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465159" y="2715236"/>
            <a:ext cx="3281555" cy="147269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651735A5-9931-4467-9BBD-D622219F38F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465159" y="2335733"/>
            <a:ext cx="3281555" cy="42639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1600" cap="all" spc="100" baseline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75467CBB-A84A-4371-9C2F-3BD7181223E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465159" y="4697520"/>
            <a:ext cx="3281555" cy="106764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5E96B9F0-428C-454F-A050-D0D8E871428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465159" y="4318016"/>
            <a:ext cx="3281555" cy="42639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1600" cap="all" spc="100" baseline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DBEB11F1-0872-4500-8CBB-63D9F6BBAF0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089832" y="2715236"/>
            <a:ext cx="3281555" cy="147269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1D1E8BAA-941F-4D25-92A6-7E9A2C3664C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089832" y="2335733"/>
            <a:ext cx="3281555" cy="42639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1600" cap="all" spc="100" baseline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A7E5E59-1A85-4D6C-9DFC-E288DD5ABE98}"/>
              </a:ext>
            </a:extLst>
          </p:cNvPr>
          <p:cNvSpPr/>
          <p:nvPr userDrawn="1"/>
        </p:nvSpPr>
        <p:spPr>
          <a:xfrm rot="5400000">
            <a:off x="9766385" y="-1006534"/>
            <a:ext cx="972645" cy="39242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7B2D7D-08A6-4C69-B43C-2288E5BBDA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91574" y="658420"/>
            <a:ext cx="6408851" cy="66596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56917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CFDE121-67A1-407B-A6E2-D5B255A4F712}"/>
              </a:ext>
            </a:extLst>
          </p:cNvPr>
          <p:cNvSpPr/>
          <p:nvPr userDrawn="1"/>
        </p:nvSpPr>
        <p:spPr>
          <a:xfrm>
            <a:off x="1282168" y="0"/>
            <a:ext cx="1855263" cy="445995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5C2B05-C32D-4F66-8BDA-0F4824844C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575672" y="4121035"/>
            <a:ext cx="3337712" cy="63919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E0851-B0C9-475B-8AD9-7C6A141FDDE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414645" y="758825"/>
            <a:ext cx="599148" cy="600075"/>
          </a:xfrm>
        </p:spPr>
        <p:txBody>
          <a:bodyPr anchor="ctr"/>
          <a:lstStyle>
            <a:lvl1pPr marL="0" indent="0" algn="ctr">
              <a:buNone/>
              <a:defRPr sz="1000"/>
            </a:lvl1pPr>
          </a:lstStyle>
          <a:p>
            <a:endParaRPr lang="en-US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32254E01-FD47-43F3-A74C-720A0EA4C24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14645" y="1388209"/>
            <a:ext cx="3281555" cy="42639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1600" cap="all" spc="100" baseline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9B911B77-02F4-42D2-8639-A3F7EAFB71E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14645" y="1767713"/>
            <a:ext cx="3281555" cy="11257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0FBF118A-5599-4A55-9939-8075D74851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414645" y="3251858"/>
            <a:ext cx="599148" cy="600075"/>
          </a:xfrm>
        </p:spPr>
        <p:txBody>
          <a:bodyPr anchor="ctr"/>
          <a:lstStyle>
            <a:lvl1pPr marL="0" indent="0" algn="ctr">
              <a:buNone/>
              <a:defRPr sz="1000"/>
            </a:lvl1pPr>
          </a:lstStyle>
          <a:p>
            <a:endParaRPr lang="en-US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66BB17E-99F0-43A3-99AA-F928695311F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14645" y="3866925"/>
            <a:ext cx="3281555" cy="428891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1600" cap="all" spc="100" baseline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934F74CA-3E2F-4F3A-BE25-F8D9572179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14645" y="4248925"/>
            <a:ext cx="3281555" cy="142921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B5A383D6-9A09-46E4-8DD5-684C3B04E15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077157" y="773142"/>
            <a:ext cx="599148" cy="600075"/>
          </a:xfrm>
        </p:spPr>
        <p:txBody>
          <a:bodyPr anchor="ctr"/>
          <a:lstStyle>
            <a:lvl1pPr marL="0" indent="0" algn="ctr">
              <a:buNone/>
              <a:defRPr sz="1000"/>
            </a:lvl1pPr>
          </a:lstStyle>
          <a:p>
            <a:endParaRPr lang="en-US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76D712C8-D0F1-407A-AAC4-D86C1FDDCDC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72244" y="1388209"/>
            <a:ext cx="3281556" cy="42639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1600" cap="all" spc="100" baseline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1C731A4-58E7-4726-BFC7-23260BCD62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72244" y="1767713"/>
            <a:ext cx="3281556" cy="11257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533CF28F-2EF0-4DE6-AD35-043AAA87EEC1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072244" y="3237794"/>
            <a:ext cx="599148" cy="600075"/>
          </a:xfrm>
        </p:spPr>
        <p:txBody>
          <a:bodyPr anchor="ctr"/>
          <a:lstStyle>
            <a:lvl1pPr marL="0" indent="0" algn="ctr">
              <a:buNone/>
              <a:defRPr sz="1000"/>
            </a:lvl1pPr>
          </a:lstStyle>
          <a:p>
            <a:endParaRPr lang="en-US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098ABB59-CA95-470C-A29D-627B16E69E8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72244" y="3866925"/>
            <a:ext cx="3281556" cy="428891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1600" cap="all" spc="100" baseline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571488-55CE-40DF-84B6-A5166E2BEF9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72244" y="4248925"/>
            <a:ext cx="3281556" cy="142921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D15CF3-8EFD-40BC-B749-25F401BC1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8/03/20XX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1DB08D-5054-4577-AA1B-BA9D87CF8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PITCH DECK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EF9931-2A77-46BF-822E-D503CEAF6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BF860B6F-2FE3-4DE6-9496-980E987E74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616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693F3E0E-712E-4821-A89E-6727BD3825A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466725"/>
            <a:ext cx="4858139" cy="5924550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4311D2-47FE-44C1-9B1C-179CAA338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8/03/20XX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DFF648-B296-4801-91A9-A6868BFA7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64D7C8-0561-4530-BCD5-AB0BB1977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F860B6F-2FE3-4DE6-9496-980E987E7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50F7E33-83E1-4951-9CEC-14866D6A3C4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98135" y="2759613"/>
            <a:ext cx="2824355" cy="111756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25000"/>
              </a:lnSpc>
              <a:spcBef>
                <a:spcPts val="100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F01B4AA-8A2C-488B-A306-BC09BA1C66A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598135" y="2176946"/>
            <a:ext cx="2824355" cy="58153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1600" cap="all" spc="100" baseline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C79840D9-3F3D-4DFB-9592-867BB8CA12E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845966" y="2759613"/>
            <a:ext cx="2595758" cy="111756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25000"/>
              </a:lnSpc>
              <a:spcBef>
                <a:spcPts val="100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32DFBC7C-0887-40D8-93DA-CBE9F58B1CB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45966" y="2176946"/>
            <a:ext cx="2595758" cy="58153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1600" cap="all" spc="100" baseline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C3C60B52-4450-4317-A5DF-A3E617C12A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98135" y="4712146"/>
            <a:ext cx="2824355" cy="111756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25000"/>
              </a:lnSpc>
              <a:spcBef>
                <a:spcPts val="100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75F1DE6B-CBDA-40EB-A055-4FDC09ACC65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598135" y="4129479"/>
            <a:ext cx="2824355" cy="58153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1600" cap="all" spc="100" baseline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A9593E99-8D88-45AD-83AF-7F7F9AB6930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845966" y="4712146"/>
            <a:ext cx="2595758" cy="111756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25000"/>
              </a:lnSpc>
              <a:spcBef>
                <a:spcPts val="100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D95823CC-CA7F-4F5B-B442-48A39696933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845966" y="4129479"/>
            <a:ext cx="2595758" cy="58153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1600" cap="all" spc="100" baseline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F87501-8949-4796-90C5-50D20B54A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6411" y="941112"/>
            <a:ext cx="6074545" cy="63919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8336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Benef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70A3F71-78A0-4742-B701-4A1489F5A7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3169108"/>
            <a:ext cx="4243755" cy="207712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CB7E97A-4B46-429D-80E3-5A2E689EFAF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000375" y="466724"/>
            <a:ext cx="9191625" cy="6391275"/>
          </a:xfrm>
          <a:custGeom>
            <a:avLst/>
            <a:gdLst>
              <a:gd name="connsiteX0" fmla="*/ 0 w 9191625"/>
              <a:gd name="connsiteY0" fmla="*/ 0 h 6391275"/>
              <a:gd name="connsiteX1" fmla="*/ 9191625 w 9191625"/>
              <a:gd name="connsiteY1" fmla="*/ 0 h 6391275"/>
              <a:gd name="connsiteX2" fmla="*/ 9191625 w 9191625"/>
              <a:gd name="connsiteY2" fmla="*/ 6391275 h 6391275"/>
              <a:gd name="connsiteX3" fmla="*/ 0 w 9191625"/>
              <a:gd name="connsiteY3" fmla="*/ 6391275 h 6391275"/>
              <a:gd name="connsiteX4" fmla="*/ 0 w 9191625"/>
              <a:gd name="connsiteY4" fmla="*/ 4779506 h 6391275"/>
              <a:gd name="connsiteX5" fmla="*/ 1243380 w 9191625"/>
              <a:gd name="connsiteY5" fmla="*/ 4779506 h 6391275"/>
              <a:gd name="connsiteX6" fmla="*/ 1243380 w 9191625"/>
              <a:gd name="connsiteY6" fmla="*/ 2702384 h 6391275"/>
              <a:gd name="connsiteX7" fmla="*/ 0 w 9191625"/>
              <a:gd name="connsiteY7" fmla="*/ 2702384 h 6391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91625" h="6391275">
                <a:moveTo>
                  <a:pt x="0" y="0"/>
                </a:moveTo>
                <a:lnTo>
                  <a:pt x="9191625" y="0"/>
                </a:lnTo>
                <a:lnTo>
                  <a:pt x="9191625" y="6391275"/>
                </a:lnTo>
                <a:lnTo>
                  <a:pt x="0" y="6391275"/>
                </a:lnTo>
                <a:lnTo>
                  <a:pt x="0" y="4779506"/>
                </a:lnTo>
                <a:lnTo>
                  <a:pt x="1243380" y="4779506"/>
                </a:lnTo>
                <a:lnTo>
                  <a:pt x="1243380" y="2702384"/>
                </a:lnTo>
                <a:lnTo>
                  <a:pt x="0" y="270238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59D5F7-4F29-467D-8261-4E075BB20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8/03/20XX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2C6787-293A-4CC2-A2D2-E2881CC61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11C36F-4448-4279-8552-28C42ECE4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F860B6F-2FE3-4DE6-9496-980E987E74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CCB8AC8A-361C-4A01-AEB1-112BEAC4873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2133" y="3384898"/>
            <a:ext cx="3519487" cy="158839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847092-EAA4-4108-A528-108AD1F964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00518" y="2211168"/>
            <a:ext cx="5829300" cy="6620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967000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CFABFC7-4108-49F4-A75A-5AB472AA20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2847139"/>
            <a:ext cx="12192000" cy="116372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162CB3A-11BC-4C5C-B53D-B965CFA2B68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6725" y="466725"/>
            <a:ext cx="11258550" cy="5924550"/>
          </a:xfrm>
          <a:custGeom>
            <a:avLst/>
            <a:gdLst>
              <a:gd name="connsiteX0" fmla="*/ 0 w 11258550"/>
              <a:gd name="connsiteY0" fmla="*/ 3544135 h 5924550"/>
              <a:gd name="connsiteX1" fmla="*/ 11258550 w 11258550"/>
              <a:gd name="connsiteY1" fmla="*/ 3544135 h 5924550"/>
              <a:gd name="connsiteX2" fmla="*/ 11258550 w 11258550"/>
              <a:gd name="connsiteY2" fmla="*/ 5924550 h 5924550"/>
              <a:gd name="connsiteX3" fmla="*/ 0 w 11258550"/>
              <a:gd name="connsiteY3" fmla="*/ 5924550 h 5924550"/>
              <a:gd name="connsiteX4" fmla="*/ 0 w 11258550"/>
              <a:gd name="connsiteY4" fmla="*/ 0 h 5924550"/>
              <a:gd name="connsiteX5" fmla="*/ 11258550 w 11258550"/>
              <a:gd name="connsiteY5" fmla="*/ 0 h 5924550"/>
              <a:gd name="connsiteX6" fmla="*/ 11258550 w 11258550"/>
              <a:gd name="connsiteY6" fmla="*/ 2380414 h 5924550"/>
              <a:gd name="connsiteX7" fmla="*/ 0 w 11258550"/>
              <a:gd name="connsiteY7" fmla="*/ 2380414 h 592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58550" h="5924550">
                <a:moveTo>
                  <a:pt x="0" y="3544135"/>
                </a:moveTo>
                <a:lnTo>
                  <a:pt x="11258550" y="3544135"/>
                </a:lnTo>
                <a:lnTo>
                  <a:pt x="11258550" y="5924550"/>
                </a:lnTo>
                <a:lnTo>
                  <a:pt x="0" y="5924550"/>
                </a:lnTo>
                <a:close/>
                <a:moveTo>
                  <a:pt x="0" y="0"/>
                </a:moveTo>
                <a:lnTo>
                  <a:pt x="11258550" y="0"/>
                </a:lnTo>
                <a:lnTo>
                  <a:pt x="11258550" y="2380414"/>
                </a:lnTo>
                <a:lnTo>
                  <a:pt x="0" y="238041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9EBBDF-3A3F-40FD-9752-1D92BFAD19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9738" y="3001020"/>
            <a:ext cx="8412524" cy="938559"/>
          </a:xfrm>
        </p:spPr>
        <p:txBody>
          <a:bodyPr/>
          <a:lstStyle>
            <a:lvl1pPr algn="ctr">
              <a:defRPr sz="5000" spc="100" baseline="0"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46232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siness Mo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457E51-8279-450D-ABC2-889F91AD7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8/03/20XX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F52AC3-8AAB-49A9-8BB4-9A82193F9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PITCH DECK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42EBEF-1685-466C-9FC9-D1A2D4A68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BF860B6F-2FE3-4DE6-9496-980E987E746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360F31D-8187-4BBF-807F-BCD7628363E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 flipH="1">
            <a:off x="1" y="466725"/>
            <a:ext cx="6096000" cy="5924550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361D3AC4-50E4-442B-88DA-99E01D461FA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934200" y="2183098"/>
            <a:ext cx="4419600" cy="64207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BA1C8C7-E942-4381-8DFB-35C0D375D50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34200" y="1632228"/>
            <a:ext cx="4419600" cy="55087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1600" cap="all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619FB69F-436E-4680-805E-129656D1FC8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934200" y="3732794"/>
            <a:ext cx="4419600" cy="64207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9EEFB823-5D40-4C5F-8E5C-8DA5459631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934200" y="3181924"/>
            <a:ext cx="4419600" cy="55087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1600" cap="all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97A70DDF-2854-466D-AE9A-7AA7BF32982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34200" y="5307885"/>
            <a:ext cx="4419600" cy="64207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C6C41E82-34D6-471D-81E8-FCA62C7F22F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934200" y="4757015"/>
            <a:ext cx="4419600" cy="55087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1600" cap="all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0E1AE8-90BE-4DE3-93E9-B997D48FE6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13162" y="668924"/>
            <a:ext cx="6041908" cy="6420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740568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2FB566-AB0F-4A84-A379-5B7A132A1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8/03/20XX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0B01EE-E344-461A-85A0-3AA7F83AA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PITCH DECK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09A25E-2DC1-49B1-A962-EFCDB81F9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BF860B6F-2FE3-4DE6-9496-980E987E746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848D9ED-15C8-4EA0-B95F-CFD1BAF0A54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 flipH="1">
            <a:off x="1809750" y="475743"/>
            <a:ext cx="6475268" cy="5915532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CEF9385-3B06-4216-9420-A91190C6B7C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691419" y="1125633"/>
            <a:ext cx="2937452" cy="119269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100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01ADD07-F155-4B1F-B204-2284F6999B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691419" y="746129"/>
            <a:ext cx="2937452" cy="42639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2000" cap="all" spc="100" baseline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129012F5-57FB-4F6F-8FF8-DBA65EC1EF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691419" y="4716842"/>
            <a:ext cx="2937452" cy="110666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100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FF8E7E45-85D4-40EE-836F-76055F0F8E7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691419" y="4337338"/>
            <a:ext cx="2937452" cy="42639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2000" cap="all" spc="100" baseline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E315DB3C-D2E4-4310-8A18-71457CBD7A4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691419" y="2964253"/>
            <a:ext cx="2937452" cy="110666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100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D8DBA9F3-328C-4BAE-A2E1-0FBFE3A476E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691419" y="2584749"/>
            <a:ext cx="2937452" cy="42639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2000" cap="all" spc="100" baseline="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8B7365-7137-471F-BFE9-2F6C362933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1914546" y="3092260"/>
            <a:ext cx="5719734" cy="68249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67392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826315-2B7F-4C57-86AC-F861837D3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7E89F0-5C7D-4785-9E27-B2AC9192E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B7DCF-7168-4376-8641-10965E65A6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15753"/>
            <a:ext cx="2743200" cy="205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100" baseline="0">
                <a:solidFill>
                  <a:schemeClr val="bg1">
                    <a:lumMod val="50000"/>
                  </a:schemeClr>
                </a:solidFill>
                <a:latin typeface="Seaford" panose="020B0502030303020204" pitchFamily="34" charset="0"/>
              </a:defRPr>
            </a:lvl1pPr>
          </a:lstStyle>
          <a:p>
            <a:r>
              <a:rPr lang="en-US"/>
              <a:t>8/03/20XX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98FEF-9751-417B-82B2-BBAD076658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15753"/>
            <a:ext cx="4114800" cy="205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100" baseline="0">
                <a:solidFill>
                  <a:schemeClr val="bg1">
                    <a:lumMod val="50000"/>
                  </a:schemeClr>
                </a:solidFill>
                <a:latin typeface="Seaford" panose="020B0502030303020204" pitchFamily="34" charset="0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7CE99-0833-4AF7-954F-3E4BD5F9CD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15753"/>
            <a:ext cx="2743200" cy="205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100" baseline="0">
                <a:solidFill>
                  <a:schemeClr val="bg1">
                    <a:lumMod val="50000"/>
                  </a:schemeClr>
                </a:solidFill>
                <a:latin typeface="Seaford" panose="020B0502030303020204" pitchFamily="34" charset="0"/>
              </a:defRPr>
            </a:lvl1pPr>
          </a:lstStyle>
          <a:p>
            <a:fld id="{BF860B6F-2FE3-4DE6-9496-980E987E74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40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000" kern="1200" cap="all" spc="200" baseline="0">
          <a:ln w="19050">
            <a:solidFill>
              <a:schemeClr val="accent1"/>
            </a:solidFill>
          </a:ln>
          <a:noFill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9" Type="http://schemas.openxmlformats.org/officeDocument/2006/relationships/image" Target="../media/image11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Placeholder 8" descr="A group of kids with different expressions">
            <a:extLst>
              <a:ext uri="{FF2B5EF4-FFF2-40B4-BE49-F238E27FC236}">
                <a16:creationId xmlns:a16="http://schemas.microsoft.com/office/drawing/2014/main" id="{F02C74DC-4546-97B3-DF35-AB1355D6781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alphaModFix amt="50000"/>
          </a:blip>
          <a:srcRect t="7865" b="7865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0" name="Title 19">
            <a:extLst>
              <a:ext uri="{FF2B5EF4-FFF2-40B4-BE49-F238E27FC236}">
                <a16:creationId xmlns:a16="http://schemas.microsoft.com/office/drawing/2014/main" id="{49020275-58F0-4491-8E8A-0A2AD5ED9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6600" b="1" err="1">
                <a:ln w="19050">
                  <a:solidFill>
                    <a:srgbClr val="D1EF59"/>
                  </a:solidFill>
                </a:ln>
                <a:solidFill>
                  <a:srgbClr val="FFFFFF"/>
                </a:solidFill>
              </a:rPr>
              <a:t>الاضطرابات</a:t>
            </a:r>
            <a:r>
              <a:rPr lang="en-US" sz="6000" dirty="0">
                <a:ln w="19050">
                  <a:solidFill>
                    <a:srgbClr val="D1EF59"/>
                  </a:solidFill>
                </a:ln>
                <a:solidFill>
                  <a:srgbClr val="FFFFFF"/>
                </a:solidFill>
              </a:rPr>
              <a:t> </a:t>
            </a:r>
            <a:r>
              <a:rPr lang="en-US" sz="6000" b="1" err="1">
                <a:ln w="19050">
                  <a:solidFill>
                    <a:srgbClr val="D1EF59"/>
                  </a:solidFill>
                </a:ln>
                <a:solidFill>
                  <a:srgbClr val="FFFFFF"/>
                </a:solidFill>
              </a:rPr>
              <a:t>السلوكية</a:t>
            </a:r>
            <a:r>
              <a:rPr lang="en-US" sz="6000" dirty="0">
                <a:ln w="19050">
                  <a:solidFill>
                    <a:srgbClr val="D1EF59"/>
                  </a:solidFill>
                </a:ln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D1A5B04-2A0C-49EF-AC0E-822E3C090B8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4000" y="4159404"/>
            <a:ext cx="9144000" cy="109839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​​</a:t>
            </a:r>
          </a:p>
        </p:txBody>
      </p:sp>
    </p:spTree>
    <p:extLst>
      <p:ext uri="{BB962C8B-B14F-4D97-AF65-F5344CB8AC3E}">
        <p14:creationId xmlns:p14="http://schemas.microsoft.com/office/powerpoint/2010/main" val="2409068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>
            <a:extLst>
              <a:ext uri="{FF2B5EF4-FFF2-40B4-BE49-F238E27FC236}">
                <a16:creationId xmlns:a16="http://schemas.microsoft.com/office/drawing/2014/main" id="{B288E94B-1B9A-42EA-8432-6AE5903CB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ln w="19050">
                  <a:solidFill>
                    <a:srgbClr val="155463"/>
                  </a:solidFill>
                </a:ln>
                <a:ea typeface="+mj-lt"/>
                <a:cs typeface="+mj-lt"/>
              </a:rPr>
              <a:t>طرق</a:t>
            </a:r>
            <a:r>
              <a:rPr lang="en-US">
                <a:ln w="19050">
                  <a:solidFill>
                    <a:srgbClr val="155463"/>
                  </a:solidFill>
                </a:ln>
                <a:ea typeface="+mj-lt"/>
                <a:cs typeface="+mj-lt"/>
              </a:rPr>
              <a:t> </a:t>
            </a:r>
            <a:r>
              <a:rPr lang="en-US" err="1">
                <a:ln w="19050">
                  <a:solidFill>
                    <a:srgbClr val="155463"/>
                  </a:solidFill>
                </a:ln>
                <a:ea typeface="+mj-lt"/>
                <a:cs typeface="+mj-lt"/>
              </a:rPr>
              <a:t>الوقاية</a:t>
            </a:r>
            <a:r>
              <a:rPr lang="en-US">
                <a:ln w="19050">
                  <a:solidFill>
                    <a:srgbClr val="155463"/>
                  </a:solidFill>
                </a:ln>
                <a:ea typeface="+mj-lt"/>
                <a:cs typeface="+mj-lt"/>
              </a:rPr>
              <a:t> </a:t>
            </a:r>
            <a:r>
              <a:rPr lang="en-US" err="1">
                <a:ln w="19050">
                  <a:solidFill>
                    <a:srgbClr val="155463"/>
                  </a:solidFill>
                </a:ln>
                <a:ea typeface="+mj-lt"/>
                <a:cs typeface="+mj-lt"/>
              </a:rPr>
              <a:t>والعلاج</a:t>
            </a:r>
            <a:endParaRPr lang="en-US" err="1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3618C5B-6AEC-4264-A78C-604201FC2C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7045" y="1804968"/>
            <a:ext cx="2824355" cy="58153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E0E564F-3940-47BB-9805-956A914DF1E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5452" y="1802984"/>
            <a:ext cx="2824355" cy="58153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DEFB022-503C-413E-B453-E61BBA328AA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40060" y="5065532"/>
            <a:ext cx="129747" cy="75341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D28ABD-A568-4353-9EA5-3905B396A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15753"/>
            <a:ext cx="4114800" cy="205722"/>
          </a:xfrm>
        </p:spPr>
        <p:txBody>
          <a:bodyPr/>
          <a:lstStyle/>
          <a:p>
            <a:r>
              <a:rPr lang="en-US" dirty="0"/>
              <a:t>PITCH DECK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EFA8D6-0E6F-440E-A2B8-74919582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15753"/>
            <a:ext cx="2743200" cy="205722"/>
          </a:xfrm>
        </p:spPr>
        <p:txBody>
          <a:bodyPr/>
          <a:lstStyle/>
          <a:p>
            <a:fld id="{BF860B6F-2FE3-4DE6-9496-980E987E7466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4" name="Picture Placeholder 3" descr="A group of people standing together&#10;&#10;Description automatically generated">
            <a:extLst>
              <a:ext uri="{FF2B5EF4-FFF2-40B4-BE49-F238E27FC236}">
                <a16:creationId xmlns:a16="http://schemas.microsoft.com/office/drawing/2014/main" id="{5D794E65-4689-FC67-9617-305334AC7817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/>
          <a:srcRect l="28477" r="28477"/>
          <a:stretch/>
        </p:blipFill>
        <p:spPr/>
      </p:pic>
      <p:graphicFrame>
        <p:nvGraphicFramePr>
          <p:cNvPr id="37" name="Text Placeholder 7">
            <a:extLst>
              <a:ext uri="{FF2B5EF4-FFF2-40B4-BE49-F238E27FC236}">
                <a16:creationId xmlns:a16="http://schemas.microsoft.com/office/drawing/2014/main" id="{84C5932D-E92A-9B41-D199-01BA40DE4934}"/>
              </a:ext>
            </a:extLst>
          </p:cNvPr>
          <p:cNvGraphicFramePr/>
          <p:nvPr/>
        </p:nvGraphicFramePr>
        <p:xfrm>
          <a:off x="723916" y="2387634"/>
          <a:ext cx="5364353" cy="33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18881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9427AF5F-9A0E-42B7-A252-FD64C9885F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itle 30">
            <a:extLst>
              <a:ext uri="{FF2B5EF4-FFF2-40B4-BE49-F238E27FC236}">
                <a16:creationId xmlns:a16="http://schemas.microsoft.com/office/drawing/2014/main" id="{BA3B1DAF-0A47-4D59-9DC4-7431D6656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DFA678B9-627C-49D9-B624-2E3548C96F0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200" y="1825625"/>
            <a:ext cx="4152774" cy="4303464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1"/>
                </a:solidFill>
              </a:rPr>
              <a:t>الاضطراب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السلوكي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هو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انحراف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ملحوظ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ومزمن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في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سلوك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الطفل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عن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السلوك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الطبيعي</a:t>
            </a:r>
            <a:endParaRPr lang="ar-SA" sz="2000" dirty="0" smtClean="0">
              <a:solidFill>
                <a:schemeClr val="tx1"/>
              </a:solidFill>
            </a:endParaRPr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يمكن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ملاحظته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من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خلا</a:t>
            </a:r>
            <a:r>
              <a:rPr lang="ar-SA" sz="2000" dirty="0" smtClean="0">
                <a:solidFill>
                  <a:schemeClr val="tx1"/>
                </a:solidFill>
              </a:rPr>
              <a:t>ل</a:t>
            </a:r>
            <a:r>
              <a:rPr lang="ar-SA" sz="2000" dirty="0" smtClean="0">
                <a:solidFill>
                  <a:schemeClr val="tx1"/>
                </a:solidFill>
              </a:rPr>
              <a:t>:</a:t>
            </a: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1"/>
                </a:solidFill>
              </a:rPr>
              <a:t>صعوبة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التعلم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التي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لا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تفسير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لها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من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خلال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مشاكل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عقلية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أو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صحي</a:t>
            </a:r>
            <a:r>
              <a:rPr lang="ar-SA" sz="2000" dirty="0" smtClean="0">
                <a:solidFill>
                  <a:schemeClr val="tx1"/>
                </a:solidFill>
              </a:rPr>
              <a:t>ة.</a:t>
            </a:r>
            <a:endParaRPr lang="en-US" sz="2000" dirty="0">
              <a:solidFill>
                <a:schemeClr val="tx1"/>
              </a:solidFill>
            </a:endParaRPr>
          </a:p>
          <a:p>
            <a:pPr marL="342900" indent="-342900" algn="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1"/>
                </a:solidFill>
              </a:rPr>
              <a:t>عدم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القدرة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على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بناء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علاقات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مرضية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مع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الآخرين</a:t>
            </a:r>
            <a:r>
              <a:rPr lang="ar-SA" sz="2000" dirty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  <a:p>
            <a:pPr marL="342900" indent="-342900" algn="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1"/>
                </a:solidFill>
              </a:rPr>
              <a:t>شعور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دائم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بالاكتئاب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والضيق</a:t>
            </a:r>
            <a:endParaRPr lang="en-US" sz="2000" dirty="0">
              <a:solidFill>
                <a:schemeClr val="tx1"/>
              </a:solidFill>
            </a:endParaRPr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2000" dirty="0" err="1">
                <a:solidFill>
                  <a:schemeClr val="tx1"/>
                </a:solidFill>
              </a:rPr>
              <a:t>سلوكيات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وعواطف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غير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ملائمة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في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مواقف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عادية</a:t>
            </a:r>
            <a:r>
              <a:rPr lang="ar-SA" sz="2000" dirty="0" smtClean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6" name="Picture Placeholder 5" descr="A group of kids with different expressions&#10;&#10;Description automatically generated">
            <a:extLst>
              <a:ext uri="{FF2B5EF4-FFF2-40B4-BE49-F238E27FC236}">
                <a16:creationId xmlns:a16="http://schemas.microsoft.com/office/drawing/2014/main" id="{62AB4990-5053-2384-B6E6-6942ADDD1C8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1072" r="1439" b="-2"/>
          <a:stretch/>
        </p:blipFill>
        <p:spPr>
          <a:xfrm>
            <a:off x="5183500" y="1904282"/>
            <a:ext cx="6170299" cy="4224808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8AE6D0-8ACF-4881-93B5-5304094DB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1200" kern="1200" cap="none" spc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t>PITCH DECK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73321-CCC9-4D70-837F-ED5C0E7B3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BF860B6F-2FE3-4DE6-9496-980E987E7466}" type="slidenum">
              <a:rPr lang="en-US" sz="1200" cap="none" spc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11</a:t>
            </a:fld>
            <a:endParaRPr lang="en-US" sz="1200" cap="none" spc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84055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EA22B06-EB08-CEB8-97CD-CBFC0AC26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 err="1">
                <a:ln w="19050">
                  <a:solidFill>
                    <a:srgbClr val="D1EF59"/>
                  </a:solidFill>
                </a:ln>
                <a:solidFill>
                  <a:srgbClr val="FFFFFF"/>
                </a:solidFill>
              </a:rPr>
              <a:t>امسح</a:t>
            </a:r>
            <a:r>
              <a:rPr lang="en-US" sz="3600" dirty="0">
                <a:ln w="19050">
                  <a:solidFill>
                    <a:srgbClr val="D1EF59"/>
                  </a:solidFill>
                </a:ln>
                <a:solidFill>
                  <a:srgbClr val="FFFFFF"/>
                </a:solidFill>
              </a:rPr>
              <a:t> </a:t>
            </a:r>
            <a:r>
              <a:rPr lang="en-US" sz="3600" dirty="0" err="1">
                <a:ln w="19050">
                  <a:solidFill>
                    <a:srgbClr val="D1EF59"/>
                  </a:solidFill>
                </a:ln>
                <a:solidFill>
                  <a:srgbClr val="FFFFFF"/>
                </a:solidFill>
              </a:rPr>
              <a:t>الباركود</a:t>
            </a:r>
            <a:endParaRPr lang="en-US" sz="3600" kern="1200" dirty="0" err="1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88256C6C-42A6-9781-F970-9AAE579080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5674" y="643466"/>
            <a:ext cx="5403983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331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AFC22F1-096F-4F80-5794-5F14CC45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5400">
                <a:ln w="19050">
                  <a:solidFill>
                    <a:srgbClr val="155463"/>
                  </a:solidFill>
                </a:ln>
                <a:solidFill>
                  <a:schemeClr val="tx1"/>
                </a:solidFill>
              </a:rPr>
              <a:t>الفهرس</a:t>
            </a:r>
            <a:endParaRPr lang="en-US" sz="5400">
              <a:solidFill>
                <a:schemeClr val="tx1"/>
              </a:solidFill>
            </a:endParaRPr>
          </a:p>
        </p:txBody>
      </p:sp>
      <p:sp>
        <p:nvSpPr>
          <p:cNvPr id="3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CAAB52-C241-B5E8-409E-2B7615A967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 err="1">
                <a:solidFill>
                  <a:schemeClr val="tx1"/>
                </a:solidFill>
              </a:rPr>
              <a:t>مقدمة</a:t>
            </a:r>
            <a:endParaRPr lang="en-US" sz="2200" dirty="0">
              <a:solidFill>
                <a:schemeClr val="tx1"/>
              </a:solidFill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tx1"/>
                </a:solidFill>
              </a:rPr>
              <a:t>مفهوم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الاضطرابات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السلوكية</a:t>
            </a:r>
            <a:endParaRPr lang="en-US" sz="2200" dirty="0">
              <a:solidFill>
                <a:schemeClr val="tx1"/>
              </a:solidFill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 err="1">
                <a:solidFill>
                  <a:schemeClr val="tx1"/>
                </a:solidFill>
              </a:rPr>
              <a:t>تعريف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err="1">
                <a:solidFill>
                  <a:schemeClr val="tx1"/>
                </a:solidFill>
              </a:rPr>
              <a:t>اضطراب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err="1">
                <a:solidFill>
                  <a:schemeClr val="tx1"/>
                </a:solidFill>
              </a:rPr>
              <a:t>السلوك</a:t>
            </a:r>
            <a:endParaRPr lang="en-US" sz="2200" dirty="0">
              <a:solidFill>
                <a:schemeClr val="tx1"/>
              </a:solidFill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 err="1">
                <a:solidFill>
                  <a:schemeClr val="tx1"/>
                </a:solidFill>
              </a:rPr>
              <a:t>تصنيف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err="1">
                <a:solidFill>
                  <a:schemeClr val="tx1"/>
                </a:solidFill>
              </a:rPr>
              <a:t>اضطراب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err="1">
                <a:solidFill>
                  <a:schemeClr val="tx1"/>
                </a:solidFill>
              </a:rPr>
              <a:t>السلوك</a:t>
            </a:r>
            <a:endParaRPr lang="en-US" sz="2200" dirty="0">
              <a:solidFill>
                <a:schemeClr val="tx1"/>
              </a:solidFill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tx1"/>
                </a:solidFill>
              </a:rPr>
              <a:t>اضطرابات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التصرف</a:t>
            </a:r>
            <a:endParaRPr lang="en-US" sz="2200" dirty="0">
              <a:solidFill>
                <a:schemeClr val="tx1"/>
              </a:solidFill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 err="1">
                <a:solidFill>
                  <a:schemeClr val="tx1"/>
                </a:solidFill>
              </a:rPr>
              <a:t>نسبة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err="1">
                <a:solidFill>
                  <a:schemeClr val="tx1"/>
                </a:solidFill>
              </a:rPr>
              <a:t>انتشار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err="1">
                <a:solidFill>
                  <a:schemeClr val="tx1"/>
                </a:solidFill>
              </a:rPr>
              <a:t>الاضطرابات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err="1">
                <a:solidFill>
                  <a:schemeClr val="tx1"/>
                </a:solidFill>
              </a:rPr>
              <a:t>السلوكية</a:t>
            </a:r>
            <a:endParaRPr lang="en-US" sz="2200" dirty="0">
              <a:solidFill>
                <a:schemeClr val="tx1"/>
              </a:solidFill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</a:endParaRPr>
          </a:p>
        </p:txBody>
      </p:sp>
      <p:pic>
        <p:nvPicPr>
          <p:cNvPr id="7" name="Picture Placeholder 6" descr="A close-up of a child with his mouth open&#10;&#10;Description automatically generated">
            <a:extLst>
              <a:ext uri="{FF2B5EF4-FFF2-40B4-BE49-F238E27FC236}">
                <a16:creationId xmlns:a16="http://schemas.microsoft.com/office/drawing/2014/main" id="{7279BAB8-9947-FB90-0E36-77C7F785001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24539" r="27817" b="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D7FCF6-7BAC-3108-D327-993B4FD56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484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200" kern="1200" cap="none" spc="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PITCH DECK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3E68D6-0E6D-9C38-332F-50E42951A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9400" y="6356350"/>
            <a:ext cx="914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BF860B6F-2FE3-4DE6-9496-980E987E7466}" type="slidenum">
              <a:rPr lang="en-US" sz="1200" cap="none" spc="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2</a:t>
            </a:fld>
            <a:endParaRPr lang="en-US" sz="1200" cap="none" spc="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66069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4" name="Rectangle 83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E26204F0-A71F-236C-E69E-A5CF474A65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t="8073" r="1" b="1"/>
          <a:stretch/>
        </p:blipFill>
        <p:spPr>
          <a:xfrm>
            <a:off x="20" y="10"/>
            <a:ext cx="9947062" cy="6857990"/>
          </a:xfrm>
          <a:prstGeom prst="rect">
            <a:avLst/>
          </a:prstGeom>
        </p:spPr>
      </p:pic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 useBgFill="1">
        <p:nvSpPr>
          <p:cNvPr id="86" name="Freeform: Shape 85">
            <a:extLst>
              <a:ext uri="{FF2B5EF4-FFF2-40B4-BE49-F238E27FC236}">
                <a16:creationId xmlns:a16="http://schemas.microsoft.com/office/drawing/2014/main" id="{F9EC3F91-A75C-4F74-867E-E4C28C1354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8226" y="0"/>
            <a:ext cx="5043774" cy="6858000"/>
          </a:xfrm>
          <a:custGeom>
            <a:avLst/>
            <a:gdLst>
              <a:gd name="connsiteX0" fmla="*/ 1648981 w 5043774"/>
              <a:gd name="connsiteY0" fmla="*/ 0 h 6858000"/>
              <a:gd name="connsiteX1" fmla="*/ 2759699 w 5043774"/>
              <a:gd name="connsiteY1" fmla="*/ 0 h 6858000"/>
              <a:gd name="connsiteX2" fmla="*/ 3379301 w 5043774"/>
              <a:gd name="connsiteY2" fmla="*/ 0 h 6858000"/>
              <a:gd name="connsiteX3" fmla="*/ 3552342 w 5043774"/>
              <a:gd name="connsiteY3" fmla="*/ 0 h 6858000"/>
              <a:gd name="connsiteX4" fmla="*/ 4617166 w 5043774"/>
              <a:gd name="connsiteY4" fmla="*/ 0 h 6858000"/>
              <a:gd name="connsiteX5" fmla="*/ 4786130 w 5043774"/>
              <a:gd name="connsiteY5" fmla="*/ 0 h 6858000"/>
              <a:gd name="connsiteX6" fmla="*/ 4980168 w 5043774"/>
              <a:gd name="connsiteY6" fmla="*/ 0 h 6858000"/>
              <a:gd name="connsiteX7" fmla="*/ 5043774 w 5043774"/>
              <a:gd name="connsiteY7" fmla="*/ 0 h 6858000"/>
              <a:gd name="connsiteX8" fmla="*/ 5043774 w 5043774"/>
              <a:gd name="connsiteY8" fmla="*/ 6858000 h 6858000"/>
              <a:gd name="connsiteX9" fmla="*/ 4980168 w 5043774"/>
              <a:gd name="connsiteY9" fmla="*/ 6858000 h 6858000"/>
              <a:gd name="connsiteX10" fmla="*/ 4786130 w 5043774"/>
              <a:gd name="connsiteY10" fmla="*/ 6858000 h 6858000"/>
              <a:gd name="connsiteX11" fmla="*/ 4617166 w 5043774"/>
              <a:gd name="connsiteY11" fmla="*/ 6858000 h 6858000"/>
              <a:gd name="connsiteX12" fmla="*/ 3552342 w 5043774"/>
              <a:gd name="connsiteY12" fmla="*/ 6858000 h 6858000"/>
              <a:gd name="connsiteX13" fmla="*/ 3379301 w 5043774"/>
              <a:gd name="connsiteY13" fmla="*/ 6858000 h 6858000"/>
              <a:gd name="connsiteX14" fmla="*/ 2759699 w 5043774"/>
              <a:gd name="connsiteY14" fmla="*/ 6858000 h 6858000"/>
              <a:gd name="connsiteX15" fmla="*/ 2542782 w 5043774"/>
              <a:gd name="connsiteY15" fmla="*/ 6858000 h 6858000"/>
              <a:gd name="connsiteX16" fmla="*/ 2429239 w 5043774"/>
              <a:gd name="connsiteY16" fmla="*/ 6780599 h 6858000"/>
              <a:gd name="connsiteX17" fmla="*/ 1904328 w 5043774"/>
              <a:gd name="connsiteY17" fmla="*/ 6374814 h 6858000"/>
              <a:gd name="connsiteX18" fmla="*/ 0 w 5043774"/>
              <a:gd name="connsiteY18" fmla="*/ 3621656 h 6858000"/>
              <a:gd name="connsiteX19" fmla="*/ 1626503 w 5043774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043774" h="6858000">
                <a:moveTo>
                  <a:pt x="1648981" y="0"/>
                </a:moveTo>
                <a:lnTo>
                  <a:pt x="2759699" y="0"/>
                </a:lnTo>
                <a:lnTo>
                  <a:pt x="3379301" y="0"/>
                </a:lnTo>
                <a:lnTo>
                  <a:pt x="3552342" y="0"/>
                </a:lnTo>
                <a:lnTo>
                  <a:pt x="4617166" y="0"/>
                </a:lnTo>
                <a:lnTo>
                  <a:pt x="4786130" y="0"/>
                </a:lnTo>
                <a:lnTo>
                  <a:pt x="4980168" y="0"/>
                </a:lnTo>
                <a:lnTo>
                  <a:pt x="5043774" y="0"/>
                </a:lnTo>
                <a:lnTo>
                  <a:pt x="5043774" y="6858000"/>
                </a:lnTo>
                <a:lnTo>
                  <a:pt x="4980168" y="6858000"/>
                </a:lnTo>
                <a:lnTo>
                  <a:pt x="4786130" y="6858000"/>
                </a:lnTo>
                <a:lnTo>
                  <a:pt x="4617166" y="6858000"/>
                </a:lnTo>
                <a:lnTo>
                  <a:pt x="3552342" y="6858000"/>
                </a:lnTo>
                <a:lnTo>
                  <a:pt x="3379301" y="6858000"/>
                </a:lnTo>
                <a:lnTo>
                  <a:pt x="2759699" y="6858000"/>
                </a:lnTo>
                <a:lnTo>
                  <a:pt x="2542782" y="6858000"/>
                </a:lnTo>
                <a:lnTo>
                  <a:pt x="2429239" y="6780599"/>
                </a:lnTo>
                <a:cubicBezTo>
                  <a:pt x="2252641" y="6653108"/>
                  <a:pt x="2079285" y="6515397"/>
                  <a:pt x="1904328" y="6374814"/>
                </a:cubicBezTo>
                <a:cubicBezTo>
                  <a:pt x="943579" y="5602839"/>
                  <a:pt x="0" y="4969131"/>
                  <a:pt x="0" y="3621656"/>
                </a:cubicBezTo>
                <a:cubicBezTo>
                  <a:pt x="0" y="2093192"/>
                  <a:pt x="582912" y="754641"/>
                  <a:pt x="1626503" y="14997"/>
                </a:cubicBezTo>
                <a:close/>
              </a:path>
            </a:pathLst>
          </a:cu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97013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9" name="Title 68">
            <a:extLst>
              <a:ext uri="{FF2B5EF4-FFF2-40B4-BE49-F238E27FC236}">
                <a16:creationId xmlns:a16="http://schemas.microsoft.com/office/drawing/2014/main" id="{A74CEF14-9F3D-49A7-B904-B4E3A7113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0" y="1045597"/>
            <a:ext cx="3633746" cy="158842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600">
                <a:ln w="19050">
                  <a:solidFill>
                    <a:srgbClr val="155463"/>
                  </a:solidFill>
                </a:ln>
                <a:solidFill>
                  <a:schemeClr val="tx1"/>
                </a:solidFill>
              </a:rPr>
              <a:t>مفهوم الاضطراب السلوكي</a:t>
            </a:r>
            <a:endParaRPr lang="en-US" sz="3600">
              <a:solidFill>
                <a:schemeClr val="tx1"/>
              </a:solidFill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78FE74D7-D9BF-46B2-AB6D-79E819EB9A0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404628" y="3842638"/>
            <a:ext cx="3633747" cy="27000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err="1">
                <a:solidFill>
                  <a:schemeClr val="tx1"/>
                </a:solidFill>
              </a:rPr>
              <a:t>ل</a:t>
            </a:r>
            <a:r>
              <a:rPr lang="en-US" sz="1400" b="1" err="1">
                <a:solidFill>
                  <a:schemeClr val="tx1"/>
                </a:solidFill>
              </a:rPr>
              <a:t>ا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يوجد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تعريف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موحد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للاضطراب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السلوكي</a:t>
            </a:r>
            <a:endParaRPr lang="en-US" sz="1400" b="1" err="1">
              <a:solidFill>
                <a:schemeClr val="tx1"/>
              </a:solidFill>
              <a:cs typeface="Quire Sans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.</a:t>
            </a:r>
            <a:r>
              <a:rPr lang="en-US" sz="1400" b="1" err="1">
                <a:solidFill>
                  <a:schemeClr val="tx1"/>
                </a:solidFill>
              </a:rPr>
              <a:t>وتظهر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عليه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واحدة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أو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أكثر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من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الخصائص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التالية</a:t>
            </a:r>
            <a:r>
              <a:rPr lang="en-US" sz="1400" b="1" dirty="0">
                <a:solidFill>
                  <a:schemeClr val="tx1"/>
                </a:solidFill>
              </a:rPr>
              <a:t>:</a:t>
            </a:r>
            <a:endParaRPr lang="en-US" sz="1400" b="1" dirty="0">
              <a:solidFill>
                <a:schemeClr val="tx1"/>
              </a:solidFill>
              <a:cs typeface="Quire Sans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err="1">
                <a:solidFill>
                  <a:schemeClr val="tx1"/>
                </a:solidFill>
              </a:rPr>
              <a:t>عدم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القدرة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على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التعلم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دون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ارتباط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ذلك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بمشاكل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عقلية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أو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حسية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أو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صحية</a:t>
            </a:r>
            <a:r>
              <a:rPr lang="en-US" sz="1400" b="1" dirty="0">
                <a:solidFill>
                  <a:schemeClr val="tx1"/>
                </a:solidFill>
              </a:rPr>
              <a:t>.</a:t>
            </a:r>
            <a:endParaRPr lang="en-US" sz="1400" b="1" dirty="0">
              <a:solidFill>
                <a:schemeClr val="tx1"/>
              </a:solidFill>
              <a:cs typeface="Quire Sans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err="1">
                <a:solidFill>
                  <a:schemeClr val="tx1"/>
                </a:solidFill>
              </a:rPr>
              <a:t>عدم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القدرة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على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بناء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علاقات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مرضية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مع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الآخرين</a:t>
            </a:r>
            <a:r>
              <a:rPr lang="en-US" sz="1400" b="1" dirty="0">
                <a:solidFill>
                  <a:schemeClr val="tx1"/>
                </a:solidFill>
              </a:rPr>
              <a:t>.</a:t>
            </a:r>
            <a:endParaRPr lang="en-US" sz="1400" b="1" dirty="0">
              <a:solidFill>
                <a:schemeClr val="tx1"/>
              </a:solidFill>
              <a:cs typeface="Quire Sans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err="1">
                <a:solidFill>
                  <a:schemeClr val="tx1"/>
                </a:solidFill>
              </a:rPr>
              <a:t>شعور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دائم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بالاكتئاب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أو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عدم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الراحة</a:t>
            </a:r>
            <a:r>
              <a:rPr lang="en-US" sz="1400" b="1" dirty="0">
                <a:solidFill>
                  <a:schemeClr val="tx1"/>
                </a:solidFill>
              </a:rPr>
              <a:t>.</a:t>
            </a:r>
            <a:endParaRPr lang="en-US" sz="1400" b="1" dirty="0">
              <a:solidFill>
                <a:schemeClr val="tx1"/>
              </a:solidFill>
              <a:cs typeface="Quire Sans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err="1">
                <a:solidFill>
                  <a:schemeClr val="tx1"/>
                </a:solidFill>
              </a:rPr>
              <a:t>سلوكيات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أو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انفعالات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غير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مناسبة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في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ظروف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err="1">
                <a:solidFill>
                  <a:schemeClr val="tx1"/>
                </a:solidFill>
              </a:rPr>
              <a:t>عادية</a:t>
            </a:r>
            <a:r>
              <a:rPr lang="en-US" sz="1400" b="1" dirty="0">
                <a:solidFill>
                  <a:schemeClr val="tx1"/>
                </a:solidFill>
              </a:rPr>
              <a:t>.</a:t>
            </a:r>
            <a:endParaRPr lang="en-US" sz="1400" b="1" dirty="0">
              <a:solidFill>
                <a:schemeClr val="tx1"/>
              </a:solidFill>
              <a:cs typeface="Quire Sans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>
              <a:solidFill>
                <a:schemeClr val="tx1"/>
              </a:solidFill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05956-052B-4302-8116-91423E8E7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79576" y="6355080"/>
            <a:ext cx="6681944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200" kern="1200" cap="none" spc="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PITCH DECK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1B5EF5-D35E-4241-92D4-3A8164978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53928" y="6355080"/>
            <a:ext cx="1188720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fld id="{BF860B6F-2FE3-4DE6-9496-980E987E7466}" type="slidenum">
              <a:rPr lang="en-US" sz="1600" cap="none" spc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</a:rPr>
              <a:pPr algn="l">
                <a:spcAft>
                  <a:spcPts val="600"/>
                </a:spcAft>
                <a:defRPr/>
              </a:pPr>
              <a:t>3</a:t>
            </a:fld>
            <a:endParaRPr lang="en-US" sz="1600" cap="none" spc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F00130-FF68-0643-49BD-679CF64C1D49}"/>
              </a:ext>
            </a:extLst>
          </p:cNvPr>
          <p:cNvSpPr txBox="1"/>
          <p:nvPr/>
        </p:nvSpPr>
        <p:spPr>
          <a:xfrm>
            <a:off x="7793776" y="2631407"/>
            <a:ext cx="41402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err="1">
                <a:ea typeface="+mn-lt"/>
                <a:cs typeface="+mn-lt"/>
              </a:rPr>
              <a:t>على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الرغم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من</a:t>
            </a:r>
            <a:r>
              <a:rPr lang="en-US">
                <a:ea typeface="+mn-lt"/>
                <a:cs typeface="+mn-lt"/>
              </a:rPr>
              <a:t> الاختلافات في تعريفه وتصنيفه، إلا أنه تم الاتفاق على أن اضطراب السلوك يعني انحراف السلوك عما يُعتبر عادياً </a:t>
            </a:r>
            <a:r>
              <a:rPr lang="en-US" err="1">
                <a:ea typeface="+mn-lt"/>
                <a:cs typeface="+mn-lt"/>
              </a:rPr>
              <a:t>بشكل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ملحوظ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ومزمن</a:t>
            </a:r>
            <a:r>
              <a:rPr lang="en-US">
                <a:ea typeface="+mn-lt"/>
                <a:cs typeface="+mn-lt"/>
              </a:rPr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750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92BE68F-3394-D3D6-3550-44648084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PITCH DECK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08E9A2-4920-40B1-975C-0153611B9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B6F-2FE3-4DE6-9496-980E987E746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07569D-5123-C042-86E4-358F919CED0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90906" y="1414341"/>
            <a:ext cx="2126617" cy="779783"/>
          </a:xfrm>
        </p:spPr>
        <p:txBody>
          <a:bodyPr/>
          <a:lstStyle/>
          <a:p>
            <a:r>
              <a:rPr lang="en-US" sz="3600" err="1">
                <a:solidFill>
                  <a:schemeClr val="accent1"/>
                </a:solidFill>
                <a:latin typeface="Arabic Typesetting"/>
                <a:cs typeface="Arabic Typesetting"/>
              </a:rPr>
              <a:t>الإعاقة</a:t>
            </a:r>
            <a:r>
              <a:rPr lang="en-US" sz="3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US" sz="3600" err="1">
                <a:solidFill>
                  <a:schemeClr val="accent1"/>
                </a:solidFill>
                <a:latin typeface="Arabic Typesetting"/>
                <a:cs typeface="Arabic Typesetting"/>
              </a:rPr>
              <a:t>الانفعالية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3EA465-1740-8A11-AC1D-988BD84D0B2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615426" y="5683895"/>
            <a:ext cx="2369575" cy="823957"/>
          </a:xfrm>
        </p:spPr>
        <p:txBody>
          <a:bodyPr/>
          <a:lstStyle/>
          <a:p>
            <a:r>
              <a:rPr lang="en-US" sz="2400" err="1">
                <a:solidFill>
                  <a:schemeClr val="accent1"/>
                </a:solidFill>
                <a:latin typeface="Arabic Typesetting"/>
                <a:cs typeface="Arabic Typesetting"/>
              </a:rPr>
              <a:t>سوء</a:t>
            </a:r>
            <a:r>
              <a:rPr lang="en-US" sz="24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US" sz="2400" err="1">
                <a:solidFill>
                  <a:schemeClr val="accent1"/>
                </a:solidFill>
                <a:latin typeface="Arabic Typesetting"/>
                <a:cs typeface="Arabic Typesetting"/>
              </a:rPr>
              <a:t>التوافق</a:t>
            </a:r>
            <a:r>
              <a:rPr lang="en-US" sz="24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US" sz="2400" err="1">
                <a:solidFill>
                  <a:schemeClr val="accent1"/>
                </a:solidFill>
                <a:latin typeface="Arabic Typesetting"/>
                <a:cs typeface="Arabic Typesetting"/>
              </a:rPr>
              <a:t>الاجتماع</a:t>
            </a:r>
            <a:r>
              <a:rPr lang="en-US" sz="3600" err="1">
                <a:solidFill>
                  <a:schemeClr val="accent1"/>
                </a:solidFill>
                <a:latin typeface="Arabic Typesetting"/>
                <a:cs typeface="Arabic Typesetting"/>
              </a:rPr>
              <a:t>ي</a:t>
            </a:r>
            <a:r>
              <a:rPr lang="en-US" sz="3600" dirty="0">
                <a:solidFill>
                  <a:srgbClr val="FFFFFF"/>
                </a:solidFill>
                <a:latin typeface="Arabic Typesetting"/>
                <a:cs typeface="Arabic Typesetting"/>
              </a:rPr>
              <a:t>.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AE21C40-B3E7-0639-F2A0-3BA8E9A532E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8200" y="3792884"/>
            <a:ext cx="1706966" cy="757697"/>
          </a:xfrm>
        </p:spPr>
        <p:txBody>
          <a:bodyPr/>
          <a:lstStyle/>
          <a:p>
            <a:r>
              <a:rPr lang="en-US" sz="3600" err="1">
                <a:solidFill>
                  <a:schemeClr val="accent1"/>
                </a:solidFill>
                <a:latin typeface="Arabic Typesetting"/>
                <a:cs typeface="Arabic Typesetting"/>
              </a:rPr>
              <a:t>الانحراف</a:t>
            </a:r>
            <a:r>
              <a:rPr lang="en-US" sz="3600" dirty="0">
                <a:solidFill>
                  <a:schemeClr val="accent1"/>
                </a:solidFill>
                <a:latin typeface="Arabic Typesetting"/>
                <a:cs typeface="Arabic Typesetting"/>
              </a:rPr>
              <a:t>.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130FACF-69FA-65FD-B2BE-D23A08C5536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646834" y="3792884"/>
            <a:ext cx="1706966" cy="1155262"/>
          </a:xfrm>
        </p:spPr>
        <p:txBody>
          <a:bodyPr/>
          <a:lstStyle/>
          <a:p>
            <a:r>
              <a:rPr lang="en-US" sz="3600" err="1">
                <a:solidFill>
                  <a:schemeClr val="accent1"/>
                </a:solidFill>
                <a:latin typeface="Arabic Typesetting"/>
                <a:cs typeface="Arabic Typesetting"/>
              </a:rPr>
              <a:t>السلوك</a:t>
            </a:r>
            <a:r>
              <a:rPr lang="en-US" sz="3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US" sz="3600" err="1">
                <a:solidFill>
                  <a:schemeClr val="accent1"/>
                </a:solidFill>
                <a:latin typeface="Arabic Typesetting"/>
                <a:cs typeface="Arabic Typesetting"/>
              </a:rPr>
              <a:t>غير</a:t>
            </a:r>
            <a:r>
              <a:rPr lang="en-US" sz="3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US" sz="3600" err="1">
                <a:solidFill>
                  <a:schemeClr val="accent1"/>
                </a:solidFill>
                <a:latin typeface="Arabic Typesetting"/>
                <a:cs typeface="Arabic Typesetting"/>
              </a:rPr>
              <a:t>التكيفي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E14C47D-721D-F1EA-4CE0-F57A7B289EA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985000" y="2210883"/>
            <a:ext cx="1929792" cy="890219"/>
          </a:xfrm>
        </p:spPr>
        <p:txBody>
          <a:bodyPr/>
          <a:lstStyle/>
          <a:p>
            <a:r>
              <a:rPr lang="en-US" sz="3600" err="1">
                <a:solidFill>
                  <a:schemeClr val="accent1"/>
                </a:solidFill>
                <a:latin typeface="Arabic Typesetting"/>
                <a:cs typeface="Arabic Typesetting"/>
              </a:rPr>
              <a:t>اضطراب</a:t>
            </a:r>
            <a:r>
              <a:rPr lang="en-US" sz="3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US" sz="3600" err="1">
                <a:solidFill>
                  <a:schemeClr val="accent1"/>
                </a:solidFill>
                <a:latin typeface="Arabic Typesetting"/>
                <a:cs typeface="Arabic Typesetting"/>
              </a:rPr>
              <a:t>الشخصية</a:t>
            </a:r>
            <a:r>
              <a:rPr lang="en-US" sz="3600">
                <a:solidFill>
                  <a:schemeClr val="accent1"/>
                </a:solidFill>
                <a:latin typeface="Arabic Typesetting"/>
                <a:cs typeface="Arabic Typesetting"/>
              </a:rPr>
              <a:t>.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D2FAFA-2303-BAB2-A5F4-62F7FBFC3C7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417619" y="4318450"/>
            <a:ext cx="1377378" cy="1100045"/>
          </a:xfrm>
        </p:spPr>
        <p:txBody>
          <a:bodyPr/>
          <a:lstStyle/>
          <a:p>
            <a:r>
              <a:rPr lang="en-US" sz="3600" err="1">
                <a:solidFill>
                  <a:schemeClr val="accent1"/>
                </a:solidFill>
                <a:latin typeface="Arabic Typesetting"/>
                <a:cs typeface="Arabic Typesetting"/>
              </a:rPr>
              <a:t>الاضطراب</a:t>
            </a:r>
            <a:r>
              <a:rPr lang="en-US" sz="3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US" sz="3600" err="1">
                <a:solidFill>
                  <a:schemeClr val="accent1"/>
                </a:solidFill>
                <a:latin typeface="Arabic Typesetting"/>
                <a:cs typeface="Arabic Typesetting"/>
              </a:rPr>
              <a:t>النفسي</a:t>
            </a:r>
            <a:endParaRPr lang="en-US" err="1">
              <a:solidFill>
                <a:schemeClr val="accent1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A4263E1-454C-F43E-FB04-D6F23DE4E23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CF858CC-8E0B-88A1-2A92-48568A31C1F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1C4FD12-072D-F970-CC19-B75CC0F3D7A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5B95964-A3A7-079F-912E-B9D80FAE3BF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6E718033-5D18-73A4-DE8D-AE7695016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i="1" err="1">
                <a:ln w="19050">
                  <a:solidFill>
                    <a:srgbClr val="155463"/>
                  </a:solidFill>
                </a:ln>
                <a:solidFill>
                  <a:srgbClr val="000000"/>
                </a:solidFill>
                <a:latin typeface="Arabic Typesetting"/>
                <a:cs typeface="Arabic Typesetting"/>
              </a:rPr>
              <a:t>مسميات</a:t>
            </a:r>
            <a:r>
              <a:rPr lang="en-US" sz="6000" b="1" i="1">
                <a:ln w="19050">
                  <a:solidFill>
                    <a:srgbClr val="155463"/>
                  </a:solidFill>
                </a:ln>
                <a:solidFill>
                  <a:srgbClr val="000000"/>
                </a:solidFill>
                <a:latin typeface="Arabic Typesetting"/>
                <a:cs typeface="Arabic Typesetting"/>
              </a:rPr>
              <a:t> </a:t>
            </a:r>
            <a:r>
              <a:rPr lang="en-US" sz="6000" b="1" i="1" err="1">
                <a:ln w="19050">
                  <a:solidFill>
                    <a:srgbClr val="155463"/>
                  </a:solidFill>
                </a:ln>
                <a:solidFill>
                  <a:srgbClr val="000000"/>
                </a:solidFill>
                <a:latin typeface="Arabic Typesetting"/>
                <a:cs typeface="Arabic Typesetting"/>
              </a:rPr>
              <a:t>تشير</a:t>
            </a:r>
            <a:r>
              <a:rPr lang="en-US" sz="6000" b="1" i="1">
                <a:ln w="19050">
                  <a:solidFill>
                    <a:srgbClr val="155463"/>
                  </a:solidFill>
                </a:ln>
                <a:solidFill>
                  <a:srgbClr val="000000"/>
                </a:solidFill>
                <a:latin typeface="Arabic Typesetting"/>
                <a:cs typeface="Arabic Typesetting"/>
              </a:rPr>
              <a:t> </a:t>
            </a:r>
            <a:r>
              <a:rPr lang="en-US" sz="6000" b="1" i="1" err="1">
                <a:ln w="19050">
                  <a:solidFill>
                    <a:srgbClr val="155463"/>
                  </a:solidFill>
                </a:ln>
                <a:solidFill>
                  <a:srgbClr val="000000"/>
                </a:solidFill>
                <a:latin typeface="Arabic Typesetting"/>
                <a:cs typeface="Arabic Typesetting"/>
              </a:rPr>
              <a:t>الى</a:t>
            </a:r>
            <a:r>
              <a:rPr lang="en-US" sz="6000" b="1" i="1">
                <a:ln w="19050">
                  <a:solidFill>
                    <a:srgbClr val="155463"/>
                  </a:solidFill>
                </a:ln>
                <a:solidFill>
                  <a:srgbClr val="000000"/>
                </a:solidFill>
                <a:latin typeface="Arabic Typesetting"/>
                <a:cs typeface="Arabic Typesetting"/>
              </a:rPr>
              <a:t> </a:t>
            </a:r>
            <a:r>
              <a:rPr lang="en-US" sz="6000" b="1" i="1" err="1">
                <a:ln w="19050">
                  <a:solidFill>
                    <a:srgbClr val="155463"/>
                  </a:solidFill>
                </a:ln>
                <a:solidFill>
                  <a:srgbClr val="000000"/>
                </a:solidFill>
                <a:latin typeface="Arabic Typesetting"/>
                <a:cs typeface="Arabic Typesetting"/>
              </a:rPr>
              <a:t>الاضطراب</a:t>
            </a:r>
            <a:r>
              <a:rPr lang="en-US" sz="6000" b="1" i="1">
                <a:ln w="19050">
                  <a:solidFill>
                    <a:srgbClr val="155463"/>
                  </a:solidFill>
                </a:ln>
                <a:solidFill>
                  <a:srgbClr val="000000"/>
                </a:solidFill>
                <a:latin typeface="Arabic Typesetting"/>
                <a:cs typeface="Arabic Typesetting"/>
              </a:rPr>
              <a:t> </a:t>
            </a:r>
            <a:r>
              <a:rPr lang="en-US" sz="6000" b="1" i="1" err="1">
                <a:ln w="19050">
                  <a:solidFill>
                    <a:srgbClr val="155463"/>
                  </a:solidFill>
                </a:ln>
                <a:solidFill>
                  <a:srgbClr val="000000"/>
                </a:solidFill>
                <a:latin typeface="Arabic Typesetting"/>
                <a:cs typeface="Arabic Typesetting"/>
              </a:rPr>
              <a:t>السلوكي</a:t>
            </a:r>
            <a:endParaRPr lang="en-US" err="1"/>
          </a:p>
        </p:txBody>
      </p:sp>
    </p:spTree>
    <p:extLst>
      <p:ext uri="{BB962C8B-B14F-4D97-AF65-F5344CB8AC3E}">
        <p14:creationId xmlns:p14="http://schemas.microsoft.com/office/powerpoint/2010/main" val="1412302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itle 110">
            <a:extLst>
              <a:ext uri="{FF2B5EF4-FFF2-40B4-BE49-F238E27FC236}">
                <a16:creationId xmlns:a16="http://schemas.microsoft.com/office/drawing/2014/main" id="{27400555-FDF0-4051-BE1D-9F1757952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1574" y="658420"/>
            <a:ext cx="6408851" cy="665965"/>
          </a:xfrm>
        </p:spPr>
        <p:txBody>
          <a:bodyPr/>
          <a:lstStyle/>
          <a:p>
            <a:r>
              <a:rPr lang="en-US" dirty="0" err="1">
                <a:ln w="19050">
                  <a:solidFill>
                    <a:srgbClr val="155463"/>
                  </a:solidFill>
                </a:ln>
                <a:ea typeface="+mj-lt"/>
                <a:cs typeface="+mj-lt"/>
              </a:rPr>
              <a:t>أسباب</a:t>
            </a:r>
            <a:r>
              <a:rPr lang="en-US" dirty="0">
                <a:ln w="19050">
                  <a:solidFill>
                    <a:srgbClr val="155463"/>
                  </a:solidFill>
                </a:ln>
                <a:ea typeface="+mj-lt"/>
                <a:cs typeface="+mj-lt"/>
              </a:rPr>
              <a:t> </a:t>
            </a:r>
            <a:r>
              <a:rPr lang="en-US" dirty="0" err="1">
                <a:ln w="19050">
                  <a:solidFill>
                    <a:srgbClr val="155463"/>
                  </a:solidFill>
                </a:ln>
                <a:ea typeface="+mj-lt"/>
                <a:cs typeface="+mj-lt"/>
              </a:rPr>
              <a:t>الاضطرابات</a:t>
            </a:r>
            <a:r>
              <a:rPr lang="en-US" dirty="0">
                <a:ln w="19050">
                  <a:solidFill>
                    <a:srgbClr val="155463"/>
                  </a:solidFill>
                </a:ln>
                <a:ea typeface="+mj-lt"/>
                <a:cs typeface="+mj-lt"/>
              </a:rPr>
              <a:t> </a:t>
            </a:r>
            <a:r>
              <a:rPr lang="en-US" dirty="0" err="1">
                <a:ln w="19050">
                  <a:solidFill>
                    <a:srgbClr val="155463"/>
                  </a:solidFill>
                </a:ln>
                <a:ea typeface="+mj-lt"/>
                <a:cs typeface="+mj-lt"/>
              </a:rPr>
              <a:t>السلوكية</a:t>
            </a:r>
            <a:endParaRPr lang="en-US" dirty="0"/>
          </a:p>
        </p:txBody>
      </p:sp>
      <p:sp>
        <p:nvSpPr>
          <p:cNvPr id="125" name="Text Placeholder 124">
            <a:extLst>
              <a:ext uri="{FF2B5EF4-FFF2-40B4-BE49-F238E27FC236}">
                <a16:creationId xmlns:a16="http://schemas.microsoft.com/office/drawing/2014/main" id="{24A06C02-7294-4961-8375-FFBAE150C3A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8200" y="2321396"/>
            <a:ext cx="3281555" cy="426393"/>
          </a:xfrm>
        </p:spPr>
        <p:txBody>
          <a:bodyPr/>
          <a:lstStyle/>
          <a:p>
            <a:r>
              <a:rPr lang="en-US" dirty="0">
                <a:ea typeface="+mj-lt"/>
                <a:cs typeface="+mj-lt"/>
              </a:rPr>
              <a:t>1. </a:t>
            </a:r>
            <a:r>
              <a:rPr lang="en-US" dirty="0" err="1" smtClean="0">
                <a:latin typeface="Algerian" panose="04020705040A02060702" pitchFamily="82" charset="0"/>
                <a:ea typeface="+mj-lt"/>
                <a:cs typeface="+mj-lt"/>
              </a:rPr>
              <a:t>الأسباب</a:t>
            </a:r>
            <a:r>
              <a:rPr lang="en-US" dirty="0" smtClean="0">
                <a:latin typeface="Algerian" panose="04020705040A02060702" pitchFamily="82" charset="0"/>
                <a:ea typeface="+mj-lt"/>
                <a:cs typeface="+mj-lt"/>
              </a:rPr>
              <a:t> </a:t>
            </a:r>
            <a:r>
              <a:rPr lang="en-US" dirty="0" err="1" smtClean="0">
                <a:latin typeface="Algerian" panose="04020705040A02060702" pitchFamily="82" charset="0"/>
                <a:ea typeface="+mj-lt"/>
                <a:cs typeface="+mj-lt"/>
              </a:rPr>
              <a:t>العضوية</a:t>
            </a:r>
            <a:r>
              <a:rPr lang="ar-SA" dirty="0" smtClean="0">
                <a:latin typeface="Algerian" panose="04020705040A02060702" pitchFamily="82" charset="0"/>
                <a:ea typeface="+mj-lt"/>
                <a:cs typeface="+mj-lt"/>
              </a:rPr>
              <a:t>: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124" name="Text Placeholder 123">
            <a:extLst>
              <a:ext uri="{FF2B5EF4-FFF2-40B4-BE49-F238E27FC236}">
                <a16:creationId xmlns:a16="http://schemas.microsoft.com/office/drawing/2014/main" id="{3190266D-0F33-45C1-99B6-88C3D275AB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700899"/>
            <a:ext cx="3281555" cy="1472693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err="1">
                <a:ea typeface="+mn-lt"/>
                <a:cs typeface="+mn-lt"/>
              </a:rPr>
              <a:t>عوامل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جينية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+mn-lt"/>
                <a:cs typeface="+mn-lt"/>
              </a:rPr>
              <a:t>اضطرابات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بيوكيميائية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وعصبية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+mn-lt"/>
                <a:cs typeface="+mn-lt"/>
              </a:rPr>
              <a:t>تأثير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المزاج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الموروث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endParaRPr lang="en-US" dirty="0">
              <a:cs typeface="Quire Sans"/>
            </a:endParaRPr>
          </a:p>
        </p:txBody>
      </p:sp>
      <p:sp>
        <p:nvSpPr>
          <p:cNvPr id="127" name="Text Placeholder 126">
            <a:extLst>
              <a:ext uri="{FF2B5EF4-FFF2-40B4-BE49-F238E27FC236}">
                <a16:creationId xmlns:a16="http://schemas.microsoft.com/office/drawing/2014/main" id="{529D0F22-483A-4379-9956-1AC0FBC1FFA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55073" y="4317533"/>
            <a:ext cx="3295410" cy="606502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endParaRPr lang="en-US"/>
          </a:p>
          <a:p>
            <a:endParaRPr lang="en-US" dirty="0"/>
          </a:p>
        </p:txBody>
      </p:sp>
      <p:sp>
        <p:nvSpPr>
          <p:cNvPr id="126" name="Text Placeholder 125">
            <a:extLst>
              <a:ext uri="{FF2B5EF4-FFF2-40B4-BE49-F238E27FC236}">
                <a16:creationId xmlns:a16="http://schemas.microsoft.com/office/drawing/2014/main" id="{9178B061-1219-4E97-B5B0-FA9EAEEF20A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55073" y="5237365"/>
            <a:ext cx="3281555" cy="1067648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dirty="0" err="1">
                <a:ea typeface="+mn-lt"/>
                <a:cs typeface="+mn-lt"/>
              </a:rPr>
              <a:t>تأثير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الخبرات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المدرسية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وأساليب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التعامل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endParaRPr lang="en-US" dirty="0">
              <a:cs typeface="Quire Sans"/>
            </a:endParaRPr>
          </a:p>
        </p:txBody>
      </p:sp>
      <p:sp>
        <p:nvSpPr>
          <p:cNvPr id="129" name="Text Placeholder 128">
            <a:extLst>
              <a:ext uri="{FF2B5EF4-FFF2-40B4-BE49-F238E27FC236}">
                <a16:creationId xmlns:a16="http://schemas.microsoft.com/office/drawing/2014/main" id="{24CA3500-51E5-4AF6-9AE0-8124B5B6ECF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465159" y="2335733"/>
            <a:ext cx="3281555" cy="426393"/>
          </a:xfrm>
        </p:spPr>
        <p:txBody>
          <a:bodyPr/>
          <a:lstStyle/>
          <a:p>
            <a:r>
              <a:rPr lang="en-US" dirty="0">
                <a:ea typeface="+mj-lt"/>
                <a:cs typeface="+mj-lt"/>
              </a:rPr>
              <a:t>2. </a:t>
            </a:r>
            <a:r>
              <a:rPr lang="en-US" dirty="0" err="1">
                <a:latin typeface="Arial Narrow" panose="020B0606020202030204" pitchFamily="34" charset="0"/>
                <a:ea typeface="+mj-lt"/>
                <a:cs typeface="+mj-lt"/>
              </a:rPr>
              <a:t>الأسباب</a:t>
            </a:r>
            <a:r>
              <a:rPr lang="en-US" dirty="0">
                <a:latin typeface="Arial Narrow" panose="020B0606020202030204" pitchFamily="34" charset="0"/>
                <a:ea typeface="+mj-lt"/>
                <a:cs typeface="+mj-lt"/>
              </a:rPr>
              <a:t> </a:t>
            </a:r>
            <a:r>
              <a:rPr lang="en-US" dirty="0" err="1" smtClean="0">
                <a:latin typeface="Arial Narrow" panose="020B0606020202030204" pitchFamily="34" charset="0"/>
                <a:ea typeface="+mj-lt"/>
                <a:cs typeface="+mj-lt"/>
              </a:rPr>
              <a:t>النفسية</a:t>
            </a:r>
            <a:r>
              <a:rPr lang="ar-SA" dirty="0" smtClean="0">
                <a:latin typeface="Arial Narrow" panose="020B0606020202030204" pitchFamily="34" charset="0"/>
                <a:ea typeface="+mj-lt"/>
                <a:cs typeface="+mj-lt"/>
              </a:rPr>
              <a:t>: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128" name="Text Placeholder 127">
            <a:extLst>
              <a:ext uri="{FF2B5EF4-FFF2-40B4-BE49-F238E27FC236}">
                <a16:creationId xmlns:a16="http://schemas.microsoft.com/office/drawing/2014/main" id="{22FD1740-CC8B-4FB4-8039-C542AFD0838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65159" y="2715236"/>
            <a:ext cx="3281555" cy="147269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أحداث</a:t>
            </a:r>
            <a:r>
              <a:rPr lang="en-US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حياتية</a:t>
            </a:r>
            <a:r>
              <a:rPr lang="en-US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تؤثر</a:t>
            </a:r>
            <a:r>
              <a:rPr lang="en-US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على</a:t>
            </a:r>
            <a:r>
              <a:rPr lang="en-US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الأسرة</a:t>
            </a:r>
            <a:r>
              <a:rPr lang="en-US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والمدرسة</a:t>
            </a:r>
            <a:endParaRPr lang="en-US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133" name="Text Placeholder 132">
            <a:extLst>
              <a:ext uri="{FF2B5EF4-FFF2-40B4-BE49-F238E27FC236}">
                <a16:creationId xmlns:a16="http://schemas.microsoft.com/office/drawing/2014/main" id="{BB833D39-612C-4855-AA0C-F37FEF73994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8089832" y="2335733"/>
            <a:ext cx="3281555" cy="426393"/>
          </a:xfrm>
        </p:spPr>
        <p:txBody>
          <a:bodyPr/>
          <a:lstStyle/>
          <a:p>
            <a:r>
              <a:rPr lang="en-US" dirty="0">
                <a:ea typeface="+mj-lt"/>
                <a:cs typeface="+mj-lt"/>
              </a:rPr>
              <a:t>3. </a:t>
            </a:r>
            <a:r>
              <a:rPr lang="en-US" dirty="0" err="1">
                <a:latin typeface="Arial" panose="020B0604020202020204" pitchFamily="34" charset="0"/>
                <a:ea typeface="+mj-lt"/>
                <a:cs typeface="Arial" panose="020B0604020202020204" pitchFamily="34" charset="0"/>
              </a:rPr>
              <a:t>الأسباب</a:t>
            </a:r>
            <a:r>
              <a:rPr lang="en-US" dirty="0">
                <a:latin typeface="Arial" panose="020B0604020202020204" pitchFamily="34" charset="0"/>
                <a:ea typeface="+mj-lt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+mj-lt"/>
                <a:cs typeface="Arial" panose="020B0604020202020204" pitchFamily="34" charset="0"/>
              </a:rPr>
              <a:t>الأسرية</a:t>
            </a:r>
            <a:r>
              <a:rPr lang="ar-SA" dirty="0" smtClean="0">
                <a:latin typeface="Arial" panose="020B0604020202020204" pitchFamily="34" charset="0"/>
                <a:ea typeface="+mj-lt"/>
                <a:cs typeface="Arial" panose="020B0604020202020204" pitchFamily="34" charset="0"/>
              </a:rPr>
              <a:t>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Text Placeholder 131">
            <a:extLst>
              <a:ext uri="{FF2B5EF4-FFF2-40B4-BE49-F238E27FC236}">
                <a16:creationId xmlns:a16="http://schemas.microsoft.com/office/drawing/2014/main" id="{67591C3B-1BC3-4E5D-B720-AEE8A041865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8089832" y="2715236"/>
            <a:ext cx="3281555" cy="147269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ea typeface="+mn-lt"/>
                <a:cs typeface="+mn-lt"/>
              </a:rPr>
              <a:t>العلاقة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بين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الوالدين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والطفل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وتأثيراتها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المتبادلة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AE4C98-8D28-4E84-B804-8E35BF3EC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15753"/>
            <a:ext cx="4114800" cy="205722"/>
          </a:xfrm>
        </p:spPr>
        <p:txBody>
          <a:bodyPr/>
          <a:lstStyle/>
          <a:p>
            <a:r>
              <a:rPr lang="en-US" dirty="0"/>
              <a:t>PITCH DECK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7C6ECA-F6C9-4E40-9615-903B54C7B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15753"/>
            <a:ext cx="2743200" cy="205722"/>
          </a:xfrm>
        </p:spPr>
        <p:txBody>
          <a:bodyPr/>
          <a:lstStyle/>
          <a:p>
            <a:fld id="{BF860B6F-2FE3-4DE6-9496-980E987E746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213762-4DCF-E9A4-BCED-49685F2B3F4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38199" y="4329861"/>
            <a:ext cx="3281555" cy="426393"/>
          </a:xfrm>
        </p:spPr>
        <p:txBody>
          <a:bodyPr/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4-</a:t>
            </a:r>
            <a:r>
              <a:rPr lang="ar-SA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الأسباب المدرسية 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619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itle 112">
            <a:extLst>
              <a:ext uri="{FF2B5EF4-FFF2-40B4-BE49-F238E27FC236}">
                <a16:creationId xmlns:a16="http://schemas.microsoft.com/office/drawing/2014/main" id="{BFE2B5AB-A5E2-4E81-9A28-0F3EFE4B4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004829" y="2909626"/>
            <a:ext cx="5998653" cy="401071"/>
          </a:xfrm>
        </p:spPr>
        <p:txBody>
          <a:bodyPr/>
          <a:lstStyle/>
          <a:p>
            <a:r>
              <a:rPr lang="en-US" sz="3200" b="1" dirty="0"/>
              <a:t> </a:t>
            </a:r>
            <a:r>
              <a:rPr lang="en-US" sz="3200" b="1" dirty="0" err="1">
                <a:latin typeface="Arial Rounded MT Bold" panose="020F0704030504030204" pitchFamily="34" charset="0"/>
              </a:rPr>
              <a:t>التصنيفات</a:t>
            </a:r>
            <a:r>
              <a:rPr lang="en-US" sz="3200" b="1" dirty="0">
                <a:latin typeface="Arial Rounded MT Bold" panose="020F0704030504030204" pitchFamily="34" charset="0"/>
              </a:rPr>
              <a:t> </a:t>
            </a:r>
            <a:r>
              <a:rPr lang="en-US" sz="3200" b="1" dirty="0" err="1">
                <a:latin typeface="Arial Rounded MT Bold" panose="020F0704030504030204" pitchFamily="34" charset="0"/>
              </a:rPr>
              <a:t>الاضطرابات</a:t>
            </a:r>
            <a:r>
              <a:rPr lang="en-US" sz="3200" b="1" dirty="0">
                <a:latin typeface="Arial Rounded MT Bold" panose="020F0704030504030204" pitchFamily="34" charset="0"/>
              </a:rPr>
              <a:t> </a:t>
            </a:r>
            <a:r>
              <a:rPr lang="en-US" sz="3200" b="1" dirty="0" err="1">
                <a:latin typeface="Arial Rounded MT Bold" panose="020F0704030504030204" pitchFamily="34" charset="0"/>
              </a:rPr>
              <a:t>السلوكية</a:t>
            </a:r>
            <a:r>
              <a:rPr lang="en-US" sz="3200" b="1" dirty="0">
                <a:latin typeface="Arial Rounded MT Bold" panose="020F0704030504030204" pitchFamily="34" charset="0"/>
              </a:rPr>
              <a:t> </a:t>
            </a:r>
            <a:r>
              <a:rPr lang="en-US" sz="3200" b="1" dirty="0" err="1">
                <a:latin typeface="Arial Rounded MT Bold" panose="020F0704030504030204" pitchFamily="34" charset="0"/>
              </a:rPr>
              <a:t>حسب</a:t>
            </a:r>
            <a:r>
              <a:rPr lang="en-US" sz="3200" b="1" dirty="0">
                <a:latin typeface="Arial Rounded MT Bold" panose="020F0704030504030204" pitchFamily="34" charset="0"/>
              </a:rPr>
              <a:t> </a:t>
            </a:r>
            <a:r>
              <a:rPr lang="en-US" sz="3200" b="1" dirty="0" err="1" smtClean="0">
                <a:latin typeface="Arial Rounded MT Bold" panose="020F0704030504030204" pitchFamily="34" charset="0"/>
              </a:rPr>
              <a:t>كوي</a:t>
            </a:r>
            <a:r>
              <a:rPr lang="ar-SA" sz="3200" b="1" dirty="0" smtClean="0">
                <a:latin typeface="Arial Rounded MT Bold" panose="020F0704030504030204" pitchFamily="34" charset="0"/>
              </a:rPr>
              <a:t>:</a:t>
            </a:r>
            <a:endParaRPr lang="en-US" sz="3200" b="1" dirty="0" err="1">
              <a:ln w="19050">
                <a:solidFill>
                  <a:srgbClr val="155463"/>
                </a:solidFill>
              </a:ln>
              <a:latin typeface="Arial Rounded MT Bold" panose="020F0704030504030204" pitchFamily="34" charset="0"/>
            </a:endParaRPr>
          </a:p>
        </p:txBody>
      </p:sp>
      <p:sp>
        <p:nvSpPr>
          <p:cNvPr id="106" name="Text Placeholder 105">
            <a:extLst>
              <a:ext uri="{FF2B5EF4-FFF2-40B4-BE49-F238E27FC236}">
                <a16:creationId xmlns:a16="http://schemas.microsoft.com/office/drawing/2014/main" id="{F602BA9F-64DF-443C-A15D-FB8E9129F19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414645" y="1388209"/>
            <a:ext cx="3281555" cy="426393"/>
          </a:xfrm>
        </p:spPr>
        <p:txBody>
          <a:bodyPr/>
          <a:lstStyle/>
          <a:p>
            <a:r>
              <a:rPr lang="en-US" dirty="0" err="1">
                <a:ea typeface="+mj-lt"/>
                <a:cs typeface="+mj-lt"/>
              </a:rPr>
              <a:t>اضطرابات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التصرف</a:t>
            </a:r>
            <a:endParaRPr lang="en-US" dirty="0" err="1"/>
          </a:p>
        </p:txBody>
      </p:sp>
      <p:sp>
        <p:nvSpPr>
          <p:cNvPr id="102" name="Text Placeholder 101">
            <a:extLst>
              <a:ext uri="{FF2B5EF4-FFF2-40B4-BE49-F238E27FC236}">
                <a16:creationId xmlns:a16="http://schemas.microsoft.com/office/drawing/2014/main" id="{87C9F3E7-849D-4701-91D9-6C693FCDFD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14645" y="1767713"/>
            <a:ext cx="3281555" cy="1125740"/>
          </a:xfrm>
        </p:spPr>
        <p:txBody>
          <a:bodyPr/>
          <a:lstStyle/>
          <a:p>
            <a:r>
              <a:rPr lang="en-US" err="1">
                <a:ea typeface="+mn-lt"/>
                <a:cs typeface="+mn-lt"/>
              </a:rPr>
              <a:t>مثل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العصيان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ونوبات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الغضب</a:t>
            </a:r>
            <a:endParaRPr lang="en-US" err="1"/>
          </a:p>
        </p:txBody>
      </p:sp>
      <p:sp>
        <p:nvSpPr>
          <p:cNvPr id="108" name="Text Placeholder 107">
            <a:extLst>
              <a:ext uri="{FF2B5EF4-FFF2-40B4-BE49-F238E27FC236}">
                <a16:creationId xmlns:a16="http://schemas.microsoft.com/office/drawing/2014/main" id="{F91A931F-104A-4201-B572-DEAC49B6EA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414645" y="3866925"/>
            <a:ext cx="3281555" cy="428891"/>
          </a:xfrm>
        </p:spPr>
        <p:txBody>
          <a:bodyPr/>
          <a:lstStyle/>
          <a:p>
            <a:r>
              <a:rPr lang="en-US" err="1">
                <a:ea typeface="+mj-lt"/>
                <a:cs typeface="+mj-lt"/>
              </a:rPr>
              <a:t>عدم</a:t>
            </a:r>
            <a:r>
              <a:rPr lang="en-US">
                <a:ea typeface="+mj-lt"/>
                <a:cs typeface="+mj-lt"/>
              </a:rPr>
              <a:t> </a:t>
            </a:r>
            <a:r>
              <a:rPr lang="en-US" err="1">
                <a:ea typeface="+mj-lt"/>
                <a:cs typeface="+mj-lt"/>
              </a:rPr>
              <a:t>النضج</a:t>
            </a:r>
            <a:endParaRPr lang="en-US" err="1"/>
          </a:p>
        </p:txBody>
      </p:sp>
      <p:sp>
        <p:nvSpPr>
          <p:cNvPr id="104" name="Text Placeholder 103">
            <a:extLst>
              <a:ext uri="{FF2B5EF4-FFF2-40B4-BE49-F238E27FC236}">
                <a16:creationId xmlns:a16="http://schemas.microsoft.com/office/drawing/2014/main" id="{7A039369-92B6-432F-B823-6AAFAC11915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14645" y="4248925"/>
            <a:ext cx="3281555" cy="1429216"/>
          </a:xfrm>
        </p:spPr>
        <p:txBody>
          <a:bodyPr>
            <a:normAutofit/>
          </a:bodyPr>
          <a:lstStyle/>
          <a:p>
            <a:r>
              <a:rPr lang="en-US" b="1">
                <a:ea typeface="+mn-lt"/>
                <a:cs typeface="+mn-lt"/>
              </a:rPr>
              <a:t>: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السلوك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الذي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لا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يناسب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عمر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الطفل</a:t>
            </a:r>
            <a:r>
              <a:rPr lang="en-US">
                <a:ea typeface="+mn-lt"/>
                <a:cs typeface="+mn-lt"/>
              </a:rPr>
              <a:t>.</a:t>
            </a:r>
            <a:endParaRPr lang="en-US"/>
          </a:p>
        </p:txBody>
      </p:sp>
      <p:pic>
        <p:nvPicPr>
          <p:cNvPr id="71" name="Picture Placeholder 70" descr="Group of women outline">
            <a:extLst>
              <a:ext uri="{FF2B5EF4-FFF2-40B4-BE49-F238E27FC236}">
                <a16:creationId xmlns:a16="http://schemas.microsoft.com/office/drawing/2014/main" id="{8737B8AB-109F-4DF2-8468-26ABD1CD1A97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/>
        </p:blipFill>
        <p:spPr>
          <a:xfrm>
            <a:off x="8077157" y="773142"/>
            <a:ext cx="599148" cy="600075"/>
          </a:xfrm>
        </p:spPr>
      </p:pic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EE7D047E-59C2-45CD-92F2-D40EC13396D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72244" y="1388209"/>
            <a:ext cx="3281556" cy="426393"/>
          </a:xfrm>
        </p:spPr>
        <p:txBody>
          <a:bodyPr/>
          <a:lstStyle/>
          <a:p>
            <a:r>
              <a:rPr lang="en-US" err="1">
                <a:ea typeface="+mj-lt"/>
                <a:cs typeface="+mj-lt"/>
              </a:rPr>
              <a:t>اضطرابات</a:t>
            </a:r>
            <a:r>
              <a:rPr lang="en-US">
                <a:ea typeface="+mj-lt"/>
                <a:cs typeface="+mj-lt"/>
              </a:rPr>
              <a:t> </a:t>
            </a:r>
            <a:r>
              <a:rPr lang="en-US" err="1">
                <a:ea typeface="+mj-lt"/>
                <a:cs typeface="+mj-lt"/>
              </a:rPr>
              <a:t>الشخصية</a:t>
            </a:r>
            <a:endParaRPr lang="en-US" err="1"/>
          </a:p>
        </p:txBody>
      </p:sp>
      <p:sp>
        <p:nvSpPr>
          <p:cNvPr id="103" name="Text Placeholder 102">
            <a:extLst>
              <a:ext uri="{FF2B5EF4-FFF2-40B4-BE49-F238E27FC236}">
                <a16:creationId xmlns:a16="http://schemas.microsoft.com/office/drawing/2014/main" id="{646AF0A1-85BB-4AA7-A21D-31E3ACA4E4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072244" y="1767713"/>
            <a:ext cx="3281556" cy="1125740"/>
          </a:xfrm>
        </p:spPr>
        <p:txBody>
          <a:bodyPr/>
          <a:lstStyle/>
          <a:p>
            <a:r>
              <a:rPr lang="en-US" err="1">
                <a:ea typeface="+mn-lt"/>
                <a:cs typeface="+mn-lt"/>
              </a:rPr>
              <a:t>مثل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القلق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والاكتئاب</a:t>
            </a:r>
            <a:r>
              <a:rPr lang="en-US">
                <a:ea typeface="+mn-lt"/>
                <a:cs typeface="+mn-lt"/>
              </a:rPr>
              <a:t>.</a:t>
            </a:r>
            <a:endParaRPr lang="en-US"/>
          </a:p>
        </p:txBody>
      </p:sp>
      <p:pic>
        <p:nvPicPr>
          <p:cNvPr id="72" name="Picture Placeholder 71" descr="Postit Notes 3 outline">
            <a:extLst>
              <a:ext uri="{FF2B5EF4-FFF2-40B4-BE49-F238E27FC236}">
                <a16:creationId xmlns:a16="http://schemas.microsoft.com/office/drawing/2014/main" id="{E90427B4-D39F-47A3-97B4-C74C268A7B7C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/>
        </p:blipFill>
        <p:spPr>
          <a:xfrm>
            <a:off x="8077157" y="3323315"/>
            <a:ext cx="599148" cy="600075"/>
          </a:xfrm>
        </p:spPr>
      </p:pic>
      <p:sp>
        <p:nvSpPr>
          <p:cNvPr id="109" name="Text Placeholder 108">
            <a:extLst>
              <a:ext uri="{FF2B5EF4-FFF2-40B4-BE49-F238E27FC236}">
                <a16:creationId xmlns:a16="http://schemas.microsoft.com/office/drawing/2014/main" id="{E3A6F092-A0CA-42CA-9DCB-8C68F03ADEA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072244" y="3866925"/>
            <a:ext cx="3281556" cy="428891"/>
          </a:xfrm>
        </p:spPr>
        <p:txBody>
          <a:bodyPr/>
          <a:lstStyle/>
          <a:p>
            <a:r>
              <a:rPr lang="en-US" dirty="0" err="1">
                <a:ea typeface="+mj-lt"/>
                <a:cs typeface="+mj-lt"/>
              </a:rPr>
              <a:t>الجنوح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الاجتماعي</a:t>
            </a:r>
          </a:p>
        </p:txBody>
      </p:sp>
      <p:sp>
        <p:nvSpPr>
          <p:cNvPr id="105" name="Text Placeholder 104">
            <a:extLst>
              <a:ext uri="{FF2B5EF4-FFF2-40B4-BE49-F238E27FC236}">
                <a16:creationId xmlns:a16="http://schemas.microsoft.com/office/drawing/2014/main" id="{649F134A-1B56-4E11-A372-68E33FEC1EA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72244" y="4248925"/>
            <a:ext cx="3281556" cy="1429216"/>
          </a:xfrm>
        </p:spPr>
        <p:txBody>
          <a:bodyPr>
            <a:normAutofit/>
          </a:bodyPr>
          <a:lstStyle/>
          <a:p>
            <a:r>
              <a:rPr lang="en-US" err="1">
                <a:ea typeface="+mn-lt"/>
                <a:cs typeface="+mn-lt"/>
              </a:rPr>
              <a:t>مثل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السرقة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أو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الانضمام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للعصابات</a:t>
            </a:r>
            <a:r>
              <a:rPr lang="en-US">
                <a:ea typeface="+mn-lt"/>
                <a:cs typeface="+mn-lt"/>
              </a:rPr>
              <a:t>.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AD95C1-F665-4F74-A306-5BD09EA20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15753"/>
            <a:ext cx="4114800" cy="205722"/>
          </a:xfrm>
        </p:spPr>
        <p:txBody>
          <a:bodyPr/>
          <a:lstStyle/>
          <a:p>
            <a:r>
              <a:rPr lang="en-US" dirty="0"/>
              <a:t>PITCH DECK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C6252-4303-4C45-9EC4-303A08CB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15753"/>
            <a:ext cx="2743200" cy="205722"/>
          </a:xfrm>
        </p:spPr>
        <p:txBody>
          <a:bodyPr/>
          <a:lstStyle/>
          <a:p>
            <a:fld id="{BF860B6F-2FE3-4DE6-9496-980E987E746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8737600" y="102980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Placeholder 70" descr="Group of women outline">
            <a:extLst>
              <a:ext uri="{FF2B5EF4-FFF2-40B4-BE49-F238E27FC236}">
                <a16:creationId xmlns:a16="http://schemas.microsoft.com/office/drawing/2014/main" id="{8737B8AB-109F-4DF2-8468-26ABD1CD1A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/>
        </p:blipFill>
        <p:spPr>
          <a:xfrm>
            <a:off x="4445293" y="794241"/>
            <a:ext cx="599148" cy="600075"/>
          </a:xfrm>
          <a:prstGeom prst="rect">
            <a:avLst/>
          </a:prstGeom>
        </p:spPr>
      </p:pic>
      <p:pic>
        <p:nvPicPr>
          <p:cNvPr id="20" name="Picture Placeholder 71" descr="Postit Notes 3 outline">
            <a:extLst>
              <a:ext uri="{FF2B5EF4-FFF2-40B4-BE49-F238E27FC236}">
                <a16:creationId xmlns:a16="http://schemas.microsoft.com/office/drawing/2014/main" id="{E90427B4-D39F-47A3-97B4-C74C268A7B7C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/>
        </p:blipFill>
        <p:spPr>
          <a:xfrm>
            <a:off x="4445293" y="3323315"/>
            <a:ext cx="599148" cy="600075"/>
          </a:xfrm>
        </p:spPr>
      </p:pic>
    </p:spTree>
    <p:extLst>
      <p:ext uri="{BB962C8B-B14F-4D97-AF65-F5344CB8AC3E}">
        <p14:creationId xmlns:p14="http://schemas.microsoft.com/office/powerpoint/2010/main" val="481774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84">
            <a:extLst>
              <a:ext uri="{FF2B5EF4-FFF2-40B4-BE49-F238E27FC236}">
                <a16:creationId xmlns:a16="http://schemas.microsoft.com/office/drawing/2014/main" id="{583A8370-72B5-4ECE-B5E0-5B47654B2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n w="19050">
                  <a:solidFill>
                    <a:srgbClr val="155463"/>
                  </a:solidFill>
                </a:ln>
                <a:ea typeface="+mj-lt"/>
                <a:cs typeface="+mj-lt"/>
              </a:rPr>
              <a:t>السمات</a:t>
            </a:r>
            <a:r>
              <a:rPr lang="en-US" dirty="0">
                <a:ln w="19050">
                  <a:solidFill>
                    <a:srgbClr val="155463"/>
                  </a:solidFill>
                </a:ln>
                <a:ea typeface="+mj-lt"/>
                <a:cs typeface="+mj-lt"/>
              </a:rPr>
              <a:t> </a:t>
            </a:r>
            <a:r>
              <a:rPr lang="en-US" dirty="0" err="1">
                <a:ln w="19050">
                  <a:solidFill>
                    <a:srgbClr val="155463"/>
                  </a:solidFill>
                </a:ln>
                <a:ea typeface="+mj-lt"/>
                <a:cs typeface="+mj-lt"/>
              </a:rPr>
              <a:t>السلوكية</a:t>
            </a:r>
            <a:r>
              <a:rPr lang="en-US" dirty="0">
                <a:ln w="19050">
                  <a:solidFill>
                    <a:srgbClr val="155463"/>
                  </a:solidFill>
                </a:ln>
                <a:ea typeface="+mj-lt"/>
                <a:cs typeface="+mj-lt"/>
              </a:rPr>
              <a:t> </a:t>
            </a:r>
            <a:r>
              <a:rPr lang="en-US" dirty="0" err="1">
                <a:ln w="19050">
                  <a:solidFill>
                    <a:srgbClr val="155463"/>
                  </a:solidFill>
                </a:ln>
                <a:ea typeface="+mj-lt"/>
                <a:cs typeface="+mj-lt"/>
              </a:rPr>
              <a:t>لكل</a:t>
            </a:r>
            <a:r>
              <a:rPr lang="en-US" dirty="0">
                <a:ln w="19050">
                  <a:solidFill>
                    <a:srgbClr val="155463"/>
                  </a:solidFill>
                </a:ln>
                <a:ea typeface="+mj-lt"/>
                <a:cs typeface="+mj-lt"/>
              </a:rPr>
              <a:t> </a:t>
            </a:r>
            <a:r>
              <a:rPr lang="en-US" dirty="0" err="1">
                <a:ln w="19050">
                  <a:solidFill>
                    <a:srgbClr val="155463"/>
                  </a:solidFill>
                </a:ln>
                <a:ea typeface="+mj-lt"/>
                <a:cs typeface="+mj-lt"/>
              </a:rPr>
              <a:t>تصنيف</a:t>
            </a:r>
            <a:endParaRPr lang="en-US" dirty="0" err="1"/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D5A5B5EE-B963-4A0A-AB3C-8CDDDE24B85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98135" y="2176946"/>
            <a:ext cx="2824355" cy="581530"/>
          </a:xfrm>
        </p:spPr>
        <p:txBody>
          <a:bodyPr/>
          <a:lstStyle/>
          <a:p>
            <a:r>
              <a:rPr lang="en-US" sz="3600" b="1" i="1" dirty="0" err="1">
                <a:solidFill>
                  <a:srgbClr val="0C0C0C"/>
                </a:solidFill>
                <a:latin typeface="Arabic Typesetting"/>
                <a:cs typeface="Arabic Typesetting"/>
              </a:rPr>
              <a:t>اضطراب</a:t>
            </a:r>
            <a:r>
              <a:rPr lang="en-US" sz="3600" b="1" i="1" dirty="0">
                <a:solidFill>
                  <a:srgbClr val="0C0C0C"/>
                </a:solidFill>
                <a:latin typeface="Arabic Typesetting"/>
                <a:cs typeface="Arabic Typesetting"/>
              </a:rPr>
              <a:t> </a:t>
            </a:r>
            <a:r>
              <a:rPr lang="en-US" sz="3600" b="1" i="1" dirty="0" err="1" smtClean="0">
                <a:solidFill>
                  <a:srgbClr val="0C0C0C"/>
                </a:solidFill>
                <a:latin typeface="Arabic Typesetting"/>
                <a:cs typeface="Arabic Typesetting"/>
              </a:rPr>
              <a:t>التصرف</a:t>
            </a:r>
            <a:r>
              <a:rPr lang="ar-SA" sz="3600" b="1" i="1" dirty="0">
                <a:solidFill>
                  <a:srgbClr val="0C0C0C"/>
                </a:solidFill>
                <a:latin typeface="Arabic Typesetting"/>
                <a:cs typeface="Arabic Typesetting"/>
              </a:rPr>
              <a:t>:</a:t>
            </a:r>
            <a:endParaRPr lang="en-US" dirty="0"/>
          </a:p>
        </p:txBody>
      </p:sp>
      <p:sp>
        <p:nvSpPr>
          <p:cNvPr id="68" name="Text Placeholder 67">
            <a:extLst>
              <a:ext uri="{FF2B5EF4-FFF2-40B4-BE49-F238E27FC236}">
                <a16:creationId xmlns:a16="http://schemas.microsoft.com/office/drawing/2014/main" id="{261BE4C3-90A1-4FC4-93CA-BF3A80B863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02137" y="2729810"/>
            <a:ext cx="2824355" cy="111756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err="1" smtClean="0">
                <a:solidFill>
                  <a:schemeClr val="accent1"/>
                </a:solidFill>
                <a:latin typeface="Arabic Typesetting"/>
                <a:cs typeface="Arabic Typesetting"/>
              </a:rPr>
              <a:t>وم</a:t>
            </a:r>
            <a:r>
              <a:rPr lang="en-US" sz="2000" dirty="0" smtClean="0">
                <a:solidFill>
                  <a:schemeClr val="accent1"/>
                </a:solidFill>
                <a:latin typeface="Arabic Typesetting"/>
                <a:cs typeface="Arabic Typesetting"/>
              </a:rPr>
              <a:t>ن </a:t>
            </a:r>
            <a:r>
              <a:rPr lang="en-US" sz="20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يعاني</a:t>
            </a:r>
            <a:r>
              <a:rPr lang="en-US" sz="20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منه</a:t>
            </a:r>
            <a:r>
              <a:rPr lang="en-US" sz="20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يتصف</a:t>
            </a:r>
            <a:r>
              <a:rPr lang="en-US" sz="20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بعدم</a:t>
            </a:r>
            <a:r>
              <a:rPr lang="en-US" sz="20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الطاعه</a:t>
            </a:r>
            <a:r>
              <a:rPr lang="en-US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, </a:t>
            </a:r>
            <a:endParaRPr lang="ar-SA" sz="1800" dirty="0" smtClean="0">
              <a:solidFill>
                <a:schemeClr val="accent1"/>
              </a:solidFill>
              <a:latin typeface="Arabic Typesetting"/>
              <a:cs typeface="Arabic Typesetting"/>
            </a:endParaRPr>
          </a:p>
          <a:p>
            <a:r>
              <a:rPr lang="en-US" sz="1800" dirty="0" err="1" smtClean="0">
                <a:solidFill>
                  <a:schemeClr val="accent1"/>
                </a:solidFill>
                <a:latin typeface="Arabic Typesetting"/>
                <a:cs typeface="Arabic Typesetting"/>
              </a:rPr>
              <a:t>الفوضى</a:t>
            </a:r>
            <a:r>
              <a:rPr lang="en-US" sz="1800" dirty="0" smtClean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US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, </a:t>
            </a:r>
            <a:r>
              <a:rPr lang="en-US" sz="18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الشجار</a:t>
            </a:r>
            <a:r>
              <a:rPr lang="en-US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US" sz="18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مع</a:t>
            </a:r>
            <a:r>
              <a:rPr lang="en-US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US" sz="18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الاخرين</a:t>
            </a:r>
            <a:r>
              <a:rPr lang="en-US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US" sz="18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وحدوث</a:t>
            </a:r>
            <a:r>
              <a:rPr lang="en-US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US" sz="18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نوبات</a:t>
            </a:r>
            <a:r>
              <a:rPr lang="en-US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US" sz="18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غضب</a:t>
            </a:r>
            <a:r>
              <a:rPr lang="en-US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US" sz="18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شديد</a:t>
            </a:r>
            <a:endParaRPr lang="en-US" sz="1800" dirty="0">
              <a:solidFill>
                <a:schemeClr val="accent1"/>
              </a:solidFill>
              <a:cs typeface="Quire Sans"/>
            </a:endParaRPr>
          </a:p>
        </p:txBody>
      </p:sp>
      <p:sp>
        <p:nvSpPr>
          <p:cNvPr id="73" name="Text Placeholder 72">
            <a:extLst>
              <a:ext uri="{FF2B5EF4-FFF2-40B4-BE49-F238E27FC236}">
                <a16:creationId xmlns:a16="http://schemas.microsoft.com/office/drawing/2014/main" id="{026DDC61-3AC5-449B-8C25-482F5510466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76729" y="4129479"/>
            <a:ext cx="2848167" cy="581530"/>
          </a:xfrm>
        </p:spPr>
        <p:txBody>
          <a:bodyPr/>
          <a:lstStyle/>
          <a:p>
            <a:r>
              <a:rPr lang="en-US" sz="3600" b="1" i="1" dirty="0" err="1">
                <a:solidFill>
                  <a:srgbClr val="0C0C0C"/>
                </a:solidFill>
                <a:latin typeface="Arabic Typesetting"/>
                <a:cs typeface="Arabic Typesetting"/>
              </a:rPr>
              <a:t>عدم</a:t>
            </a:r>
            <a:r>
              <a:rPr lang="en-US" sz="3600" b="1" i="1" dirty="0">
                <a:solidFill>
                  <a:srgbClr val="0C0C0C"/>
                </a:solidFill>
                <a:latin typeface="Arabic Typesetting"/>
                <a:cs typeface="Arabic Typesetting"/>
              </a:rPr>
              <a:t> </a:t>
            </a:r>
            <a:r>
              <a:rPr lang="en-US" sz="3600" b="1" i="1" dirty="0" err="1" smtClean="0">
                <a:solidFill>
                  <a:srgbClr val="0C0C0C"/>
                </a:solidFill>
                <a:latin typeface="Arabic Typesetting"/>
                <a:cs typeface="Arabic Typesetting"/>
              </a:rPr>
              <a:t>النضج</a:t>
            </a:r>
            <a:r>
              <a:rPr lang="ar-SA" sz="3600" b="1" i="1" dirty="0" smtClean="0">
                <a:solidFill>
                  <a:srgbClr val="0C0C0C"/>
                </a:solidFill>
                <a:latin typeface="Arabic Typesetting"/>
                <a:cs typeface="Arabic Typesetting"/>
              </a:rPr>
              <a:t>:</a:t>
            </a:r>
            <a:r>
              <a:rPr lang="en-US" sz="3600" b="1" i="1" dirty="0" smtClean="0">
                <a:solidFill>
                  <a:srgbClr val="0C0C0C"/>
                </a:solidFill>
                <a:latin typeface="Arabic Typesetting"/>
                <a:cs typeface="Arabic Typesetting"/>
              </a:rPr>
              <a:t> </a:t>
            </a:r>
            <a:endParaRPr lang="en-US" dirty="0"/>
          </a:p>
        </p:txBody>
      </p:sp>
      <p:sp>
        <p:nvSpPr>
          <p:cNvPr id="72" name="Text Placeholder 71">
            <a:extLst>
              <a:ext uri="{FF2B5EF4-FFF2-40B4-BE49-F238E27FC236}">
                <a16:creationId xmlns:a16="http://schemas.microsoft.com/office/drawing/2014/main" id="{5CC67B51-3695-40FC-B51D-1CD99DF1626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598135" y="4712145"/>
            <a:ext cx="2824355" cy="124530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يسلك</a:t>
            </a:r>
            <a:r>
              <a:rPr lang="en-ZA" sz="1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6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بالاتجاهات</a:t>
            </a:r>
            <a:r>
              <a:rPr lang="en-ZA" sz="1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6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السلبيه</a:t>
            </a:r>
            <a:r>
              <a:rPr lang="en-ZA" sz="1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6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واللعب</a:t>
            </a:r>
            <a:r>
              <a:rPr lang="en-ZA" sz="1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6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مع</a:t>
            </a:r>
            <a:r>
              <a:rPr lang="en-ZA" sz="1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6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الاطفال</a:t>
            </a:r>
            <a:r>
              <a:rPr lang="en-ZA" sz="1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6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الاصغر</a:t>
            </a:r>
            <a:r>
              <a:rPr lang="en-ZA" sz="1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6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سنا</a:t>
            </a:r>
            <a:r>
              <a:rPr lang="en-ZA" sz="1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6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وعدم</a:t>
            </a:r>
            <a:r>
              <a:rPr lang="en-ZA" sz="1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6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القدره</a:t>
            </a:r>
            <a:r>
              <a:rPr lang="en-ZA" sz="1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6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على</a:t>
            </a:r>
            <a:r>
              <a:rPr lang="en-ZA" sz="1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6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الانتباه</a:t>
            </a:r>
            <a:r>
              <a:rPr lang="en-ZA" sz="1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6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لفتره</a:t>
            </a:r>
            <a:r>
              <a:rPr lang="en-ZA" sz="1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6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طويله</a:t>
            </a:r>
            <a:r>
              <a:rPr lang="en-ZA" sz="1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6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وسلوكه</a:t>
            </a:r>
            <a:r>
              <a:rPr lang="en-ZA" sz="1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6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الاجتماعي</a:t>
            </a:r>
            <a:r>
              <a:rPr lang="en-ZA" sz="1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6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غير</a:t>
            </a:r>
            <a:r>
              <a:rPr lang="en-ZA" sz="1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600" dirty="0" err="1">
                <a:solidFill>
                  <a:schemeClr val="accent1"/>
                </a:solidFill>
                <a:latin typeface="Arabic Typesetting"/>
                <a:cs typeface="Arabic Typesetting"/>
              </a:rPr>
              <a:t>مناسب</a:t>
            </a:r>
            <a:r>
              <a:rPr lang="en-ZA" sz="16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600" dirty="0" err="1" smtClean="0">
                <a:solidFill>
                  <a:schemeClr val="accent1"/>
                </a:solidFill>
                <a:latin typeface="Arabic Typesetting"/>
                <a:cs typeface="Arabic Typesetting"/>
              </a:rPr>
              <a:t>لعمر</a:t>
            </a:r>
            <a:r>
              <a:rPr lang="ar-SA" sz="1600" dirty="0" smtClean="0">
                <a:solidFill>
                  <a:schemeClr val="accent1"/>
                </a:solidFill>
                <a:latin typeface="Arabic Typesetting"/>
                <a:cs typeface="Arabic Typesetting"/>
              </a:rPr>
              <a:t>ه</a:t>
            </a:r>
            <a:endParaRPr lang="en-US" dirty="0"/>
          </a:p>
        </p:txBody>
      </p:sp>
      <p:sp>
        <p:nvSpPr>
          <p:cNvPr id="71" name="Text Placeholder 70">
            <a:extLst>
              <a:ext uri="{FF2B5EF4-FFF2-40B4-BE49-F238E27FC236}">
                <a16:creationId xmlns:a16="http://schemas.microsoft.com/office/drawing/2014/main" id="{79406243-F21B-4811-AE74-DA58E3665F0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845966" y="2176946"/>
            <a:ext cx="2595758" cy="581530"/>
          </a:xfrm>
        </p:spPr>
        <p:txBody>
          <a:bodyPr/>
          <a:lstStyle/>
          <a:p>
            <a:r>
              <a:rPr lang="en-US" sz="3600" b="1" i="1" dirty="0" err="1">
                <a:solidFill>
                  <a:srgbClr val="0C0C0C"/>
                </a:solidFill>
                <a:latin typeface="Arabic Typesetting"/>
                <a:cs typeface="Arabic Typesetting"/>
              </a:rPr>
              <a:t>اضطرابات</a:t>
            </a:r>
            <a:r>
              <a:rPr lang="en-US" sz="3600" b="1" i="1" dirty="0">
                <a:solidFill>
                  <a:srgbClr val="0C0C0C"/>
                </a:solidFill>
                <a:latin typeface="Arabic Typesetting"/>
                <a:cs typeface="Arabic Typesetting"/>
              </a:rPr>
              <a:t> </a:t>
            </a:r>
            <a:r>
              <a:rPr lang="en-US" sz="3600" b="1" i="1" dirty="0" err="1" smtClean="0">
                <a:solidFill>
                  <a:srgbClr val="0C0C0C"/>
                </a:solidFill>
                <a:latin typeface="Arabic Typesetting"/>
                <a:cs typeface="Arabic Typesetting"/>
              </a:rPr>
              <a:t>الشخصية</a:t>
            </a:r>
            <a:r>
              <a:rPr lang="ar-SA" sz="3600" b="1" i="1" dirty="0" smtClean="0">
                <a:solidFill>
                  <a:srgbClr val="0C0C0C"/>
                </a:solidFill>
                <a:latin typeface="Arabic Typesetting"/>
                <a:cs typeface="Arabic Typesetting"/>
              </a:rPr>
              <a:t>:</a:t>
            </a:r>
            <a:endParaRPr lang="en-US" dirty="0"/>
          </a:p>
        </p:txBody>
      </p:sp>
      <p:sp>
        <p:nvSpPr>
          <p:cNvPr id="70" name="Text Placeholder 69">
            <a:extLst>
              <a:ext uri="{FF2B5EF4-FFF2-40B4-BE49-F238E27FC236}">
                <a16:creationId xmlns:a16="http://schemas.microsoft.com/office/drawing/2014/main" id="{25C9712B-794E-4F23-928A-FFCA310FE74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845966" y="2759613"/>
            <a:ext cx="2595758" cy="1117566"/>
          </a:xfrm>
        </p:spPr>
        <p:txBody>
          <a:bodyPr/>
          <a:lstStyle/>
          <a:p>
            <a:pPr marL="285750" indent="-285750" algn="just">
              <a:buFont typeface="Arial"/>
              <a:buChar char="•"/>
            </a:pPr>
            <a:r>
              <a:rPr lang="en-ZA" sz="1800" err="1">
                <a:solidFill>
                  <a:schemeClr val="accent1"/>
                </a:solidFill>
                <a:latin typeface="Arabic Typesetting"/>
                <a:cs typeface="Arabic Typesetting"/>
              </a:rPr>
              <a:t>لديه</a:t>
            </a:r>
            <a:r>
              <a:rPr lang="en-ZA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800" err="1">
                <a:solidFill>
                  <a:schemeClr val="accent1"/>
                </a:solidFill>
                <a:latin typeface="Arabic Typesetting"/>
                <a:cs typeface="Arabic Typesetting"/>
              </a:rPr>
              <a:t>شعور</a:t>
            </a:r>
            <a:r>
              <a:rPr lang="en-ZA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800" err="1">
                <a:solidFill>
                  <a:schemeClr val="accent1"/>
                </a:solidFill>
                <a:latin typeface="Arabic Typesetting"/>
                <a:cs typeface="Arabic Typesetting"/>
              </a:rPr>
              <a:t>بالقلق</a:t>
            </a:r>
            <a:r>
              <a:rPr lang="en-ZA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800">
                <a:solidFill>
                  <a:schemeClr val="accent1"/>
                </a:solidFill>
                <a:latin typeface="Arabic Typesetting"/>
                <a:cs typeface="Arabic Typesetting"/>
              </a:rPr>
              <a:t>والدونية وانسحاب اجتماعي واكتئاب اضافة الى التعاسه.</a:t>
            </a:r>
            <a:endParaRPr lang="en-US" sz="1800">
              <a:solidFill>
                <a:schemeClr val="accent1"/>
              </a:solidFill>
              <a:cs typeface="Quire Sans"/>
            </a:endParaRPr>
          </a:p>
          <a:p>
            <a:endParaRPr lang="en-ZA" dirty="0">
              <a:cs typeface="Quire Sans"/>
            </a:endParaRPr>
          </a:p>
        </p:txBody>
      </p:sp>
      <p:sp>
        <p:nvSpPr>
          <p:cNvPr id="75" name="Text Placeholder 74">
            <a:extLst>
              <a:ext uri="{FF2B5EF4-FFF2-40B4-BE49-F238E27FC236}">
                <a16:creationId xmlns:a16="http://schemas.microsoft.com/office/drawing/2014/main" id="{205C921F-FFBE-48CD-9E47-0AF86467AC9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845966" y="4129479"/>
            <a:ext cx="2595758" cy="581530"/>
          </a:xfrm>
        </p:spPr>
        <p:txBody>
          <a:bodyPr/>
          <a:lstStyle/>
          <a:p>
            <a:pPr algn="just"/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/>
                <a:cs typeface="Arabic Typesetting"/>
              </a:rPr>
              <a:t>الجنوح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/>
                <a:cs typeface="Arabic Typesetting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/>
                <a:cs typeface="Arabic Typesetting"/>
              </a:rPr>
              <a:t>الاجتماعي</a:t>
            </a:r>
            <a:r>
              <a:rPr lang="ar-S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/>
                <a:cs typeface="Arabic Typesetting"/>
              </a:rPr>
              <a:t>: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Arabic Typesetting"/>
              <a:cs typeface="Arabic Typesetting"/>
            </a:endParaRPr>
          </a:p>
        </p:txBody>
      </p: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CDF4F5AB-B79A-4FAC-8AAF-D1AE5176A9D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845966" y="4712146"/>
            <a:ext cx="2595758" cy="1117566"/>
          </a:xfrm>
        </p:spPr>
        <p:txBody>
          <a:bodyPr/>
          <a:lstStyle/>
          <a:p>
            <a:pPr marL="285750" indent="-285750" algn="just">
              <a:buFont typeface="Arial"/>
              <a:buChar char="•"/>
            </a:pPr>
            <a:r>
              <a:rPr lang="en-ZA" sz="1800" err="1">
                <a:solidFill>
                  <a:schemeClr val="accent1"/>
                </a:solidFill>
                <a:latin typeface="Arabic Typesetting"/>
                <a:cs typeface="Arabic Typesetting"/>
              </a:rPr>
              <a:t>ينضم</a:t>
            </a:r>
            <a:r>
              <a:rPr lang="en-ZA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800" err="1">
                <a:solidFill>
                  <a:schemeClr val="accent1"/>
                </a:solidFill>
                <a:latin typeface="Arabic Typesetting"/>
                <a:cs typeface="Arabic Typesetting"/>
              </a:rPr>
              <a:t>الى</a:t>
            </a:r>
            <a:r>
              <a:rPr lang="en-ZA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800" err="1">
                <a:solidFill>
                  <a:schemeClr val="accent1"/>
                </a:solidFill>
                <a:latin typeface="Arabic Typesetting"/>
                <a:cs typeface="Arabic Typesetting"/>
              </a:rPr>
              <a:t>رفقاء</a:t>
            </a:r>
            <a:r>
              <a:rPr lang="en-ZA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800" err="1">
                <a:solidFill>
                  <a:schemeClr val="accent1"/>
                </a:solidFill>
                <a:latin typeface="Arabic Typesetting"/>
                <a:cs typeface="Arabic Typesetting"/>
              </a:rPr>
              <a:t>السوء</a:t>
            </a:r>
            <a:r>
              <a:rPr lang="en-ZA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 و </a:t>
            </a:r>
            <a:r>
              <a:rPr lang="en-ZA" sz="1800" err="1">
                <a:solidFill>
                  <a:schemeClr val="accent1"/>
                </a:solidFill>
                <a:latin typeface="Arabic Typesetting"/>
                <a:cs typeface="Arabic Typesetting"/>
              </a:rPr>
              <a:t>يسير</a:t>
            </a:r>
            <a:r>
              <a:rPr lang="en-ZA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800" err="1">
                <a:solidFill>
                  <a:schemeClr val="accent1"/>
                </a:solidFill>
                <a:latin typeface="Arabic Typesetting"/>
                <a:cs typeface="Arabic Typesetting"/>
              </a:rPr>
              <a:t>على</a:t>
            </a:r>
            <a:r>
              <a:rPr lang="en-ZA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800" err="1">
                <a:solidFill>
                  <a:schemeClr val="accent1"/>
                </a:solidFill>
                <a:latin typeface="Arabic Typesetting"/>
                <a:cs typeface="Arabic Typesetting"/>
              </a:rPr>
              <a:t>خطاهم</a:t>
            </a:r>
            <a:r>
              <a:rPr lang="en-ZA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800" err="1">
                <a:solidFill>
                  <a:schemeClr val="accent1"/>
                </a:solidFill>
                <a:latin typeface="Arabic Typesetting"/>
                <a:cs typeface="Arabic Typesetting"/>
              </a:rPr>
              <a:t>فيصبح</a:t>
            </a:r>
            <a:r>
              <a:rPr lang="en-ZA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800" err="1">
                <a:solidFill>
                  <a:schemeClr val="accent1"/>
                </a:solidFill>
                <a:latin typeface="Arabic Typesetting"/>
                <a:cs typeface="Arabic Typesetting"/>
              </a:rPr>
              <a:t>سارقا</a:t>
            </a:r>
            <a:r>
              <a:rPr lang="en-ZA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800" err="1">
                <a:solidFill>
                  <a:schemeClr val="accent1"/>
                </a:solidFill>
                <a:latin typeface="Arabic Typesetting"/>
                <a:cs typeface="Arabic Typesetting"/>
              </a:rPr>
              <a:t>وغيرها</a:t>
            </a:r>
            <a:r>
              <a:rPr lang="en-ZA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800" err="1">
                <a:solidFill>
                  <a:schemeClr val="accent1"/>
                </a:solidFill>
                <a:latin typeface="Arabic Typesetting"/>
                <a:cs typeface="Arabic Typesetting"/>
              </a:rPr>
              <a:t>من</a:t>
            </a:r>
            <a:r>
              <a:rPr lang="en-ZA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800" err="1">
                <a:solidFill>
                  <a:schemeClr val="accent1"/>
                </a:solidFill>
                <a:latin typeface="Arabic Typesetting"/>
                <a:cs typeface="Arabic Typesetting"/>
              </a:rPr>
              <a:t>افعال</a:t>
            </a:r>
            <a:r>
              <a:rPr lang="en-ZA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 </a:t>
            </a:r>
            <a:r>
              <a:rPr lang="en-ZA" sz="1800" err="1">
                <a:solidFill>
                  <a:schemeClr val="accent1"/>
                </a:solidFill>
                <a:latin typeface="Arabic Typesetting"/>
                <a:cs typeface="Arabic Typesetting"/>
              </a:rPr>
              <a:t>الجنوح</a:t>
            </a:r>
            <a:r>
              <a:rPr lang="en-ZA" sz="1800" dirty="0">
                <a:solidFill>
                  <a:schemeClr val="accent1"/>
                </a:solidFill>
                <a:latin typeface="Arabic Typesetting"/>
                <a:cs typeface="Arabic Typesetting"/>
              </a:rPr>
              <a:t>.</a:t>
            </a:r>
            <a:endParaRPr lang="en-US" sz="1800">
              <a:solidFill>
                <a:schemeClr val="accent1"/>
              </a:solidFill>
              <a:cs typeface="Quire Sans"/>
            </a:endParaRPr>
          </a:p>
          <a:p>
            <a:endParaRPr lang="en-ZA" dirty="0">
              <a:cs typeface="Quire San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D8B4B9-2FC5-4962-A892-85B758FEB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15753"/>
            <a:ext cx="4114800" cy="205722"/>
          </a:xfrm>
        </p:spPr>
        <p:txBody>
          <a:bodyPr/>
          <a:lstStyle/>
          <a:p>
            <a:r>
              <a:rPr lang="en-US" dirty="0"/>
              <a:t>PITCH DECK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37CBF2-4176-4C56-8824-858FA51AE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15753"/>
            <a:ext cx="2743200" cy="205722"/>
          </a:xfrm>
        </p:spPr>
        <p:txBody>
          <a:bodyPr/>
          <a:lstStyle/>
          <a:p>
            <a:fld id="{BF860B6F-2FE3-4DE6-9496-980E987E7466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Placeholder 5" descr="A child yelling in front of a mirror&#10;&#10;Description automatically generated">
            <a:extLst>
              <a:ext uri="{FF2B5EF4-FFF2-40B4-BE49-F238E27FC236}">
                <a16:creationId xmlns:a16="http://schemas.microsoft.com/office/drawing/2014/main" id="{4D43BA13-E340-595A-8793-AD1569974F5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/>
          <a:srcRect l="22669" r="22669"/>
          <a:stretch/>
        </p:blipFill>
        <p:spPr/>
      </p:pic>
    </p:spTree>
    <p:extLst>
      <p:ext uri="{BB962C8B-B14F-4D97-AF65-F5344CB8AC3E}">
        <p14:creationId xmlns:p14="http://schemas.microsoft.com/office/powerpoint/2010/main" val="106884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56DDD3FB-981D-46B3-9DF6-1D5D6429B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n w="19050">
                  <a:solidFill>
                    <a:srgbClr val="155463"/>
                  </a:solidFill>
                </a:ln>
              </a:rPr>
              <a:t>التصنيف</a:t>
            </a:r>
            <a:r>
              <a:rPr lang="en-US" dirty="0">
                <a:ln w="19050">
                  <a:solidFill>
                    <a:srgbClr val="155463"/>
                  </a:solidFill>
                </a:ln>
              </a:rPr>
              <a:t> </a:t>
            </a:r>
            <a:r>
              <a:rPr lang="en-US" dirty="0" err="1">
                <a:ln w="19050">
                  <a:solidFill>
                    <a:srgbClr val="155463"/>
                  </a:solidFill>
                </a:ln>
              </a:rPr>
              <a:t>حسب</a:t>
            </a:r>
            <a:r>
              <a:rPr lang="en-US" dirty="0">
                <a:ln w="19050">
                  <a:solidFill>
                    <a:srgbClr val="155463"/>
                  </a:solidFill>
                </a:ln>
              </a:rPr>
              <a:t> </a:t>
            </a:r>
            <a:r>
              <a:rPr lang="en-US" dirty="0" err="1">
                <a:ln w="19050">
                  <a:solidFill>
                    <a:srgbClr val="155463"/>
                  </a:solidFill>
                </a:ln>
              </a:rPr>
              <a:t>الشدة</a:t>
            </a:r>
            <a:r>
              <a:rPr lang="en-US" dirty="0">
                <a:ln w="19050">
                  <a:solidFill>
                    <a:srgbClr val="155463"/>
                  </a:solidFill>
                </a:ln>
              </a:rPr>
              <a:t> :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D400E89-A3FC-4A30-90D4-896304E917C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934200" y="1632228"/>
            <a:ext cx="4419600" cy="55087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err="1"/>
              <a:t>الاضطرابات</a:t>
            </a:r>
            <a:r>
              <a:rPr lang="en-US" dirty="0"/>
              <a:t> </a:t>
            </a:r>
            <a:r>
              <a:rPr lang="en-US" dirty="0" err="1"/>
              <a:t>البسيطة</a:t>
            </a:r>
            <a:r>
              <a:rPr lang="en-US" dirty="0"/>
              <a:t> 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321A7BC-BAD6-4CBA-9AD5-2AD73F8A426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34200" y="2183098"/>
            <a:ext cx="4419600" cy="785640"/>
          </a:xfrm>
        </p:spPr>
        <p:txBody>
          <a:bodyPr/>
          <a:lstStyle/>
          <a:p>
            <a:pPr algn="ctr"/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مكن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معالجتها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بالمدرسه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العادية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والمنزل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ياشراف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محدود</a:t>
            </a:r>
            <a:endParaRPr lang="en-US" sz="12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حاله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عصبيه</a:t>
            </a:r>
            <a:r>
              <a:rPr lang="en-US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/>
                <a:cs typeface="Arabic Typesetting"/>
              </a:rPr>
              <a:t>»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11776CC-28DB-4411-A56D-DE696A68354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934200" y="3181924"/>
            <a:ext cx="4419600" cy="550870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err="1"/>
              <a:t>الاضطربات</a:t>
            </a:r>
            <a:r>
              <a:rPr lang="en-US" dirty="0"/>
              <a:t> </a:t>
            </a:r>
            <a:r>
              <a:rPr lang="en-US" dirty="0" err="1"/>
              <a:t>المتوسطة</a:t>
            </a:r>
            <a:r>
              <a:rPr lang="en-US" dirty="0"/>
              <a:t> 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C13A8B1A-034D-495C-BF80-E42F8306CF2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934200" y="3732794"/>
            <a:ext cx="4419600" cy="642075"/>
          </a:xfrm>
        </p:spPr>
        <p:txBody>
          <a:bodyPr>
            <a:normAutofit fontScale="25000" lnSpcReduction="20000"/>
          </a:bodyPr>
          <a:lstStyle/>
          <a:p>
            <a:r>
              <a:rPr lang="ar-SA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مكن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معالجتها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باشراف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محدود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من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قبل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المرشدين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والاخصائيين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النفسيين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حاله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عصبية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sz="1200" dirty="0">
              <a:cs typeface="Quire Sans"/>
            </a:endParaRP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2DA6ADCE-FA69-48D8-9057-62E7F0213EB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934200" y="4757015"/>
            <a:ext cx="4419600" cy="550870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err="1"/>
              <a:t>الاضطربات</a:t>
            </a:r>
            <a:r>
              <a:rPr lang="en-US" dirty="0"/>
              <a:t> </a:t>
            </a:r>
            <a:r>
              <a:rPr lang="en-US" dirty="0" err="1"/>
              <a:t>الشديدة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F182DD3-EA3E-4EF6-BDC1-42B8FA257A7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934200" y="5307885"/>
            <a:ext cx="4419600" cy="642075"/>
          </a:xfrm>
        </p:spPr>
        <p:txBody>
          <a:bodyPr>
            <a:normAutofit fontScale="40000" lnSpcReduction="20000"/>
          </a:bodyPr>
          <a:lstStyle/>
          <a:p>
            <a:r>
              <a:rPr lang="en-ZA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SA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en-ZA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طلب</a:t>
            </a:r>
            <a:r>
              <a:rPr lang="en-ZA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معالجة</a:t>
            </a:r>
            <a:r>
              <a:rPr lang="en-ZA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مكثفة</a:t>
            </a:r>
            <a:r>
              <a:rPr lang="en-ZA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ومتخصصة</a:t>
            </a:r>
            <a:r>
              <a:rPr lang="en-ZA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في</a:t>
            </a:r>
            <a:r>
              <a:rPr lang="en-ZA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مؤسسات</a:t>
            </a:r>
            <a:r>
              <a:rPr lang="en-ZA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او</a:t>
            </a:r>
            <a:r>
              <a:rPr lang="en-ZA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مدارس</a:t>
            </a:r>
            <a:r>
              <a:rPr lang="en-ZA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تربوية</a:t>
            </a:r>
            <a:r>
              <a:rPr lang="en-ZA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خاصةت</a:t>
            </a: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2300" b="1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ZA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توحد</a:t>
            </a:r>
            <a:r>
              <a:rPr lang="en-ZA" sz="23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ZA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فصام</a:t>
            </a:r>
            <a:r>
              <a:rPr lang="en-ZA" sz="23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ZA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اضطرابات</a:t>
            </a:r>
            <a:r>
              <a:rPr lang="en-ZA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ذهنية</a:t>
            </a:r>
            <a:r>
              <a:rPr lang="en-ZA" sz="2300" b="1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94EE481C-D029-498C-ADD0-63AB510C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15753"/>
            <a:ext cx="4114800" cy="205722"/>
          </a:xfrm>
        </p:spPr>
        <p:txBody>
          <a:bodyPr/>
          <a:lstStyle/>
          <a:p>
            <a:r>
              <a:rPr lang="en-US" dirty="0"/>
              <a:t>PITCH DECK</a:t>
            </a: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E28FC6DE-DE7C-6CB5-F54D-B3252CB8BA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25501" r="25501"/>
          <a:stretch/>
        </p:blipFill>
        <p:spPr>
          <a:xfrm flipH="1">
            <a:off x="1" y="1151420"/>
            <a:ext cx="6096000" cy="5239855"/>
          </a:xfrm>
        </p:spPr>
      </p:pic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D83D237B-5C8E-4573-85F9-91EC63F3E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15753"/>
            <a:ext cx="2743200" cy="205722"/>
          </a:xfrm>
        </p:spPr>
        <p:txBody>
          <a:bodyPr/>
          <a:lstStyle/>
          <a:p>
            <a:fld id="{BF860B6F-2FE3-4DE6-9496-980E987E746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313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C1422C90-427C-4AD4-97AD-6B9853B23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i="1" err="1">
                <a:ln w="19050">
                  <a:solidFill>
                    <a:srgbClr val="155463"/>
                  </a:solidFill>
                </a:ln>
                <a:solidFill>
                  <a:srgbClr val="0C0C0C"/>
                </a:solidFill>
                <a:latin typeface="Arabic Typesetting"/>
                <a:cs typeface="Arabic Typesetting"/>
              </a:rPr>
              <a:t>نسبة</a:t>
            </a:r>
            <a:r>
              <a:rPr lang="en-US" sz="4800" b="1" i="1">
                <a:ln w="19050">
                  <a:solidFill>
                    <a:srgbClr val="155463"/>
                  </a:solidFill>
                </a:ln>
                <a:solidFill>
                  <a:srgbClr val="0C0C0C"/>
                </a:solidFill>
                <a:latin typeface="Arabic Typesetting"/>
                <a:cs typeface="Arabic Typesetting"/>
              </a:rPr>
              <a:t> </a:t>
            </a:r>
            <a:r>
              <a:rPr lang="en-US" sz="4800" b="1" i="1" err="1">
                <a:ln w="19050">
                  <a:solidFill>
                    <a:srgbClr val="155463"/>
                  </a:solidFill>
                </a:ln>
                <a:solidFill>
                  <a:srgbClr val="0C0C0C"/>
                </a:solidFill>
                <a:latin typeface="Arabic Typesetting"/>
                <a:cs typeface="Arabic Typesetting"/>
              </a:rPr>
              <a:t>انتشار</a:t>
            </a:r>
            <a:r>
              <a:rPr lang="en-US" sz="4800" b="1" i="1">
                <a:ln w="19050">
                  <a:solidFill>
                    <a:srgbClr val="155463"/>
                  </a:solidFill>
                </a:ln>
                <a:solidFill>
                  <a:srgbClr val="0C0C0C"/>
                </a:solidFill>
                <a:latin typeface="Arabic Typesetting"/>
                <a:cs typeface="Arabic Typesetting"/>
              </a:rPr>
              <a:t> </a:t>
            </a:r>
            <a:r>
              <a:rPr lang="en-US" sz="4800" b="1" i="1" err="1">
                <a:ln w="19050">
                  <a:solidFill>
                    <a:srgbClr val="155463"/>
                  </a:solidFill>
                </a:ln>
                <a:solidFill>
                  <a:srgbClr val="0C0C0C"/>
                </a:solidFill>
                <a:latin typeface="Arabic Typesetting"/>
                <a:cs typeface="Arabic Typesetting"/>
              </a:rPr>
              <a:t>الاضطرابات</a:t>
            </a:r>
            <a:r>
              <a:rPr lang="en-US" sz="4800" b="1" i="1">
                <a:ln w="19050">
                  <a:solidFill>
                    <a:srgbClr val="155463"/>
                  </a:solidFill>
                </a:ln>
                <a:solidFill>
                  <a:srgbClr val="0C0C0C"/>
                </a:solidFill>
                <a:latin typeface="Arabic Typesetting"/>
                <a:cs typeface="Arabic Typesetting"/>
              </a:rPr>
              <a:t> </a:t>
            </a:r>
            <a:r>
              <a:rPr lang="en-US" sz="4800" b="1" i="1" err="1">
                <a:ln w="19050">
                  <a:solidFill>
                    <a:srgbClr val="155463"/>
                  </a:solidFill>
                </a:ln>
                <a:solidFill>
                  <a:srgbClr val="0C0C0C"/>
                </a:solidFill>
                <a:latin typeface="Arabic Typesetting"/>
                <a:cs typeface="Arabic Typesetting"/>
              </a:rPr>
              <a:t>السلوكية</a:t>
            </a:r>
            <a:endParaRPr lang="en-US" err="1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7B521B55-CA93-422E-A413-4F38F20BA18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691419" y="746129"/>
            <a:ext cx="2937452" cy="426393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1-15%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98221D68-CEED-411C-AC3A-7A72C437131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91419" y="1125633"/>
            <a:ext cx="2937452" cy="1192694"/>
          </a:xfrm>
        </p:spPr>
        <p:txBody>
          <a:bodyPr>
            <a:normAutofit/>
          </a:bodyPr>
          <a:lstStyle/>
          <a:p>
            <a:r>
              <a:rPr lang="en-US" dirty="0"/>
              <a:t>​</a:t>
            </a:r>
            <a:r>
              <a:rPr lang="en-US" dirty="0" err="1"/>
              <a:t>فقد</a:t>
            </a:r>
            <a:r>
              <a:rPr lang="en-US" dirty="0"/>
              <a:t> </a:t>
            </a:r>
            <a:r>
              <a:rPr lang="en-US" dirty="0" err="1"/>
              <a:t>اشار</a:t>
            </a:r>
            <a:r>
              <a:rPr lang="en-US" dirty="0"/>
              <a:t> </a:t>
            </a:r>
            <a:r>
              <a:rPr lang="en-US" dirty="0" err="1"/>
              <a:t>كارترايت</a:t>
            </a:r>
            <a:r>
              <a:rPr lang="en-US" dirty="0"/>
              <a:t> </a:t>
            </a:r>
            <a:r>
              <a:rPr lang="en-US" dirty="0" err="1"/>
              <a:t>الى</a:t>
            </a:r>
            <a:r>
              <a:rPr lang="en-US" dirty="0"/>
              <a:t> </a:t>
            </a:r>
            <a:r>
              <a:rPr lang="en-US" dirty="0" err="1"/>
              <a:t>انه</a:t>
            </a:r>
            <a:r>
              <a:rPr lang="en-US" dirty="0"/>
              <a:t> </a:t>
            </a:r>
            <a:r>
              <a:rPr lang="en-US" dirty="0" err="1"/>
              <a:t>منتشر</a:t>
            </a:r>
            <a:r>
              <a:rPr lang="en-US" dirty="0"/>
              <a:t> </a:t>
            </a:r>
            <a:r>
              <a:rPr lang="en-US" dirty="0" err="1"/>
              <a:t>بنسبة</a:t>
            </a:r>
            <a:r>
              <a:rPr lang="en-US" dirty="0"/>
              <a:t> 1-15% , </a:t>
            </a:r>
            <a:r>
              <a:rPr lang="en-US" dirty="0" err="1"/>
              <a:t>ولكن</a:t>
            </a:r>
            <a:r>
              <a:rPr lang="en-US" dirty="0"/>
              <a:t> </a:t>
            </a:r>
            <a:r>
              <a:rPr lang="en-US" dirty="0" err="1"/>
              <a:t>النسبة</a:t>
            </a:r>
            <a:r>
              <a:rPr lang="en-US" dirty="0"/>
              <a:t> </a:t>
            </a:r>
            <a:r>
              <a:rPr lang="en-US" dirty="0" err="1"/>
              <a:t>المعتمدة</a:t>
            </a:r>
            <a:r>
              <a:rPr lang="en-US" dirty="0"/>
              <a:t> </a:t>
            </a:r>
            <a:r>
              <a:rPr lang="en-US" dirty="0" err="1"/>
              <a:t>في</a:t>
            </a:r>
            <a:r>
              <a:rPr lang="en-US" dirty="0"/>
              <a:t> </a:t>
            </a:r>
            <a:r>
              <a:rPr lang="en-US" dirty="0" err="1"/>
              <a:t>معظم</a:t>
            </a:r>
            <a:r>
              <a:rPr lang="en-US" dirty="0"/>
              <a:t> </a:t>
            </a:r>
            <a:r>
              <a:rPr lang="en-US" dirty="0" err="1"/>
              <a:t>دول</a:t>
            </a:r>
            <a:r>
              <a:rPr lang="en-US" dirty="0"/>
              <a:t> </a:t>
            </a:r>
            <a:r>
              <a:rPr lang="en-US" dirty="0" err="1"/>
              <a:t>العالم</a:t>
            </a:r>
            <a:r>
              <a:rPr lang="en-US" dirty="0"/>
              <a:t> </a:t>
            </a:r>
            <a:r>
              <a:rPr lang="en-US" dirty="0" err="1"/>
              <a:t>هي</a:t>
            </a:r>
            <a:r>
              <a:rPr lang="en-US" dirty="0"/>
              <a:t> 2%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721A5EF9-E3DB-4CA4-93F3-39B1B8D5E28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691419" y="2584749"/>
            <a:ext cx="2937452" cy="426393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2-5 </a:t>
            </a:r>
            <a:r>
              <a:rPr lang="en-US" dirty="0" err="1"/>
              <a:t>اضعاف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C076F9C5-3B11-41F8-AE36-0DAED232278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691419" y="2964253"/>
            <a:ext cx="2937452" cy="1106662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err="1">
                <a:ea typeface="+mn-lt"/>
                <a:cs typeface="+mn-lt"/>
              </a:rPr>
              <a:t>الاضطرابات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أكثر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شيوعًا</a:t>
            </a:r>
            <a:r>
              <a:rPr lang="en-US">
                <a:ea typeface="+mn-lt"/>
                <a:cs typeface="+mn-lt"/>
              </a:rPr>
              <a:t> لدى الذكور بمعدل 2-5 أضعاف.</a:t>
            </a:r>
            <a:endParaRPr lang="en-US"/>
          </a:p>
          <a:p>
            <a:pPr marL="285750" indent="-285750">
              <a:buFont typeface="Arial"/>
              <a:buChar char="•"/>
            </a:pPr>
            <a:endParaRPr lang="en-US"/>
          </a:p>
          <a:p>
            <a:endParaRPr lang="en-US" dirty="0">
              <a:cs typeface="Quire Sans"/>
            </a:endParaRP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3F19829-ECF0-478F-BED1-112739B393C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691419" y="4337338"/>
            <a:ext cx="2937452" cy="426393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/>
              <a:t>نسبة</a:t>
            </a:r>
            <a:r>
              <a:rPr lang="en-US" dirty="0"/>
              <a:t> </a:t>
            </a:r>
            <a:r>
              <a:rPr lang="en-US" dirty="0" err="1"/>
              <a:t>الارتفاع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50EBA51D-BA19-453B-856F-01148078D94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691419" y="4716842"/>
            <a:ext cx="2937452" cy="1106662"/>
          </a:xfrm>
        </p:spPr>
        <p:txBody>
          <a:bodyPr>
            <a:normAutofit/>
          </a:bodyPr>
          <a:lstStyle/>
          <a:p>
            <a:endParaRPr lang="en-US"/>
          </a:p>
          <a:p>
            <a:r>
              <a:rPr lang="en-ZA" err="1">
                <a:cs typeface="Quire Sans"/>
              </a:rPr>
              <a:t>ترتفع</a:t>
            </a:r>
            <a:r>
              <a:rPr lang="en-ZA">
                <a:cs typeface="Quire Sans"/>
              </a:rPr>
              <a:t> </a:t>
            </a:r>
            <a:r>
              <a:rPr lang="en-ZA" err="1">
                <a:cs typeface="Quire Sans"/>
              </a:rPr>
              <a:t>الاضطرابات</a:t>
            </a:r>
            <a:r>
              <a:rPr lang="en-ZA">
                <a:cs typeface="Quire Sans"/>
              </a:rPr>
              <a:t> </a:t>
            </a:r>
            <a:r>
              <a:rPr lang="en-ZA" err="1">
                <a:cs typeface="Quire Sans"/>
              </a:rPr>
              <a:t>في</a:t>
            </a:r>
            <a:r>
              <a:rPr lang="en-ZA">
                <a:cs typeface="Quire Sans"/>
              </a:rPr>
              <a:t> المراهقة ثم تنخفض لاحقًا.</a:t>
            </a:r>
            <a:endParaRPr lang="en-ZA"/>
          </a:p>
          <a:p>
            <a:endParaRPr lang="en-ZA"/>
          </a:p>
          <a:p>
            <a:endParaRPr lang="en-ZA" dirty="0">
              <a:cs typeface="Quire San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0FD375-4201-4035-9B0E-0E78EA549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15753"/>
            <a:ext cx="4114800" cy="205722"/>
          </a:xfrm>
        </p:spPr>
        <p:txBody>
          <a:bodyPr/>
          <a:lstStyle/>
          <a:p>
            <a:r>
              <a:rPr lang="en-US" dirty="0"/>
              <a:t>PITCH DECK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A8E79-2231-42DD-834F-F399CC7D1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15753"/>
            <a:ext cx="2743200" cy="205722"/>
          </a:xfrm>
        </p:spPr>
        <p:txBody>
          <a:bodyPr/>
          <a:lstStyle/>
          <a:p>
            <a:fld id="{BF860B6F-2FE3-4DE6-9496-980E987E7466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4B2CAFA7-EA99-6E06-DCFC-0FD6EC2963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23433" r="23433"/>
          <a:stretch/>
        </p:blipFill>
        <p:spPr/>
      </p:pic>
    </p:spTree>
    <p:extLst>
      <p:ext uri="{BB962C8B-B14F-4D97-AF65-F5344CB8AC3E}">
        <p14:creationId xmlns:p14="http://schemas.microsoft.com/office/powerpoint/2010/main" val="2400646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55463"/>
      </a:accent1>
      <a:accent2>
        <a:srgbClr val="A8CADC"/>
      </a:accent2>
      <a:accent3>
        <a:srgbClr val="74A9EA"/>
      </a:accent3>
      <a:accent4>
        <a:srgbClr val="04B3C3"/>
      </a:accent4>
      <a:accent5>
        <a:srgbClr val="5F8473"/>
      </a:accent5>
      <a:accent6>
        <a:srgbClr val="D1EF59"/>
      </a:accent6>
      <a:hlink>
        <a:srgbClr val="0563C1"/>
      </a:hlink>
      <a:folHlink>
        <a:srgbClr val="954F72"/>
      </a:folHlink>
    </a:clrScheme>
    <a:fontScheme name="Custom 29">
      <a:majorFont>
        <a:latin typeface="Seaford Bold"/>
        <a:ea typeface=""/>
        <a:cs typeface=""/>
      </a:majorFont>
      <a:minorFont>
        <a:latin typeface="Quire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6D3147F-17C1-4C4C-A1F9-80FC580701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8C8D88-C1B9-4BB3-8CF4-AA0F02CC0C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6608FD8-5125-42C9-8D64-75AA059BF8C2}">
  <ds:schemaRefs>
    <ds:schemaRef ds:uri="http://schemas.microsoft.com/office/2006/documentManagement/types"/>
    <ds:schemaRef ds:uri="http://schemas.microsoft.com/sharepoint/v3"/>
    <ds:schemaRef ds:uri="230e9df3-be65-4c73-a93b-d1236ebd677e"/>
    <ds:schemaRef ds:uri="http://purl.org/dc/elements/1.1/"/>
    <ds:schemaRef ds:uri="http://schemas.openxmlformats.org/package/2006/metadata/core-properties"/>
    <ds:schemaRef ds:uri="16c05727-aa75-4e4a-9b5f-8a80a1165891"/>
    <ds:schemaRef ds:uri="http://schemas.microsoft.com/office/2006/metadata/properties"/>
    <ds:schemaRef ds:uri="http://schemas.microsoft.com/office/infopath/2007/PartnerControls"/>
    <ds:schemaRef ds:uri="http://purl.org/dc/terms/"/>
    <ds:schemaRef ds:uri="71af3243-3dd4-4a8d-8c0d-dd76da1f02a5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TM89652269</Template>
  <TotalTime>20</TotalTime>
  <Words>517</Words>
  <Application>Microsoft Office PowerPoint</Application>
  <PresentationFormat>Widescreen</PresentationFormat>
  <Paragraphs>110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Algerian</vt:lpstr>
      <vt:lpstr>Arabic Typesetting</vt:lpstr>
      <vt:lpstr>Arial</vt:lpstr>
      <vt:lpstr>Arial Narrow</vt:lpstr>
      <vt:lpstr>Arial Rounded MT Bold</vt:lpstr>
      <vt:lpstr>Calibri</vt:lpstr>
      <vt:lpstr>Meiryo</vt:lpstr>
      <vt:lpstr>Quire Sans</vt:lpstr>
      <vt:lpstr>Seaford</vt:lpstr>
      <vt:lpstr>Seaford Bold</vt:lpstr>
      <vt:lpstr>Wingdings</vt:lpstr>
      <vt:lpstr>Office Theme</vt:lpstr>
      <vt:lpstr>الاضطرابات السلوكية </vt:lpstr>
      <vt:lpstr>الفهرس</vt:lpstr>
      <vt:lpstr>مفهوم الاضطراب السلوكي</vt:lpstr>
      <vt:lpstr>مسميات تشير الى الاضطراب السلوكي</vt:lpstr>
      <vt:lpstr>أسباب الاضطرابات السلوكية</vt:lpstr>
      <vt:lpstr> التصنيفات الاضطرابات السلوكية حسب كوي:</vt:lpstr>
      <vt:lpstr>السمات السلوكية لكل تصنيف</vt:lpstr>
      <vt:lpstr>التصنيف حسب الشدة :</vt:lpstr>
      <vt:lpstr>نسبة انتشار الاضطرابات السلوكية</vt:lpstr>
      <vt:lpstr>طرق الوقاية والعلاج</vt:lpstr>
      <vt:lpstr>Summary</vt:lpstr>
      <vt:lpstr>امسح الباركود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الاضطرابات السلوكية</dc:title>
  <dc:creator>HP</dc:creator>
  <cp:lastModifiedBy>HP</cp:lastModifiedBy>
  <cp:revision>350</cp:revision>
  <dcterms:created xsi:type="dcterms:W3CDTF">2024-12-14T13:57:48Z</dcterms:created>
  <dcterms:modified xsi:type="dcterms:W3CDTF">2024-12-14T17:07:02Z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