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4" r:id="rId5"/>
    <p:sldId id="265" r:id="rId6"/>
    <p:sldId id="259" r:id="rId7"/>
    <p:sldId id="260" r:id="rId8"/>
    <p:sldId id="266" r:id="rId9"/>
    <p:sldId id="262" r:id="rId10"/>
    <p:sldId id="263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CC00"/>
    <a:srgbClr val="FFFF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5917E-B701-49E7-AC3B-1A78BC96A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1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96DCA-BE2B-4974-9B43-813FAD977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7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728D9-75D5-42AB-B36D-CC33E2AF8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46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4306F-820E-4ED6-800E-071F3123F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84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89A17-2A95-4D9F-838E-2C5F4F947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8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D2D36-5BDC-472D-BA45-24C3921130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5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8CE21-4C52-42C1-ADC4-D0A9079AC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43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D4731-DA68-4508-828E-1FB3E924E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4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E0F3C-7A0F-4D1A-9A63-931E4BD50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3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199FA-0F61-4E72-891F-6532E3307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08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7C817-260A-4A9F-8F91-AD5828C3E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29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46275"/>
                <a:invGamma/>
              </a:srgbClr>
            </a:gs>
            <a:gs pos="50000">
              <a:srgbClr val="000066"/>
            </a:gs>
            <a:gs pos="100000">
              <a:srgbClr val="00006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1EF705-B6F3-4974-ABFD-E9D063747A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nb-NO" altLang="en-US" sz="4400" b="1" i="1">
                <a:solidFill>
                  <a:srgbClr val="FFCC00"/>
                </a:solidFill>
              </a:rPr>
              <a:t>Clinical epidemiology</a:t>
            </a:r>
            <a:endParaRPr lang="en-US" altLang="en-US" sz="4400" b="1" i="1">
              <a:solidFill>
                <a:srgbClr val="FFCC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9"/>
    </mc:Choice>
    <mc:Fallback>
      <p:transition spd="slow" advTm="1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38" x="1035050" y="52451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b="1" i="1">
                <a:solidFill>
                  <a:srgbClr val="FFCC00"/>
                </a:solidFill>
              </a:rPr>
              <a:t>Prevention in clinical practice</a:t>
            </a:r>
            <a:endParaRPr lang="en-US" altLang="en-US" b="1" i="1">
              <a:solidFill>
                <a:srgbClr val="FFCC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en-US">
                <a:solidFill>
                  <a:schemeClr val="bg1"/>
                </a:solidFill>
              </a:rPr>
              <a:t>Sound epidemiological knowledge encourages the practice of prevention in the context of ordinary clinical practice.</a:t>
            </a:r>
          </a:p>
          <a:p>
            <a:r>
              <a:rPr lang="nb-NO" altLang="en-US">
                <a:solidFill>
                  <a:schemeClr val="bg1"/>
                </a:solidFill>
              </a:rPr>
              <a:t>Prevention should be integrated into routine clinical practice, whether by a medical practitioner or some other health professional.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2"/>
    </mc:Choice>
    <mc:Fallback>
      <p:transition spd="slow" advTm="4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>
                <a:solidFill>
                  <a:srgbClr val="FFCC00"/>
                </a:solidFill>
              </a:rPr>
              <a:t>To conclude.....</a:t>
            </a: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332038"/>
            <a:ext cx="8229600" cy="4525962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nb-NO" altLang="en-US">
                <a:solidFill>
                  <a:srgbClr val="FFCC00"/>
                </a:solidFill>
              </a:rPr>
              <a:t>Clinical epidemiology is concerned with the study of disease in patients and it involves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nb-NO" altLang="en-US">
                <a:solidFill>
                  <a:schemeClr val="bg1"/>
                </a:solidFill>
              </a:rPr>
              <a:t>Diagnosis-prognosis- treatment</a:t>
            </a:r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97"/>
    </mc:Choice>
    <mc:Fallback>
      <p:transition spd="slow" advTm="5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 build="p"/>
    </p:bldLst>
  </p:timing>
  <p:extLst>
    <p:ext uri="{3A86A75C-4F4B-4683-9AE1-C65F6400EC91}">
      <p14:laserTraceLst xmlns:p14="http://schemas.microsoft.com/office/powerpoint/2010/main">
        <p14:tracePtLst>
          <p14:tracePt t="46566" x="7543800" y="2641600"/>
          <p14:tracePt t="46571" x="7550150" y="2609850"/>
          <p14:tracePt t="46583" x="7569200" y="2552700"/>
          <p14:tracePt t="46600" x="7632700" y="2374900"/>
          <p14:tracePt t="46617" x="7696200" y="2197100"/>
          <p14:tracePt t="46633" x="7753350" y="2025650"/>
          <p14:tracePt t="46650" x="7829550" y="1854200"/>
          <p14:tracePt t="46683" x="7956550" y="1752600"/>
          <p14:tracePt t="46717" x="8096250" y="1733550"/>
          <p14:tracePt t="46750" x="8229600" y="1771650"/>
          <p14:tracePt t="46766" x="8274050" y="1841500"/>
          <p14:tracePt t="46783" x="8293100" y="1930400"/>
          <p14:tracePt t="46800" x="8280400" y="2051050"/>
          <p14:tracePt t="46802" x="8261350" y="2114550"/>
          <p14:tracePt t="46817" x="8229600" y="2235200"/>
          <p14:tracePt t="46833" x="8197850" y="2381250"/>
          <p14:tracePt t="46850" x="8128000" y="2616200"/>
          <p14:tracePt t="46866" x="8070850" y="2794000"/>
          <p14:tracePt t="46883" x="7988300" y="2990850"/>
          <p14:tracePt t="46900" x="7829550" y="3352800"/>
          <p14:tracePt t="46916" x="7740650" y="3587750"/>
          <p14:tracePt t="46933" x="7658100" y="3816350"/>
          <p14:tracePt t="46950" x="7569200" y="4064000"/>
          <p14:tracePt t="46967" x="7524750" y="4146550"/>
          <p14:tracePt t="46983" x="7480300" y="4210050"/>
          <p14:tracePt t="47000" x="7454900" y="4222750"/>
          <p14:tracePt t="47017" x="7429500" y="4216400"/>
          <p14:tracePt t="47033" x="7410450" y="4184650"/>
          <p14:tracePt t="47050" x="7385050" y="4152900"/>
          <p14:tracePt t="47067" x="7359650" y="4114800"/>
          <p14:tracePt t="47083" x="7346950" y="4089400"/>
          <p14:tracePt t="47100" x="7334250" y="4064000"/>
          <p14:tracePt t="47117" x="7308850" y="4019550"/>
          <p14:tracePt t="47134" x="7308850" y="4006850"/>
          <p14:tracePt t="47534" x="7289800" y="4000500"/>
          <p14:tracePt t="47540" x="7258050" y="3987800"/>
          <p14:tracePt t="47550" x="7232650" y="3962400"/>
          <p14:tracePt t="47567" x="7200900" y="3898900"/>
          <p14:tracePt t="47583" x="7175500" y="3759200"/>
          <p14:tracePt t="47600" x="7175500" y="3670300"/>
          <p14:tracePt t="47617" x="7200900" y="3562350"/>
          <p14:tracePt t="47633" x="7251700" y="3365500"/>
          <p14:tracePt t="47667" x="7340600" y="3073400"/>
          <p14:tracePt t="47700" x="7410450" y="2933700"/>
          <p14:tracePt t="47734" x="7480300" y="2889250"/>
          <p14:tracePt t="47750" x="7505700" y="2889250"/>
          <p14:tracePt t="47767" x="7537450" y="2927350"/>
          <p14:tracePt t="47784" x="7562850" y="2965450"/>
          <p14:tracePt t="47800" x="7594600" y="3035300"/>
          <p14:tracePt t="47817" x="7607300" y="3111500"/>
          <p14:tracePt t="47833" x="7607300" y="3251200"/>
          <p14:tracePt t="47850" x="7581900" y="3352800"/>
          <p14:tracePt t="47867" x="7562850" y="3441700"/>
          <p14:tracePt t="47883" x="7499350" y="3543300"/>
          <p14:tracePt t="47900" x="7435850" y="3613150"/>
          <p14:tracePt t="47917" x="7359650" y="3670300"/>
          <p14:tracePt t="47933" x="7251700" y="3740150"/>
          <p14:tracePt t="47950" x="7175500" y="3765550"/>
          <p14:tracePt t="47967" x="7105650" y="3771900"/>
          <p14:tracePt t="47983" x="7073900" y="3771900"/>
          <p14:tracePt t="48000" x="7042150" y="3759200"/>
          <p14:tracePt t="48017" x="7010400" y="3733800"/>
          <p14:tracePt t="48033" x="6997700" y="3708400"/>
          <p14:tracePt t="48050" x="6978650" y="3663950"/>
          <p14:tracePt t="50247" x="6953250" y="3663950"/>
          <p14:tracePt t="50254" x="6927850" y="3663950"/>
          <p14:tracePt t="50267" x="6915150" y="3663950"/>
          <p14:tracePt t="50283" x="6845300" y="3657600"/>
          <p14:tracePt t="50300" x="6813550" y="3644900"/>
          <p14:tracePt t="50317" x="6775450" y="3625850"/>
          <p14:tracePt t="50333" x="6705600" y="3587750"/>
          <p14:tracePt t="50350" x="6661150" y="3562350"/>
          <p14:tracePt t="50383" x="6578600" y="3511550"/>
          <p14:tracePt t="50417" x="6534150" y="3479800"/>
          <p14:tracePt t="50450" x="6515100" y="3479800"/>
          <p14:tracePt t="50467" x="6508750" y="3492500"/>
          <p14:tracePt t="50483" x="6496050" y="3492500"/>
          <p14:tracePt t="50519" x="6496050" y="3486150"/>
          <p14:tracePt t="50533" x="6496050" y="3479800"/>
          <p14:tracePt t="50568" x="6489700" y="3479800"/>
          <p14:tracePt t="50575" x="6483350" y="3479800"/>
          <p14:tracePt t="50583" x="6477000" y="3479800"/>
          <p14:tracePt t="50600" x="6457950" y="3486150"/>
          <p14:tracePt t="50617" x="6432550" y="3498850"/>
          <p14:tracePt t="50633" x="6419850" y="3505200"/>
          <p14:tracePt t="50650" x="6407150" y="3505200"/>
          <p14:tracePt t="50667" x="6394450" y="3498850"/>
          <p14:tracePt t="50683" x="6394450" y="3492500"/>
          <p14:tracePt t="50722" x="6400800" y="3492500"/>
          <p14:tracePt t="50733" x="6419850" y="3492500"/>
          <p14:tracePt t="50750" x="6470650" y="3505200"/>
          <p14:tracePt t="50767" x="6534150" y="3530600"/>
          <p14:tracePt t="50784" x="6616700" y="3575050"/>
          <p14:tracePt t="50800" x="6800850" y="3695700"/>
          <p14:tracePt t="50817" x="6915150" y="3784600"/>
          <p14:tracePt t="50834" x="7061200" y="3956050"/>
          <p14:tracePt t="50850" x="7124700" y="4108450"/>
          <p14:tracePt t="50867" x="7181850" y="4279900"/>
          <p14:tracePt t="50884" x="7200900" y="4356100"/>
          <p14:tracePt t="50900" x="7207250" y="4381500"/>
          <p14:tracePt t="50917" x="7207250" y="4400550"/>
          <p14:tracePt t="50950" x="7213600" y="4394200"/>
          <p14:tracePt t="50967" x="7207250" y="4368800"/>
          <p14:tracePt t="50983" x="7200900" y="4349750"/>
          <p14:tracePt t="51000" x="7162800" y="4324350"/>
          <p14:tracePt t="51017" x="7137400" y="4292600"/>
          <p14:tracePt t="51033" x="7099300" y="4267200"/>
          <p14:tracePt t="51050" x="7035800" y="4222750"/>
          <p14:tracePt t="51067" x="6965950" y="4197350"/>
          <p14:tracePt t="51083" x="6838950" y="4146550"/>
          <p14:tracePt t="51100" x="6756400" y="4108450"/>
          <p14:tracePt t="51117" x="6673850" y="4057650"/>
          <p14:tracePt t="51133" x="6565900" y="4006850"/>
          <p14:tracePt t="51150" x="6470650" y="3981450"/>
          <p14:tracePt t="51167" x="6381750" y="3949700"/>
          <p14:tracePt t="51183" x="6254750" y="3917950"/>
          <p14:tracePt t="51200" x="6178550" y="3917950"/>
          <p14:tracePt t="51217" x="6070600" y="3917950"/>
          <p14:tracePt t="51233" x="6000750" y="3937000"/>
          <p14:tracePt t="51250" x="5930900" y="3962400"/>
          <p14:tracePt t="51267" x="5810250" y="4032250"/>
          <p14:tracePt t="51284" x="5746750" y="4070350"/>
          <p14:tracePt t="51300" x="5676900" y="4140200"/>
          <p14:tracePt t="51317" x="5651500" y="4165600"/>
          <p14:tracePt t="51333" x="5626100" y="4184650"/>
          <p14:tracePt t="51350" x="5613400" y="4229100"/>
          <p14:tracePt t="51367" x="5613400" y="4254500"/>
          <p14:tracePt t="51383" x="5607050" y="4260850"/>
          <p14:tracePt t="51722" x="5562600" y="4260850"/>
          <p14:tracePt t="51729" x="5486400" y="4260850"/>
          <p14:tracePt t="51736" x="5422900" y="4248150"/>
          <p14:tracePt t="51750" x="5251450" y="4241800"/>
          <p14:tracePt t="51767" x="5067300" y="4241800"/>
          <p14:tracePt t="51783" x="4908550" y="4241800"/>
          <p14:tracePt t="51800" x="4692650" y="4254500"/>
          <p14:tracePt t="51817" x="4572000" y="4267200"/>
          <p14:tracePt t="51833" x="4419600" y="4305300"/>
          <p14:tracePt t="51850" x="4356100" y="4337050"/>
          <p14:tracePt t="51867" x="4318000" y="4368800"/>
          <p14:tracePt t="51883" x="4267200" y="4445000"/>
          <p14:tracePt t="51900" x="4241800" y="4502150"/>
          <p14:tracePt t="51917" x="4222750" y="4572000"/>
          <p14:tracePt t="51933" x="4216400" y="4641850"/>
          <p14:tracePt t="51950" x="4216400" y="4673600"/>
          <p14:tracePt t="51967" x="4235450" y="4699000"/>
          <p14:tracePt t="51983" x="4260850" y="4711700"/>
          <p14:tracePt t="52000" x="4305300" y="4724400"/>
          <p14:tracePt t="52017" x="4425950" y="4724400"/>
          <p14:tracePt t="52034" x="4552950" y="4711700"/>
          <p14:tracePt t="52050" x="4756150" y="4699000"/>
          <p14:tracePt t="52067" x="4933950" y="4673600"/>
          <p14:tracePt t="52084" x="5105400" y="4654550"/>
          <p14:tracePt t="52100" x="5346700" y="4610100"/>
          <p14:tracePt t="52117" x="5505450" y="4578350"/>
          <p14:tracePt t="52133" x="5715000" y="4508500"/>
          <p14:tracePt t="52150" x="5835650" y="4470400"/>
          <p14:tracePt t="52167" x="5981700" y="4400550"/>
          <p14:tracePt t="52183" x="6115050" y="4318000"/>
          <p14:tracePt t="52200" x="6172200" y="4267200"/>
          <p14:tracePt t="52217" x="6248400" y="4191000"/>
          <p14:tracePt t="52233" x="6280150" y="4152900"/>
          <p14:tracePt t="52250" x="6299200" y="4108450"/>
          <p14:tracePt t="52267" x="6311900" y="4064000"/>
          <p14:tracePt t="52283" x="6318250" y="4038600"/>
          <p14:tracePt t="52300" x="6318250" y="4025900"/>
          <p14:tracePt t="52317" x="6318250" y="4019550"/>
          <p14:tracePt t="52356" x="6311900" y="4019550"/>
          <p14:tracePt t="52363" x="6299200" y="4019550"/>
          <p14:tracePt t="52370" x="6280150" y="4013200"/>
          <p14:tracePt t="52384" x="6254750" y="4013200"/>
          <p14:tracePt t="52400" x="6089650" y="3981450"/>
          <p14:tracePt t="52417" x="5911850" y="3956050"/>
          <p14:tracePt t="52433" x="5600700" y="3911600"/>
          <p14:tracePt t="52450" x="5416550" y="3867150"/>
          <p14:tracePt t="52467" x="5226050" y="3841750"/>
          <p14:tracePt t="52483" x="4940300" y="3810000"/>
          <p14:tracePt t="52500" x="4819650" y="3810000"/>
          <p14:tracePt t="52517" x="4699000" y="3822700"/>
          <p14:tracePt t="52534" x="4667250" y="3835400"/>
          <p14:tracePt t="52550" x="4641850" y="3841750"/>
          <p14:tracePt t="52567" x="4641850" y="38671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b="1" i="1">
                <a:solidFill>
                  <a:srgbClr val="FFCC00"/>
                </a:solidFill>
              </a:rPr>
              <a:t>Definition</a:t>
            </a:r>
            <a:endParaRPr lang="en-US" altLang="en-US" b="1" i="1">
              <a:solidFill>
                <a:srgbClr val="FFCC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b-NO" altLang="en-US">
                <a:solidFill>
                  <a:schemeClr val="bg1"/>
                </a:solidFill>
              </a:rPr>
              <a:t> Clinical epidemiology is the application of epidemiological principles and methods to the practice of clinical medicine.</a:t>
            </a:r>
          </a:p>
          <a:p>
            <a:pPr>
              <a:buFontTx/>
              <a:buNone/>
            </a:pPr>
            <a:r>
              <a:rPr lang="nb-NO" altLang="en-US">
                <a:solidFill>
                  <a:schemeClr val="bg1"/>
                </a:solidFill>
              </a:rPr>
              <a:t> Clinical epidemiology starts with ill people and study the outcome of illness.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93725" y="4760913"/>
            <a:ext cx="8016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b-NO" altLang="en-US" sz="3200">
                <a:solidFill>
                  <a:srgbClr val="FFCC00"/>
                </a:solidFill>
              </a:rPr>
              <a:t>Diagnosis-prognosis- treatment</a:t>
            </a:r>
            <a:endParaRPr lang="en-US" altLang="en-US" sz="3200">
              <a:solidFill>
                <a:srgbClr val="FFCC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99"/>
    </mc:Choice>
    <mc:Fallback>
      <p:transition spd="slow" advTm="8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3" grpId="0"/>
    </p:bldLst>
  </p:timing>
  <p:extLst>
    <p:ext uri="{3A86A75C-4F4B-4683-9AE1-C65F6400EC91}">
      <p14:laserTraceLst xmlns:p14="http://schemas.microsoft.com/office/powerpoint/2010/main">
        <p14:tracePtLst>
          <p14:tracePt t="57311" x="1035050" y="5187950"/>
          <p14:tracePt t="57318" x="1041400" y="5092700"/>
          <p14:tracePt t="57330" x="1047750" y="4997450"/>
          <p14:tracePt t="57346" x="1066800" y="4724400"/>
          <p14:tracePt t="57363" x="1073150" y="4572000"/>
          <p14:tracePt t="57380" x="1066800" y="4425950"/>
          <p14:tracePt t="57396" x="1041400" y="4279900"/>
          <p14:tracePt t="57413" x="1016000" y="4229100"/>
          <p14:tracePt t="57446" x="927100" y="4152900"/>
          <p14:tracePt t="57480" x="762000" y="4044950"/>
          <p14:tracePt t="57513" x="533400" y="3905250"/>
          <p14:tracePt t="57529" x="330200" y="3784600"/>
          <p14:tracePt t="57546" x="215900" y="3714750"/>
          <p14:tracePt t="57563" x="31750" y="3644900"/>
          <p14:tracePt t="57730" x="31750" y="3498850"/>
          <p14:tracePt t="57737" x="127000" y="3505200"/>
          <p14:tracePt t="57746" x="228600" y="3524250"/>
          <p14:tracePt t="57763" x="431800" y="3562350"/>
          <p14:tracePt t="57779" x="755650" y="3695700"/>
          <p14:tracePt t="57796" x="1047750" y="3841750"/>
          <p14:tracePt t="57813" x="1327150" y="4019550"/>
          <p14:tracePt t="57830" x="1676400" y="4305300"/>
          <p14:tracePt t="57846" x="1936750" y="4540250"/>
          <p14:tracePt t="57863" x="2286000" y="4889500"/>
          <p14:tracePt t="57879" x="2482850" y="5105400"/>
          <p14:tracePt t="57896" x="2584450" y="5232400"/>
          <p14:tracePt t="57913" x="2673350" y="5403850"/>
          <p14:tracePt t="57930" x="2679700" y="5422900"/>
          <p14:tracePt t="58178" x="2698750" y="5384800"/>
          <p14:tracePt t="58185" x="2730500" y="5346700"/>
          <p14:tracePt t="58196" x="2755900" y="5302250"/>
          <p14:tracePt t="58213" x="2825750" y="5162550"/>
          <p14:tracePt t="58229" x="2863850" y="5048250"/>
          <p14:tracePt t="58246" x="2889250" y="4927600"/>
          <p14:tracePt t="58263" x="2914650" y="4762500"/>
          <p14:tracePt t="58279" x="2914650" y="4686300"/>
          <p14:tracePt t="58296" x="2876550" y="4578350"/>
          <p14:tracePt t="58313" x="2851150" y="4527550"/>
          <p14:tracePt t="58330" x="2800350" y="4470400"/>
          <p14:tracePt t="58346" x="2711450" y="4413250"/>
          <p14:tracePt t="58363" x="2628900" y="4375150"/>
          <p14:tracePt t="58380" x="2565400" y="4356100"/>
          <p14:tracePt t="58396" x="2501900" y="4349750"/>
          <p14:tracePt t="58413" x="2463800" y="4349750"/>
          <p14:tracePt t="58429" x="2413000" y="4356100"/>
          <p14:tracePt t="58447" x="2368550" y="4381500"/>
          <p14:tracePt t="58463" x="2305050" y="4425950"/>
          <p14:tracePt t="58480" x="2197100" y="4521200"/>
          <p14:tracePt t="58496" x="2139950" y="4591050"/>
          <p14:tracePt t="58513" x="2089150" y="4654550"/>
          <p14:tracePt t="58530" x="2044700" y="4794250"/>
          <p14:tracePt t="58546" x="2032000" y="4914900"/>
          <p14:tracePt t="58563" x="2038350" y="5086350"/>
          <p14:tracePt t="58579" x="2051050" y="5200650"/>
          <p14:tracePt t="58596" x="2076450" y="5314950"/>
          <p14:tracePt t="58613" x="2152650" y="5454650"/>
          <p14:tracePt t="58629" x="2228850" y="5518150"/>
          <p14:tracePt t="58646" x="2349500" y="5568950"/>
          <p14:tracePt t="58663" x="2438400" y="5581650"/>
          <p14:tracePt t="58680" x="2514600" y="5581650"/>
          <p14:tracePt t="58681" x="2559050" y="5575300"/>
          <p14:tracePt t="58696" x="2679700" y="5556250"/>
          <p14:tracePt t="58713" x="2800350" y="5518150"/>
          <p14:tracePt t="58729" x="2959100" y="5441950"/>
          <p14:tracePt t="58746" x="3054350" y="5403850"/>
          <p14:tracePt t="58763" x="3130550" y="5346700"/>
          <p14:tracePt t="58780" x="3206750" y="5270500"/>
          <p14:tracePt t="58796" x="3232150" y="5226050"/>
          <p14:tracePt t="58813" x="3244850" y="5175250"/>
          <p14:tracePt t="58830" x="3238500" y="5073650"/>
          <p14:tracePt t="58846" x="3206750" y="4991100"/>
          <p14:tracePt t="58863" x="3111500" y="4857750"/>
          <p14:tracePt t="58880" x="3048000" y="4800600"/>
          <p14:tracePt t="58896" x="2895600" y="4718050"/>
          <p14:tracePt t="58913" x="2781300" y="4699000"/>
          <p14:tracePt t="58929" x="2673350" y="4679950"/>
          <p14:tracePt t="58946" x="2514600" y="4692650"/>
          <p14:tracePt t="58963" x="2393950" y="4724400"/>
          <p14:tracePt t="58980" x="2254250" y="4781550"/>
          <p14:tracePt t="58996" x="2012950" y="4953000"/>
          <p14:tracePt t="59013" x="1860550" y="5080000"/>
          <p14:tracePt t="59030" x="1695450" y="5213350"/>
          <p14:tracePt t="59046" x="1657350" y="5245100"/>
          <p14:tracePt t="59063" x="1651000" y="5251450"/>
          <p14:tracePt t="59080" x="1644650" y="5264150"/>
          <p14:tracePt t="59096" x="1651000" y="5270500"/>
          <p14:tracePt t="59113" x="1670050" y="5283200"/>
          <p14:tracePt t="59130" x="1708150" y="5295900"/>
          <p14:tracePt t="59146" x="1758950" y="5321300"/>
          <p14:tracePt t="59163" x="1866900" y="5346700"/>
          <p14:tracePt t="59179" x="1955800" y="5365750"/>
          <p14:tracePt t="59196" x="2044700" y="5384800"/>
          <p14:tracePt t="59213" x="2139950" y="5410200"/>
          <p14:tracePt t="59229" x="2178050" y="5416550"/>
          <p14:tracePt t="59246" x="2197100" y="5422900"/>
          <p14:tracePt t="59263" x="2203450" y="5422900"/>
          <p14:tracePt t="59279" x="2209800" y="5422900"/>
          <p14:tracePt t="59315" x="2222500" y="5422900"/>
          <p14:tracePt t="59329" x="2260600" y="5410200"/>
          <p14:tracePt t="59346" x="2305050" y="5391150"/>
          <p14:tracePt t="59363" x="2368550" y="5365750"/>
          <p14:tracePt t="59379" x="2482850" y="5334000"/>
          <p14:tracePt t="59396" x="2565400" y="5314950"/>
          <p14:tracePt t="59413" x="2647950" y="5295900"/>
          <p14:tracePt t="59430" x="2692400" y="5289550"/>
          <p14:tracePt t="59446" x="2717800" y="5276850"/>
          <p14:tracePt t="59463" x="2749550" y="5270500"/>
          <p14:tracePt t="59480" x="2755900" y="5270500"/>
          <p14:tracePt t="59496" x="2755900" y="5264150"/>
          <p14:tracePt t="60196" x="2762250" y="5264150"/>
          <p14:tracePt t="60203" x="2768600" y="5264150"/>
          <p14:tracePt t="60213" x="2774950" y="5264150"/>
          <p14:tracePt t="60230" x="2787650" y="5264150"/>
          <p14:tracePt t="60246" x="2819400" y="5264150"/>
          <p14:tracePt t="60263" x="2851150" y="5264150"/>
          <p14:tracePt t="60280" x="2901950" y="5257800"/>
          <p14:tracePt t="60313" x="3124200" y="5245100"/>
          <p14:tracePt t="60346" x="3403600" y="5226050"/>
          <p14:tracePt t="60380" x="3733800" y="5226050"/>
          <p14:tracePt t="60396" x="3854450" y="5245100"/>
          <p14:tracePt t="60413" x="4006850" y="5251450"/>
          <p14:tracePt t="60430" x="4127500" y="5257800"/>
          <p14:tracePt t="60446" x="4254500" y="5257800"/>
          <p14:tracePt t="60463" x="4394200" y="5257800"/>
          <p14:tracePt t="60480" x="4470400" y="5251450"/>
          <p14:tracePt t="60496" x="4591050" y="5232400"/>
          <p14:tracePt t="60513" x="4679950" y="5213350"/>
          <p14:tracePt t="60529" x="4768850" y="5200650"/>
          <p14:tracePt t="60546" x="4889500" y="5162550"/>
          <p14:tracePt t="60563" x="4972050" y="5130800"/>
          <p14:tracePt t="60579" x="5060950" y="5086350"/>
          <p14:tracePt t="60597" x="5092700" y="5054600"/>
          <p14:tracePt t="60613" x="5143500" y="5016500"/>
          <p14:tracePt t="60630" x="5200650" y="4933950"/>
          <p14:tracePt t="60647" x="5238750" y="4870450"/>
          <p14:tracePt t="60663" x="5270500" y="4813300"/>
          <p14:tracePt t="60680" x="5302250" y="4768850"/>
          <p14:tracePt t="60696" x="5308600" y="4749800"/>
          <p14:tracePt t="60713" x="5314950" y="4730750"/>
          <p14:tracePt t="60730" x="5314950" y="4724400"/>
          <p14:tracePt t="60747" x="5295900" y="4718050"/>
          <p14:tracePt t="60763" x="5245100" y="4705350"/>
          <p14:tracePt t="60780" x="5194300" y="4686300"/>
          <p14:tracePt t="60796" x="5118100" y="4654550"/>
          <p14:tracePt t="60813" x="5035550" y="4622800"/>
          <p14:tracePt t="60830" x="4946650" y="4597400"/>
          <p14:tracePt t="60846" x="4800600" y="4572000"/>
          <p14:tracePt t="60863" x="4692650" y="4559300"/>
          <p14:tracePt t="60880" x="4610100" y="4559300"/>
          <p14:tracePt t="60896" x="4508500" y="4552950"/>
          <p14:tracePt t="60913" x="4470400" y="4546600"/>
          <p14:tracePt t="60930" x="4445000" y="4540250"/>
          <p14:tracePt t="60947" x="4438650" y="4533900"/>
          <p14:tracePt t="60984" x="4432300" y="4533900"/>
          <p14:tracePt t="61005" x="4425950" y="4540250"/>
          <p14:tracePt t="61013" x="4419600" y="4540250"/>
          <p14:tracePt t="61030" x="4413250" y="4540250"/>
          <p14:tracePt t="61047" x="4400550" y="4540250"/>
          <p14:tracePt t="61063" x="4387850" y="4559300"/>
          <p14:tracePt t="61080" x="4368800" y="4572000"/>
          <p14:tracePt t="61096" x="4324350" y="4616450"/>
          <p14:tracePt t="61113" x="4298950" y="4635500"/>
          <p14:tracePt t="61130" x="4267200" y="4660900"/>
          <p14:tracePt t="61146" x="4229100" y="4699000"/>
          <p14:tracePt t="61163" x="4197350" y="4724400"/>
          <p14:tracePt t="61180" x="4165600" y="4749800"/>
          <p14:tracePt t="61196" x="4133850" y="4768850"/>
          <p14:tracePt t="61213" x="4108450" y="4794250"/>
          <p14:tracePt t="61230" x="4051300" y="4819650"/>
          <p14:tracePt t="61247" x="4006850" y="4826000"/>
          <p14:tracePt t="61263" x="3924300" y="4838700"/>
          <p14:tracePt t="61280" x="3778250" y="4806950"/>
          <p14:tracePt t="61297" x="3689350" y="4768850"/>
          <p14:tracePt t="61313" x="3530600" y="4718050"/>
          <p14:tracePt t="61330" x="3429000" y="4686300"/>
          <p14:tracePt t="61347" x="3327400" y="4654550"/>
          <p14:tracePt t="61363" x="3194050" y="4629150"/>
          <p14:tracePt t="61380" x="3124200" y="4610100"/>
          <p14:tracePt t="61396" x="3041650" y="4591050"/>
          <p14:tracePt t="61413" x="2997200" y="4591050"/>
          <p14:tracePt t="61430" x="2952750" y="4578350"/>
          <p14:tracePt t="61446" x="2908300" y="4578350"/>
          <p14:tracePt t="61463" x="2889250" y="4578350"/>
          <p14:tracePt t="61480" x="2870200" y="4578350"/>
          <p14:tracePt t="61771" x="2813050" y="4578350"/>
          <p14:tracePt t="61778" x="2736850" y="4584700"/>
          <p14:tracePt t="61784" x="2647950" y="4591050"/>
          <p14:tracePt t="61796" x="2565400" y="4597400"/>
          <p14:tracePt t="61813" x="2349500" y="4622800"/>
          <p14:tracePt t="61830" x="2216150" y="4667250"/>
          <p14:tracePt t="61847" x="2101850" y="4705350"/>
          <p14:tracePt t="61863" x="1974850" y="4781550"/>
          <p14:tracePt t="61896" x="1835150" y="4914900"/>
          <p14:tracePt t="61930" x="1778000" y="5016500"/>
          <p14:tracePt t="61963" x="1765300" y="5143500"/>
          <p14:tracePt t="61980" x="1803400" y="5251450"/>
          <p14:tracePt t="61996" x="1835150" y="5314950"/>
          <p14:tracePt t="62013" x="1879600" y="5372100"/>
          <p14:tracePt t="62030" x="1968500" y="5435600"/>
          <p14:tracePt t="62046" x="2070100" y="5454650"/>
          <p14:tracePt t="62063" x="2190750" y="5480050"/>
          <p14:tracePt t="62080" x="2381250" y="5492750"/>
          <p14:tracePt t="62096" x="2514600" y="5499100"/>
          <p14:tracePt t="62113" x="2705100" y="5499100"/>
          <p14:tracePt t="62130" x="2813050" y="5486400"/>
          <p14:tracePt t="62147" x="2901950" y="5473700"/>
          <p14:tracePt t="62163" x="3022600" y="5441950"/>
          <p14:tracePt t="62180" x="3098800" y="5422900"/>
          <p14:tracePt t="62182" x="3130550" y="5416550"/>
          <p14:tracePt t="62196" x="3200400" y="5384800"/>
          <p14:tracePt t="62213" x="3238500" y="5353050"/>
          <p14:tracePt t="62230" x="3270250" y="5308600"/>
          <p14:tracePt t="62247" x="3308350" y="5200650"/>
          <p14:tracePt t="62263" x="3327400" y="5111750"/>
          <p14:tracePt t="62280" x="3340100" y="5029200"/>
          <p14:tracePt t="62296" x="3346450" y="4908550"/>
          <p14:tracePt t="62313" x="3333750" y="4819650"/>
          <p14:tracePt t="62330" x="3295650" y="4711700"/>
          <p14:tracePt t="62347" x="3251200" y="4635500"/>
          <p14:tracePt t="62363" x="3194050" y="4578350"/>
          <p14:tracePt t="62380" x="3079750" y="4527550"/>
          <p14:tracePt t="62396" x="2997200" y="4508500"/>
          <p14:tracePt t="62413" x="2876550" y="4483100"/>
          <p14:tracePt t="62430" x="2774950" y="4483100"/>
          <p14:tracePt t="62446" x="2679700" y="4483100"/>
          <p14:tracePt t="62463" x="2527300" y="4508500"/>
          <p14:tracePt t="62480" x="2425700" y="4540250"/>
          <p14:tracePt t="62496" x="2317750" y="4584700"/>
          <p14:tracePt t="62513" x="2235200" y="4629150"/>
          <p14:tracePt t="62530" x="2165350" y="4679950"/>
          <p14:tracePt t="62546" x="2076450" y="4756150"/>
          <p14:tracePt t="62563" x="2025650" y="4806950"/>
          <p14:tracePt t="62580" x="1974850" y="4870450"/>
          <p14:tracePt t="62596" x="1936750" y="4933950"/>
          <p14:tracePt t="62613" x="1911350" y="5016500"/>
          <p14:tracePt t="62630" x="1873250" y="5181600"/>
          <p14:tracePt t="62646" x="1854200" y="5302250"/>
          <p14:tracePt t="62663" x="1854200" y="5391150"/>
          <p14:tracePt t="62680" x="1866900" y="5480050"/>
          <p14:tracePt t="62696" x="1892300" y="5518150"/>
          <p14:tracePt t="62713" x="1949450" y="5556250"/>
          <p14:tracePt t="62730" x="1987550" y="5562600"/>
          <p14:tracePt t="62746" x="2057400" y="5581650"/>
          <p14:tracePt t="62763" x="2171700" y="5600700"/>
          <p14:tracePt t="62780" x="2247900" y="5600700"/>
          <p14:tracePt t="62796" x="2362200" y="5600700"/>
          <p14:tracePt t="62813" x="2451100" y="5594350"/>
          <p14:tracePt t="62830" x="2552700" y="5575300"/>
          <p14:tracePt t="62846" x="2711450" y="5524500"/>
          <p14:tracePt t="62863" x="2781300" y="5492750"/>
          <p14:tracePt t="62880" x="2819400" y="5461000"/>
          <p14:tracePt t="62897" x="2863850" y="5429250"/>
          <p14:tracePt t="62913" x="2882900" y="5403850"/>
          <p14:tracePt t="62930" x="2901950" y="5359400"/>
          <p14:tracePt t="62946" x="2921000" y="5302250"/>
          <p14:tracePt t="62963" x="2940050" y="5232400"/>
          <p14:tracePt t="62980" x="2952750" y="5105400"/>
          <p14:tracePt t="62997" x="2952750" y="5029200"/>
          <p14:tracePt t="63013" x="2933700" y="4946650"/>
          <p14:tracePt t="63030" x="2908300" y="4895850"/>
          <p14:tracePt t="63047" x="2876550" y="4851400"/>
          <p14:tracePt t="63063" x="2825750" y="4787900"/>
          <p14:tracePt t="63080" x="2787650" y="4749800"/>
          <p14:tracePt t="63096" x="2717800" y="4699000"/>
          <p14:tracePt t="63113" x="2654300" y="4660900"/>
          <p14:tracePt t="63130" x="2584450" y="4635500"/>
          <p14:tracePt t="63146" x="2482850" y="4610100"/>
          <p14:tracePt t="63163" x="2419350" y="4603750"/>
          <p14:tracePt t="63180" x="2324100" y="4616450"/>
          <p14:tracePt t="63196" x="2228850" y="4635500"/>
          <p14:tracePt t="63213" x="2139950" y="4667250"/>
          <p14:tracePt t="63230" x="2000250" y="4737100"/>
          <p14:tracePt t="63247" x="1936750" y="4787900"/>
          <p14:tracePt t="63263" x="1892300" y="4819650"/>
          <p14:tracePt t="63280" x="1828800" y="4883150"/>
          <p14:tracePt t="63297" x="1797050" y="4946650"/>
          <p14:tracePt t="63313" x="1733550" y="5086350"/>
          <p14:tracePt t="63330" x="1695450" y="5219700"/>
          <p14:tracePt t="63347" x="1670050" y="5340350"/>
          <p14:tracePt t="63363" x="1644650" y="5480050"/>
          <p14:tracePt t="63380" x="1644650" y="5537200"/>
          <p14:tracePt t="63397" x="1682750" y="5600700"/>
          <p14:tracePt t="63413" x="1720850" y="5638800"/>
          <p14:tracePt t="63430" x="1771650" y="5670550"/>
          <p14:tracePt t="63447" x="1866900" y="5708650"/>
          <p14:tracePt t="63463" x="1962150" y="5727700"/>
          <p14:tracePt t="63480" x="2152650" y="5746750"/>
          <p14:tracePt t="63496" x="2279650" y="5746750"/>
          <p14:tracePt t="63513" x="2432050" y="5727700"/>
          <p14:tracePt t="63530" x="2660650" y="5676900"/>
          <p14:tracePt t="63546" x="2813050" y="5626100"/>
          <p14:tracePt t="63563" x="2959100" y="5562600"/>
          <p14:tracePt t="63580" x="3035300" y="5530850"/>
          <p14:tracePt t="63596" x="3086100" y="5499100"/>
          <p14:tracePt t="63613" x="3149600" y="5448300"/>
          <p14:tracePt t="63630" x="3181350" y="5403850"/>
          <p14:tracePt t="63646" x="3219450" y="5295900"/>
          <p14:tracePt t="63663" x="3232150" y="5187950"/>
          <p14:tracePt t="63680" x="3238500" y="5099050"/>
          <p14:tracePt t="63682" x="3238500" y="5067300"/>
          <p14:tracePt t="63697" x="3225800" y="4997450"/>
          <p14:tracePt t="63713" x="3187700" y="4914900"/>
          <p14:tracePt t="63730" x="3155950" y="4864100"/>
          <p14:tracePt t="63747" x="3073400" y="4800600"/>
          <p14:tracePt t="63763" x="3016250" y="4768850"/>
          <p14:tracePt t="63780" x="2965450" y="4749800"/>
          <p14:tracePt t="63796" x="2901950" y="4743450"/>
          <p14:tracePt t="63813" x="2851150" y="4743450"/>
          <p14:tracePt t="63830" x="2781300" y="4743450"/>
          <p14:tracePt t="63847" x="2736850" y="4749800"/>
          <p14:tracePt t="63863" x="2711450" y="4749800"/>
          <p14:tracePt t="63880" x="2698750" y="4756150"/>
          <p14:tracePt t="63897" x="2692400" y="4756150"/>
          <p14:tracePt t="63933" x="2692400" y="4768850"/>
          <p14:tracePt t="64930" x="2717800" y="4775200"/>
          <p14:tracePt t="64938" x="2781300" y="4794250"/>
          <p14:tracePt t="64947" x="2851150" y="4819650"/>
          <p14:tracePt t="64963" x="3003550" y="4876800"/>
          <p14:tracePt t="64980" x="3232150" y="4959350"/>
          <p14:tracePt t="64997" x="3365500" y="5003800"/>
          <p14:tracePt t="65013" x="3511550" y="5067300"/>
          <p14:tracePt t="65047" x="3892550" y="5213350"/>
          <p14:tracePt t="65080" x="4298950" y="5524500"/>
          <p14:tracePt t="65113" x="4413250" y="5708650"/>
          <p14:tracePt t="65130" x="4419600" y="5727700"/>
          <p14:tracePt t="65426" x="4451350" y="5695950"/>
          <p14:tracePt t="65433" x="4495800" y="5638800"/>
          <p14:tracePt t="65439" x="4559300" y="5568950"/>
          <p14:tracePt t="65447" x="4629150" y="5486400"/>
          <p14:tracePt t="65463" x="4845050" y="5270500"/>
          <p14:tracePt t="65480" x="5041900" y="5105400"/>
          <p14:tracePt t="65497" x="5289550" y="4908550"/>
          <p14:tracePt t="65513" x="5416550" y="4794250"/>
          <p14:tracePt t="65547" x="5613400" y="4629150"/>
          <p14:tracePt t="65580" x="5651500" y="4552950"/>
          <p14:tracePt t="65613" x="5638800" y="4508500"/>
          <p14:tracePt t="65630" x="5556250" y="4451350"/>
          <p14:tracePt t="65646" x="5467350" y="4394200"/>
          <p14:tracePt t="65663" x="5346700" y="4298950"/>
          <p14:tracePt t="65680" x="5238750" y="4235450"/>
          <p14:tracePt t="65697" x="5137150" y="4197350"/>
          <p14:tracePt t="65713" x="4953000" y="4159250"/>
          <p14:tracePt t="65730" x="4851400" y="4146550"/>
          <p14:tracePt t="65746" x="4743450" y="4146550"/>
          <p14:tracePt t="65763" x="4679950" y="4152900"/>
          <p14:tracePt t="65780" x="4622800" y="4165600"/>
          <p14:tracePt t="65797" x="4540250" y="4178300"/>
          <p14:tracePt t="65813" x="4495800" y="4210050"/>
          <p14:tracePt t="65830" x="4425950" y="4311650"/>
          <p14:tracePt t="65847" x="4387850" y="4394200"/>
          <p14:tracePt t="65863" x="4337050" y="4495800"/>
          <p14:tracePt t="65880" x="4292600" y="4705350"/>
          <p14:tracePt t="65897" x="4273550" y="4845050"/>
          <p14:tracePt t="65914" x="4273550" y="4953000"/>
          <p14:tracePt t="65930" x="4279900" y="5092700"/>
          <p14:tracePt t="65947" x="4311650" y="5175250"/>
          <p14:tracePt t="65963" x="4381500" y="5295900"/>
          <p14:tracePt t="65980" x="4470400" y="5378450"/>
          <p14:tracePt t="65997" x="4552950" y="5435600"/>
          <p14:tracePt t="66013" x="4705350" y="5518150"/>
          <p14:tracePt t="66030" x="4806950" y="5556250"/>
          <p14:tracePt t="66047" x="5003800" y="5600700"/>
          <p14:tracePt t="66063" x="5143500" y="5626100"/>
          <p14:tracePt t="66080" x="5264150" y="5632450"/>
          <p14:tracePt t="66097" x="5403850" y="5638800"/>
          <p14:tracePt t="66113" x="5492750" y="5638800"/>
          <p14:tracePt t="66130" x="5613400" y="5626100"/>
          <p14:tracePt t="66147" x="5683250" y="5594350"/>
          <p14:tracePt t="66163" x="5721350" y="5562600"/>
          <p14:tracePt t="66180" x="5753100" y="5486400"/>
          <p14:tracePt t="66197" x="5753100" y="5391150"/>
          <p14:tracePt t="66213" x="5746750" y="5283200"/>
          <p14:tracePt t="66230" x="5670550" y="5080000"/>
          <p14:tracePt t="66246" x="5594350" y="4946650"/>
          <p14:tracePt t="66263" x="5448300" y="4743450"/>
          <p14:tracePt t="66280" x="5346700" y="4641850"/>
          <p14:tracePt t="66297" x="5245100" y="4565650"/>
          <p14:tracePt t="66313" x="5067300" y="4521200"/>
          <p14:tracePt t="66330" x="4940300" y="4521200"/>
          <p14:tracePt t="66347" x="4775200" y="4540250"/>
          <p14:tracePt t="66363" x="4654550" y="4572000"/>
          <p14:tracePt t="66380" x="4540250" y="4629150"/>
          <p14:tracePt t="66397" x="4356100" y="4718050"/>
          <p14:tracePt t="66413" x="4273550" y="4781550"/>
          <p14:tracePt t="66430" x="4203700" y="4832350"/>
          <p14:tracePt t="66447" x="4184650" y="4851400"/>
          <p14:tracePt t="66463" x="4171950" y="4870450"/>
          <p14:tracePt t="66480" x="4152900" y="4921250"/>
          <p14:tracePt t="66497" x="4133850" y="4991100"/>
          <p14:tracePt t="66513" x="4133850" y="4997450"/>
          <p14:tracePt t="67637" x="4127500" y="4997450"/>
          <p14:tracePt t="67644" x="4121150" y="4997450"/>
          <p14:tracePt t="67651" x="4114800" y="5003800"/>
          <p14:tracePt t="67666" x="4114800" y="5016500"/>
          <p14:tracePt t="67680" x="4108450" y="5022850"/>
          <p14:tracePt t="67697" x="4102100" y="5041900"/>
          <p14:tracePt t="67713" x="4102100" y="5048250"/>
          <p14:tracePt t="67730" x="4102100" y="5086350"/>
          <p14:tracePt t="67763" x="4133850" y="5175250"/>
          <p14:tracePt t="67797" x="4210050" y="5245100"/>
          <p14:tracePt t="67830" x="4305300" y="5289550"/>
          <p14:tracePt t="67847" x="4381500" y="5308600"/>
          <p14:tracePt t="67863" x="4425950" y="5308600"/>
          <p14:tracePt t="67880" x="4483100" y="5314950"/>
          <p14:tracePt t="67897" x="4565650" y="5327650"/>
          <p14:tracePt t="67913" x="4610100" y="5327650"/>
          <p14:tracePt t="67930" x="4660900" y="5327650"/>
          <p14:tracePt t="67947" x="4718050" y="5314950"/>
          <p14:tracePt t="67963" x="4756150" y="5302250"/>
          <p14:tracePt t="67980" x="4813300" y="5270500"/>
          <p14:tracePt t="67997" x="4851400" y="5238750"/>
          <p14:tracePt t="68013" x="4889500" y="5207000"/>
          <p14:tracePt t="68030" x="4927600" y="5162550"/>
          <p14:tracePt t="68047" x="4940300" y="5118100"/>
          <p14:tracePt t="68063" x="4965700" y="5067300"/>
          <p14:tracePt t="68080" x="4984750" y="5016500"/>
          <p14:tracePt t="68097" x="4984750" y="4972050"/>
          <p14:tracePt t="68113" x="4978400" y="4902200"/>
          <p14:tracePt t="68130" x="4953000" y="4851400"/>
          <p14:tracePt t="68147" x="4921250" y="4806950"/>
          <p14:tracePt t="68163" x="4845050" y="4730750"/>
          <p14:tracePt t="68180" x="4794250" y="4692650"/>
          <p14:tracePt t="68182" x="4756150" y="4679950"/>
          <p14:tracePt t="68197" x="4692650" y="4660900"/>
          <p14:tracePt t="68213" x="4635500" y="4648200"/>
          <p14:tracePt t="68230" x="4578350" y="4635500"/>
          <p14:tracePt t="68247" x="4489450" y="4635500"/>
          <p14:tracePt t="68263" x="4438650" y="4635500"/>
          <p14:tracePt t="68280" x="4368800" y="4635500"/>
          <p14:tracePt t="68297" x="4318000" y="4648200"/>
          <p14:tracePt t="68313" x="4286250" y="4660900"/>
          <p14:tracePt t="68330" x="4241800" y="4686300"/>
          <p14:tracePt t="68347" x="4222750" y="4699000"/>
          <p14:tracePt t="68363" x="4178300" y="4737100"/>
          <p14:tracePt t="68380" x="4152900" y="4781550"/>
          <p14:tracePt t="68397" x="4108450" y="4845050"/>
          <p14:tracePt t="68413" x="4057650" y="4902200"/>
          <p14:tracePt t="68430" x="4013200" y="4972050"/>
          <p14:tracePt t="68447" x="3956050" y="5073650"/>
          <p14:tracePt t="68463" x="3937000" y="5156200"/>
          <p14:tracePt t="68480" x="3911600" y="5226050"/>
          <p14:tracePt t="68497" x="3917950" y="5295900"/>
          <p14:tracePt t="68513" x="3937000" y="5346700"/>
          <p14:tracePt t="68530" x="3962400" y="5391150"/>
          <p14:tracePt t="68547" x="4025900" y="5441950"/>
          <p14:tracePt t="68563" x="4089400" y="5467350"/>
          <p14:tracePt t="68580" x="4197350" y="5480050"/>
          <p14:tracePt t="68597" x="4286250" y="5480050"/>
          <p14:tracePt t="68613" x="4381500" y="5473700"/>
          <p14:tracePt t="68630" x="4572000" y="5435600"/>
          <p14:tracePt t="68647" x="4705350" y="5391150"/>
          <p14:tracePt t="68663" x="4864100" y="5327650"/>
          <p14:tracePt t="68680" x="4965700" y="5289550"/>
          <p14:tracePt t="68697" x="5054600" y="5251450"/>
          <p14:tracePt t="68713" x="5181600" y="5181600"/>
          <p14:tracePt t="68730" x="5219700" y="5137150"/>
          <p14:tracePt t="68747" x="5257800" y="5067300"/>
          <p14:tracePt t="68763" x="5257800" y="5035550"/>
          <p14:tracePt t="68780" x="5257800" y="4984750"/>
          <p14:tracePt t="68797" x="5257800" y="4921250"/>
          <p14:tracePt t="68813" x="5232400" y="4857750"/>
          <p14:tracePt t="68830" x="5187950" y="4768850"/>
          <p14:tracePt t="68847" x="5137150" y="4692650"/>
          <p14:tracePt t="68863" x="5092700" y="4648200"/>
          <p14:tracePt t="68880" x="5022850" y="4584700"/>
          <p14:tracePt t="68897" x="4978400" y="4572000"/>
          <p14:tracePt t="68913" x="4933950" y="4559300"/>
          <p14:tracePt t="68930" x="4870450" y="4559300"/>
          <p14:tracePt t="68947" x="4813300" y="4565650"/>
          <p14:tracePt t="68963" x="4730750" y="4603750"/>
          <p14:tracePt t="68980" x="4667250" y="4629150"/>
          <p14:tracePt t="68997" x="4622800" y="4660900"/>
          <p14:tracePt t="69013" x="4578350" y="4686300"/>
          <p14:tracePt t="69030" x="4552950" y="4699000"/>
          <p14:tracePt t="69047" x="4533900" y="4711700"/>
          <p14:tracePt t="69063" x="4508500" y="4737100"/>
          <p14:tracePt t="69080" x="4508500" y="4749800"/>
          <p14:tracePt t="69097" x="4502150" y="4749800"/>
          <p14:tracePt t="69117" x="4495800" y="4756150"/>
          <p14:tracePt t="70001" x="4502150" y="4756150"/>
          <p14:tracePt t="70008" x="4514850" y="4749800"/>
          <p14:tracePt t="70015" x="4533900" y="4743450"/>
          <p14:tracePt t="70030" x="4578350" y="4730750"/>
          <p14:tracePt t="70047" x="4616450" y="4718050"/>
          <p14:tracePt t="70064" x="4660900" y="4711700"/>
          <p14:tracePt t="70080" x="4711700" y="4711700"/>
          <p14:tracePt t="70113" x="4813300" y="4718050"/>
          <p14:tracePt t="70147" x="4864100" y="4730750"/>
          <p14:tracePt t="70180" x="4895850" y="4743450"/>
          <p14:tracePt t="70323" x="4895850" y="4749800"/>
          <p14:tracePt t="71159" x="4895850" y="4756150"/>
          <p14:tracePt t="71181" x="4895850" y="4762500"/>
          <p14:tracePt t="71188" x="4889500" y="4762500"/>
          <p14:tracePt t="71201" x="4883150" y="4768850"/>
          <p14:tracePt t="71214" x="4883150" y="4775200"/>
          <p14:tracePt t="71230" x="4876800" y="4781550"/>
          <p14:tracePt t="71247" x="4876800" y="4787900"/>
          <p14:tracePt t="71280" x="4870450" y="4794250"/>
          <p14:tracePt t="71348" x="4870450" y="4800600"/>
          <p14:tracePt t="71362" x="4864100" y="4800600"/>
          <p14:tracePt t="71369" x="4857750" y="4806950"/>
          <p14:tracePt t="71380" x="4851400" y="4806950"/>
          <p14:tracePt t="71397" x="4838700" y="4806950"/>
          <p14:tracePt t="71414" x="4826000" y="4806950"/>
          <p14:tracePt t="71430" x="4813300" y="4806950"/>
          <p14:tracePt t="71447" x="4794250" y="4806950"/>
          <p14:tracePt t="71464" x="4787900" y="4806950"/>
          <p14:tracePt t="71497" x="4781550" y="4806950"/>
          <p14:tracePt t="71529" x="4775200" y="4806950"/>
          <p14:tracePt t="71914" x="4743450" y="4806950"/>
          <p14:tracePt t="71921" x="4686300" y="4806950"/>
          <p14:tracePt t="71930" x="4641850" y="4806950"/>
          <p14:tracePt t="71947" x="4546600" y="4806950"/>
          <p14:tracePt t="71964" x="4387850" y="4806950"/>
          <p14:tracePt t="71980" x="4260850" y="4845050"/>
          <p14:tracePt t="71997" x="4152900" y="4876800"/>
          <p14:tracePt t="72030" x="3968750" y="4965700"/>
          <p14:tracePt t="72064" x="3873500" y="5048250"/>
          <p14:tracePt t="72097" x="3841750" y="5105400"/>
          <p14:tracePt t="72113" x="3841750" y="5118100"/>
          <p14:tracePt t="72130" x="3841750" y="5149850"/>
          <p14:tracePt t="72147" x="3854450" y="5175250"/>
          <p14:tracePt t="72164" x="3879850" y="5200650"/>
          <p14:tracePt t="72180" x="3930650" y="5219700"/>
          <p14:tracePt t="72197" x="3987800" y="5226050"/>
          <p14:tracePt t="72214" x="4057650" y="5226050"/>
          <p14:tracePt t="72230" x="4197350" y="5226050"/>
          <p14:tracePt t="72247" x="4292600" y="5213350"/>
          <p14:tracePt t="72264" x="4419600" y="5187950"/>
          <p14:tracePt t="72280" x="4508500" y="5168900"/>
          <p14:tracePt t="72297" x="4610100" y="5143500"/>
          <p14:tracePt t="72314" x="4768850" y="5080000"/>
          <p14:tracePt t="72330" x="4838700" y="5041900"/>
          <p14:tracePt t="72347" x="4933950" y="4972050"/>
          <p14:tracePt t="72363" x="4965700" y="4933950"/>
          <p14:tracePt t="72380" x="4991100" y="4908550"/>
          <p14:tracePt t="72397" x="5003800" y="4845050"/>
          <p14:tracePt t="72414" x="5010150" y="4813300"/>
          <p14:tracePt t="72430" x="5010150" y="4787900"/>
          <p14:tracePt t="72447" x="4991100" y="4730750"/>
          <p14:tracePt t="72464" x="4972050" y="4699000"/>
          <p14:tracePt t="72480" x="4914900" y="4635500"/>
          <p14:tracePt t="72497" x="4838700" y="4578350"/>
          <p14:tracePt t="72514" x="4762500" y="4533900"/>
          <p14:tracePt t="72530" x="4635500" y="4508500"/>
          <p14:tracePt t="72547" x="4540250" y="4495800"/>
          <p14:tracePt t="72563" x="4394200" y="4521200"/>
          <p14:tracePt t="72580" x="4286250" y="4565650"/>
          <p14:tracePt t="72597" x="4171950" y="4610100"/>
          <p14:tracePt t="72614" x="4051300" y="4679950"/>
          <p14:tracePt t="72631" x="3987800" y="4711700"/>
          <p14:tracePt t="72647" x="3937000" y="4756150"/>
          <p14:tracePt t="72664" x="3879850" y="4819650"/>
          <p14:tracePt t="72680" x="3848100" y="4870450"/>
          <p14:tracePt t="72682" x="3835400" y="4908550"/>
          <p14:tracePt t="72697" x="3816350" y="4965700"/>
          <p14:tracePt t="72714" x="3784600" y="5041900"/>
          <p14:tracePt t="72730" x="3778250" y="5105400"/>
          <p14:tracePt t="72747" x="3778250" y="5181600"/>
          <p14:tracePt t="72764" x="3803650" y="5232400"/>
          <p14:tracePt t="72780" x="3854450" y="5276850"/>
          <p14:tracePt t="72797" x="3886200" y="5314950"/>
          <p14:tracePt t="72814" x="3930650" y="5346700"/>
          <p14:tracePt t="72830" x="4032250" y="5391150"/>
          <p14:tracePt t="72847" x="4108450" y="5403850"/>
          <p14:tracePt t="72863" x="4260850" y="5410200"/>
          <p14:tracePt t="72881" x="4349750" y="5416550"/>
          <p14:tracePt t="72897" x="4438650" y="5410200"/>
          <p14:tracePt t="72914" x="4559300" y="5391150"/>
          <p14:tracePt t="72931" x="4635500" y="5359400"/>
          <p14:tracePt t="72947" x="4718050" y="5327650"/>
          <p14:tracePt t="72964" x="4756150" y="5308600"/>
          <p14:tracePt t="72980" x="4775200" y="5295900"/>
          <p14:tracePt t="72997" x="4787900" y="5289550"/>
          <p14:tracePt t="73014" x="4787900" y="5270500"/>
          <p14:tracePt t="73030" x="4787900" y="5238750"/>
          <p14:tracePt t="73047" x="4768850" y="5137150"/>
          <p14:tracePt t="73064" x="4743450" y="5054600"/>
          <p14:tracePt t="73080" x="4686300" y="4940300"/>
          <p14:tracePt t="73097" x="4673600" y="4902200"/>
          <p14:tracePt t="73114" x="4616450" y="4857750"/>
          <p14:tracePt t="73130" x="4591050" y="4851400"/>
          <p14:tracePt t="73147" x="4552950" y="4845050"/>
          <p14:tracePt t="73164" x="4489450" y="4838700"/>
          <p14:tracePt t="73180" x="4451350" y="4832350"/>
          <p14:tracePt t="73197" x="4419600" y="4826000"/>
          <p14:tracePt t="73214" x="4375150" y="4857750"/>
          <p14:tracePt t="73230" x="4311650" y="4933950"/>
          <p14:tracePt t="73247" x="4273550" y="4984750"/>
          <p14:tracePt t="73663" x="4235450" y="4984750"/>
          <p14:tracePt t="73670" x="4191000" y="4991100"/>
          <p14:tracePt t="73681" x="4146550" y="4997450"/>
          <p14:tracePt t="73697" x="4025900" y="5022850"/>
          <p14:tracePt t="73714" x="3841750" y="5080000"/>
          <p14:tracePt t="73730" x="3727450" y="5137150"/>
          <p14:tracePt t="73764" x="3517900" y="5283200"/>
          <p14:tracePt t="73797" x="3416300" y="5416550"/>
          <p14:tracePt t="73830" x="3390900" y="5499100"/>
          <p14:tracePt t="73847" x="3390900" y="5524500"/>
          <p14:tracePt t="73864" x="3390900" y="5556250"/>
          <p14:tracePt t="73880" x="3416300" y="5588000"/>
          <p14:tracePt t="73897" x="3460750" y="5613400"/>
          <p14:tracePt t="73914" x="3536950" y="5638800"/>
          <p14:tracePt t="73931" x="3606800" y="5651500"/>
          <p14:tracePt t="73947" x="3714750" y="5657850"/>
          <p14:tracePt t="73964" x="3790950" y="5657850"/>
          <p14:tracePt t="73980" x="3867150" y="5651500"/>
          <p14:tracePt t="73997" x="4000500" y="5638800"/>
          <p14:tracePt t="74014" x="4102100" y="5619750"/>
          <p14:tracePt t="74031" x="4184650" y="5588000"/>
          <p14:tracePt t="74047" x="4260850" y="5562600"/>
          <p14:tracePt t="74064" x="4298950" y="5543550"/>
          <p14:tracePt t="74080" x="4330700" y="5530850"/>
          <p14:tracePt t="74097" x="4368800" y="5499100"/>
          <p14:tracePt t="74114" x="4394200" y="5480050"/>
          <p14:tracePt t="74130" x="4425950" y="5435600"/>
          <p14:tracePt t="74147" x="4451350" y="5410200"/>
          <p14:tracePt t="74164" x="4483100" y="5353050"/>
          <p14:tracePt t="74180" x="4521200" y="5302250"/>
          <p14:tracePt t="74197" x="4533900" y="5270500"/>
          <p14:tracePt t="74214" x="4552950" y="5226050"/>
          <p14:tracePt t="74231" x="4565650" y="5200650"/>
          <p14:tracePt t="74247" x="4572000" y="5181600"/>
          <p14:tracePt t="74264" x="4572000" y="5143500"/>
          <p14:tracePt t="74280" x="4565650" y="5118100"/>
          <p14:tracePt t="74297" x="4540250" y="5086350"/>
          <p14:tracePt t="74314" x="4508500" y="5067300"/>
          <p14:tracePt t="74330" x="4476750" y="5048250"/>
          <p14:tracePt t="74347" x="4413250" y="5022850"/>
          <p14:tracePt t="74364" x="4368800" y="5016500"/>
          <p14:tracePt t="74380" x="4318000" y="5010150"/>
          <p14:tracePt t="74397" x="4260850" y="5010150"/>
          <p14:tracePt t="74414" x="4229100" y="5010150"/>
          <p14:tracePt t="74431" x="4203700" y="5016500"/>
          <p14:tracePt t="74447" x="4191000" y="5022850"/>
          <p14:tracePt t="74464" x="4159250" y="5041900"/>
          <p14:tracePt t="74481" x="4140200" y="5054600"/>
          <p14:tracePt t="74497" x="4127500" y="5060950"/>
          <p14:tracePt t="74541" x="4121150" y="5060950"/>
          <p14:tracePt t="74827" x="4108450" y="5086350"/>
          <p14:tracePt t="74834" x="4095750" y="5105400"/>
          <p14:tracePt t="74841" x="4089400" y="5124450"/>
          <p14:tracePt t="74850" x="4076700" y="5156200"/>
          <p14:tracePt t="74864" x="4064000" y="5194300"/>
          <p14:tracePt t="74881" x="4051300" y="5232400"/>
          <p14:tracePt t="74897" x="4025900" y="5264150"/>
          <p14:tracePt t="74914" x="4019550" y="5276850"/>
          <p14:tracePt t="74947" x="4013200" y="5289550"/>
          <p14:tracePt t="75085" x="4013200" y="5283200"/>
          <p14:tracePt t="75093" x="4006850" y="5283200"/>
          <p14:tracePt t="75100" x="4006850" y="5270500"/>
          <p14:tracePt t="75114" x="4000500" y="5251450"/>
          <p14:tracePt t="75131" x="4000500" y="5219700"/>
          <p14:tracePt t="75147" x="4000500" y="5181600"/>
          <p14:tracePt t="75164" x="4000500" y="5130800"/>
          <p14:tracePt t="75181" x="4013200" y="5099050"/>
          <p14:tracePt t="75183" x="4025900" y="5086350"/>
          <p14:tracePt t="75197" x="4044950" y="5054600"/>
          <p14:tracePt t="75214" x="4076700" y="5016500"/>
          <p14:tracePt t="75231" x="4114800" y="4984750"/>
          <p14:tracePt t="75247" x="4184650" y="4959350"/>
          <p14:tracePt t="75264" x="4254500" y="4946650"/>
          <p14:tracePt t="75280" x="4324350" y="4933950"/>
          <p14:tracePt t="75297" x="4362450" y="4946650"/>
          <p14:tracePt t="75314" x="4406900" y="4972050"/>
          <p14:tracePt t="75330" x="4445000" y="5067300"/>
          <p14:tracePt t="75347" x="4470400" y="5175250"/>
          <p14:tracePt t="75364" x="4476750" y="5327650"/>
          <p14:tracePt t="75380" x="4476750" y="5397500"/>
          <p14:tracePt t="75397" x="4457700" y="5448300"/>
          <p14:tracePt t="75414" x="4425950" y="5499100"/>
          <p14:tracePt t="75431" x="4394200" y="5530850"/>
          <p14:tracePt t="75447" x="4343400" y="5575300"/>
          <p14:tracePt t="75464" x="4235450" y="5645150"/>
          <p14:tracePt t="75480" x="4165600" y="5670550"/>
          <p14:tracePt t="75497" x="4076700" y="5702300"/>
          <p14:tracePt t="75514" x="4044950" y="5702300"/>
          <p14:tracePt t="75531" x="4006850" y="5695950"/>
          <p14:tracePt t="75547" x="3968750" y="5683250"/>
          <p14:tracePt t="75564" x="3956050" y="5664200"/>
          <p14:tracePt t="75580" x="3930650" y="5645150"/>
          <p14:tracePt t="75597" x="3911600" y="5613400"/>
          <p14:tracePt t="75614" x="3905250" y="5600700"/>
          <p14:tracePt t="75631" x="3898900" y="5556250"/>
          <p14:tracePt t="75647" x="3898900" y="5524500"/>
          <p14:tracePt t="75664" x="3917950" y="5467350"/>
          <p14:tracePt t="75681" x="3943350" y="5422900"/>
          <p14:tracePt t="75697" x="3975100" y="5372100"/>
          <p14:tracePt t="75714" x="4051300" y="5283200"/>
          <p14:tracePt t="75730" x="4095750" y="5232400"/>
          <p14:tracePt t="75747" x="4140200" y="5194300"/>
          <p14:tracePt t="75764" x="4197350" y="5162550"/>
          <p14:tracePt t="75780" x="4229100" y="5149850"/>
          <p14:tracePt t="75797" x="4279900" y="5149850"/>
          <p14:tracePt t="75814" x="4311650" y="5168900"/>
          <p14:tracePt t="75831" x="4343400" y="5187950"/>
          <p14:tracePt t="75847" x="4375150" y="5238750"/>
          <p14:tracePt t="75864" x="4400550" y="5295900"/>
          <p14:tracePt t="75880" x="4419600" y="5378450"/>
          <p14:tracePt t="75897" x="4425950" y="5429250"/>
          <p14:tracePt t="75914" x="4425950" y="5461000"/>
          <p14:tracePt t="75931" x="4425950" y="5486400"/>
          <p14:tracePt t="75948" x="4425950" y="5499100"/>
          <p14:tracePt t="75980" x="4425950" y="5505450"/>
          <p14:tracePt t="75999" x="4425950" y="5511800"/>
          <p14:tracePt t="76041" x="4419600" y="5511800"/>
          <p14:tracePt t="76055" x="4413250" y="5511800"/>
          <p14:tracePt t="76062" x="4400550" y="5511800"/>
          <p14:tracePt t="76069" x="4394200" y="5511800"/>
          <p14:tracePt t="76081" x="4387850" y="5505450"/>
          <p14:tracePt t="76097" x="4362450" y="5505450"/>
          <p14:tracePt t="76114" x="4356100" y="5499100"/>
          <p14:tracePt t="76148" x="4349750" y="5492750"/>
          <p14:tracePt t="76188" x="4349750" y="5486400"/>
          <p14:tracePt t="76483" x="4381500" y="5467350"/>
          <p14:tracePt t="76489" x="4425950" y="5435600"/>
          <p14:tracePt t="76497" x="4483100" y="5384800"/>
          <p14:tracePt t="76514" x="4629150" y="5302250"/>
          <p14:tracePt t="76530" x="4832350" y="5187950"/>
          <p14:tracePt t="76547" x="4978400" y="5137150"/>
          <p14:tracePt t="76564" x="5118100" y="5099050"/>
          <p14:tracePt t="76581" x="5327650" y="5060950"/>
          <p14:tracePt t="76614" x="5581650" y="5054600"/>
          <p14:tracePt t="76648" x="5880100" y="5060950"/>
          <p14:tracePt t="76681" x="6064250" y="5086350"/>
          <p14:tracePt t="76697" x="6140450" y="5092700"/>
          <p14:tracePt t="76714" x="6280150" y="5099050"/>
          <p14:tracePt t="76730" x="6388100" y="5099050"/>
          <p14:tracePt t="76747" x="6546850" y="5111750"/>
          <p14:tracePt t="76764" x="6623050" y="5111750"/>
          <p14:tracePt t="76780" x="6673850" y="5111750"/>
          <p14:tracePt t="76797" x="6711950" y="5111750"/>
          <p14:tracePt t="76814" x="6718300" y="5111750"/>
          <p14:tracePt t="76830" x="6724650" y="5111750"/>
          <p14:tracePt t="76864" x="6724650" y="5118100"/>
          <p14:tracePt t="76999" x="6711950" y="5111750"/>
          <p14:tracePt t="77006" x="6705600" y="5099050"/>
          <p14:tracePt t="77014" x="6686550" y="5086350"/>
          <p14:tracePt t="77031" x="6604000" y="5041900"/>
          <p14:tracePt t="77353" x="6578600" y="5029200"/>
          <p14:tracePt t="77360" x="6546850" y="4997450"/>
          <p14:tracePt t="77367" x="6515100" y="4978400"/>
          <p14:tracePt t="77380" x="6451600" y="4940300"/>
          <p14:tracePt t="77397" x="6375400" y="4914900"/>
          <p14:tracePt t="77414" x="6311900" y="4902200"/>
          <p14:tracePt t="77431" x="6197600" y="4902200"/>
          <p14:tracePt t="77447" x="6134100" y="4902200"/>
          <p14:tracePt t="77464" x="6070600" y="4921250"/>
          <p14:tracePt t="77480" x="5988050" y="4972050"/>
          <p14:tracePt t="77497" x="5949950" y="4997450"/>
          <p14:tracePt t="77514" x="5911850" y="5035550"/>
          <p14:tracePt t="77530" x="5899150" y="5054600"/>
          <p14:tracePt t="77547" x="5886450" y="5067300"/>
          <p14:tracePt t="77564" x="5867400" y="5099050"/>
          <p14:tracePt t="77581" x="5854700" y="5130800"/>
          <p14:tracePt t="77597" x="5835650" y="5194300"/>
          <p14:tracePt t="77614" x="5829300" y="5251450"/>
          <p14:tracePt t="77631" x="5829300" y="5308600"/>
          <p14:tracePt t="77647" x="5854700" y="5391150"/>
          <p14:tracePt t="77664" x="5886450" y="5429250"/>
          <p14:tracePt t="77681" x="5924550" y="5461000"/>
          <p14:tracePt t="77682" x="5949950" y="5473700"/>
          <p14:tracePt t="77697" x="6007100" y="5492750"/>
          <p14:tracePt t="77714" x="6083300" y="5499100"/>
          <p14:tracePt t="77731" x="6254750" y="5499100"/>
          <p14:tracePt t="77747" x="6362700" y="5499100"/>
          <p14:tracePt t="77764" x="6477000" y="5499100"/>
          <p14:tracePt t="77781" x="6692900" y="5473700"/>
          <p14:tracePt t="77798" x="6807200" y="5454650"/>
          <p14:tracePt t="77814" x="6953250" y="5403850"/>
          <p14:tracePt t="77831" x="7035800" y="5346700"/>
          <p14:tracePt t="77848" x="7105650" y="5295900"/>
          <p14:tracePt t="77864" x="7194550" y="5200650"/>
          <p14:tracePt t="77881" x="7232650" y="5149850"/>
          <p14:tracePt t="77897" x="7264400" y="5086350"/>
          <p14:tracePt t="77914" x="7277100" y="4984750"/>
          <p14:tracePt t="77931" x="7277100" y="4908550"/>
          <p14:tracePt t="77947" x="7245350" y="4768850"/>
          <p14:tracePt t="77964" x="7200900" y="4686300"/>
          <p14:tracePt t="77981" x="7137400" y="4622800"/>
          <p14:tracePt t="77997" x="7016750" y="4552950"/>
          <p14:tracePt t="78014" x="6915150" y="4521200"/>
          <p14:tracePt t="78031" x="6724650" y="4508500"/>
          <p14:tracePt t="78048" x="6604000" y="4508500"/>
          <p14:tracePt t="78064" x="6483350" y="4521200"/>
          <p14:tracePt t="78081" x="6337300" y="4572000"/>
          <p14:tracePt t="78097" x="6267450" y="4603750"/>
          <p14:tracePt t="78114" x="6172200" y="4667250"/>
          <p14:tracePt t="78131" x="6127750" y="4711700"/>
          <p14:tracePt t="78148" x="6102350" y="4749800"/>
          <p14:tracePt t="78164" x="6089650" y="4800600"/>
          <p14:tracePt t="78181" x="6083300" y="4832350"/>
          <p14:tracePt t="78183" x="6083300" y="4851400"/>
          <p14:tracePt t="78197" x="6083300" y="4876800"/>
          <p14:tracePt t="78214" x="6089650" y="4889500"/>
          <p14:tracePt t="78231" x="6115050" y="4921250"/>
          <p14:tracePt t="78247" x="6159500" y="4959350"/>
          <p14:tracePt t="78264" x="6191250" y="4984750"/>
          <p14:tracePt t="78281" x="6223000" y="5003800"/>
          <p14:tracePt t="78297" x="6248400" y="5016500"/>
          <p14:tracePt t="78314" x="6261100" y="5022850"/>
          <p14:tracePt t="78331" x="6261100" y="5029200"/>
          <p14:tracePt t="78351" x="6267450" y="5035550"/>
          <p14:tracePt t="78800" x="6178550" y="5016500"/>
          <p14:tracePt t="78807" x="6032500" y="4984750"/>
          <p14:tracePt t="78814" x="5886450" y="4965700"/>
          <p14:tracePt t="78831" x="5518150" y="4908550"/>
          <p14:tracePt t="78847" x="5130800" y="4870450"/>
          <p14:tracePt t="78864" x="4705350" y="4851400"/>
          <p14:tracePt t="78881" x="4521200" y="4851400"/>
          <p14:tracePt t="78914" x="4178300" y="4851400"/>
          <p14:tracePt t="78947" x="3917950" y="4876800"/>
          <p14:tracePt t="78981" x="3695700" y="4914900"/>
          <p14:tracePt t="78997" x="3575050" y="4940300"/>
          <p14:tracePt t="79014" x="3505200" y="4953000"/>
          <p14:tracePt t="79031" x="3429000" y="4978400"/>
          <p14:tracePt t="79047" x="3384550" y="4984750"/>
          <p14:tracePt t="79064" x="3333750" y="4997450"/>
          <p14:tracePt t="79081" x="3276600" y="5016500"/>
          <p14:tracePt t="79097" x="3225800" y="5035550"/>
          <p14:tracePt t="79114" x="3162300" y="5054600"/>
          <p14:tracePt t="79131" x="3130550" y="5073650"/>
          <p14:tracePt t="79147" x="3092450" y="5086350"/>
          <p14:tracePt t="79164" x="3028950" y="5118100"/>
          <p14:tracePt t="79181" x="2997200" y="5130800"/>
          <p14:tracePt t="79183" x="2984500" y="5137150"/>
          <p14:tracePt t="79197" x="2978150" y="5137150"/>
          <p14:tracePt t="79214" x="2959100" y="5143500"/>
          <p14:tracePt t="79247" x="2952750" y="5143500"/>
          <p14:tracePt t="79264" x="2952750" y="5130800"/>
          <p14:tracePt t="79281" x="2984500" y="5118100"/>
          <p14:tracePt t="79297" x="3060700" y="5111750"/>
          <p14:tracePt t="79314" x="3117850" y="5111750"/>
          <p14:tracePt t="79331" x="3232150" y="5143500"/>
          <p14:tracePt t="79347" x="3314700" y="5181600"/>
          <p14:tracePt t="79365" x="3448050" y="5232400"/>
          <p14:tracePt t="79381" x="3505200" y="5264150"/>
          <p14:tracePt t="79397" x="3549650" y="5270500"/>
          <p14:tracePt t="79414" x="3575050" y="5276850"/>
          <p14:tracePt t="79431" x="3581400" y="5276850"/>
          <p14:tracePt t="79464" x="3606800" y="5264150"/>
          <p14:tracePt t="79481" x="3663950" y="5207000"/>
          <p14:tracePt t="79497" x="3797300" y="5118100"/>
          <p14:tracePt t="79514" x="3917950" y="5054600"/>
          <p14:tracePt t="79531" x="4051300" y="5003800"/>
          <p14:tracePt t="79547" x="4222750" y="4946650"/>
          <p14:tracePt t="79564" x="4318000" y="4940300"/>
          <p14:tracePt t="79581" x="4419600" y="4940300"/>
          <p14:tracePt t="79597" x="4527550" y="4953000"/>
          <p14:tracePt t="79614" x="4591050" y="4965700"/>
          <p14:tracePt t="79631" x="4667250" y="4978400"/>
          <p14:tracePt t="79648" x="4718050" y="4984750"/>
          <p14:tracePt t="79664" x="4775200" y="4984750"/>
          <p14:tracePt t="79681" x="4857750" y="4991100"/>
          <p14:tracePt t="79698" x="4921250" y="4991100"/>
          <p14:tracePt t="79714" x="5010150" y="4991100"/>
          <p14:tracePt t="79731" x="5067300" y="4991100"/>
          <p14:tracePt t="79747" x="5130800" y="4991100"/>
          <p14:tracePt t="79764" x="5219700" y="4991100"/>
          <p14:tracePt t="79781" x="5276850" y="5003800"/>
          <p14:tracePt t="79798" x="5334000" y="5010150"/>
          <p14:tracePt t="79814" x="5378450" y="5010150"/>
          <p14:tracePt t="79831" x="5391150" y="5016500"/>
          <p14:tracePt t="79847" x="5397500" y="5016500"/>
          <p14:tracePt t="79881" x="5403850" y="5016500"/>
          <p14:tracePt t="79938" x="5397500" y="5022850"/>
          <p14:tracePt t="79944" x="5384800" y="5022850"/>
          <p14:tracePt t="79951" x="5378450" y="5022850"/>
          <p14:tracePt t="79965" x="5308600" y="5022850"/>
          <p14:tracePt t="79981" x="5187950" y="5016500"/>
          <p14:tracePt t="79997" x="4972050" y="5003800"/>
          <p14:tracePt t="80014" x="4572000" y="4997450"/>
          <p14:tracePt t="80031" x="4267200" y="4997450"/>
          <p14:tracePt t="80047" x="3987800" y="4997450"/>
          <p14:tracePt t="80064" x="3644900" y="5016500"/>
          <p14:tracePt t="80081" x="3454400" y="5022850"/>
          <p14:tracePt t="80097" x="3263900" y="5041900"/>
          <p14:tracePt t="80114" x="3155950" y="5067300"/>
          <p14:tracePt t="80131" x="3028950" y="5099050"/>
          <p14:tracePt t="80147" x="2838450" y="5137150"/>
          <p14:tracePt t="80164" x="2736850" y="5162550"/>
          <p14:tracePt t="80181" x="2667000" y="5168900"/>
          <p14:tracePt t="80183" x="2641600" y="5168900"/>
          <p14:tracePt t="80198" x="2609850" y="5168900"/>
          <p14:tracePt t="80214" x="2597150" y="5168900"/>
          <p14:tracePt t="80231" x="2584450" y="5168900"/>
          <p14:tracePt t="80265" x="2584450" y="5175250"/>
          <p14:tracePt t="80286" x="2584450" y="5181600"/>
          <p14:tracePt t="80299" x="2584450" y="5187950"/>
          <p14:tracePt t="80314" x="2590800" y="5194300"/>
          <p14:tracePt t="80331" x="2597150" y="5194300"/>
          <p14:tracePt t="80347" x="2616200" y="5200650"/>
          <p14:tracePt t="80364" x="2673350" y="5200650"/>
          <p14:tracePt t="80381" x="2736850" y="5181600"/>
          <p14:tracePt t="80397" x="2806700" y="5149850"/>
          <p14:tracePt t="80414" x="2914650" y="5118100"/>
          <p14:tracePt t="80431" x="2978150" y="5086350"/>
          <p14:tracePt t="80447" x="3086100" y="5048250"/>
          <p14:tracePt t="80464" x="3175000" y="5016500"/>
          <p14:tracePt t="80481" x="3308350" y="4984750"/>
          <p14:tracePt t="80497" x="3536950" y="4933950"/>
          <p14:tracePt t="80514" x="3695700" y="4921250"/>
          <p14:tracePt t="80531" x="3930650" y="4927600"/>
          <p14:tracePt t="80547" x="4070350" y="4933950"/>
          <p14:tracePt t="80564" x="4184650" y="4953000"/>
          <p14:tracePt t="80581" x="4330700" y="4972050"/>
          <p14:tracePt t="80597" x="4451350" y="4991100"/>
          <p14:tracePt t="80614" x="4622800" y="4997450"/>
          <p14:tracePt t="80631" x="4718050" y="5010150"/>
          <p14:tracePt t="80648" x="4806950" y="5029200"/>
          <p14:tracePt t="80664" x="4953000" y="5041900"/>
          <p14:tracePt t="80681" x="5041900" y="5048250"/>
          <p14:tracePt t="80697" x="5124450" y="5048250"/>
          <p14:tracePt t="80714" x="5213350" y="5048250"/>
          <p14:tracePt t="80731" x="5257800" y="5048250"/>
          <p14:tracePt t="80747" x="5289550" y="5048250"/>
          <p14:tracePt t="80764" x="5321300" y="5048250"/>
          <p14:tracePt t="80781" x="5334000" y="5048250"/>
          <p14:tracePt t="80797" x="5372100" y="5054600"/>
          <p14:tracePt t="80814" x="5391150" y="5060950"/>
          <p14:tracePt t="80831" x="5422900" y="5067300"/>
          <p14:tracePt t="80847" x="5429250" y="5067300"/>
          <p14:tracePt t="80864" x="5435600" y="5067300"/>
          <p14:tracePt t="81199" x="5403850" y="5067300"/>
          <p14:tracePt t="81207" x="5372100" y="5067300"/>
          <p14:tracePt t="81214" x="5308600" y="5067300"/>
          <p14:tracePt t="81231" x="5137150" y="5054600"/>
          <p14:tracePt t="81247" x="4946650" y="5035550"/>
          <p14:tracePt t="81264" x="4584700" y="5010150"/>
          <p14:tracePt t="81281" x="4356100" y="4991100"/>
          <p14:tracePt t="81314" x="3867150" y="4946650"/>
          <p14:tracePt t="81347" x="3498850" y="4908550"/>
          <p14:tracePt t="81381" x="3263900" y="4889500"/>
          <p14:tracePt t="81397" x="3206750" y="4889500"/>
          <p14:tracePt t="81414" x="3162300" y="4889500"/>
          <p14:tracePt t="81431" x="3130550" y="4889500"/>
          <p14:tracePt t="81448" x="3117850" y="4889500"/>
          <p14:tracePt t="81464" x="3111500" y="4889500"/>
          <p14:tracePt t="81481" x="3105150" y="4889500"/>
          <p14:tracePt t="81514" x="3098800" y="4889500"/>
          <p14:tracePt t="81722" x="3105150" y="4889500"/>
          <p14:tracePt t="81729" x="3111500" y="4889500"/>
          <p14:tracePt t="81736" x="3130550" y="4883150"/>
          <p14:tracePt t="81747" x="3143250" y="4883150"/>
          <p14:tracePt t="81764" x="3238500" y="4826000"/>
          <p14:tracePt t="81781" x="3340100" y="4743450"/>
          <p14:tracePt t="81797" x="3429000" y="4660900"/>
          <p14:tracePt t="81814" x="3594100" y="4476750"/>
          <p14:tracePt t="81831" x="3683000" y="4349750"/>
          <p14:tracePt t="81848" x="3759200" y="4216400"/>
          <p14:tracePt t="81864" x="3822700" y="4006850"/>
          <p14:tracePt t="81881" x="3860800" y="3848100"/>
          <p14:tracePt t="81897" x="3917950" y="3575050"/>
          <p14:tracePt t="81914" x="3962400" y="3422650"/>
          <p14:tracePt t="81931" x="4006850" y="3282950"/>
          <p14:tracePt t="81947" x="4051300" y="3155950"/>
          <p14:tracePt t="81964" x="4070350" y="3105150"/>
          <p14:tracePt t="81981" x="4095750" y="3092450"/>
          <p14:tracePt t="82281" x="4064000" y="3073400"/>
          <p14:tracePt t="82289" x="4006850" y="3035300"/>
          <p14:tracePt t="82297" x="3956050" y="3009900"/>
          <p14:tracePt t="82314" x="3854450" y="2952750"/>
          <p14:tracePt t="82331" x="3708400" y="2908300"/>
          <p14:tracePt t="82348" x="3619500" y="2895600"/>
          <p14:tracePt t="82364" x="3517900" y="2889250"/>
          <p14:tracePt t="82398" x="3429000" y="2914650"/>
          <p14:tracePt t="82431" x="3327400" y="2984500"/>
          <p14:tracePt t="82464" x="3194050" y="3155950"/>
          <p14:tracePt t="82481" x="3136900" y="3276600"/>
          <p14:tracePt t="82497" x="3079750" y="3473450"/>
          <p14:tracePt t="82514" x="3054350" y="3606800"/>
          <p14:tracePt t="82531" x="3048000" y="3714750"/>
          <p14:tracePt t="82547" x="3060700" y="3854450"/>
          <p14:tracePt t="82564" x="3079750" y="3956050"/>
          <p14:tracePt t="82581" x="3130550" y="4102100"/>
          <p14:tracePt t="82597" x="3155950" y="4203700"/>
          <p14:tracePt t="82614" x="3206750" y="4298950"/>
          <p14:tracePt t="82631" x="3282950" y="4438650"/>
          <p14:tracePt t="82647" x="3340100" y="4533900"/>
          <p14:tracePt t="82664" x="3429000" y="4641850"/>
          <p14:tracePt t="82681" x="3492500" y="4692650"/>
          <p14:tracePt t="82697" x="3568700" y="4737100"/>
          <p14:tracePt t="82714" x="3727450" y="4800600"/>
          <p14:tracePt t="82731" x="3816350" y="4819650"/>
          <p14:tracePt t="82747" x="3898900" y="4845050"/>
          <p14:tracePt t="82764" x="3981450" y="4864100"/>
          <p14:tracePt t="82781" x="4032250" y="4876800"/>
          <p14:tracePt t="82797" x="4083050" y="4889500"/>
          <p14:tracePt t="82814" x="4095750" y="4889500"/>
          <p14:tracePt t="82831" x="4102100" y="48895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nb-NO" altLang="en-US" sz="3600" b="1" i="1">
                <a:solidFill>
                  <a:srgbClr val="FFCC00"/>
                </a:solidFill>
              </a:rPr>
              <a:t>Normality and abnormality</a:t>
            </a:r>
            <a:br>
              <a:rPr lang="nb-NO" altLang="en-US" sz="3600" b="1" i="1">
                <a:solidFill>
                  <a:srgbClr val="FFCC00"/>
                </a:solidFill>
              </a:rPr>
            </a:br>
            <a:r>
              <a:rPr lang="nb-NO" altLang="en-US" sz="3600" b="1" i="1">
                <a:solidFill>
                  <a:schemeClr val="bg1"/>
                </a:solidFill>
              </a:rPr>
              <a:t>definitions</a:t>
            </a:r>
            <a:endParaRPr lang="en-US" altLang="en-US" sz="3600" b="1" i="1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44958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b-NO" altLang="en-US" sz="2000">
                <a:solidFill>
                  <a:srgbClr val="FFCC00"/>
                </a:solidFill>
              </a:rPr>
              <a:t> 3 types of criteria have been used to help clinicians make practicle decisions.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altLang="en-US" sz="2000"/>
              <a:t>   </a:t>
            </a:r>
            <a:r>
              <a:rPr lang="nb-NO" altLang="en-US" sz="2000">
                <a:solidFill>
                  <a:schemeClr val="bg1"/>
                </a:solidFill>
              </a:rPr>
              <a:t>1. Normal as common.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altLang="en-US" sz="2400">
                <a:solidFill>
                  <a:schemeClr val="bg1"/>
                </a:solidFill>
              </a:rPr>
              <a:t>      </a:t>
            </a:r>
            <a:r>
              <a:rPr lang="nb-NO" altLang="en-US" sz="2000" b="1" i="1">
                <a:solidFill>
                  <a:srgbClr val="FFFF66"/>
                </a:solidFill>
              </a:rPr>
              <a:t>frequently occuring values as normal and those occurring infrequently as abnormal.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altLang="en-US" sz="2000" b="1" i="1">
                <a:solidFill>
                  <a:srgbClr val="FFFF66"/>
                </a:solidFill>
              </a:rPr>
              <a:t>     An arbitrary cut-off point on the frequency distribution (2 SD above or below the mean). All values beyond this point are considered abnormal.- operational definition of normality.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altLang="en-US" sz="2000" b="1" i="1">
                <a:solidFill>
                  <a:srgbClr val="FFFF66"/>
                </a:solidFill>
              </a:rPr>
              <a:t>LIMITATION- no biological basis for using this cut-off.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altLang="en-US" sz="2000" b="1" i="1">
                <a:solidFill>
                  <a:srgbClr val="FFFF66"/>
                </a:solidFill>
              </a:rPr>
              <a:t>            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>
              <a:solidFill>
                <a:srgbClr val="FFFF66"/>
              </a:solidFill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3657600" y="5551488"/>
            <a:ext cx="5746750" cy="1587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4227513" y="5551488"/>
            <a:ext cx="1587" cy="182562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5376863" y="5551488"/>
            <a:ext cx="1587" cy="182562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6526213" y="5551488"/>
            <a:ext cx="1587" cy="182562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7675563" y="5551488"/>
            <a:ext cx="1587" cy="182562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8824913" y="5551488"/>
            <a:ext cx="1587" cy="182562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4022725" y="5759450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</a:rPr>
              <a:t>3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5172075" y="5759450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</a:rPr>
              <a:t>4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323013" y="5759450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</a:rPr>
              <a:t>6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7472363" y="5759450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</a:rPr>
              <a:t>8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8621713" y="575945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</a:rPr>
              <a:t>10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5105400" y="6019800"/>
            <a:ext cx="28765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nb-NO" altLang="en-US" sz="2400" b="1">
                <a:solidFill>
                  <a:srgbClr val="FFCC00"/>
                </a:solidFill>
              </a:rPr>
              <a:t>Cholestrol (mmol/L)</a:t>
            </a:r>
            <a:endParaRPr lang="en-US" altLang="en-US" sz="2400">
              <a:solidFill>
                <a:srgbClr val="FFCC00"/>
              </a:solidFill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3470275" y="5551488"/>
            <a:ext cx="187325" cy="1587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>
            <a:off x="3470275" y="4824413"/>
            <a:ext cx="187325" cy="1587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 flipH="1">
            <a:off x="3470275" y="1924050"/>
            <a:ext cx="187325" cy="1588"/>
          </a:xfrm>
          <a:prstGeom prst="line">
            <a:avLst/>
          </a:prstGeom>
          <a:noFill/>
          <a:ln w="17463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Freeform 29"/>
          <p:cNvSpPr>
            <a:spLocks/>
          </p:cNvSpPr>
          <p:nvPr/>
        </p:nvSpPr>
        <p:spPr bwMode="auto">
          <a:xfrm>
            <a:off x="3657600" y="5527675"/>
            <a:ext cx="187325" cy="23813"/>
          </a:xfrm>
          <a:custGeom>
            <a:avLst/>
            <a:gdLst>
              <a:gd name="T0" fmla="*/ 118 w 118"/>
              <a:gd name="T1" fmla="*/ 15 h 15"/>
              <a:gd name="T2" fmla="*/ 118 w 118"/>
              <a:gd name="T3" fmla="*/ 0 h 15"/>
              <a:gd name="T4" fmla="*/ 0 w 118"/>
              <a:gd name="T5" fmla="*/ 0 h 15"/>
              <a:gd name="T6" fmla="*/ 0 w 118"/>
              <a:gd name="T7" fmla="*/ 15 h 15"/>
              <a:gd name="T8" fmla="*/ 118 w 118"/>
              <a:gd name="T9" fmla="*/ 15 h 15"/>
              <a:gd name="T10" fmla="*/ 118 w 118"/>
              <a:gd name="T1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5">
                <a:moveTo>
                  <a:pt x="118" y="15"/>
                </a:moveTo>
                <a:lnTo>
                  <a:pt x="118" y="0"/>
                </a:lnTo>
                <a:lnTo>
                  <a:pt x="0" y="0"/>
                </a:lnTo>
                <a:lnTo>
                  <a:pt x="0" y="15"/>
                </a:lnTo>
                <a:lnTo>
                  <a:pt x="118" y="15"/>
                </a:lnTo>
                <a:lnTo>
                  <a:pt x="118" y="15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30"/>
          <p:cNvSpPr>
            <a:spLocks/>
          </p:cNvSpPr>
          <p:nvPr/>
        </p:nvSpPr>
        <p:spPr bwMode="auto">
          <a:xfrm>
            <a:off x="3844925" y="5551488"/>
            <a:ext cx="195263" cy="1587"/>
          </a:xfrm>
          <a:custGeom>
            <a:avLst/>
            <a:gdLst>
              <a:gd name="T0" fmla="*/ 123 w 123"/>
              <a:gd name="T1" fmla="*/ 123 w 123"/>
              <a:gd name="T2" fmla="*/ 0 w 123"/>
              <a:gd name="T3" fmla="*/ 0 w 123"/>
              <a:gd name="T4" fmla="*/ 123 w 123"/>
              <a:gd name="T5" fmla="*/ 123 w 12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23">
                <a:moveTo>
                  <a:pt x="123" y="0"/>
                </a:moveTo>
                <a:lnTo>
                  <a:pt x="123" y="0"/>
                </a:lnTo>
                <a:lnTo>
                  <a:pt x="0" y="0"/>
                </a:lnTo>
                <a:lnTo>
                  <a:pt x="0" y="0"/>
                </a:lnTo>
                <a:lnTo>
                  <a:pt x="123" y="0"/>
                </a:lnTo>
                <a:lnTo>
                  <a:pt x="123" y="0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31"/>
          <p:cNvSpPr>
            <a:spLocks/>
          </p:cNvSpPr>
          <p:nvPr/>
        </p:nvSpPr>
        <p:spPr bwMode="auto">
          <a:xfrm>
            <a:off x="4040188" y="5551488"/>
            <a:ext cx="187325" cy="1587"/>
          </a:xfrm>
          <a:custGeom>
            <a:avLst/>
            <a:gdLst>
              <a:gd name="T0" fmla="*/ 118 w 118"/>
              <a:gd name="T1" fmla="*/ 118 w 118"/>
              <a:gd name="T2" fmla="*/ 0 w 118"/>
              <a:gd name="T3" fmla="*/ 0 w 118"/>
              <a:gd name="T4" fmla="*/ 118 w 118"/>
              <a:gd name="T5" fmla="*/ 118 w 11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118">
                <a:moveTo>
                  <a:pt x="118" y="0"/>
                </a:moveTo>
                <a:lnTo>
                  <a:pt x="118" y="0"/>
                </a:lnTo>
                <a:lnTo>
                  <a:pt x="0" y="0"/>
                </a:lnTo>
                <a:lnTo>
                  <a:pt x="0" y="0"/>
                </a:lnTo>
                <a:lnTo>
                  <a:pt x="118" y="0"/>
                </a:lnTo>
                <a:lnTo>
                  <a:pt x="118" y="0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32"/>
          <p:cNvSpPr>
            <a:spLocks/>
          </p:cNvSpPr>
          <p:nvPr/>
        </p:nvSpPr>
        <p:spPr bwMode="auto">
          <a:xfrm>
            <a:off x="4227513" y="5486400"/>
            <a:ext cx="196850" cy="65088"/>
          </a:xfrm>
          <a:custGeom>
            <a:avLst/>
            <a:gdLst>
              <a:gd name="T0" fmla="*/ 124 w 124"/>
              <a:gd name="T1" fmla="*/ 41 h 41"/>
              <a:gd name="T2" fmla="*/ 124 w 124"/>
              <a:gd name="T3" fmla="*/ 0 h 41"/>
              <a:gd name="T4" fmla="*/ 0 w 124"/>
              <a:gd name="T5" fmla="*/ 0 h 41"/>
              <a:gd name="T6" fmla="*/ 0 w 124"/>
              <a:gd name="T7" fmla="*/ 41 h 41"/>
              <a:gd name="T8" fmla="*/ 124 w 124"/>
              <a:gd name="T9" fmla="*/ 41 h 41"/>
              <a:gd name="T10" fmla="*/ 124 w 124"/>
              <a:gd name="T1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41">
                <a:moveTo>
                  <a:pt x="124" y="41"/>
                </a:moveTo>
                <a:lnTo>
                  <a:pt x="124" y="0"/>
                </a:lnTo>
                <a:lnTo>
                  <a:pt x="0" y="0"/>
                </a:lnTo>
                <a:lnTo>
                  <a:pt x="0" y="41"/>
                </a:lnTo>
                <a:lnTo>
                  <a:pt x="124" y="41"/>
                </a:lnTo>
                <a:lnTo>
                  <a:pt x="124" y="4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33"/>
          <p:cNvSpPr>
            <a:spLocks/>
          </p:cNvSpPr>
          <p:nvPr/>
        </p:nvSpPr>
        <p:spPr bwMode="auto">
          <a:xfrm>
            <a:off x="4424363" y="5411788"/>
            <a:ext cx="187325" cy="139700"/>
          </a:xfrm>
          <a:custGeom>
            <a:avLst/>
            <a:gdLst>
              <a:gd name="T0" fmla="*/ 118 w 118"/>
              <a:gd name="T1" fmla="*/ 88 h 88"/>
              <a:gd name="T2" fmla="*/ 118 w 118"/>
              <a:gd name="T3" fmla="*/ 0 h 88"/>
              <a:gd name="T4" fmla="*/ 0 w 118"/>
              <a:gd name="T5" fmla="*/ 0 h 88"/>
              <a:gd name="T6" fmla="*/ 0 w 118"/>
              <a:gd name="T7" fmla="*/ 88 h 88"/>
              <a:gd name="T8" fmla="*/ 118 w 118"/>
              <a:gd name="T9" fmla="*/ 88 h 88"/>
              <a:gd name="T10" fmla="*/ 118 w 118"/>
              <a:gd name="T11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88">
                <a:moveTo>
                  <a:pt x="118" y="88"/>
                </a:moveTo>
                <a:lnTo>
                  <a:pt x="118" y="0"/>
                </a:lnTo>
                <a:lnTo>
                  <a:pt x="0" y="0"/>
                </a:lnTo>
                <a:lnTo>
                  <a:pt x="0" y="88"/>
                </a:lnTo>
                <a:lnTo>
                  <a:pt x="118" y="88"/>
                </a:lnTo>
                <a:lnTo>
                  <a:pt x="118" y="88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34"/>
          <p:cNvSpPr>
            <a:spLocks/>
          </p:cNvSpPr>
          <p:nvPr/>
        </p:nvSpPr>
        <p:spPr bwMode="auto">
          <a:xfrm>
            <a:off x="4611688" y="5362575"/>
            <a:ext cx="195262" cy="188913"/>
          </a:xfrm>
          <a:custGeom>
            <a:avLst/>
            <a:gdLst>
              <a:gd name="T0" fmla="*/ 123 w 123"/>
              <a:gd name="T1" fmla="*/ 119 h 119"/>
              <a:gd name="T2" fmla="*/ 123 w 123"/>
              <a:gd name="T3" fmla="*/ 0 h 119"/>
              <a:gd name="T4" fmla="*/ 0 w 123"/>
              <a:gd name="T5" fmla="*/ 0 h 119"/>
              <a:gd name="T6" fmla="*/ 0 w 123"/>
              <a:gd name="T7" fmla="*/ 119 h 119"/>
              <a:gd name="T8" fmla="*/ 123 w 123"/>
              <a:gd name="T9" fmla="*/ 119 h 119"/>
              <a:gd name="T10" fmla="*/ 123 w 123"/>
              <a:gd name="T11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119">
                <a:moveTo>
                  <a:pt x="123" y="119"/>
                </a:moveTo>
                <a:lnTo>
                  <a:pt x="123" y="0"/>
                </a:lnTo>
                <a:lnTo>
                  <a:pt x="0" y="0"/>
                </a:lnTo>
                <a:lnTo>
                  <a:pt x="0" y="119"/>
                </a:lnTo>
                <a:lnTo>
                  <a:pt x="123" y="119"/>
                </a:lnTo>
                <a:lnTo>
                  <a:pt x="123" y="119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35"/>
          <p:cNvSpPr>
            <a:spLocks/>
          </p:cNvSpPr>
          <p:nvPr/>
        </p:nvSpPr>
        <p:spPr bwMode="auto">
          <a:xfrm>
            <a:off x="4806950" y="5097463"/>
            <a:ext cx="187325" cy="454025"/>
          </a:xfrm>
          <a:custGeom>
            <a:avLst/>
            <a:gdLst>
              <a:gd name="T0" fmla="*/ 118 w 118"/>
              <a:gd name="T1" fmla="*/ 286 h 286"/>
              <a:gd name="T2" fmla="*/ 118 w 118"/>
              <a:gd name="T3" fmla="*/ 0 h 286"/>
              <a:gd name="T4" fmla="*/ 0 w 118"/>
              <a:gd name="T5" fmla="*/ 0 h 286"/>
              <a:gd name="T6" fmla="*/ 0 w 118"/>
              <a:gd name="T7" fmla="*/ 286 h 286"/>
              <a:gd name="T8" fmla="*/ 118 w 118"/>
              <a:gd name="T9" fmla="*/ 286 h 286"/>
              <a:gd name="T10" fmla="*/ 118 w 118"/>
              <a:gd name="T11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286">
                <a:moveTo>
                  <a:pt x="118" y="286"/>
                </a:moveTo>
                <a:lnTo>
                  <a:pt x="118" y="0"/>
                </a:lnTo>
                <a:lnTo>
                  <a:pt x="0" y="0"/>
                </a:lnTo>
                <a:lnTo>
                  <a:pt x="0" y="286"/>
                </a:lnTo>
                <a:lnTo>
                  <a:pt x="118" y="286"/>
                </a:lnTo>
                <a:lnTo>
                  <a:pt x="118" y="286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36"/>
          <p:cNvSpPr>
            <a:spLocks/>
          </p:cNvSpPr>
          <p:nvPr/>
        </p:nvSpPr>
        <p:spPr bwMode="auto">
          <a:xfrm>
            <a:off x="4994275" y="5213350"/>
            <a:ext cx="195263" cy="338138"/>
          </a:xfrm>
          <a:custGeom>
            <a:avLst/>
            <a:gdLst>
              <a:gd name="T0" fmla="*/ 123 w 123"/>
              <a:gd name="T1" fmla="*/ 213 h 213"/>
              <a:gd name="T2" fmla="*/ 123 w 123"/>
              <a:gd name="T3" fmla="*/ 0 h 213"/>
              <a:gd name="T4" fmla="*/ 0 w 123"/>
              <a:gd name="T5" fmla="*/ 0 h 213"/>
              <a:gd name="T6" fmla="*/ 0 w 123"/>
              <a:gd name="T7" fmla="*/ 213 h 213"/>
              <a:gd name="T8" fmla="*/ 123 w 123"/>
              <a:gd name="T9" fmla="*/ 213 h 213"/>
              <a:gd name="T10" fmla="*/ 123 w 123"/>
              <a:gd name="T11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213">
                <a:moveTo>
                  <a:pt x="123" y="213"/>
                </a:moveTo>
                <a:lnTo>
                  <a:pt x="123" y="0"/>
                </a:lnTo>
                <a:lnTo>
                  <a:pt x="0" y="0"/>
                </a:lnTo>
                <a:lnTo>
                  <a:pt x="0" y="213"/>
                </a:lnTo>
                <a:lnTo>
                  <a:pt x="123" y="213"/>
                </a:lnTo>
                <a:lnTo>
                  <a:pt x="123" y="213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37"/>
          <p:cNvSpPr>
            <a:spLocks/>
          </p:cNvSpPr>
          <p:nvPr/>
        </p:nvSpPr>
        <p:spPr bwMode="auto">
          <a:xfrm>
            <a:off x="5189538" y="4824413"/>
            <a:ext cx="187325" cy="727075"/>
          </a:xfrm>
          <a:custGeom>
            <a:avLst/>
            <a:gdLst>
              <a:gd name="T0" fmla="*/ 118 w 118"/>
              <a:gd name="T1" fmla="*/ 458 h 458"/>
              <a:gd name="T2" fmla="*/ 118 w 118"/>
              <a:gd name="T3" fmla="*/ 0 h 458"/>
              <a:gd name="T4" fmla="*/ 0 w 118"/>
              <a:gd name="T5" fmla="*/ 0 h 458"/>
              <a:gd name="T6" fmla="*/ 0 w 118"/>
              <a:gd name="T7" fmla="*/ 458 h 458"/>
              <a:gd name="T8" fmla="*/ 118 w 118"/>
              <a:gd name="T9" fmla="*/ 458 h 458"/>
              <a:gd name="T10" fmla="*/ 118 w 118"/>
              <a:gd name="T11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458">
                <a:moveTo>
                  <a:pt x="118" y="458"/>
                </a:moveTo>
                <a:lnTo>
                  <a:pt x="118" y="0"/>
                </a:lnTo>
                <a:lnTo>
                  <a:pt x="0" y="0"/>
                </a:lnTo>
                <a:lnTo>
                  <a:pt x="0" y="458"/>
                </a:lnTo>
                <a:lnTo>
                  <a:pt x="118" y="458"/>
                </a:lnTo>
                <a:lnTo>
                  <a:pt x="118" y="458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38"/>
          <p:cNvSpPr>
            <a:spLocks/>
          </p:cNvSpPr>
          <p:nvPr/>
        </p:nvSpPr>
        <p:spPr bwMode="auto">
          <a:xfrm>
            <a:off x="5376863" y="4370388"/>
            <a:ext cx="196850" cy="1181100"/>
          </a:xfrm>
          <a:custGeom>
            <a:avLst/>
            <a:gdLst>
              <a:gd name="T0" fmla="*/ 124 w 124"/>
              <a:gd name="T1" fmla="*/ 744 h 744"/>
              <a:gd name="T2" fmla="*/ 124 w 124"/>
              <a:gd name="T3" fmla="*/ 0 h 744"/>
              <a:gd name="T4" fmla="*/ 0 w 124"/>
              <a:gd name="T5" fmla="*/ 0 h 744"/>
              <a:gd name="T6" fmla="*/ 0 w 124"/>
              <a:gd name="T7" fmla="*/ 744 h 744"/>
              <a:gd name="T8" fmla="*/ 124 w 124"/>
              <a:gd name="T9" fmla="*/ 744 h 744"/>
              <a:gd name="T10" fmla="*/ 124 w 124"/>
              <a:gd name="T11" fmla="*/ 744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744">
                <a:moveTo>
                  <a:pt x="124" y="744"/>
                </a:moveTo>
                <a:lnTo>
                  <a:pt x="124" y="0"/>
                </a:lnTo>
                <a:lnTo>
                  <a:pt x="0" y="0"/>
                </a:lnTo>
                <a:lnTo>
                  <a:pt x="0" y="744"/>
                </a:lnTo>
                <a:lnTo>
                  <a:pt x="124" y="744"/>
                </a:lnTo>
                <a:lnTo>
                  <a:pt x="124" y="744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39"/>
          <p:cNvSpPr>
            <a:spLocks/>
          </p:cNvSpPr>
          <p:nvPr/>
        </p:nvSpPr>
        <p:spPr bwMode="auto">
          <a:xfrm>
            <a:off x="5573713" y="4171950"/>
            <a:ext cx="187325" cy="1379538"/>
          </a:xfrm>
          <a:custGeom>
            <a:avLst/>
            <a:gdLst>
              <a:gd name="T0" fmla="*/ 118 w 118"/>
              <a:gd name="T1" fmla="*/ 869 h 869"/>
              <a:gd name="T2" fmla="*/ 118 w 118"/>
              <a:gd name="T3" fmla="*/ 0 h 869"/>
              <a:gd name="T4" fmla="*/ 0 w 118"/>
              <a:gd name="T5" fmla="*/ 0 h 869"/>
              <a:gd name="T6" fmla="*/ 0 w 118"/>
              <a:gd name="T7" fmla="*/ 869 h 869"/>
              <a:gd name="T8" fmla="*/ 118 w 118"/>
              <a:gd name="T9" fmla="*/ 869 h 869"/>
              <a:gd name="T10" fmla="*/ 118 w 118"/>
              <a:gd name="T11" fmla="*/ 869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869">
                <a:moveTo>
                  <a:pt x="118" y="869"/>
                </a:moveTo>
                <a:lnTo>
                  <a:pt x="118" y="0"/>
                </a:lnTo>
                <a:lnTo>
                  <a:pt x="0" y="0"/>
                </a:lnTo>
                <a:lnTo>
                  <a:pt x="0" y="869"/>
                </a:lnTo>
                <a:lnTo>
                  <a:pt x="118" y="869"/>
                </a:lnTo>
                <a:lnTo>
                  <a:pt x="118" y="869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40"/>
          <p:cNvSpPr>
            <a:spLocks/>
          </p:cNvSpPr>
          <p:nvPr/>
        </p:nvSpPr>
        <p:spPr bwMode="auto">
          <a:xfrm>
            <a:off x="5761038" y="3568700"/>
            <a:ext cx="195262" cy="1982788"/>
          </a:xfrm>
          <a:custGeom>
            <a:avLst/>
            <a:gdLst>
              <a:gd name="T0" fmla="*/ 123 w 123"/>
              <a:gd name="T1" fmla="*/ 1249 h 1249"/>
              <a:gd name="T2" fmla="*/ 123 w 123"/>
              <a:gd name="T3" fmla="*/ 0 h 1249"/>
              <a:gd name="T4" fmla="*/ 0 w 123"/>
              <a:gd name="T5" fmla="*/ 0 h 1249"/>
              <a:gd name="T6" fmla="*/ 0 w 123"/>
              <a:gd name="T7" fmla="*/ 1249 h 1249"/>
              <a:gd name="T8" fmla="*/ 123 w 123"/>
              <a:gd name="T9" fmla="*/ 1249 h 1249"/>
              <a:gd name="T10" fmla="*/ 123 w 123"/>
              <a:gd name="T11" fmla="*/ 1249 h 1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1249">
                <a:moveTo>
                  <a:pt x="123" y="1249"/>
                </a:moveTo>
                <a:lnTo>
                  <a:pt x="123" y="0"/>
                </a:lnTo>
                <a:lnTo>
                  <a:pt x="0" y="0"/>
                </a:lnTo>
                <a:lnTo>
                  <a:pt x="0" y="1249"/>
                </a:lnTo>
                <a:lnTo>
                  <a:pt x="123" y="1249"/>
                </a:lnTo>
                <a:lnTo>
                  <a:pt x="123" y="1249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41"/>
          <p:cNvSpPr>
            <a:spLocks/>
          </p:cNvSpPr>
          <p:nvPr/>
        </p:nvSpPr>
        <p:spPr bwMode="auto">
          <a:xfrm>
            <a:off x="5956300" y="2824163"/>
            <a:ext cx="187325" cy="2727325"/>
          </a:xfrm>
          <a:custGeom>
            <a:avLst/>
            <a:gdLst>
              <a:gd name="T0" fmla="*/ 118 w 118"/>
              <a:gd name="T1" fmla="*/ 1718 h 1718"/>
              <a:gd name="T2" fmla="*/ 118 w 118"/>
              <a:gd name="T3" fmla="*/ 0 h 1718"/>
              <a:gd name="T4" fmla="*/ 0 w 118"/>
              <a:gd name="T5" fmla="*/ 0 h 1718"/>
              <a:gd name="T6" fmla="*/ 0 w 118"/>
              <a:gd name="T7" fmla="*/ 1718 h 1718"/>
              <a:gd name="T8" fmla="*/ 118 w 118"/>
              <a:gd name="T9" fmla="*/ 1718 h 1718"/>
              <a:gd name="T10" fmla="*/ 118 w 118"/>
              <a:gd name="T11" fmla="*/ 1718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718">
                <a:moveTo>
                  <a:pt x="118" y="1718"/>
                </a:moveTo>
                <a:lnTo>
                  <a:pt x="118" y="0"/>
                </a:lnTo>
                <a:lnTo>
                  <a:pt x="0" y="0"/>
                </a:lnTo>
                <a:lnTo>
                  <a:pt x="0" y="1718"/>
                </a:lnTo>
                <a:lnTo>
                  <a:pt x="118" y="1718"/>
                </a:lnTo>
                <a:lnTo>
                  <a:pt x="118" y="1718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42"/>
          <p:cNvSpPr>
            <a:spLocks/>
          </p:cNvSpPr>
          <p:nvPr/>
        </p:nvSpPr>
        <p:spPr bwMode="auto">
          <a:xfrm>
            <a:off x="6143625" y="2965450"/>
            <a:ext cx="195263" cy="2586038"/>
          </a:xfrm>
          <a:custGeom>
            <a:avLst/>
            <a:gdLst>
              <a:gd name="T0" fmla="*/ 123 w 123"/>
              <a:gd name="T1" fmla="*/ 1629 h 1629"/>
              <a:gd name="T2" fmla="*/ 123 w 123"/>
              <a:gd name="T3" fmla="*/ 0 h 1629"/>
              <a:gd name="T4" fmla="*/ 0 w 123"/>
              <a:gd name="T5" fmla="*/ 0 h 1629"/>
              <a:gd name="T6" fmla="*/ 0 w 123"/>
              <a:gd name="T7" fmla="*/ 1629 h 1629"/>
              <a:gd name="T8" fmla="*/ 123 w 123"/>
              <a:gd name="T9" fmla="*/ 1629 h 1629"/>
              <a:gd name="T10" fmla="*/ 123 w 123"/>
              <a:gd name="T11" fmla="*/ 1629 h 1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1629">
                <a:moveTo>
                  <a:pt x="123" y="1629"/>
                </a:moveTo>
                <a:lnTo>
                  <a:pt x="123" y="0"/>
                </a:lnTo>
                <a:lnTo>
                  <a:pt x="0" y="0"/>
                </a:lnTo>
                <a:lnTo>
                  <a:pt x="0" y="1629"/>
                </a:lnTo>
                <a:lnTo>
                  <a:pt x="123" y="1629"/>
                </a:lnTo>
                <a:lnTo>
                  <a:pt x="123" y="1629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43"/>
          <p:cNvSpPr>
            <a:spLocks/>
          </p:cNvSpPr>
          <p:nvPr/>
        </p:nvSpPr>
        <p:spPr bwMode="auto">
          <a:xfrm>
            <a:off x="6338888" y="2865438"/>
            <a:ext cx="187325" cy="2686050"/>
          </a:xfrm>
          <a:custGeom>
            <a:avLst/>
            <a:gdLst>
              <a:gd name="T0" fmla="*/ 118 w 118"/>
              <a:gd name="T1" fmla="*/ 1692 h 1692"/>
              <a:gd name="T2" fmla="*/ 118 w 118"/>
              <a:gd name="T3" fmla="*/ 0 h 1692"/>
              <a:gd name="T4" fmla="*/ 0 w 118"/>
              <a:gd name="T5" fmla="*/ 0 h 1692"/>
              <a:gd name="T6" fmla="*/ 0 w 118"/>
              <a:gd name="T7" fmla="*/ 1692 h 1692"/>
              <a:gd name="T8" fmla="*/ 118 w 118"/>
              <a:gd name="T9" fmla="*/ 1692 h 1692"/>
              <a:gd name="T10" fmla="*/ 118 w 118"/>
              <a:gd name="T11" fmla="*/ 1692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692">
                <a:moveTo>
                  <a:pt x="118" y="1692"/>
                </a:moveTo>
                <a:lnTo>
                  <a:pt x="118" y="0"/>
                </a:lnTo>
                <a:lnTo>
                  <a:pt x="0" y="0"/>
                </a:lnTo>
                <a:lnTo>
                  <a:pt x="0" y="1692"/>
                </a:lnTo>
                <a:lnTo>
                  <a:pt x="118" y="1692"/>
                </a:lnTo>
                <a:lnTo>
                  <a:pt x="118" y="1692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44"/>
          <p:cNvSpPr>
            <a:spLocks/>
          </p:cNvSpPr>
          <p:nvPr/>
        </p:nvSpPr>
        <p:spPr bwMode="auto">
          <a:xfrm>
            <a:off x="6521450" y="2074863"/>
            <a:ext cx="196850" cy="3503612"/>
          </a:xfrm>
          <a:custGeom>
            <a:avLst/>
            <a:gdLst>
              <a:gd name="T0" fmla="*/ 124 w 124"/>
              <a:gd name="T1" fmla="*/ 2207 h 2207"/>
              <a:gd name="T2" fmla="*/ 124 w 124"/>
              <a:gd name="T3" fmla="*/ 0 h 2207"/>
              <a:gd name="T4" fmla="*/ 0 w 124"/>
              <a:gd name="T5" fmla="*/ 0 h 2207"/>
              <a:gd name="T6" fmla="*/ 0 w 124"/>
              <a:gd name="T7" fmla="*/ 2207 h 2207"/>
              <a:gd name="T8" fmla="*/ 124 w 124"/>
              <a:gd name="T9" fmla="*/ 2207 h 2207"/>
              <a:gd name="T10" fmla="*/ 124 w 124"/>
              <a:gd name="T11" fmla="*/ 2207 h 2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2207">
                <a:moveTo>
                  <a:pt x="124" y="2207"/>
                </a:moveTo>
                <a:lnTo>
                  <a:pt x="124" y="0"/>
                </a:lnTo>
                <a:lnTo>
                  <a:pt x="0" y="0"/>
                </a:lnTo>
                <a:lnTo>
                  <a:pt x="0" y="2207"/>
                </a:lnTo>
                <a:lnTo>
                  <a:pt x="124" y="2207"/>
                </a:lnTo>
                <a:lnTo>
                  <a:pt x="124" y="2207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Freeform 45"/>
          <p:cNvSpPr>
            <a:spLocks/>
          </p:cNvSpPr>
          <p:nvPr/>
        </p:nvSpPr>
        <p:spPr bwMode="auto">
          <a:xfrm>
            <a:off x="6723063" y="3279775"/>
            <a:ext cx="187325" cy="2271713"/>
          </a:xfrm>
          <a:custGeom>
            <a:avLst/>
            <a:gdLst>
              <a:gd name="T0" fmla="*/ 118 w 118"/>
              <a:gd name="T1" fmla="*/ 1431 h 1431"/>
              <a:gd name="T2" fmla="*/ 118 w 118"/>
              <a:gd name="T3" fmla="*/ 0 h 1431"/>
              <a:gd name="T4" fmla="*/ 0 w 118"/>
              <a:gd name="T5" fmla="*/ 0 h 1431"/>
              <a:gd name="T6" fmla="*/ 0 w 118"/>
              <a:gd name="T7" fmla="*/ 1431 h 1431"/>
              <a:gd name="T8" fmla="*/ 118 w 118"/>
              <a:gd name="T9" fmla="*/ 1431 h 1431"/>
              <a:gd name="T10" fmla="*/ 118 w 118"/>
              <a:gd name="T11" fmla="*/ 1431 h 1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431">
                <a:moveTo>
                  <a:pt x="118" y="1431"/>
                </a:moveTo>
                <a:lnTo>
                  <a:pt x="118" y="0"/>
                </a:lnTo>
                <a:lnTo>
                  <a:pt x="0" y="0"/>
                </a:lnTo>
                <a:lnTo>
                  <a:pt x="0" y="1431"/>
                </a:lnTo>
                <a:lnTo>
                  <a:pt x="118" y="1431"/>
                </a:lnTo>
                <a:lnTo>
                  <a:pt x="118" y="143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2" name="Freeform 46"/>
          <p:cNvSpPr>
            <a:spLocks/>
          </p:cNvSpPr>
          <p:nvPr/>
        </p:nvSpPr>
        <p:spPr bwMode="auto">
          <a:xfrm>
            <a:off x="6910388" y="3303588"/>
            <a:ext cx="195262" cy="2247900"/>
          </a:xfrm>
          <a:custGeom>
            <a:avLst/>
            <a:gdLst>
              <a:gd name="T0" fmla="*/ 123 w 123"/>
              <a:gd name="T1" fmla="*/ 1416 h 1416"/>
              <a:gd name="T2" fmla="*/ 123 w 123"/>
              <a:gd name="T3" fmla="*/ 0 h 1416"/>
              <a:gd name="T4" fmla="*/ 0 w 123"/>
              <a:gd name="T5" fmla="*/ 0 h 1416"/>
              <a:gd name="T6" fmla="*/ 0 w 123"/>
              <a:gd name="T7" fmla="*/ 1416 h 1416"/>
              <a:gd name="T8" fmla="*/ 123 w 123"/>
              <a:gd name="T9" fmla="*/ 1416 h 1416"/>
              <a:gd name="T10" fmla="*/ 123 w 123"/>
              <a:gd name="T11" fmla="*/ 1416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1416">
                <a:moveTo>
                  <a:pt x="123" y="1416"/>
                </a:moveTo>
                <a:lnTo>
                  <a:pt x="123" y="0"/>
                </a:lnTo>
                <a:lnTo>
                  <a:pt x="0" y="0"/>
                </a:lnTo>
                <a:lnTo>
                  <a:pt x="0" y="1416"/>
                </a:lnTo>
                <a:lnTo>
                  <a:pt x="123" y="1416"/>
                </a:lnTo>
                <a:lnTo>
                  <a:pt x="123" y="1416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7105650" y="3163888"/>
            <a:ext cx="187325" cy="2387600"/>
          </a:xfrm>
          <a:custGeom>
            <a:avLst/>
            <a:gdLst>
              <a:gd name="T0" fmla="*/ 118 w 118"/>
              <a:gd name="T1" fmla="*/ 1504 h 1504"/>
              <a:gd name="T2" fmla="*/ 118 w 118"/>
              <a:gd name="T3" fmla="*/ 0 h 1504"/>
              <a:gd name="T4" fmla="*/ 0 w 118"/>
              <a:gd name="T5" fmla="*/ 0 h 1504"/>
              <a:gd name="T6" fmla="*/ 0 w 118"/>
              <a:gd name="T7" fmla="*/ 1504 h 1504"/>
              <a:gd name="T8" fmla="*/ 118 w 118"/>
              <a:gd name="T9" fmla="*/ 1504 h 1504"/>
              <a:gd name="T10" fmla="*/ 118 w 118"/>
              <a:gd name="T11" fmla="*/ 1504 h 1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504">
                <a:moveTo>
                  <a:pt x="118" y="1504"/>
                </a:moveTo>
                <a:lnTo>
                  <a:pt x="118" y="0"/>
                </a:lnTo>
                <a:lnTo>
                  <a:pt x="0" y="0"/>
                </a:lnTo>
                <a:lnTo>
                  <a:pt x="0" y="1504"/>
                </a:lnTo>
                <a:lnTo>
                  <a:pt x="118" y="1504"/>
                </a:lnTo>
                <a:lnTo>
                  <a:pt x="118" y="1504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48"/>
          <p:cNvSpPr>
            <a:spLocks/>
          </p:cNvSpPr>
          <p:nvPr/>
        </p:nvSpPr>
        <p:spPr bwMode="auto">
          <a:xfrm>
            <a:off x="7292975" y="4295775"/>
            <a:ext cx="195263" cy="1255713"/>
          </a:xfrm>
          <a:custGeom>
            <a:avLst/>
            <a:gdLst>
              <a:gd name="T0" fmla="*/ 123 w 123"/>
              <a:gd name="T1" fmla="*/ 791 h 791"/>
              <a:gd name="T2" fmla="*/ 123 w 123"/>
              <a:gd name="T3" fmla="*/ 0 h 791"/>
              <a:gd name="T4" fmla="*/ 0 w 123"/>
              <a:gd name="T5" fmla="*/ 0 h 791"/>
              <a:gd name="T6" fmla="*/ 0 w 123"/>
              <a:gd name="T7" fmla="*/ 791 h 791"/>
              <a:gd name="T8" fmla="*/ 123 w 123"/>
              <a:gd name="T9" fmla="*/ 791 h 791"/>
              <a:gd name="T10" fmla="*/ 123 w 123"/>
              <a:gd name="T11" fmla="*/ 791 h 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91">
                <a:moveTo>
                  <a:pt x="123" y="791"/>
                </a:moveTo>
                <a:lnTo>
                  <a:pt x="123" y="0"/>
                </a:lnTo>
                <a:lnTo>
                  <a:pt x="0" y="0"/>
                </a:lnTo>
                <a:lnTo>
                  <a:pt x="0" y="791"/>
                </a:lnTo>
                <a:lnTo>
                  <a:pt x="123" y="791"/>
                </a:lnTo>
                <a:lnTo>
                  <a:pt x="123" y="79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49"/>
          <p:cNvSpPr>
            <a:spLocks/>
          </p:cNvSpPr>
          <p:nvPr/>
        </p:nvSpPr>
        <p:spPr bwMode="auto">
          <a:xfrm>
            <a:off x="7488238" y="4370388"/>
            <a:ext cx="187325" cy="1181100"/>
          </a:xfrm>
          <a:custGeom>
            <a:avLst/>
            <a:gdLst>
              <a:gd name="T0" fmla="*/ 118 w 118"/>
              <a:gd name="T1" fmla="*/ 744 h 744"/>
              <a:gd name="T2" fmla="*/ 118 w 118"/>
              <a:gd name="T3" fmla="*/ 0 h 744"/>
              <a:gd name="T4" fmla="*/ 0 w 118"/>
              <a:gd name="T5" fmla="*/ 0 h 744"/>
              <a:gd name="T6" fmla="*/ 0 w 118"/>
              <a:gd name="T7" fmla="*/ 744 h 744"/>
              <a:gd name="T8" fmla="*/ 118 w 118"/>
              <a:gd name="T9" fmla="*/ 744 h 744"/>
              <a:gd name="T10" fmla="*/ 118 w 118"/>
              <a:gd name="T11" fmla="*/ 744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744">
                <a:moveTo>
                  <a:pt x="118" y="744"/>
                </a:moveTo>
                <a:lnTo>
                  <a:pt x="118" y="0"/>
                </a:lnTo>
                <a:lnTo>
                  <a:pt x="0" y="0"/>
                </a:lnTo>
                <a:lnTo>
                  <a:pt x="0" y="744"/>
                </a:lnTo>
                <a:lnTo>
                  <a:pt x="118" y="744"/>
                </a:lnTo>
                <a:lnTo>
                  <a:pt x="118" y="744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50"/>
          <p:cNvSpPr>
            <a:spLocks/>
          </p:cNvSpPr>
          <p:nvPr/>
        </p:nvSpPr>
        <p:spPr bwMode="auto">
          <a:xfrm>
            <a:off x="7675563" y="4494213"/>
            <a:ext cx="196850" cy="1057275"/>
          </a:xfrm>
          <a:custGeom>
            <a:avLst/>
            <a:gdLst>
              <a:gd name="T0" fmla="*/ 124 w 124"/>
              <a:gd name="T1" fmla="*/ 666 h 666"/>
              <a:gd name="T2" fmla="*/ 124 w 124"/>
              <a:gd name="T3" fmla="*/ 0 h 666"/>
              <a:gd name="T4" fmla="*/ 0 w 124"/>
              <a:gd name="T5" fmla="*/ 0 h 666"/>
              <a:gd name="T6" fmla="*/ 0 w 124"/>
              <a:gd name="T7" fmla="*/ 666 h 666"/>
              <a:gd name="T8" fmla="*/ 124 w 124"/>
              <a:gd name="T9" fmla="*/ 666 h 666"/>
              <a:gd name="T10" fmla="*/ 124 w 124"/>
              <a:gd name="T11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666">
                <a:moveTo>
                  <a:pt x="124" y="666"/>
                </a:moveTo>
                <a:lnTo>
                  <a:pt x="124" y="0"/>
                </a:lnTo>
                <a:lnTo>
                  <a:pt x="0" y="0"/>
                </a:lnTo>
                <a:lnTo>
                  <a:pt x="0" y="666"/>
                </a:lnTo>
                <a:lnTo>
                  <a:pt x="124" y="666"/>
                </a:lnTo>
                <a:lnTo>
                  <a:pt x="124" y="666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51"/>
          <p:cNvSpPr>
            <a:spLocks/>
          </p:cNvSpPr>
          <p:nvPr/>
        </p:nvSpPr>
        <p:spPr bwMode="auto">
          <a:xfrm>
            <a:off x="7872413" y="5262563"/>
            <a:ext cx="187325" cy="288925"/>
          </a:xfrm>
          <a:custGeom>
            <a:avLst/>
            <a:gdLst>
              <a:gd name="T0" fmla="*/ 118 w 118"/>
              <a:gd name="T1" fmla="*/ 182 h 182"/>
              <a:gd name="T2" fmla="*/ 118 w 118"/>
              <a:gd name="T3" fmla="*/ 0 h 182"/>
              <a:gd name="T4" fmla="*/ 0 w 118"/>
              <a:gd name="T5" fmla="*/ 0 h 182"/>
              <a:gd name="T6" fmla="*/ 0 w 118"/>
              <a:gd name="T7" fmla="*/ 182 h 182"/>
              <a:gd name="T8" fmla="*/ 118 w 118"/>
              <a:gd name="T9" fmla="*/ 182 h 182"/>
              <a:gd name="T10" fmla="*/ 118 w 118"/>
              <a:gd name="T11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82">
                <a:moveTo>
                  <a:pt x="118" y="182"/>
                </a:moveTo>
                <a:lnTo>
                  <a:pt x="118" y="0"/>
                </a:lnTo>
                <a:lnTo>
                  <a:pt x="0" y="0"/>
                </a:lnTo>
                <a:lnTo>
                  <a:pt x="0" y="182"/>
                </a:lnTo>
                <a:lnTo>
                  <a:pt x="118" y="182"/>
                </a:lnTo>
                <a:lnTo>
                  <a:pt x="118" y="182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52"/>
          <p:cNvSpPr>
            <a:spLocks/>
          </p:cNvSpPr>
          <p:nvPr/>
        </p:nvSpPr>
        <p:spPr bwMode="auto">
          <a:xfrm>
            <a:off x="8059738" y="5337175"/>
            <a:ext cx="195262" cy="214313"/>
          </a:xfrm>
          <a:custGeom>
            <a:avLst/>
            <a:gdLst>
              <a:gd name="T0" fmla="*/ 123 w 123"/>
              <a:gd name="T1" fmla="*/ 135 h 135"/>
              <a:gd name="T2" fmla="*/ 123 w 123"/>
              <a:gd name="T3" fmla="*/ 0 h 135"/>
              <a:gd name="T4" fmla="*/ 0 w 123"/>
              <a:gd name="T5" fmla="*/ 0 h 135"/>
              <a:gd name="T6" fmla="*/ 0 w 123"/>
              <a:gd name="T7" fmla="*/ 135 h 135"/>
              <a:gd name="T8" fmla="*/ 123 w 123"/>
              <a:gd name="T9" fmla="*/ 135 h 135"/>
              <a:gd name="T10" fmla="*/ 123 w 123"/>
              <a:gd name="T11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135">
                <a:moveTo>
                  <a:pt x="123" y="135"/>
                </a:moveTo>
                <a:lnTo>
                  <a:pt x="123" y="0"/>
                </a:lnTo>
                <a:lnTo>
                  <a:pt x="0" y="0"/>
                </a:lnTo>
                <a:lnTo>
                  <a:pt x="0" y="135"/>
                </a:lnTo>
                <a:lnTo>
                  <a:pt x="123" y="135"/>
                </a:lnTo>
                <a:lnTo>
                  <a:pt x="123" y="135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53"/>
          <p:cNvSpPr>
            <a:spLocks/>
          </p:cNvSpPr>
          <p:nvPr/>
        </p:nvSpPr>
        <p:spPr bwMode="auto">
          <a:xfrm>
            <a:off x="8255000" y="5262563"/>
            <a:ext cx="187325" cy="288925"/>
          </a:xfrm>
          <a:custGeom>
            <a:avLst/>
            <a:gdLst>
              <a:gd name="T0" fmla="*/ 118 w 118"/>
              <a:gd name="T1" fmla="*/ 182 h 182"/>
              <a:gd name="T2" fmla="*/ 118 w 118"/>
              <a:gd name="T3" fmla="*/ 0 h 182"/>
              <a:gd name="T4" fmla="*/ 0 w 118"/>
              <a:gd name="T5" fmla="*/ 0 h 182"/>
              <a:gd name="T6" fmla="*/ 0 w 118"/>
              <a:gd name="T7" fmla="*/ 182 h 182"/>
              <a:gd name="T8" fmla="*/ 118 w 118"/>
              <a:gd name="T9" fmla="*/ 182 h 182"/>
              <a:gd name="T10" fmla="*/ 118 w 118"/>
              <a:gd name="T11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182">
                <a:moveTo>
                  <a:pt x="118" y="182"/>
                </a:moveTo>
                <a:lnTo>
                  <a:pt x="118" y="0"/>
                </a:lnTo>
                <a:lnTo>
                  <a:pt x="0" y="0"/>
                </a:lnTo>
                <a:lnTo>
                  <a:pt x="0" y="182"/>
                </a:lnTo>
                <a:lnTo>
                  <a:pt x="118" y="182"/>
                </a:lnTo>
                <a:lnTo>
                  <a:pt x="118" y="182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54"/>
          <p:cNvSpPr>
            <a:spLocks/>
          </p:cNvSpPr>
          <p:nvPr/>
        </p:nvSpPr>
        <p:spPr bwMode="auto">
          <a:xfrm>
            <a:off x="8442325" y="5502275"/>
            <a:ext cx="195263" cy="49213"/>
          </a:xfrm>
          <a:custGeom>
            <a:avLst/>
            <a:gdLst>
              <a:gd name="T0" fmla="*/ 123 w 123"/>
              <a:gd name="T1" fmla="*/ 31 h 31"/>
              <a:gd name="T2" fmla="*/ 123 w 123"/>
              <a:gd name="T3" fmla="*/ 0 h 31"/>
              <a:gd name="T4" fmla="*/ 0 w 123"/>
              <a:gd name="T5" fmla="*/ 0 h 31"/>
              <a:gd name="T6" fmla="*/ 0 w 123"/>
              <a:gd name="T7" fmla="*/ 31 h 31"/>
              <a:gd name="T8" fmla="*/ 123 w 123"/>
              <a:gd name="T9" fmla="*/ 31 h 31"/>
              <a:gd name="T10" fmla="*/ 123 w 123"/>
              <a:gd name="T1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31">
                <a:moveTo>
                  <a:pt x="123" y="31"/>
                </a:moveTo>
                <a:lnTo>
                  <a:pt x="123" y="0"/>
                </a:lnTo>
                <a:lnTo>
                  <a:pt x="0" y="0"/>
                </a:lnTo>
                <a:lnTo>
                  <a:pt x="0" y="31"/>
                </a:lnTo>
                <a:lnTo>
                  <a:pt x="123" y="31"/>
                </a:lnTo>
                <a:lnTo>
                  <a:pt x="123" y="3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55"/>
          <p:cNvSpPr>
            <a:spLocks/>
          </p:cNvSpPr>
          <p:nvPr/>
        </p:nvSpPr>
        <p:spPr bwMode="auto">
          <a:xfrm>
            <a:off x="8637588" y="5486400"/>
            <a:ext cx="187325" cy="65088"/>
          </a:xfrm>
          <a:custGeom>
            <a:avLst/>
            <a:gdLst>
              <a:gd name="T0" fmla="*/ 118 w 118"/>
              <a:gd name="T1" fmla="*/ 41 h 41"/>
              <a:gd name="T2" fmla="*/ 118 w 118"/>
              <a:gd name="T3" fmla="*/ 0 h 41"/>
              <a:gd name="T4" fmla="*/ 0 w 118"/>
              <a:gd name="T5" fmla="*/ 0 h 41"/>
              <a:gd name="T6" fmla="*/ 0 w 118"/>
              <a:gd name="T7" fmla="*/ 41 h 41"/>
              <a:gd name="T8" fmla="*/ 118 w 118"/>
              <a:gd name="T9" fmla="*/ 41 h 41"/>
              <a:gd name="T10" fmla="*/ 118 w 118"/>
              <a:gd name="T1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41">
                <a:moveTo>
                  <a:pt x="118" y="41"/>
                </a:moveTo>
                <a:lnTo>
                  <a:pt x="118" y="0"/>
                </a:lnTo>
                <a:lnTo>
                  <a:pt x="0" y="0"/>
                </a:lnTo>
                <a:lnTo>
                  <a:pt x="0" y="41"/>
                </a:lnTo>
                <a:lnTo>
                  <a:pt x="118" y="41"/>
                </a:lnTo>
                <a:lnTo>
                  <a:pt x="118" y="4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56"/>
          <p:cNvSpPr>
            <a:spLocks/>
          </p:cNvSpPr>
          <p:nvPr/>
        </p:nvSpPr>
        <p:spPr bwMode="auto">
          <a:xfrm>
            <a:off x="8824913" y="5502275"/>
            <a:ext cx="196850" cy="49213"/>
          </a:xfrm>
          <a:custGeom>
            <a:avLst/>
            <a:gdLst>
              <a:gd name="T0" fmla="*/ 124 w 124"/>
              <a:gd name="T1" fmla="*/ 31 h 31"/>
              <a:gd name="T2" fmla="*/ 124 w 124"/>
              <a:gd name="T3" fmla="*/ 0 h 31"/>
              <a:gd name="T4" fmla="*/ 0 w 124"/>
              <a:gd name="T5" fmla="*/ 0 h 31"/>
              <a:gd name="T6" fmla="*/ 0 w 124"/>
              <a:gd name="T7" fmla="*/ 31 h 31"/>
              <a:gd name="T8" fmla="*/ 124 w 124"/>
              <a:gd name="T9" fmla="*/ 31 h 31"/>
              <a:gd name="T10" fmla="*/ 124 w 124"/>
              <a:gd name="T1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31">
                <a:moveTo>
                  <a:pt x="124" y="31"/>
                </a:moveTo>
                <a:lnTo>
                  <a:pt x="124" y="0"/>
                </a:lnTo>
                <a:lnTo>
                  <a:pt x="0" y="0"/>
                </a:lnTo>
                <a:lnTo>
                  <a:pt x="0" y="31"/>
                </a:lnTo>
                <a:lnTo>
                  <a:pt x="124" y="31"/>
                </a:lnTo>
                <a:lnTo>
                  <a:pt x="124" y="3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57"/>
          <p:cNvSpPr>
            <a:spLocks/>
          </p:cNvSpPr>
          <p:nvPr/>
        </p:nvSpPr>
        <p:spPr bwMode="auto">
          <a:xfrm>
            <a:off x="9021763" y="5502275"/>
            <a:ext cx="187325" cy="49213"/>
          </a:xfrm>
          <a:custGeom>
            <a:avLst/>
            <a:gdLst>
              <a:gd name="T0" fmla="*/ 118 w 118"/>
              <a:gd name="T1" fmla="*/ 31 h 31"/>
              <a:gd name="T2" fmla="*/ 118 w 118"/>
              <a:gd name="T3" fmla="*/ 0 h 31"/>
              <a:gd name="T4" fmla="*/ 0 w 118"/>
              <a:gd name="T5" fmla="*/ 0 h 31"/>
              <a:gd name="T6" fmla="*/ 0 w 118"/>
              <a:gd name="T7" fmla="*/ 31 h 31"/>
              <a:gd name="T8" fmla="*/ 118 w 118"/>
              <a:gd name="T9" fmla="*/ 31 h 31"/>
              <a:gd name="T10" fmla="*/ 118 w 118"/>
              <a:gd name="T1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31">
                <a:moveTo>
                  <a:pt x="118" y="31"/>
                </a:moveTo>
                <a:lnTo>
                  <a:pt x="118" y="0"/>
                </a:lnTo>
                <a:lnTo>
                  <a:pt x="0" y="0"/>
                </a:lnTo>
                <a:lnTo>
                  <a:pt x="0" y="31"/>
                </a:lnTo>
                <a:lnTo>
                  <a:pt x="118" y="31"/>
                </a:lnTo>
                <a:lnTo>
                  <a:pt x="118" y="31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58"/>
          <p:cNvSpPr>
            <a:spLocks/>
          </p:cNvSpPr>
          <p:nvPr/>
        </p:nvSpPr>
        <p:spPr bwMode="auto">
          <a:xfrm>
            <a:off x="9209088" y="5527675"/>
            <a:ext cx="195262" cy="23813"/>
          </a:xfrm>
          <a:custGeom>
            <a:avLst/>
            <a:gdLst>
              <a:gd name="T0" fmla="*/ 123 w 123"/>
              <a:gd name="T1" fmla="*/ 15 h 15"/>
              <a:gd name="T2" fmla="*/ 123 w 123"/>
              <a:gd name="T3" fmla="*/ 0 h 15"/>
              <a:gd name="T4" fmla="*/ 0 w 123"/>
              <a:gd name="T5" fmla="*/ 0 h 15"/>
              <a:gd name="T6" fmla="*/ 0 w 123"/>
              <a:gd name="T7" fmla="*/ 15 h 15"/>
              <a:gd name="T8" fmla="*/ 123 w 123"/>
              <a:gd name="T9" fmla="*/ 15 h 15"/>
              <a:gd name="T10" fmla="*/ 123 w 123"/>
              <a:gd name="T1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15">
                <a:moveTo>
                  <a:pt x="123" y="15"/>
                </a:moveTo>
                <a:lnTo>
                  <a:pt x="123" y="0"/>
                </a:lnTo>
                <a:lnTo>
                  <a:pt x="0" y="0"/>
                </a:lnTo>
                <a:lnTo>
                  <a:pt x="0" y="15"/>
                </a:lnTo>
                <a:lnTo>
                  <a:pt x="123" y="15"/>
                </a:lnTo>
                <a:lnTo>
                  <a:pt x="123" y="15"/>
                </a:lnTo>
                <a:close/>
              </a:path>
            </a:pathLst>
          </a:custGeom>
          <a:solidFill>
            <a:srgbClr val="FBF873"/>
          </a:solidFill>
          <a:ln w="17463">
            <a:solidFill>
              <a:srgbClr val="FFCC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59"/>
          <p:cNvSpPr>
            <a:spLocks/>
          </p:cNvSpPr>
          <p:nvPr/>
        </p:nvSpPr>
        <p:spPr bwMode="auto">
          <a:xfrm>
            <a:off x="3657600" y="2667000"/>
            <a:ext cx="5746750" cy="2884488"/>
          </a:xfrm>
          <a:custGeom>
            <a:avLst/>
            <a:gdLst>
              <a:gd name="T0" fmla="*/ 53 w 3620"/>
              <a:gd name="T1" fmla="*/ 1817 h 1817"/>
              <a:gd name="T2" fmla="*/ 123 w 3620"/>
              <a:gd name="T3" fmla="*/ 1812 h 1817"/>
              <a:gd name="T4" fmla="*/ 198 w 3620"/>
              <a:gd name="T5" fmla="*/ 1812 h 1817"/>
              <a:gd name="T6" fmla="*/ 268 w 3620"/>
              <a:gd name="T7" fmla="*/ 1807 h 1817"/>
              <a:gd name="T8" fmla="*/ 343 w 3620"/>
              <a:gd name="T9" fmla="*/ 1797 h 1817"/>
              <a:gd name="T10" fmla="*/ 418 w 3620"/>
              <a:gd name="T11" fmla="*/ 1786 h 1817"/>
              <a:gd name="T12" fmla="*/ 488 w 3620"/>
              <a:gd name="T13" fmla="*/ 1771 h 1817"/>
              <a:gd name="T14" fmla="*/ 563 w 3620"/>
              <a:gd name="T15" fmla="*/ 1745 h 1817"/>
              <a:gd name="T16" fmla="*/ 633 w 3620"/>
              <a:gd name="T17" fmla="*/ 1713 h 1817"/>
              <a:gd name="T18" fmla="*/ 708 w 3620"/>
              <a:gd name="T19" fmla="*/ 1666 h 1817"/>
              <a:gd name="T20" fmla="*/ 777 w 3620"/>
              <a:gd name="T21" fmla="*/ 1609 h 1817"/>
              <a:gd name="T22" fmla="*/ 853 w 3620"/>
              <a:gd name="T23" fmla="*/ 1536 h 1817"/>
              <a:gd name="T24" fmla="*/ 928 w 3620"/>
              <a:gd name="T25" fmla="*/ 1448 h 1817"/>
              <a:gd name="T26" fmla="*/ 997 w 3620"/>
              <a:gd name="T27" fmla="*/ 1344 h 1817"/>
              <a:gd name="T28" fmla="*/ 1072 w 3620"/>
              <a:gd name="T29" fmla="*/ 1219 h 1817"/>
              <a:gd name="T30" fmla="*/ 1142 w 3620"/>
              <a:gd name="T31" fmla="*/ 1078 h 1817"/>
              <a:gd name="T32" fmla="*/ 1217 w 3620"/>
              <a:gd name="T33" fmla="*/ 927 h 1817"/>
              <a:gd name="T34" fmla="*/ 1287 w 3620"/>
              <a:gd name="T35" fmla="*/ 766 h 1817"/>
              <a:gd name="T36" fmla="*/ 1362 w 3620"/>
              <a:gd name="T37" fmla="*/ 604 h 1817"/>
              <a:gd name="T38" fmla="*/ 1437 w 3620"/>
              <a:gd name="T39" fmla="*/ 448 h 1817"/>
              <a:gd name="T40" fmla="*/ 1507 w 3620"/>
              <a:gd name="T41" fmla="*/ 302 h 1817"/>
              <a:gd name="T42" fmla="*/ 1582 w 3620"/>
              <a:gd name="T43" fmla="*/ 177 h 1817"/>
              <a:gd name="T44" fmla="*/ 1652 w 3620"/>
              <a:gd name="T45" fmla="*/ 84 h 1817"/>
              <a:gd name="T46" fmla="*/ 1727 w 3620"/>
              <a:gd name="T47" fmla="*/ 21 h 1817"/>
              <a:gd name="T48" fmla="*/ 1802 w 3620"/>
              <a:gd name="T49" fmla="*/ 0 h 1817"/>
              <a:gd name="T50" fmla="*/ 1872 w 3620"/>
              <a:gd name="T51" fmla="*/ 16 h 1817"/>
              <a:gd name="T52" fmla="*/ 1947 w 3620"/>
              <a:gd name="T53" fmla="*/ 73 h 1817"/>
              <a:gd name="T54" fmla="*/ 2016 w 3620"/>
              <a:gd name="T55" fmla="*/ 162 h 1817"/>
              <a:gd name="T56" fmla="*/ 2091 w 3620"/>
              <a:gd name="T57" fmla="*/ 281 h 1817"/>
              <a:gd name="T58" fmla="*/ 2161 w 3620"/>
              <a:gd name="T59" fmla="*/ 427 h 1817"/>
              <a:gd name="T60" fmla="*/ 2236 w 3620"/>
              <a:gd name="T61" fmla="*/ 583 h 1817"/>
              <a:gd name="T62" fmla="*/ 2311 w 3620"/>
              <a:gd name="T63" fmla="*/ 745 h 1817"/>
              <a:gd name="T64" fmla="*/ 2381 w 3620"/>
              <a:gd name="T65" fmla="*/ 906 h 1817"/>
              <a:gd name="T66" fmla="*/ 2456 w 3620"/>
              <a:gd name="T67" fmla="*/ 1062 h 1817"/>
              <a:gd name="T68" fmla="*/ 2526 w 3620"/>
              <a:gd name="T69" fmla="*/ 1203 h 1817"/>
              <a:gd name="T70" fmla="*/ 2601 w 3620"/>
              <a:gd name="T71" fmla="*/ 1328 h 1817"/>
              <a:gd name="T72" fmla="*/ 2671 w 3620"/>
              <a:gd name="T73" fmla="*/ 1437 h 1817"/>
              <a:gd name="T74" fmla="*/ 2746 w 3620"/>
              <a:gd name="T75" fmla="*/ 1526 h 1817"/>
              <a:gd name="T76" fmla="*/ 2821 w 3620"/>
              <a:gd name="T77" fmla="*/ 1604 h 1817"/>
              <a:gd name="T78" fmla="*/ 2891 w 3620"/>
              <a:gd name="T79" fmla="*/ 1661 h 1817"/>
              <a:gd name="T80" fmla="*/ 2966 w 3620"/>
              <a:gd name="T81" fmla="*/ 1708 h 1817"/>
              <a:gd name="T82" fmla="*/ 3035 w 3620"/>
              <a:gd name="T83" fmla="*/ 1739 h 1817"/>
              <a:gd name="T84" fmla="*/ 3110 w 3620"/>
              <a:gd name="T85" fmla="*/ 1765 h 1817"/>
              <a:gd name="T86" fmla="*/ 3180 w 3620"/>
              <a:gd name="T87" fmla="*/ 1781 h 1817"/>
              <a:gd name="T88" fmla="*/ 3255 w 3620"/>
              <a:gd name="T89" fmla="*/ 1797 h 1817"/>
              <a:gd name="T90" fmla="*/ 3325 w 3620"/>
              <a:gd name="T91" fmla="*/ 1802 h 1817"/>
              <a:gd name="T92" fmla="*/ 3400 w 3620"/>
              <a:gd name="T93" fmla="*/ 1812 h 1817"/>
              <a:gd name="T94" fmla="*/ 3475 w 3620"/>
              <a:gd name="T95" fmla="*/ 1812 h 1817"/>
              <a:gd name="T96" fmla="*/ 3545 w 3620"/>
              <a:gd name="T97" fmla="*/ 1817 h 1817"/>
              <a:gd name="T98" fmla="*/ 3620 w 3620"/>
              <a:gd name="T99" fmla="*/ 1817 h 1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620" h="1817">
                <a:moveTo>
                  <a:pt x="0" y="1817"/>
                </a:moveTo>
                <a:lnTo>
                  <a:pt x="16" y="1817"/>
                </a:lnTo>
                <a:lnTo>
                  <a:pt x="32" y="1817"/>
                </a:lnTo>
                <a:lnTo>
                  <a:pt x="53" y="1817"/>
                </a:lnTo>
                <a:lnTo>
                  <a:pt x="70" y="1817"/>
                </a:lnTo>
                <a:lnTo>
                  <a:pt x="91" y="1817"/>
                </a:lnTo>
                <a:lnTo>
                  <a:pt x="107" y="1812"/>
                </a:lnTo>
                <a:lnTo>
                  <a:pt x="123" y="1812"/>
                </a:lnTo>
                <a:lnTo>
                  <a:pt x="145" y="1812"/>
                </a:lnTo>
                <a:lnTo>
                  <a:pt x="161" y="1812"/>
                </a:lnTo>
                <a:lnTo>
                  <a:pt x="177" y="1812"/>
                </a:lnTo>
                <a:lnTo>
                  <a:pt x="198" y="1812"/>
                </a:lnTo>
                <a:lnTo>
                  <a:pt x="214" y="1807"/>
                </a:lnTo>
                <a:lnTo>
                  <a:pt x="236" y="1807"/>
                </a:lnTo>
                <a:lnTo>
                  <a:pt x="252" y="1807"/>
                </a:lnTo>
                <a:lnTo>
                  <a:pt x="268" y="1807"/>
                </a:lnTo>
                <a:lnTo>
                  <a:pt x="289" y="1802"/>
                </a:lnTo>
                <a:lnTo>
                  <a:pt x="306" y="1802"/>
                </a:lnTo>
                <a:lnTo>
                  <a:pt x="327" y="1797"/>
                </a:lnTo>
                <a:lnTo>
                  <a:pt x="343" y="1797"/>
                </a:lnTo>
                <a:lnTo>
                  <a:pt x="359" y="1797"/>
                </a:lnTo>
                <a:lnTo>
                  <a:pt x="381" y="1791"/>
                </a:lnTo>
                <a:lnTo>
                  <a:pt x="397" y="1786"/>
                </a:lnTo>
                <a:lnTo>
                  <a:pt x="418" y="1786"/>
                </a:lnTo>
                <a:lnTo>
                  <a:pt x="434" y="1781"/>
                </a:lnTo>
                <a:lnTo>
                  <a:pt x="450" y="1776"/>
                </a:lnTo>
                <a:lnTo>
                  <a:pt x="472" y="1771"/>
                </a:lnTo>
                <a:lnTo>
                  <a:pt x="488" y="1771"/>
                </a:lnTo>
                <a:lnTo>
                  <a:pt x="509" y="1765"/>
                </a:lnTo>
                <a:lnTo>
                  <a:pt x="525" y="1755"/>
                </a:lnTo>
                <a:lnTo>
                  <a:pt x="542" y="1750"/>
                </a:lnTo>
                <a:lnTo>
                  <a:pt x="563" y="1745"/>
                </a:lnTo>
                <a:lnTo>
                  <a:pt x="579" y="1739"/>
                </a:lnTo>
                <a:lnTo>
                  <a:pt x="601" y="1729"/>
                </a:lnTo>
                <a:lnTo>
                  <a:pt x="617" y="1718"/>
                </a:lnTo>
                <a:lnTo>
                  <a:pt x="633" y="1713"/>
                </a:lnTo>
                <a:lnTo>
                  <a:pt x="654" y="1703"/>
                </a:lnTo>
                <a:lnTo>
                  <a:pt x="670" y="1692"/>
                </a:lnTo>
                <a:lnTo>
                  <a:pt x="692" y="1682"/>
                </a:lnTo>
                <a:lnTo>
                  <a:pt x="708" y="1666"/>
                </a:lnTo>
                <a:lnTo>
                  <a:pt x="724" y="1656"/>
                </a:lnTo>
                <a:lnTo>
                  <a:pt x="745" y="1640"/>
                </a:lnTo>
                <a:lnTo>
                  <a:pt x="761" y="1625"/>
                </a:lnTo>
                <a:lnTo>
                  <a:pt x="777" y="1609"/>
                </a:lnTo>
                <a:lnTo>
                  <a:pt x="799" y="1594"/>
                </a:lnTo>
                <a:lnTo>
                  <a:pt x="815" y="1578"/>
                </a:lnTo>
                <a:lnTo>
                  <a:pt x="836" y="1557"/>
                </a:lnTo>
                <a:lnTo>
                  <a:pt x="853" y="1536"/>
                </a:lnTo>
                <a:lnTo>
                  <a:pt x="869" y="1521"/>
                </a:lnTo>
                <a:lnTo>
                  <a:pt x="890" y="1495"/>
                </a:lnTo>
                <a:lnTo>
                  <a:pt x="906" y="1474"/>
                </a:lnTo>
                <a:lnTo>
                  <a:pt x="928" y="1448"/>
                </a:lnTo>
                <a:lnTo>
                  <a:pt x="944" y="1427"/>
                </a:lnTo>
                <a:lnTo>
                  <a:pt x="960" y="1401"/>
                </a:lnTo>
                <a:lnTo>
                  <a:pt x="981" y="1370"/>
                </a:lnTo>
                <a:lnTo>
                  <a:pt x="997" y="1344"/>
                </a:lnTo>
                <a:lnTo>
                  <a:pt x="1019" y="1312"/>
                </a:lnTo>
                <a:lnTo>
                  <a:pt x="1035" y="1281"/>
                </a:lnTo>
                <a:lnTo>
                  <a:pt x="1051" y="1250"/>
                </a:lnTo>
                <a:lnTo>
                  <a:pt x="1072" y="1219"/>
                </a:lnTo>
                <a:lnTo>
                  <a:pt x="1089" y="1187"/>
                </a:lnTo>
                <a:lnTo>
                  <a:pt x="1110" y="1151"/>
                </a:lnTo>
                <a:lnTo>
                  <a:pt x="1126" y="1115"/>
                </a:lnTo>
                <a:lnTo>
                  <a:pt x="1142" y="1078"/>
                </a:lnTo>
                <a:lnTo>
                  <a:pt x="1164" y="1042"/>
                </a:lnTo>
                <a:lnTo>
                  <a:pt x="1180" y="1005"/>
                </a:lnTo>
                <a:lnTo>
                  <a:pt x="1201" y="969"/>
                </a:lnTo>
                <a:lnTo>
                  <a:pt x="1217" y="927"/>
                </a:lnTo>
                <a:lnTo>
                  <a:pt x="1233" y="885"/>
                </a:lnTo>
                <a:lnTo>
                  <a:pt x="1255" y="849"/>
                </a:lnTo>
                <a:lnTo>
                  <a:pt x="1271" y="807"/>
                </a:lnTo>
                <a:lnTo>
                  <a:pt x="1287" y="766"/>
                </a:lnTo>
                <a:lnTo>
                  <a:pt x="1308" y="724"/>
                </a:lnTo>
                <a:lnTo>
                  <a:pt x="1325" y="682"/>
                </a:lnTo>
                <a:lnTo>
                  <a:pt x="1346" y="646"/>
                </a:lnTo>
                <a:lnTo>
                  <a:pt x="1362" y="604"/>
                </a:lnTo>
                <a:lnTo>
                  <a:pt x="1378" y="563"/>
                </a:lnTo>
                <a:lnTo>
                  <a:pt x="1400" y="526"/>
                </a:lnTo>
                <a:lnTo>
                  <a:pt x="1416" y="484"/>
                </a:lnTo>
                <a:lnTo>
                  <a:pt x="1437" y="448"/>
                </a:lnTo>
                <a:lnTo>
                  <a:pt x="1453" y="406"/>
                </a:lnTo>
                <a:lnTo>
                  <a:pt x="1469" y="370"/>
                </a:lnTo>
                <a:lnTo>
                  <a:pt x="1491" y="333"/>
                </a:lnTo>
                <a:lnTo>
                  <a:pt x="1507" y="302"/>
                </a:lnTo>
                <a:lnTo>
                  <a:pt x="1528" y="271"/>
                </a:lnTo>
                <a:lnTo>
                  <a:pt x="1544" y="235"/>
                </a:lnTo>
                <a:lnTo>
                  <a:pt x="1561" y="209"/>
                </a:lnTo>
                <a:lnTo>
                  <a:pt x="1582" y="177"/>
                </a:lnTo>
                <a:lnTo>
                  <a:pt x="1598" y="151"/>
                </a:lnTo>
                <a:lnTo>
                  <a:pt x="1620" y="125"/>
                </a:lnTo>
                <a:lnTo>
                  <a:pt x="1636" y="104"/>
                </a:lnTo>
                <a:lnTo>
                  <a:pt x="1652" y="84"/>
                </a:lnTo>
                <a:lnTo>
                  <a:pt x="1673" y="63"/>
                </a:lnTo>
                <a:lnTo>
                  <a:pt x="1689" y="47"/>
                </a:lnTo>
                <a:lnTo>
                  <a:pt x="1711" y="37"/>
                </a:lnTo>
                <a:lnTo>
                  <a:pt x="1727" y="21"/>
                </a:lnTo>
                <a:lnTo>
                  <a:pt x="1743" y="16"/>
                </a:lnTo>
                <a:lnTo>
                  <a:pt x="1764" y="5"/>
                </a:lnTo>
                <a:lnTo>
                  <a:pt x="1780" y="0"/>
                </a:lnTo>
                <a:lnTo>
                  <a:pt x="1802" y="0"/>
                </a:lnTo>
                <a:lnTo>
                  <a:pt x="1818" y="0"/>
                </a:lnTo>
                <a:lnTo>
                  <a:pt x="1834" y="5"/>
                </a:lnTo>
                <a:lnTo>
                  <a:pt x="1855" y="11"/>
                </a:lnTo>
                <a:lnTo>
                  <a:pt x="1872" y="16"/>
                </a:lnTo>
                <a:lnTo>
                  <a:pt x="1888" y="26"/>
                </a:lnTo>
                <a:lnTo>
                  <a:pt x="1909" y="42"/>
                </a:lnTo>
                <a:lnTo>
                  <a:pt x="1925" y="58"/>
                </a:lnTo>
                <a:lnTo>
                  <a:pt x="1947" y="73"/>
                </a:lnTo>
                <a:lnTo>
                  <a:pt x="1963" y="94"/>
                </a:lnTo>
                <a:lnTo>
                  <a:pt x="1979" y="115"/>
                </a:lnTo>
                <a:lnTo>
                  <a:pt x="2000" y="136"/>
                </a:lnTo>
                <a:lnTo>
                  <a:pt x="2016" y="162"/>
                </a:lnTo>
                <a:lnTo>
                  <a:pt x="2038" y="193"/>
                </a:lnTo>
                <a:lnTo>
                  <a:pt x="2054" y="219"/>
                </a:lnTo>
                <a:lnTo>
                  <a:pt x="2070" y="250"/>
                </a:lnTo>
                <a:lnTo>
                  <a:pt x="2091" y="281"/>
                </a:lnTo>
                <a:lnTo>
                  <a:pt x="2108" y="318"/>
                </a:lnTo>
                <a:lnTo>
                  <a:pt x="2129" y="354"/>
                </a:lnTo>
                <a:lnTo>
                  <a:pt x="2145" y="391"/>
                </a:lnTo>
                <a:lnTo>
                  <a:pt x="2161" y="427"/>
                </a:lnTo>
                <a:lnTo>
                  <a:pt x="2183" y="464"/>
                </a:lnTo>
                <a:lnTo>
                  <a:pt x="2199" y="500"/>
                </a:lnTo>
                <a:lnTo>
                  <a:pt x="2220" y="542"/>
                </a:lnTo>
                <a:lnTo>
                  <a:pt x="2236" y="583"/>
                </a:lnTo>
                <a:lnTo>
                  <a:pt x="2252" y="620"/>
                </a:lnTo>
                <a:lnTo>
                  <a:pt x="2274" y="662"/>
                </a:lnTo>
                <a:lnTo>
                  <a:pt x="2290" y="703"/>
                </a:lnTo>
                <a:lnTo>
                  <a:pt x="2311" y="745"/>
                </a:lnTo>
                <a:lnTo>
                  <a:pt x="2327" y="786"/>
                </a:lnTo>
                <a:lnTo>
                  <a:pt x="2344" y="828"/>
                </a:lnTo>
                <a:lnTo>
                  <a:pt x="2365" y="865"/>
                </a:lnTo>
                <a:lnTo>
                  <a:pt x="2381" y="906"/>
                </a:lnTo>
                <a:lnTo>
                  <a:pt x="2397" y="943"/>
                </a:lnTo>
                <a:lnTo>
                  <a:pt x="2419" y="984"/>
                </a:lnTo>
                <a:lnTo>
                  <a:pt x="2435" y="1021"/>
                </a:lnTo>
                <a:lnTo>
                  <a:pt x="2456" y="1062"/>
                </a:lnTo>
                <a:lnTo>
                  <a:pt x="2472" y="1099"/>
                </a:lnTo>
                <a:lnTo>
                  <a:pt x="2488" y="1130"/>
                </a:lnTo>
                <a:lnTo>
                  <a:pt x="2510" y="1167"/>
                </a:lnTo>
                <a:lnTo>
                  <a:pt x="2526" y="1203"/>
                </a:lnTo>
                <a:lnTo>
                  <a:pt x="2547" y="1234"/>
                </a:lnTo>
                <a:lnTo>
                  <a:pt x="2563" y="1266"/>
                </a:lnTo>
                <a:lnTo>
                  <a:pt x="2580" y="1297"/>
                </a:lnTo>
                <a:lnTo>
                  <a:pt x="2601" y="1328"/>
                </a:lnTo>
                <a:lnTo>
                  <a:pt x="2617" y="1354"/>
                </a:lnTo>
                <a:lnTo>
                  <a:pt x="2639" y="1385"/>
                </a:lnTo>
                <a:lnTo>
                  <a:pt x="2655" y="1411"/>
                </a:lnTo>
                <a:lnTo>
                  <a:pt x="2671" y="1437"/>
                </a:lnTo>
                <a:lnTo>
                  <a:pt x="2692" y="1463"/>
                </a:lnTo>
                <a:lnTo>
                  <a:pt x="2708" y="1484"/>
                </a:lnTo>
                <a:lnTo>
                  <a:pt x="2730" y="1505"/>
                </a:lnTo>
                <a:lnTo>
                  <a:pt x="2746" y="1526"/>
                </a:lnTo>
                <a:lnTo>
                  <a:pt x="2762" y="1547"/>
                </a:lnTo>
                <a:lnTo>
                  <a:pt x="2783" y="1568"/>
                </a:lnTo>
                <a:lnTo>
                  <a:pt x="2799" y="1583"/>
                </a:lnTo>
                <a:lnTo>
                  <a:pt x="2821" y="1604"/>
                </a:lnTo>
                <a:lnTo>
                  <a:pt x="2837" y="1620"/>
                </a:lnTo>
                <a:lnTo>
                  <a:pt x="2853" y="1635"/>
                </a:lnTo>
                <a:lnTo>
                  <a:pt x="2874" y="1646"/>
                </a:lnTo>
                <a:lnTo>
                  <a:pt x="2891" y="1661"/>
                </a:lnTo>
                <a:lnTo>
                  <a:pt x="2907" y="1672"/>
                </a:lnTo>
                <a:lnTo>
                  <a:pt x="2928" y="1687"/>
                </a:lnTo>
                <a:lnTo>
                  <a:pt x="2944" y="1698"/>
                </a:lnTo>
                <a:lnTo>
                  <a:pt x="2966" y="1708"/>
                </a:lnTo>
                <a:lnTo>
                  <a:pt x="2982" y="1713"/>
                </a:lnTo>
                <a:lnTo>
                  <a:pt x="2998" y="1724"/>
                </a:lnTo>
                <a:lnTo>
                  <a:pt x="3019" y="1734"/>
                </a:lnTo>
                <a:lnTo>
                  <a:pt x="3035" y="1739"/>
                </a:lnTo>
                <a:lnTo>
                  <a:pt x="3057" y="1750"/>
                </a:lnTo>
                <a:lnTo>
                  <a:pt x="3073" y="1755"/>
                </a:lnTo>
                <a:lnTo>
                  <a:pt x="3089" y="1760"/>
                </a:lnTo>
                <a:lnTo>
                  <a:pt x="3110" y="1765"/>
                </a:lnTo>
                <a:lnTo>
                  <a:pt x="3127" y="1771"/>
                </a:lnTo>
                <a:lnTo>
                  <a:pt x="3148" y="1776"/>
                </a:lnTo>
                <a:lnTo>
                  <a:pt x="3164" y="1781"/>
                </a:lnTo>
                <a:lnTo>
                  <a:pt x="3180" y="1781"/>
                </a:lnTo>
                <a:lnTo>
                  <a:pt x="3202" y="1786"/>
                </a:lnTo>
                <a:lnTo>
                  <a:pt x="3218" y="1791"/>
                </a:lnTo>
                <a:lnTo>
                  <a:pt x="3239" y="1791"/>
                </a:lnTo>
                <a:lnTo>
                  <a:pt x="3255" y="1797"/>
                </a:lnTo>
                <a:lnTo>
                  <a:pt x="3271" y="1797"/>
                </a:lnTo>
                <a:lnTo>
                  <a:pt x="3293" y="1802"/>
                </a:lnTo>
                <a:lnTo>
                  <a:pt x="3309" y="1802"/>
                </a:lnTo>
                <a:lnTo>
                  <a:pt x="3325" y="1802"/>
                </a:lnTo>
                <a:lnTo>
                  <a:pt x="3346" y="1807"/>
                </a:lnTo>
                <a:lnTo>
                  <a:pt x="3363" y="1807"/>
                </a:lnTo>
                <a:lnTo>
                  <a:pt x="3384" y="1807"/>
                </a:lnTo>
                <a:lnTo>
                  <a:pt x="3400" y="1812"/>
                </a:lnTo>
                <a:lnTo>
                  <a:pt x="3422" y="1812"/>
                </a:lnTo>
                <a:lnTo>
                  <a:pt x="3438" y="1812"/>
                </a:lnTo>
                <a:lnTo>
                  <a:pt x="3454" y="1812"/>
                </a:lnTo>
                <a:lnTo>
                  <a:pt x="3475" y="1812"/>
                </a:lnTo>
                <a:lnTo>
                  <a:pt x="3491" y="1812"/>
                </a:lnTo>
                <a:lnTo>
                  <a:pt x="3507" y="1812"/>
                </a:lnTo>
                <a:lnTo>
                  <a:pt x="3529" y="1817"/>
                </a:lnTo>
                <a:lnTo>
                  <a:pt x="3545" y="1817"/>
                </a:lnTo>
                <a:lnTo>
                  <a:pt x="3566" y="1817"/>
                </a:lnTo>
                <a:lnTo>
                  <a:pt x="3582" y="1817"/>
                </a:lnTo>
                <a:lnTo>
                  <a:pt x="3599" y="1817"/>
                </a:lnTo>
                <a:lnTo>
                  <a:pt x="3620" y="1817"/>
                </a:lnTo>
              </a:path>
            </a:pathLst>
          </a:custGeom>
          <a:noFill/>
          <a:ln w="57150" cmpd="sng">
            <a:solidFill>
              <a:srgbClr val="FFCC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0" name="Line 64"/>
          <p:cNvSpPr>
            <a:spLocks noChangeShapeType="1"/>
          </p:cNvSpPr>
          <p:nvPr/>
        </p:nvSpPr>
        <p:spPr bwMode="auto">
          <a:xfrm flipH="1">
            <a:off x="7848600" y="3124200"/>
            <a:ext cx="228600" cy="19812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61" name="Line 65"/>
          <p:cNvSpPr>
            <a:spLocks noChangeShapeType="1"/>
          </p:cNvSpPr>
          <p:nvPr/>
        </p:nvSpPr>
        <p:spPr bwMode="auto">
          <a:xfrm flipH="1">
            <a:off x="4724400" y="3200400"/>
            <a:ext cx="228600" cy="19812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99"/>
    </mc:Choice>
    <mc:Fallback>
      <p:transition spd="slow" advTm="10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73" x="4114800" y="4870450"/>
          <p14:tracePt t="10281" x="4140200" y="4845050"/>
          <p14:tracePt t="10286" x="4184650" y="4813300"/>
          <p14:tracePt t="10299" x="4229100" y="4781550"/>
          <p14:tracePt t="10316" x="4406900" y="4654550"/>
          <p14:tracePt t="10332" x="4552950" y="4552950"/>
          <p14:tracePt t="10349" x="4699000" y="4457700"/>
          <p14:tracePt t="10382" x="5092700" y="4216400"/>
          <p14:tracePt t="10416" x="5384800" y="4095750"/>
          <p14:tracePt t="10449" x="5619750" y="4083050"/>
          <p14:tracePt t="10466" x="5708650" y="4089400"/>
          <p14:tracePt t="10482" x="5835650" y="4133850"/>
          <p14:tracePt t="10499" x="5911850" y="4165600"/>
          <p14:tracePt t="10516" x="5962650" y="4191000"/>
          <p14:tracePt t="10532" x="6013450" y="4216400"/>
          <p14:tracePt t="10549" x="6026150" y="4216400"/>
          <p14:tracePt t="10566" x="6032500" y="4229100"/>
          <p14:tracePt t="10582" x="6032500" y="4235450"/>
          <p14:tracePt t="10616" x="6019800" y="4235450"/>
          <p14:tracePt t="10632" x="5994400" y="4235450"/>
          <p14:tracePt t="10649" x="5937250" y="4241800"/>
          <p14:tracePt t="10666" x="5880100" y="4235450"/>
          <p14:tracePt t="10682" x="5810250" y="4210050"/>
          <p14:tracePt t="10699" x="5689600" y="4152900"/>
          <p14:tracePt t="10716" x="5594350" y="4076700"/>
          <p14:tracePt t="10733" x="5511800" y="3987800"/>
          <p14:tracePt t="10749" x="5410200" y="3841750"/>
          <p14:tracePt t="10766" x="5353050" y="3721100"/>
          <p14:tracePt t="10782" x="5295900" y="3517900"/>
          <p14:tracePt t="10799" x="5270500" y="3422650"/>
          <p14:tracePt t="10816" x="5257800" y="3352800"/>
          <p14:tracePt t="10832" x="5257800" y="3244850"/>
          <p14:tracePt t="10849" x="5257800" y="3162300"/>
          <p14:tracePt t="10866" x="5264150" y="3117850"/>
          <p14:tracePt t="11870" x="5264150" y="3111500"/>
          <p14:tracePt t="11877" x="5264150" y="3105150"/>
          <p14:tracePt t="11884" x="5257800" y="3098800"/>
          <p14:tracePt t="11899" x="5232400" y="3067050"/>
          <p14:tracePt t="11916" x="5175250" y="2984500"/>
          <p14:tracePt t="11933" x="5029200" y="2844800"/>
          <p14:tracePt t="11949" x="4857750" y="2711450"/>
          <p14:tracePt t="11966" x="4629150" y="2552700"/>
          <p14:tracePt t="11999" x="3816350" y="2019300"/>
          <p14:tracePt t="12033" x="3035300" y="1644650"/>
          <p14:tracePt t="12066" x="2609850" y="1473200"/>
          <p14:tracePt t="12082" x="2527300" y="1435100"/>
          <p14:tracePt t="12100" x="2482850" y="1416050"/>
          <p14:tracePt t="12116" x="2470150" y="1397000"/>
          <p14:tracePt t="12133" x="2476500" y="1390650"/>
          <p14:tracePt t="12149" x="2514600" y="1377950"/>
          <p14:tracePt t="12533" x="2508250" y="1377950"/>
          <p14:tracePt t="12540" x="2489200" y="1384300"/>
          <p14:tracePt t="12549" x="2482850" y="1390650"/>
          <p14:tracePt t="12566" x="2451100" y="1409700"/>
          <p14:tracePt t="12583" x="2425700" y="1416050"/>
          <p14:tracePt t="12599" x="2419350" y="1422400"/>
          <p14:tracePt t="12633" x="2413000" y="1435100"/>
          <p14:tracePt t="12666" x="2419350" y="1435100"/>
          <p14:tracePt t="12700" x="2457450" y="1473200"/>
          <p14:tracePt t="12716" x="2508250" y="1504950"/>
          <p14:tracePt t="12733" x="2571750" y="1543050"/>
          <p14:tracePt t="12749" x="2743200" y="1612900"/>
          <p14:tracePt t="12766" x="2876550" y="1663700"/>
          <p14:tracePt t="12783" x="3016250" y="1714500"/>
          <p14:tracePt t="12784" x="3073400" y="1746250"/>
          <p14:tracePt t="12799" x="3187700" y="1797050"/>
          <p14:tracePt t="12816" x="3302000" y="1860550"/>
          <p14:tracePt t="12833" x="3454400" y="1955800"/>
          <p14:tracePt t="12849" x="3524250" y="2025650"/>
          <p14:tracePt t="12866" x="3568700" y="2057400"/>
          <p14:tracePt t="12883" x="3613150" y="2095500"/>
          <p14:tracePt t="12899" x="3619500" y="2101850"/>
          <p14:tracePt t="12916" x="3625850" y="2108200"/>
          <p14:tracePt t="12933" x="3625850" y="2114550"/>
          <p14:tracePt t="12949" x="3625850" y="2120900"/>
          <p14:tracePt t="12966" x="3619500" y="2127250"/>
          <p14:tracePt t="12983" x="3587750" y="2127250"/>
          <p14:tracePt t="12999" x="3517900" y="2127250"/>
          <p14:tracePt t="13016" x="3333750" y="2101850"/>
          <p14:tracePt t="13033" x="3225800" y="2082800"/>
          <p14:tracePt t="13049" x="3016250" y="2051050"/>
          <p14:tracePt t="13066" x="2889250" y="2025650"/>
          <p14:tracePt t="13083" x="2774950" y="2006600"/>
          <p14:tracePt t="13099" x="2628900" y="1974850"/>
          <p14:tracePt t="13116" x="2571750" y="1955800"/>
          <p14:tracePt t="13133" x="2489200" y="1936750"/>
          <p14:tracePt t="13149" x="2444750" y="1924050"/>
          <p14:tracePt t="13166" x="2413000" y="1917700"/>
          <p14:tracePt t="13183" x="2362200" y="1911350"/>
          <p14:tracePt t="13199" x="2336800" y="1905000"/>
          <p14:tracePt t="13216" x="2311400" y="1905000"/>
          <p14:tracePt t="13233" x="2266950" y="1898650"/>
          <p14:tracePt t="13249" x="2228850" y="1892300"/>
          <p14:tracePt t="13266" x="2184400" y="1892300"/>
          <p14:tracePt t="13283" x="2159000" y="1892300"/>
          <p14:tracePt t="13299" x="2133600" y="1892300"/>
          <p14:tracePt t="13316" x="2070100" y="1898650"/>
          <p14:tracePt t="13333" x="2032000" y="1898650"/>
          <p14:tracePt t="13349" x="1974850" y="1898650"/>
          <p14:tracePt t="13366" x="1949450" y="1898650"/>
          <p14:tracePt t="13383" x="1930400" y="1898650"/>
          <p14:tracePt t="13399" x="1911350" y="1898650"/>
          <p14:tracePt t="13416" x="1905000" y="1898650"/>
          <p14:tracePt t="13433" x="1898650" y="1898650"/>
          <p14:tracePt t="13449" x="1898650" y="1905000"/>
          <p14:tracePt t="13466" x="1885950" y="1911350"/>
          <p14:tracePt t="13483" x="1860550" y="1930400"/>
          <p14:tracePt t="13500" x="1841500" y="1962150"/>
          <p14:tracePt t="13516" x="1809750" y="1987550"/>
          <p14:tracePt t="13533" x="1803400" y="2006600"/>
          <p14:tracePt t="13549" x="1797050" y="2025650"/>
          <p14:tracePt t="13566" x="1784350" y="2044700"/>
          <p14:tracePt t="13583" x="1784350" y="2057400"/>
          <p14:tracePt t="13599" x="1784350" y="2063750"/>
          <p14:tracePt t="13616" x="1784350" y="2082800"/>
          <p14:tracePt t="13633" x="1784350" y="2089150"/>
          <p14:tracePt t="13649" x="1790700" y="2101850"/>
          <p14:tracePt t="13666" x="1803400" y="2108200"/>
          <p14:tracePt t="13683" x="1816100" y="2120900"/>
          <p14:tracePt t="13699" x="1866900" y="2133600"/>
          <p14:tracePt t="13716" x="1930400" y="2152650"/>
          <p14:tracePt t="13733" x="2044700" y="2178050"/>
          <p14:tracePt t="13749" x="2127250" y="2228850"/>
          <p14:tracePt t="13766" x="2209800" y="2273300"/>
          <p14:tracePt t="13783" x="2311400" y="2343150"/>
          <p14:tracePt t="13799" x="2355850" y="2393950"/>
          <p14:tracePt t="13816" x="2419350" y="2425700"/>
          <p14:tracePt t="13833" x="2444750" y="2444750"/>
          <p14:tracePt t="18563" x="2451100" y="2444750"/>
          <p14:tracePt t="18570" x="2457450" y="2438400"/>
          <p14:tracePt t="18578" x="2476500" y="2425700"/>
          <p14:tracePt t="18586" x="2489200" y="2413000"/>
          <p14:tracePt t="18600" x="2520950" y="2393950"/>
          <p14:tracePt t="18616" x="2578100" y="2362200"/>
          <p14:tracePt t="18633" x="2647950" y="2324100"/>
          <p14:tracePt t="18667" x="2813050" y="2235200"/>
          <p14:tracePt t="18700" x="2965450" y="2190750"/>
          <p14:tracePt t="18733" x="3149600" y="2171700"/>
          <p14:tracePt t="18750" x="3206750" y="2171700"/>
          <p14:tracePt t="18766" x="3257550" y="2171700"/>
          <p14:tracePt t="18783" x="3270250" y="2171700"/>
          <p14:tracePt t="18800" x="3276600" y="2171700"/>
          <p14:tracePt t="18864" x="3270250" y="2165350"/>
          <p14:tracePt t="18870" x="3263900" y="2152650"/>
          <p14:tracePt t="18883" x="3244850" y="2133600"/>
          <p14:tracePt t="18899" x="3143250" y="2044700"/>
          <p14:tracePt t="18917" x="3035300" y="1955800"/>
          <p14:tracePt t="18933" x="2946400" y="1898650"/>
          <p14:tracePt t="18950" x="2825750" y="1835150"/>
          <p14:tracePt t="18967" x="2743200" y="1797050"/>
          <p14:tracePt t="18983" x="2590800" y="1746250"/>
          <p14:tracePt t="19000" x="2489200" y="1727200"/>
          <p14:tracePt t="19016" x="2406650" y="1695450"/>
          <p14:tracePt t="19033" x="2317750" y="1676400"/>
          <p14:tracePt t="19050" x="2273300" y="1670050"/>
          <p14:tracePt t="19066" x="2222500" y="1651000"/>
          <p14:tracePt t="19083" x="2190750" y="1651000"/>
          <p14:tracePt t="19100" x="2165350" y="1651000"/>
          <p14:tracePt t="19116" x="2152650" y="1651000"/>
          <p14:tracePt t="19133" x="2139950" y="1651000"/>
          <p14:tracePt t="19234" x="2139950" y="1657350"/>
          <p14:tracePt t="19248" x="2133600" y="1657350"/>
          <p14:tracePt t="19255" x="2127250" y="1676400"/>
          <p14:tracePt t="19266" x="2120900" y="1682750"/>
          <p14:tracePt t="19283" x="2089150" y="1739900"/>
          <p14:tracePt t="19300" x="2070100" y="1765300"/>
          <p14:tracePt t="19316" x="2057400" y="1797050"/>
          <p14:tracePt t="19333" x="2057400" y="1828800"/>
          <p14:tracePt t="19350" x="2057400" y="1854200"/>
          <p14:tracePt t="19366" x="2063750" y="1892300"/>
          <p14:tracePt t="19383" x="2076450" y="1911350"/>
          <p14:tracePt t="19400" x="2082800" y="1930400"/>
          <p14:tracePt t="19416" x="2095500" y="1949450"/>
          <p14:tracePt t="19433" x="2101850" y="1955800"/>
          <p14:tracePt t="19450" x="2108200" y="1962150"/>
          <p14:tracePt t="19467" x="2114550" y="1968500"/>
          <p14:tracePt t="19483" x="2120900" y="1968500"/>
          <p14:tracePt t="19500" x="2127250" y="1968500"/>
          <p14:tracePt t="19517" x="2133600" y="1974850"/>
          <p14:tracePt t="19714" x="2133600" y="1981200"/>
          <p14:tracePt t="19722" x="2146300" y="1981200"/>
          <p14:tracePt t="19735" x="2146300" y="1987550"/>
          <p14:tracePt t="19750" x="2165350" y="1987550"/>
          <p14:tracePt t="19766" x="2178050" y="1987550"/>
          <p14:tracePt t="19783" x="2197100" y="1993900"/>
          <p14:tracePt t="19785" x="2209800" y="1993900"/>
          <p14:tracePt t="19800" x="2241550" y="1993900"/>
          <p14:tracePt t="19817" x="2286000" y="2000250"/>
          <p14:tracePt t="19833" x="2343150" y="2006600"/>
          <p14:tracePt t="19850" x="2482850" y="2038350"/>
          <p14:tracePt t="19867" x="2609850" y="2076450"/>
          <p14:tracePt t="19883" x="2800350" y="2152650"/>
          <p14:tracePt t="19900" x="2933700" y="2209800"/>
          <p14:tracePt t="19917" x="3086100" y="2279650"/>
          <p14:tracePt t="19933" x="3257550" y="2362200"/>
          <p14:tracePt t="19950" x="3352800" y="2425700"/>
          <p14:tracePt t="19966" x="3454400" y="2501900"/>
          <p14:tracePt t="19983" x="3498850" y="2527300"/>
          <p14:tracePt t="20000" x="3536950" y="2546350"/>
          <p14:tracePt t="20016" x="3581400" y="2565400"/>
          <p14:tracePt t="20033" x="3600450" y="2565400"/>
          <p14:tracePt t="20050" x="3638550" y="2565400"/>
          <p14:tracePt t="20066" x="3657600" y="2565400"/>
          <p14:tracePt t="20083" x="3670300" y="2565400"/>
          <p14:tracePt t="20116" x="3676650" y="2571750"/>
          <p14:tracePt t="20280" x="3676650" y="2578100"/>
          <p14:tracePt t="20350" x="3670300" y="2584450"/>
          <p14:tracePt t="20621" x="3663950" y="2584450"/>
          <p14:tracePt t="20629" x="3657600" y="2584450"/>
          <p14:tracePt t="20636" x="3651250" y="2584450"/>
          <p14:tracePt t="20650" x="3619500" y="2584450"/>
          <p14:tracePt t="20666" x="3562350" y="2578100"/>
          <p14:tracePt t="20683" x="3492500" y="2571750"/>
          <p14:tracePt t="20700" x="3371850" y="2552700"/>
          <p14:tracePt t="20716" x="3302000" y="2527300"/>
          <p14:tracePt t="20750" x="3098800" y="2476500"/>
          <p14:tracePt t="20783" x="2908300" y="2438400"/>
          <p14:tracePt t="20817" x="2730500" y="2419350"/>
          <p14:tracePt t="20833" x="2616200" y="2400300"/>
          <p14:tracePt t="20850" x="2559050" y="2393950"/>
          <p14:tracePt t="20866" x="2495550" y="2381250"/>
          <p14:tracePt t="20883" x="2463800" y="2381250"/>
          <p14:tracePt t="20900" x="2451100" y="2381250"/>
          <p14:tracePt t="20917" x="2444750" y="2374900"/>
          <p14:tracePt t="21179" x="2444750" y="2368550"/>
          <p14:tracePt t="21201" x="2444750" y="2362200"/>
          <p14:tracePt t="21208" x="2451100" y="2362200"/>
          <p14:tracePt t="21217" x="2457450" y="2355850"/>
          <p14:tracePt t="21234" x="2482850" y="2349500"/>
          <p14:tracePt t="21250" x="2559050" y="2324100"/>
          <p14:tracePt t="21266" x="2641600" y="2311400"/>
          <p14:tracePt t="21283" x="2736850" y="2305050"/>
          <p14:tracePt t="21285" x="2781300" y="2305050"/>
          <p14:tracePt t="21300" x="2889250" y="2305050"/>
          <p14:tracePt t="21316" x="3048000" y="2317750"/>
          <p14:tracePt t="21333" x="3213100" y="2355850"/>
          <p14:tracePt t="21350" x="3486150" y="2444750"/>
          <p14:tracePt t="21367" x="3721100" y="2552700"/>
          <p14:tracePt t="21383" x="4095750" y="2762250"/>
          <p14:tracePt t="21400" x="4305300" y="2882900"/>
          <p14:tracePt t="21417" x="4533900" y="3048000"/>
          <p14:tracePt t="21433" x="4737100" y="3213100"/>
          <p14:tracePt t="21450" x="4826000" y="3289300"/>
          <p14:tracePt t="21466" x="4908550" y="3352800"/>
          <p14:tracePt t="21483" x="4946650" y="3384550"/>
          <p14:tracePt t="21500" x="4978400" y="3409950"/>
          <p14:tracePt t="21517" x="5041900" y="3435350"/>
          <p14:tracePt t="21533" x="5067300" y="3454400"/>
          <p14:tracePt t="21550" x="5124450" y="3486150"/>
          <p14:tracePt t="21567" x="5156200" y="3511550"/>
          <p14:tracePt t="21583" x="5187950" y="3543300"/>
          <p14:tracePt t="21600" x="5245100" y="3606800"/>
          <p14:tracePt t="21616" x="5289550" y="3663950"/>
          <p14:tracePt t="21633" x="5353050" y="3746500"/>
          <p14:tracePt t="21650" x="5422900" y="3816350"/>
          <p14:tracePt t="21667" x="5511800" y="3905250"/>
          <p14:tracePt t="21683" x="5613400" y="4038600"/>
          <p14:tracePt t="21700" x="5670550" y="4133850"/>
          <p14:tracePt t="21717" x="5695950" y="4184650"/>
          <p14:tracePt t="21733" x="5715000" y="4210050"/>
          <p14:tracePt t="21750" x="5702300" y="4210050"/>
          <p14:tracePt t="21767" x="5651500" y="4191000"/>
          <p14:tracePt t="21783" x="5530850" y="4108450"/>
          <p14:tracePt t="21800" x="5416550" y="4019550"/>
          <p14:tracePt t="22077" x="5391150" y="4038600"/>
          <p14:tracePt t="22084" x="5359400" y="4070350"/>
          <p14:tracePt t="22091" x="5321300" y="4089400"/>
          <p14:tracePt t="22100" x="5302250" y="4121150"/>
          <p14:tracePt t="22117" x="5232400" y="4178300"/>
          <p14:tracePt t="22133" x="5175250" y="4229100"/>
          <p14:tracePt t="22150" x="5149850" y="4260850"/>
          <p14:tracePt t="22167" x="5137150" y="4273550"/>
          <p14:tracePt t="22183" x="5137150" y="4279900"/>
          <p14:tracePt t="22200" x="5130800" y="4292600"/>
          <p14:tracePt t="22216" x="5124450" y="4311650"/>
          <p14:tracePt t="22233" x="5124450" y="4343400"/>
          <p14:tracePt t="22250" x="5118100" y="4394200"/>
          <p14:tracePt t="22267" x="5118100" y="4483100"/>
          <p14:tracePt t="22283" x="5130800" y="4527550"/>
          <p14:tracePt t="22285" x="5137150" y="4552950"/>
          <p14:tracePt t="22300" x="5162550" y="4610100"/>
          <p14:tracePt t="22316" x="5187950" y="4667250"/>
          <p14:tracePt t="22333" x="5238750" y="4756150"/>
          <p14:tracePt t="22350" x="5314950" y="4876800"/>
          <p14:tracePt t="22366" x="5353050" y="4927600"/>
          <p14:tracePt t="22383" x="5422900" y="4997450"/>
          <p14:tracePt t="22400" x="5461000" y="5029200"/>
          <p14:tracePt t="22416" x="5499100" y="5048250"/>
          <p14:tracePt t="22433" x="5594350" y="5060950"/>
          <p14:tracePt t="22450" x="5638800" y="5067300"/>
          <p14:tracePt t="22467" x="5702300" y="5067300"/>
          <p14:tracePt t="22484" x="5746750" y="5060950"/>
          <p14:tracePt t="22500" x="5848350" y="5035550"/>
          <p14:tracePt t="22517" x="5918200" y="5029200"/>
          <p14:tracePt t="22533" x="6013450" y="5016500"/>
          <p14:tracePt t="22550" x="6159500" y="4991100"/>
          <p14:tracePt t="22567" x="6235700" y="4978400"/>
          <p14:tracePt t="22583" x="6356350" y="4965700"/>
          <p14:tracePt t="22600" x="6445250" y="4946650"/>
          <p14:tracePt t="22617" x="6546850" y="4933950"/>
          <p14:tracePt t="22633" x="6692900" y="4953000"/>
          <p14:tracePt t="22650" x="6781800" y="4991100"/>
          <p14:tracePt t="22666" x="6883400" y="5060950"/>
          <p14:tracePt t="22684" x="6934200" y="5111750"/>
          <p14:tracePt t="22700" x="6959600" y="5130800"/>
          <p14:tracePt t="22717" x="6972300" y="5143500"/>
          <p14:tracePt t="22734" x="6972300" y="5162550"/>
          <p14:tracePt t="22750" x="6972300" y="5175250"/>
          <p14:tracePt t="22767" x="6959600" y="5200650"/>
          <p14:tracePt t="22784" x="6953250" y="5219700"/>
          <p14:tracePt t="22785" x="6946900" y="5232400"/>
          <p14:tracePt t="22800" x="6915150" y="5257800"/>
          <p14:tracePt t="22817" x="6889750" y="5270500"/>
          <p14:tracePt t="22833" x="6845300" y="5283200"/>
          <p14:tracePt t="22850" x="6756400" y="5289550"/>
          <p14:tracePt t="22866" x="6642100" y="5264150"/>
          <p14:tracePt t="22883" x="6457950" y="5200650"/>
          <p14:tracePt t="22900" x="6324600" y="5143500"/>
          <p14:tracePt t="22916" x="6165850" y="5080000"/>
          <p14:tracePt t="22933" x="5905500" y="4965700"/>
          <p14:tracePt t="22950" x="5759450" y="4902200"/>
          <p14:tracePt t="22966" x="5581650" y="4819650"/>
          <p14:tracePt t="22983" x="5435600" y="4775200"/>
          <p14:tracePt t="23000" x="5264150" y="4743450"/>
          <p14:tracePt t="23017" x="5099050" y="4711700"/>
          <p14:tracePt t="23033" x="4997450" y="4686300"/>
          <p14:tracePt t="23050" x="4908550" y="4660900"/>
          <p14:tracePt t="23066" x="4800600" y="4660900"/>
          <p14:tracePt t="23083" x="4730750" y="4660900"/>
          <p14:tracePt t="23100" x="4660900" y="4660900"/>
          <p14:tracePt t="23117" x="4629150" y="4667250"/>
          <p14:tracePt t="23133" x="4610100" y="4673600"/>
          <p14:tracePt t="23150" x="4603750" y="4679950"/>
          <p14:tracePt t="23183" x="4591050" y="4699000"/>
          <p14:tracePt t="23200" x="4584700" y="4737100"/>
          <p14:tracePt t="23217" x="4584700" y="4775200"/>
          <p14:tracePt t="23234" x="4578350" y="4864100"/>
          <p14:tracePt t="23250" x="4597400" y="4946650"/>
          <p14:tracePt t="23266" x="4641850" y="5092700"/>
          <p14:tracePt t="23283" x="4679950" y="5194300"/>
          <p14:tracePt t="23300" x="4737100" y="5289550"/>
          <p14:tracePt t="23316" x="4832350" y="5397500"/>
          <p14:tracePt t="23333" x="4895850" y="5454650"/>
          <p14:tracePt t="23350" x="4972050" y="5505450"/>
          <p14:tracePt t="23367" x="5048250" y="5549900"/>
          <p14:tracePt t="23383" x="5099050" y="5556250"/>
          <p14:tracePt t="23400" x="5168900" y="5556250"/>
          <p14:tracePt t="23416" x="5232400" y="5556250"/>
          <p14:tracePt t="23433" x="5302250" y="5543550"/>
          <p14:tracePt t="23450" x="5416550" y="5518150"/>
          <p14:tracePt t="23467" x="5486400" y="5499100"/>
          <p14:tracePt t="23483" x="5556250" y="5467350"/>
          <p14:tracePt t="23500" x="5594350" y="5454650"/>
          <p14:tracePt t="23516" x="5619750" y="5435600"/>
          <p14:tracePt t="23533" x="5670550" y="5397500"/>
          <p14:tracePt t="23550" x="5708650" y="5372100"/>
          <p14:tracePt t="23566" x="5759450" y="5327650"/>
          <p14:tracePt t="23584" x="5797550" y="5302250"/>
          <p14:tracePt t="23600" x="5816600" y="5289550"/>
          <p14:tracePt t="23616" x="5829300" y="5270500"/>
          <p14:tracePt t="23741" x="5822950" y="5270500"/>
          <p14:tracePt t="23748" x="5810250" y="5264150"/>
          <p14:tracePt t="23755" x="5772150" y="5245100"/>
          <p14:tracePt t="23766" x="5727700" y="5213350"/>
          <p14:tracePt t="23783" x="5543550" y="5124450"/>
          <p14:tracePt t="23800" x="5435600" y="5086350"/>
          <p14:tracePt t="23817" x="5340350" y="5054600"/>
          <p14:tracePt t="23833" x="5232400" y="5010150"/>
          <p14:tracePt t="23850" x="5168900" y="4984750"/>
          <p14:tracePt t="23866" x="5086350" y="4940300"/>
          <p14:tracePt t="23883" x="5022850" y="4914900"/>
          <p14:tracePt t="23900" x="4972050" y="4895850"/>
          <p14:tracePt t="23917" x="4914900" y="4876800"/>
          <p14:tracePt t="23933" x="4889500" y="4870450"/>
          <p14:tracePt t="23950" x="4883150" y="4870450"/>
          <p14:tracePt t="23967" x="4876800" y="4870450"/>
          <p14:tracePt t="24000" x="4870450" y="4870450"/>
          <p14:tracePt t="24055" x="4876800" y="4870450"/>
          <p14:tracePt t="24146" x="4876800" y="4876800"/>
          <p14:tracePt t="24153" x="4876800" y="4883150"/>
          <p14:tracePt t="24160" x="4876800" y="4889500"/>
          <p14:tracePt t="24167" x="4870450" y="4902200"/>
          <p14:tracePt t="24184" x="4870450" y="4927600"/>
          <p14:tracePt t="24200" x="4876800" y="4965700"/>
          <p14:tracePt t="24217" x="4902200" y="5022850"/>
          <p14:tracePt t="24233" x="4927600" y="5067300"/>
          <p14:tracePt t="24250" x="4972050" y="5143500"/>
          <p14:tracePt t="24267" x="5035550" y="5264150"/>
          <p14:tracePt t="24284" x="5080000" y="5327650"/>
          <p14:tracePt t="24286" x="5099050" y="5353050"/>
          <p14:tracePt t="24300" x="5137150" y="5416550"/>
          <p14:tracePt t="24317" x="5149850" y="5461000"/>
          <p14:tracePt t="24333" x="5162550" y="5492750"/>
          <p14:tracePt t="24350" x="5168900" y="5518150"/>
          <p14:tracePt t="24366" x="5168900" y="5524500"/>
          <p14:tracePt t="24418" x="5168900" y="5530850"/>
          <p14:tracePt t="24523" x="5162550" y="5530850"/>
          <p14:tracePt t="24585" x="5156200" y="5530850"/>
          <p14:tracePt t="24676" x="5156200" y="5537200"/>
          <p14:tracePt t="24731" x="5162550" y="5537200"/>
          <p14:tracePt t="24746" x="5168900" y="5537200"/>
          <p14:tracePt t="24752" x="5175250" y="5537200"/>
          <p14:tracePt t="24767" x="5207000" y="5537200"/>
          <p14:tracePt t="24783" x="5276850" y="5549900"/>
          <p14:tracePt t="24800" x="5384800" y="5562600"/>
          <p14:tracePt t="24817" x="5568950" y="5594350"/>
          <p14:tracePt t="24833" x="5683250" y="5613400"/>
          <p14:tracePt t="24850" x="5842000" y="5638800"/>
          <p14:tracePt t="24867" x="5924550" y="5651500"/>
          <p14:tracePt t="24883" x="5981700" y="5651500"/>
          <p14:tracePt t="24900" x="6057900" y="5651500"/>
          <p14:tracePt t="24917" x="6102350" y="5638800"/>
          <p14:tracePt t="24933" x="6146800" y="5619750"/>
          <p14:tracePt t="24950" x="6184900" y="5588000"/>
          <p14:tracePt t="24967" x="6197600" y="5568950"/>
          <p14:tracePt t="24984" x="6223000" y="5537200"/>
          <p14:tracePt t="25000" x="6254750" y="5511800"/>
          <p14:tracePt t="25017" x="6286500" y="5486400"/>
          <p14:tracePt t="25033" x="6324600" y="5467350"/>
          <p14:tracePt t="25050" x="6337300" y="5467350"/>
          <p14:tracePt t="25067" x="6356350" y="5467350"/>
          <p14:tracePt t="25083" x="6369050" y="5467350"/>
          <p14:tracePt t="25100" x="6381750" y="5480050"/>
          <p14:tracePt t="25117" x="6413500" y="5499100"/>
          <p14:tracePt t="25134" x="6432550" y="5518150"/>
          <p14:tracePt t="25150" x="6438900" y="5543550"/>
          <p14:tracePt t="25167" x="6451600" y="5549900"/>
          <p14:tracePt t="25200" x="6489700" y="5556250"/>
          <p14:tracePt t="25217" x="6521450" y="5556250"/>
          <p14:tracePt t="25234" x="6572250" y="5556250"/>
          <p14:tracePt t="25250" x="6648450" y="5530850"/>
          <p14:tracePt t="25267" x="6692900" y="5511800"/>
          <p14:tracePt t="25283" x="6737350" y="5480050"/>
          <p14:tracePt t="25300" x="6775450" y="5467350"/>
          <p14:tracePt t="25317" x="6800850" y="5454650"/>
          <p14:tracePt t="25333" x="6826250" y="5441950"/>
          <p14:tracePt t="25350" x="6838950" y="5441950"/>
          <p14:tracePt t="25367" x="6864350" y="5435600"/>
          <p14:tracePt t="25383" x="6883400" y="5429250"/>
          <p14:tracePt t="25400" x="6915150" y="5416550"/>
          <p14:tracePt t="25417" x="6946900" y="5403850"/>
          <p14:tracePt t="25433" x="6959600" y="5397500"/>
          <p14:tracePt t="25450" x="6985000" y="5391150"/>
          <p14:tracePt t="25466" x="7004050" y="5391150"/>
          <p14:tracePt t="25484" x="7023100" y="5384800"/>
          <p14:tracePt t="25500" x="7054850" y="5359400"/>
          <p14:tracePt t="25517" x="7073900" y="5353050"/>
          <p14:tracePt t="25533" x="7105650" y="5353050"/>
          <p14:tracePt t="25550" x="7131050" y="5353050"/>
          <p14:tracePt t="25567" x="7156450" y="5353050"/>
          <p14:tracePt t="25583" x="7219950" y="5372100"/>
          <p14:tracePt t="25600" x="7258050" y="5391150"/>
          <p14:tracePt t="25617" x="7296150" y="5403850"/>
          <p14:tracePt t="25633" x="7321550" y="5422900"/>
          <p14:tracePt t="25650" x="7327900" y="5429250"/>
          <p14:tracePt t="25667" x="7334250" y="5435600"/>
          <p14:tracePt t="25700" x="7340600" y="5435600"/>
          <p14:tracePt t="25799" x="7334250" y="5435600"/>
          <p14:tracePt t="25876" x="7327900" y="5435600"/>
          <p14:tracePt t="25911" x="7321550" y="5435600"/>
          <p14:tracePt t="26029" x="7308850" y="5435600"/>
          <p14:tracePt t="26038" x="7302500" y="5435600"/>
          <p14:tracePt t="26050" x="7289800" y="5435600"/>
          <p14:tracePt t="26057" x="7277100" y="5435600"/>
          <p14:tracePt t="26071" x="7264400" y="5435600"/>
          <p14:tracePt t="26083" x="7258050" y="5435600"/>
          <p14:tracePt t="26100" x="7213600" y="5435600"/>
          <p14:tracePt t="26117" x="7194550" y="5435600"/>
          <p14:tracePt t="26133" x="7162800" y="5435600"/>
          <p14:tracePt t="26150" x="7105650" y="5422900"/>
          <p14:tracePt t="26167" x="7042150" y="5403850"/>
          <p14:tracePt t="26183" x="6940550" y="5391150"/>
          <p14:tracePt t="26200" x="6889750" y="5384800"/>
          <p14:tracePt t="26217" x="6845300" y="5378450"/>
          <p14:tracePt t="26233" x="6807200" y="5365750"/>
          <p14:tracePt t="26250" x="6781800" y="5365750"/>
          <p14:tracePt t="26267" x="6762750" y="5359400"/>
          <p14:tracePt t="26283" x="6743700" y="5359400"/>
          <p14:tracePt t="26300" x="6731000" y="5359400"/>
          <p14:tracePt t="26317" x="6718300" y="5359400"/>
          <p14:tracePt t="26333" x="6711950" y="5359400"/>
          <p14:tracePt t="26350" x="6692900" y="5365750"/>
          <p14:tracePt t="26367" x="6686550" y="5372100"/>
          <p14:tracePt t="26383" x="6680200" y="5372100"/>
          <p14:tracePt t="26400" x="6661150" y="5384800"/>
          <p14:tracePt t="26417" x="6642100" y="5391150"/>
          <p14:tracePt t="26433" x="6616700" y="5397500"/>
          <p14:tracePt t="26450" x="6584950" y="5410200"/>
          <p14:tracePt t="26467" x="6559550" y="5422900"/>
          <p14:tracePt t="26483" x="6496050" y="5435600"/>
          <p14:tracePt t="26500" x="6438900" y="5435600"/>
          <p14:tracePt t="26517" x="6261100" y="5454650"/>
          <p14:tracePt t="26533" x="6096000" y="5461000"/>
          <p14:tracePt t="26550" x="5911850" y="5461000"/>
          <p14:tracePt t="26567" x="5568950" y="5461000"/>
          <p14:tracePt t="26583" x="5353050" y="5454650"/>
          <p14:tracePt t="26600" x="5162550" y="5441950"/>
          <p14:tracePt t="26617" x="4889500" y="5435600"/>
          <p14:tracePt t="26633" x="4762500" y="5429250"/>
          <p14:tracePt t="26650" x="4641850" y="5416550"/>
          <p14:tracePt t="26667" x="4610100" y="5416550"/>
          <p14:tracePt t="26683" x="4591050" y="5416550"/>
          <p14:tracePt t="26700" x="4584700" y="5416550"/>
          <p14:tracePt t="26747" x="4578350" y="5416550"/>
          <p14:tracePt t="26936" x="4584700" y="5416550"/>
          <p14:tracePt t="27027" x="4591050" y="5416550"/>
          <p14:tracePt t="27034" x="4597400" y="5410200"/>
          <p14:tracePt t="27056" x="4610100" y="5403850"/>
          <p14:tracePt t="27062" x="4616450" y="5403850"/>
          <p14:tracePt t="27069" x="4616450" y="5391150"/>
          <p14:tracePt t="27084" x="4641850" y="5378450"/>
          <p14:tracePt t="27100" x="4654550" y="5372100"/>
          <p14:tracePt t="27117" x="4667250" y="5359400"/>
          <p14:tracePt t="27134" x="4692650" y="5340350"/>
          <p14:tracePt t="27150" x="4724400" y="5321300"/>
          <p14:tracePt t="27167" x="4794250" y="5283200"/>
          <p14:tracePt t="27184" x="4876800" y="5257800"/>
          <p14:tracePt t="27201" x="4978400" y="5232400"/>
          <p14:tracePt t="27217" x="5149850" y="5207000"/>
          <p14:tracePt t="27234" x="5321300" y="5207000"/>
          <p14:tracePt t="27250" x="5594350" y="5226050"/>
          <p14:tracePt t="27267" x="5778500" y="5264150"/>
          <p14:tracePt t="27284" x="5969000" y="5295900"/>
          <p14:tracePt t="27286" x="6070600" y="5314950"/>
          <p14:tracePt t="27300" x="6223000" y="5346700"/>
          <p14:tracePt t="27317" x="6369050" y="5384800"/>
          <p14:tracePt t="27333" x="6578600" y="5416550"/>
          <p14:tracePt t="27350" x="6705600" y="5429250"/>
          <p14:tracePt t="27367" x="6813550" y="5429250"/>
          <p14:tracePt t="27384" x="6934200" y="5435600"/>
          <p14:tracePt t="27400" x="7029450" y="5448300"/>
          <p14:tracePt t="27417" x="7131050" y="5467350"/>
          <p14:tracePt t="27433" x="7226300" y="5473700"/>
          <p14:tracePt t="27450" x="7251700" y="5480050"/>
          <p14:tracePt t="27467" x="7270750" y="5480050"/>
          <p14:tracePt t="27484" x="7270750" y="5486400"/>
          <p14:tracePt t="27584" x="7270750" y="5492750"/>
          <p14:tracePt t="27591" x="7264400" y="5492750"/>
          <p14:tracePt t="27613" x="7264400" y="5499100"/>
          <p14:tracePt t="27627" x="7258050" y="5499100"/>
          <p14:tracePt t="27634" x="7251700" y="5499100"/>
          <p14:tracePt t="27650" x="7213600" y="5505450"/>
          <p14:tracePt t="27667" x="7124700" y="5511800"/>
          <p14:tracePt t="27683" x="6934200" y="5511800"/>
          <p14:tracePt t="27700" x="6762750" y="5511800"/>
          <p14:tracePt t="27717" x="6477000" y="5486400"/>
          <p14:tracePt t="27733" x="6305550" y="5473700"/>
          <p14:tracePt t="27750" x="6146800" y="5467350"/>
          <p14:tracePt t="27767" x="5918200" y="5448300"/>
          <p14:tracePt t="27784" x="5784850" y="5435600"/>
          <p14:tracePt t="27800" x="5683250" y="5416550"/>
          <p14:tracePt t="27817" x="5613400" y="5403850"/>
          <p14:tracePt t="27833" x="5594350" y="5403850"/>
          <p14:tracePt t="27969" x="5594350" y="5397500"/>
          <p14:tracePt t="29105" x="5575300" y="5397500"/>
          <p14:tracePt t="29112" x="5549900" y="5397500"/>
          <p14:tracePt t="29120" x="5524500" y="5391150"/>
          <p14:tracePt t="29134" x="5461000" y="5391150"/>
          <p14:tracePt t="29150" x="5403850" y="5384800"/>
          <p14:tracePt t="29167" x="5346700" y="5384800"/>
          <p14:tracePt t="29184" x="5283200" y="5378450"/>
          <p14:tracePt t="29217" x="5257800" y="5378450"/>
          <p14:tracePt t="29251" x="5226050" y="5391150"/>
          <p14:tracePt t="29284" x="5207000" y="5391150"/>
          <p14:tracePt t="29300" x="5194300" y="5397500"/>
          <p14:tracePt t="29336" x="5187950" y="5397500"/>
          <p14:tracePt t="29454" x="5187950" y="5410200"/>
          <p14:tracePt t="29468" x="5194300" y="5410200"/>
          <p14:tracePt t="29475" x="5200650" y="5422900"/>
          <p14:tracePt t="29484" x="5207000" y="5429250"/>
          <p14:tracePt t="29500" x="5207000" y="5435600"/>
          <p14:tracePt t="29517" x="5219700" y="5461000"/>
          <p14:tracePt t="29534" x="5226050" y="5467350"/>
          <p14:tracePt t="29550" x="5226050" y="5473700"/>
          <p14:tracePt t="29567" x="5226050" y="5480050"/>
          <p14:tracePt t="29600" x="5226050" y="5486400"/>
          <p14:tracePt t="29635" x="5226050" y="5492750"/>
          <p14:tracePt t="29676" x="5219700" y="5492750"/>
          <p14:tracePt t="29683" x="5213350" y="5492750"/>
          <p14:tracePt t="29704" x="5200650" y="5492750"/>
          <p14:tracePt t="29718" x="5187950" y="5492750"/>
          <p14:tracePt t="29725" x="5181600" y="5499100"/>
          <p14:tracePt t="29734" x="5175250" y="5499100"/>
          <p14:tracePt t="29750" x="5162550" y="5505450"/>
          <p14:tracePt t="29767" x="5156200" y="5511800"/>
          <p14:tracePt t="29783" x="5143500" y="5530850"/>
          <p14:tracePt t="29800" x="5130800" y="5537200"/>
          <p14:tracePt t="29817" x="5111750" y="5549900"/>
          <p14:tracePt t="29833" x="5105400" y="5562600"/>
          <p14:tracePt t="29850" x="5099050" y="5568950"/>
          <p14:tracePt t="29867" x="5086350" y="5575300"/>
          <p14:tracePt t="29928" x="5080000" y="5575300"/>
          <p14:tracePt t="29962" x="5080000" y="5581650"/>
          <p14:tracePt t="29977" x="5073650" y="5581650"/>
          <p14:tracePt t="29985" x="5067300" y="5581650"/>
          <p14:tracePt t="30004" x="5060950" y="5581650"/>
          <p14:tracePt t="30012" x="5060950" y="5588000"/>
          <p14:tracePt t="30019" x="5054600" y="5588000"/>
          <p14:tracePt t="30034" x="5048250" y="5588000"/>
          <p14:tracePt t="30096" x="5041900" y="5588000"/>
          <p14:tracePt t="30102" x="5035550" y="5581650"/>
          <p14:tracePt t="30116" x="5029200" y="5581650"/>
          <p14:tracePt t="30124" x="5016500" y="5575300"/>
          <p14:tracePt t="30133" x="5010150" y="5568950"/>
          <p14:tracePt t="30150" x="4991100" y="5562600"/>
          <p14:tracePt t="30167" x="4978400" y="5562600"/>
          <p14:tracePt t="30184" x="4972050" y="5556250"/>
          <p14:tracePt t="30200" x="4965700" y="5549900"/>
          <p14:tracePt t="30217" x="4953000" y="5543550"/>
          <p14:tracePt t="30234" x="4921250" y="5511800"/>
          <p14:tracePt t="30251" x="4883150" y="5480050"/>
          <p14:tracePt t="30267" x="4864100" y="5467350"/>
          <p14:tracePt t="30284" x="4851400" y="5461000"/>
          <p14:tracePt t="30319" x="4845050" y="5454650"/>
          <p14:tracePt t="30374" x="4845050" y="5441950"/>
          <p14:tracePt t="30381" x="4845050" y="5435600"/>
          <p14:tracePt t="30389" x="4845050" y="5422900"/>
          <p14:tracePt t="30400" x="4857750" y="5397500"/>
          <p14:tracePt t="30417" x="4997450" y="5276850"/>
          <p14:tracePt t="30434" x="5143500" y="5181600"/>
          <p14:tracePt t="30451" x="5594350" y="5041900"/>
          <p14:tracePt t="30467" x="6019800" y="5010150"/>
          <p14:tracePt t="30484" x="6483350" y="5029200"/>
          <p14:tracePt t="30500" x="7194550" y="5080000"/>
          <p14:tracePt t="30517" x="7505700" y="5086350"/>
          <p14:tracePt t="30534" x="7721600" y="5086350"/>
          <p14:tracePt t="30550" x="7988300" y="5086350"/>
          <p14:tracePt t="30567" x="8134350" y="5092700"/>
          <p14:tracePt t="30583" x="8343900" y="5130800"/>
          <p14:tracePt t="30600" x="8483600" y="5149850"/>
          <p14:tracePt t="30617" x="8604250" y="5187950"/>
          <p14:tracePt t="30634" x="8750300" y="5232400"/>
          <p14:tracePt t="30650" x="8820150" y="5238750"/>
          <p14:tracePt t="30667" x="8870950" y="5238750"/>
          <p14:tracePt t="30684" x="8915400" y="5245100"/>
          <p14:tracePt t="30700" x="8921750" y="5245100"/>
          <p14:tracePt t="30717" x="8928100" y="5245100"/>
          <p14:tracePt t="30814" x="8909050" y="5238750"/>
          <p14:tracePt t="30821" x="8890000" y="5226050"/>
          <p14:tracePt t="30834" x="8870950" y="5219700"/>
          <p14:tracePt t="30850" x="8845550" y="5213350"/>
          <p14:tracePt t="30867" x="8839200" y="5207000"/>
          <p14:tracePt t="30883" x="8794750" y="5194300"/>
          <p14:tracePt t="30900" x="8750300" y="5187950"/>
          <p14:tracePt t="30917" x="8686800" y="5187950"/>
          <p14:tracePt t="30934" x="8559800" y="5187950"/>
          <p14:tracePt t="30951" x="8445500" y="5200650"/>
          <p14:tracePt t="30967" x="8362950" y="5200650"/>
          <p14:tracePt t="30984" x="8128000" y="5194300"/>
          <p14:tracePt t="31001" x="7937500" y="5187950"/>
          <p14:tracePt t="31017" x="7594600" y="5143500"/>
          <p14:tracePt t="31034" x="7289800" y="5099050"/>
          <p14:tracePt t="31051" x="6915150" y="5041900"/>
          <p14:tracePt t="31067" x="6318250" y="4953000"/>
          <p14:tracePt t="31084" x="5924550" y="4940300"/>
          <p14:tracePt t="31100" x="5511800" y="4984750"/>
          <p14:tracePt t="31117" x="5238750" y="5048250"/>
          <p14:tracePt t="31134" x="5054600" y="5105400"/>
          <p14:tracePt t="31150" x="4864100" y="5194300"/>
          <p14:tracePt t="31167" x="4800600" y="5219700"/>
          <p14:tracePt t="31184" x="4756150" y="5245100"/>
          <p14:tracePt t="31200" x="4749800" y="5257800"/>
          <p14:tracePt t="31217" x="4737100" y="5257800"/>
          <p14:tracePt t="31282" x="4743450" y="5257800"/>
          <p14:tracePt t="31295" x="4743450" y="5264150"/>
          <p14:tracePt t="31307" x="4749800" y="5270500"/>
          <p14:tracePt t="31323" x="4756150" y="5270500"/>
          <p14:tracePt t="31334" x="4756150" y="5276850"/>
          <p14:tracePt t="31351" x="4762500" y="5283200"/>
          <p14:tracePt t="31393" x="4762500" y="5289550"/>
          <p14:tracePt t="31484" x="4749800" y="5289550"/>
          <p14:tracePt t="31491" x="4724400" y="5289550"/>
          <p14:tracePt t="31500" x="4692650" y="5283200"/>
          <p14:tracePt t="31517" x="4610100" y="5270500"/>
          <p14:tracePt t="31534" x="4457700" y="5245100"/>
          <p14:tracePt t="31550" x="4330700" y="5219700"/>
          <p14:tracePt t="31567" x="4203700" y="5219700"/>
          <p14:tracePt t="31584" x="4006850" y="5213350"/>
          <p14:tracePt t="31600" x="3911600" y="5213350"/>
          <p14:tracePt t="31617" x="3810000" y="5238750"/>
          <p14:tracePt t="31634" x="3771900" y="5245100"/>
          <p14:tracePt t="31650" x="3759200" y="5251450"/>
          <p14:tracePt t="31667" x="3746500" y="5251450"/>
          <p14:tracePt t="31684" x="3733800" y="5264150"/>
          <p14:tracePt t="31700" x="3714750" y="5321300"/>
          <p14:tracePt t="31717" x="3695700" y="5359400"/>
          <p14:tracePt t="31734" x="3683000" y="5410200"/>
          <p14:tracePt t="31750" x="3683000" y="5467350"/>
          <p14:tracePt t="31767" x="3683000" y="5492750"/>
          <p14:tracePt t="31784" x="3683000" y="5518150"/>
          <p14:tracePt t="31839" x="3702050" y="5518150"/>
          <p14:tracePt t="31846" x="3708400" y="5518150"/>
          <p14:tracePt t="31853" x="3727450" y="5511800"/>
          <p14:tracePt t="31867" x="3790950" y="5486400"/>
          <p14:tracePt t="31884" x="3905250" y="5435600"/>
          <p14:tracePt t="31900" x="4076700" y="5365750"/>
          <p14:tracePt t="31917" x="4495800" y="5232400"/>
          <p14:tracePt t="31934" x="4851400" y="5168900"/>
          <p14:tracePt t="31950" x="5772150" y="5092700"/>
          <p14:tracePt t="31967" x="6470650" y="5118100"/>
          <p14:tracePt t="31984" x="7175500" y="5187950"/>
          <p14:tracePt t="32001" x="8070850" y="5327650"/>
          <p14:tracePt t="32017" x="8451850" y="5353050"/>
          <p14:tracePt t="32034" x="8705850" y="5340350"/>
          <p14:tracePt t="32050" x="8947150" y="5276850"/>
          <p14:tracePt t="32067" x="9067800" y="5226050"/>
          <p14:tracePt t="32181" x="9118600" y="3943350"/>
          <p14:tracePt t="32189" x="9036050" y="3797300"/>
          <p14:tracePt t="32200" x="8940800" y="3625850"/>
          <p14:tracePt t="32217" x="8578850" y="3206750"/>
          <p14:tracePt t="32234" x="8305800" y="2978150"/>
          <p14:tracePt t="32250" x="8007350" y="2813050"/>
          <p14:tracePt t="32267" x="7524750" y="2654300"/>
          <p14:tracePt t="32284" x="7150100" y="2628900"/>
          <p14:tracePt t="32286" x="7010400" y="2635250"/>
          <p14:tracePt t="32300" x="6648450" y="2717800"/>
          <p14:tracePt t="32317" x="6273800" y="2851150"/>
          <p14:tracePt t="32334" x="5899150" y="3048000"/>
          <p14:tracePt t="32351" x="5340350" y="3416300"/>
          <p14:tracePt t="32367" x="5035550" y="3695700"/>
          <p14:tracePt t="32384" x="4654550" y="4133850"/>
          <p14:tracePt t="32400" x="4489450" y="4413250"/>
          <p14:tracePt t="32417" x="4387850" y="4667250"/>
          <p14:tracePt t="32434" x="4368800" y="5010150"/>
          <p14:tracePt t="32451" x="4445000" y="5245100"/>
          <p14:tracePt t="32467" x="4648200" y="5651500"/>
          <p14:tracePt t="32484" x="4870450" y="5943600"/>
          <p14:tracePt t="32500" x="5175250" y="6235700"/>
          <p14:tracePt t="32517" x="5759450" y="6642100"/>
          <p14:tracePt t="32534" x="6108700" y="6794500"/>
          <p14:tracePt t="32550" x="6337300" y="6851650"/>
          <p14:tracePt t="32567" x="6692900" y="6851650"/>
          <p14:tracePt t="32584" x="6883400" y="6813550"/>
          <p14:tracePt t="32600" x="7118350" y="6680200"/>
          <p14:tracePt t="32617" x="7239000" y="6553200"/>
          <p14:tracePt t="32634" x="7334250" y="6426200"/>
          <p14:tracePt t="32650" x="7404100" y="6178550"/>
          <p14:tracePt t="32667" x="7404100" y="5975350"/>
          <p14:tracePt t="32684" x="7372350" y="5676900"/>
          <p14:tracePt t="32700" x="7302500" y="5454650"/>
          <p14:tracePt t="32717" x="7213600" y="5283200"/>
          <p14:tracePt t="32734" x="7086600" y="5073650"/>
          <p14:tracePt t="32750" x="6972300" y="4927600"/>
          <p14:tracePt t="32767" x="6762750" y="4762500"/>
          <p14:tracePt t="32784" x="6629400" y="4699000"/>
          <p14:tracePt t="32800" x="6521450" y="4673600"/>
          <p14:tracePt t="32817" x="6369050" y="4667250"/>
          <p14:tracePt t="32834" x="6261100" y="4705350"/>
          <p14:tracePt t="32850" x="6178550" y="4743450"/>
          <p14:tracePt t="32867" x="6070600" y="4806950"/>
          <p14:tracePt t="32884" x="6013450" y="4864100"/>
          <p14:tracePt t="32900" x="5949950" y="4927600"/>
          <p14:tracePt t="32917" x="5930900" y="4953000"/>
          <p14:tracePt t="32934" x="5911850" y="4978400"/>
          <p14:tracePt t="32950" x="5905500" y="4991100"/>
          <p14:tracePt t="32967" x="5905500" y="4997450"/>
          <p14:tracePt t="33053" x="5905500" y="4991100"/>
          <p14:tracePt t="33102" x="5905500" y="4984750"/>
          <p14:tracePt t="38955" x="5892800" y="4984750"/>
          <p14:tracePt t="38962" x="5867400" y="4984750"/>
          <p14:tracePt t="38970" x="5835650" y="4984750"/>
          <p14:tracePt t="38984" x="5759450" y="4984750"/>
          <p14:tracePt t="39001" x="5632450" y="4991100"/>
          <p14:tracePt t="39017" x="5511800" y="5010150"/>
          <p14:tracePt t="39034" x="5365750" y="5041900"/>
          <p14:tracePt t="39068" x="5168900" y="5086350"/>
          <p14:tracePt t="39101" x="5016500" y="5137150"/>
          <p14:tracePt t="39134" x="4921250" y="5181600"/>
          <p14:tracePt t="39151" x="4895850" y="5187950"/>
          <p14:tracePt t="39380" x="4889500" y="5168900"/>
          <p14:tracePt t="39387" x="4889500" y="5137150"/>
          <p14:tracePt t="39394" x="4883150" y="5080000"/>
          <p14:tracePt t="39401" x="4870450" y="5016500"/>
          <p14:tracePt t="39417" x="4851400" y="4902200"/>
          <p14:tracePt t="39434" x="4813300" y="4781550"/>
          <p14:tracePt t="39451" x="4737100" y="4572000"/>
          <p14:tracePt t="39468" x="4679950" y="4419600"/>
          <p14:tracePt t="39484" x="4610100" y="4273550"/>
          <p14:tracePt t="39501" x="4540250" y="4083050"/>
          <p14:tracePt t="39517" x="4489450" y="3981450"/>
          <p14:tracePt t="39534" x="4457700" y="3898900"/>
          <p14:tracePt t="39551" x="4438650" y="3822700"/>
          <p14:tracePt t="39567" x="4438650" y="3778250"/>
          <p14:tracePt t="39584" x="4470400" y="3727450"/>
          <p14:tracePt t="39601" x="4489450" y="3708400"/>
          <p14:tracePt t="39892" x="4425950" y="3689350"/>
          <p14:tracePt t="39899" x="4298950" y="3644900"/>
          <p14:tracePt t="39907" x="4191000" y="3613150"/>
          <p14:tracePt t="39917" x="4070350" y="3587750"/>
          <p14:tracePt t="39934" x="3663950" y="3530600"/>
          <p14:tracePt t="39951" x="3403600" y="3511550"/>
          <p14:tracePt t="39968" x="3067050" y="3498850"/>
          <p14:tracePt t="39984" x="2895600" y="3486150"/>
          <p14:tracePt t="40001" x="2743200" y="3467100"/>
          <p14:tracePt t="40017" x="2559050" y="3441700"/>
          <p14:tracePt t="40034" x="2463800" y="3435350"/>
          <p14:tracePt t="40051" x="2387600" y="3435350"/>
          <p14:tracePt t="40067" x="2305050" y="3441700"/>
          <p14:tracePt t="40084" x="2266950" y="3441700"/>
          <p14:tracePt t="40101" x="2209800" y="3441700"/>
          <p14:tracePt t="40117" x="2184400" y="3441700"/>
          <p14:tracePt t="40134" x="2165350" y="3441700"/>
          <p14:tracePt t="40151" x="2159000" y="3441700"/>
          <p14:tracePt t="40450" x="2165350" y="3441700"/>
          <p14:tracePt t="40456" x="2184400" y="3429000"/>
          <p14:tracePt t="40467" x="2209800" y="3422650"/>
          <p14:tracePt t="40484" x="2260600" y="3403600"/>
          <p14:tracePt t="40501" x="2393950" y="3378200"/>
          <p14:tracePt t="40518" x="2489200" y="3365500"/>
          <p14:tracePt t="40534" x="2673350" y="3371850"/>
          <p14:tracePt t="40568" x="2882900" y="3403600"/>
          <p14:tracePt t="40601" x="3054350" y="3448050"/>
          <p14:tracePt t="40634" x="3124200" y="3479800"/>
          <p14:tracePt t="40651" x="3136900" y="3479800"/>
          <p14:tracePt t="40750" x="3136900" y="3486150"/>
          <p14:tracePt t="46945" x="3149600" y="3486150"/>
          <p14:tracePt t="46952" x="3168650" y="3486150"/>
          <p14:tracePt t="46959" x="3194050" y="3486150"/>
          <p14:tracePt t="46968" x="3219450" y="3479800"/>
          <p14:tracePt t="46985" x="3289300" y="3467100"/>
          <p14:tracePt t="47001" x="3460750" y="3441700"/>
          <p14:tracePt t="47018" x="3600450" y="3435350"/>
          <p14:tracePt t="47035" x="3835400" y="3435350"/>
          <p14:tracePt t="47068" x="4210050" y="3517900"/>
          <p14:tracePt t="47101" x="4787900" y="3835400"/>
          <p14:tracePt t="47135" x="5207000" y="4159250"/>
          <p14:tracePt t="47151" x="5359400" y="4286250"/>
          <p14:tracePt t="47168" x="5480050" y="4413250"/>
          <p14:tracePt t="47185" x="5600700" y="4546600"/>
          <p14:tracePt t="47201" x="5638800" y="4603750"/>
          <p14:tracePt t="47218" x="5676900" y="4635500"/>
          <p14:tracePt t="47235" x="5683250" y="4654550"/>
          <p14:tracePt t="47251" x="5689600" y="4654550"/>
          <p14:tracePt t="47294" x="5683250" y="4654550"/>
          <p14:tracePt t="47882" x="5670550" y="4654550"/>
          <p14:tracePt t="47889" x="5651500" y="4648200"/>
          <p14:tracePt t="47896" x="5626100" y="4648200"/>
          <p14:tracePt t="47904" x="5600700" y="4641850"/>
          <p14:tracePt t="47918" x="5556250" y="4635500"/>
          <p14:tracePt t="47935" x="5518150" y="4622800"/>
          <p14:tracePt t="47951" x="5473700" y="4610100"/>
          <p14:tracePt t="47985" x="5416550" y="4591050"/>
          <p14:tracePt t="48018" x="5340350" y="4559300"/>
          <p14:tracePt t="48051" x="5251450" y="4527550"/>
          <p14:tracePt t="48068" x="5213350" y="4508500"/>
          <p14:tracePt t="48084" x="5168900" y="4476750"/>
          <p14:tracePt t="48101" x="5137150" y="4457700"/>
          <p14:tracePt t="48118" x="5118100" y="4432300"/>
          <p14:tracePt t="48135" x="5086350" y="4400550"/>
          <p14:tracePt t="48151" x="5067300" y="4375150"/>
          <p14:tracePt t="48168" x="5041900" y="4343400"/>
          <p14:tracePt t="48185" x="5029200" y="4324350"/>
          <p14:tracePt t="48201" x="5003800" y="4298950"/>
          <p14:tracePt t="48218" x="4978400" y="4260850"/>
          <p14:tracePt t="48235" x="4959350" y="4235450"/>
          <p14:tracePt t="48251" x="4940300" y="4210050"/>
          <p14:tracePt t="48268" x="4927600" y="4197350"/>
          <p14:tracePt t="48285" x="4927600" y="4184650"/>
          <p14:tracePt t="48287" x="4921250" y="4184650"/>
          <p14:tracePt t="48301" x="4921250" y="4178300"/>
          <p14:tracePt t="48322" x="4921250" y="4171950"/>
          <p14:tracePt t="48608" x="4921250" y="4178300"/>
          <p14:tracePt t="48615" x="4921250" y="4191000"/>
          <p14:tracePt t="48621" x="4921250" y="4197350"/>
          <p14:tracePt t="48634" x="4921250" y="4210050"/>
          <p14:tracePt t="48651" x="4933950" y="4248150"/>
          <p14:tracePt t="48668" x="4940300" y="4273550"/>
          <p14:tracePt t="48685" x="4940300" y="4311650"/>
          <p14:tracePt t="48702" x="4946650" y="4330700"/>
          <p14:tracePt t="48718" x="4946650" y="4356100"/>
          <p14:tracePt t="48735" x="4946650" y="4381500"/>
          <p14:tracePt t="48751" x="4940300" y="4394200"/>
          <p14:tracePt t="48768" x="4933950" y="4413250"/>
          <p14:tracePt t="48784" x="4933950" y="4419600"/>
          <p14:tracePt t="48801" x="4933950" y="4425950"/>
          <p14:tracePt t="48818" x="4933950" y="4432300"/>
          <p14:tracePt t="48859" x="4933950" y="4438650"/>
          <p14:tracePt t="49967" x="4927600" y="4451350"/>
          <p14:tracePt t="49974" x="4921250" y="4451350"/>
          <p14:tracePt t="49985" x="4921250" y="4464050"/>
          <p14:tracePt t="50001" x="4914900" y="4476750"/>
          <p14:tracePt t="50018" x="4908550" y="4495800"/>
          <p14:tracePt t="50035" x="4902200" y="4508500"/>
          <p14:tracePt t="50051" x="4895850" y="4521200"/>
          <p14:tracePt t="50085" x="4889500" y="4540250"/>
          <p14:tracePt t="50118" x="4883150" y="4572000"/>
          <p14:tracePt t="50152" x="4876800" y="4597400"/>
          <p14:tracePt t="50168" x="4870450" y="4603750"/>
          <p14:tracePt t="50185" x="4870450" y="4616450"/>
          <p14:tracePt t="50201" x="4864100" y="4629150"/>
          <p14:tracePt t="50218" x="4857750" y="4648200"/>
          <p14:tracePt t="50235" x="4845050" y="4679950"/>
          <p14:tracePt t="50251" x="4832350" y="4705350"/>
          <p14:tracePt t="50268" x="4800600" y="4749800"/>
          <p14:tracePt t="50285" x="4768850" y="4781550"/>
          <p14:tracePt t="50302" x="4737100" y="4826000"/>
          <p14:tracePt t="50318" x="4679950" y="4902200"/>
          <p14:tracePt t="50335" x="4629150" y="4972050"/>
          <p14:tracePt t="50351" x="4527550" y="5073650"/>
          <p14:tracePt t="50368" x="4451350" y="5143500"/>
          <p14:tracePt t="50385" x="4400550" y="5181600"/>
          <p14:tracePt t="50401" x="4318000" y="5238750"/>
          <p14:tracePt t="50418" x="4260850" y="5276850"/>
          <p14:tracePt t="50435" x="4216400" y="5314950"/>
          <p14:tracePt t="50452" x="4152900" y="5372100"/>
          <p14:tracePt t="50468" x="4121150" y="5403850"/>
          <p14:tracePt t="50485" x="4102100" y="5422900"/>
          <p14:tracePt t="50518" x="4095750" y="5422900"/>
          <p14:tracePt t="50535" x="4095750" y="5435600"/>
          <p14:tracePt t="50560" x="4102100" y="5454650"/>
          <p14:tracePt t="50568" x="4102100" y="5461000"/>
          <p14:tracePt t="50585" x="4114800" y="5480050"/>
          <p14:tracePt t="50601" x="4140200" y="5511800"/>
          <p14:tracePt t="50618" x="4197350" y="5543550"/>
          <p14:tracePt t="50635" x="4279900" y="5575300"/>
          <p14:tracePt t="50651" x="4457700" y="5600700"/>
          <p14:tracePt t="50668" x="4552950" y="5613400"/>
          <p14:tracePt t="50686" x="4686300" y="5613400"/>
          <p14:tracePt t="50702" x="4781550" y="5613400"/>
          <p14:tracePt t="50718" x="4902200" y="5594350"/>
          <p14:tracePt t="50735" x="5048250" y="5562600"/>
          <p14:tracePt t="50752" x="5118100" y="5537200"/>
          <p14:tracePt t="50768" x="5175250" y="5499100"/>
          <p14:tracePt t="50785" x="5226050" y="5441950"/>
          <p14:tracePt t="50801" x="5251450" y="5397500"/>
          <p14:tracePt t="50818" x="5264150" y="5353050"/>
          <p14:tracePt t="50835" x="5295900" y="5295900"/>
          <p14:tracePt t="50851" x="5314950" y="5245100"/>
          <p14:tracePt t="50868" x="5359400" y="5099050"/>
          <p14:tracePt t="50885" x="5391150" y="5003800"/>
          <p14:tracePt t="50901" x="5403850" y="4927600"/>
          <p14:tracePt t="50918" x="5416550" y="4845050"/>
          <p14:tracePt t="50935" x="5416550" y="4787900"/>
          <p14:tracePt t="50951" x="5410200" y="4699000"/>
          <p14:tracePt t="50968" x="5403850" y="4616450"/>
          <p14:tracePt t="50985" x="5391150" y="4527550"/>
          <p14:tracePt t="51001" x="5365750" y="4394200"/>
          <p14:tracePt t="51018" x="5365750" y="4343400"/>
          <p14:tracePt t="51035" x="5359400" y="4267200"/>
          <p14:tracePt t="51051" x="5359400" y="4229100"/>
          <p14:tracePt t="51068" x="5359400" y="4165600"/>
          <p14:tracePt t="51085" x="5365750" y="4038600"/>
          <p14:tracePt t="51102" x="5391150" y="3943350"/>
          <p14:tracePt t="51118" x="5416550" y="3848100"/>
          <p14:tracePt t="51135" x="5454650" y="3752850"/>
          <p14:tracePt t="51152" x="5480050" y="3702050"/>
          <p14:tracePt t="51168" x="5537200" y="3600450"/>
          <p14:tracePt t="51185" x="5588000" y="3517900"/>
          <p14:tracePt t="51202" x="5645150" y="3429000"/>
          <p14:tracePt t="51218" x="5765800" y="3295650"/>
          <p14:tracePt t="51235" x="5873750" y="3200400"/>
          <p14:tracePt t="51252" x="6019800" y="3092450"/>
          <p14:tracePt t="51268" x="6089650" y="3048000"/>
          <p14:tracePt t="51285" x="6165850" y="3009900"/>
          <p14:tracePt t="51287" x="6210300" y="3003550"/>
          <p14:tracePt t="51301" x="6286500" y="2984500"/>
          <p14:tracePt t="51318" x="6375400" y="2978150"/>
          <p14:tracePt t="51335" x="6508750" y="2997200"/>
          <p14:tracePt t="51352" x="6591300" y="3041650"/>
          <p14:tracePt t="51368" x="6667500" y="3086100"/>
          <p14:tracePt t="51385" x="6743700" y="3175000"/>
          <p14:tracePt t="51401" x="6781800" y="3225800"/>
          <p14:tracePt t="51418" x="6794500" y="3270250"/>
          <p14:tracePt t="51435" x="6826250" y="3340100"/>
          <p14:tracePt t="51451" x="6858000" y="3397250"/>
          <p14:tracePt t="51468" x="6896100" y="3505200"/>
          <p14:tracePt t="51485" x="6946900" y="3600450"/>
          <p14:tracePt t="51501" x="7016750" y="3733800"/>
          <p14:tracePt t="51518" x="7054850" y="3816350"/>
          <p14:tracePt t="51535" x="7092950" y="3898900"/>
          <p14:tracePt t="51551" x="7143750" y="4057650"/>
          <p14:tracePt t="51568" x="7188200" y="4159250"/>
          <p14:tracePt t="51585" x="7232650" y="4260850"/>
          <p14:tracePt t="51602" x="7334250" y="4432300"/>
          <p14:tracePt t="51618" x="7416800" y="4572000"/>
          <p14:tracePt t="51635" x="7569200" y="4756150"/>
          <p14:tracePt t="51652" x="7645400" y="4851400"/>
          <p14:tracePt t="51668" x="7721600" y="4933950"/>
          <p14:tracePt t="51685" x="7829550" y="5054600"/>
          <p14:tracePt t="51701" x="7905750" y="5137150"/>
          <p14:tracePt t="51718" x="7988300" y="5207000"/>
          <p14:tracePt t="51735" x="8108950" y="5295900"/>
          <p14:tracePt t="51752" x="8172450" y="5340350"/>
          <p14:tracePt t="51768" x="8248650" y="5397500"/>
          <p14:tracePt t="51785" x="8261350" y="5416550"/>
          <p14:tracePt t="51801" x="8280400" y="5429250"/>
          <p14:tracePt t="51818" x="8280400" y="5422900"/>
          <p14:tracePt t="51835" x="8261350" y="5403850"/>
          <p14:tracePt t="51852" x="8216900" y="5378450"/>
          <p14:tracePt t="52263" x="8274050" y="5378450"/>
          <p14:tracePt t="52270" x="8337550" y="5378450"/>
          <p14:tracePt t="52277" x="8401050" y="5378450"/>
          <p14:tracePt t="52285" x="8477250" y="5391150"/>
          <p14:tracePt t="52301" x="8648700" y="5441950"/>
          <p14:tracePt t="52318" x="8959850" y="5562600"/>
          <p14:tracePt t="53232" x="9131300" y="4768850"/>
          <p14:tracePt t="53239" x="9118600" y="4730750"/>
          <p14:tracePt t="53251" x="9093200" y="4692650"/>
          <p14:tracePt t="53268" x="9029700" y="4584700"/>
          <p14:tracePt t="53285" x="8985250" y="4521200"/>
          <p14:tracePt t="53288" x="8959850" y="4489450"/>
          <p14:tracePt t="53302" x="8934450" y="4464050"/>
          <p14:tracePt t="53318" x="8877300" y="4381500"/>
          <p14:tracePt t="53335" x="8839200" y="4343400"/>
          <p14:tracePt t="53369" x="8718550" y="4254500"/>
          <p14:tracePt t="53402" x="8623300" y="4178300"/>
          <p14:tracePt t="53435" x="8572500" y="4133850"/>
          <p14:tracePt t="53451" x="8566150" y="4114800"/>
          <p14:tracePt t="53468" x="8553450" y="4089400"/>
          <p14:tracePt t="53827" x="8509000" y="4051300"/>
          <p14:tracePt t="53835" x="8451850" y="4013200"/>
          <p14:tracePt t="53841" x="8401050" y="3962400"/>
          <p14:tracePt t="53852" x="8331200" y="3911600"/>
          <p14:tracePt t="53868" x="8185150" y="3810000"/>
          <p14:tracePt t="53885" x="7956550" y="3625850"/>
          <p14:tracePt t="53902" x="7816850" y="3517900"/>
          <p14:tracePt t="53935" x="7473950" y="3340100"/>
          <p14:tracePt t="53968" x="7207250" y="3314700"/>
          <p14:tracePt t="54002" x="6972300" y="3365500"/>
          <p14:tracePt t="54018" x="6908800" y="3390900"/>
          <p14:tracePt t="54035" x="6858000" y="3435350"/>
          <p14:tracePt t="54051" x="6813550" y="3505200"/>
          <p14:tracePt t="54068" x="6781800" y="3568700"/>
          <p14:tracePt t="54085" x="6762750" y="3670300"/>
          <p14:tracePt t="54101" x="6750050" y="3746500"/>
          <p14:tracePt t="54118" x="6731000" y="3867150"/>
          <p14:tracePt t="54135" x="6699250" y="4064000"/>
          <p14:tracePt t="54152" x="6673850" y="4216400"/>
          <p14:tracePt t="54168" x="6635750" y="4349750"/>
          <p14:tracePt t="54185" x="6546850" y="4578350"/>
          <p14:tracePt t="54201" x="6489700" y="4699000"/>
          <p14:tracePt t="54218" x="6375400" y="4857750"/>
          <p14:tracePt t="54235" x="6305550" y="4953000"/>
          <p14:tracePt t="54252" x="6223000" y="5029200"/>
          <p14:tracePt t="54268" x="6108700" y="5130800"/>
          <p14:tracePt t="54285" x="6013450" y="5187950"/>
          <p14:tracePt t="54288" x="5943600" y="5219700"/>
          <p14:tracePt t="54302" x="5848350" y="5283200"/>
          <p14:tracePt t="54318" x="5765800" y="5321300"/>
          <p14:tracePt t="54335" x="5702300" y="5359400"/>
          <p14:tracePt t="54352" x="5632450" y="5397500"/>
          <p14:tracePt t="54368" x="5600700" y="5416550"/>
          <p14:tracePt t="54385" x="5562600" y="5422900"/>
          <p14:tracePt t="54402" x="5518150" y="5454650"/>
          <p14:tracePt t="54419" x="5499100" y="5461000"/>
          <p14:tracePt t="54435" x="5480050" y="5467350"/>
          <p14:tracePt t="54490" x="5480050" y="5461000"/>
          <p14:tracePt t="54497" x="5480050" y="5454650"/>
          <p14:tracePt t="54503" x="5480050" y="5448300"/>
          <p14:tracePt t="54518" x="5492750" y="5435600"/>
          <p14:tracePt t="54535" x="5549900" y="5397500"/>
          <p14:tracePt t="54552" x="5676900" y="5321300"/>
          <p14:tracePt t="54568" x="5759450" y="5251450"/>
          <p14:tracePt t="54585" x="5861050" y="5168900"/>
          <p14:tracePt t="54602" x="5949950" y="5073650"/>
          <p14:tracePt t="54618" x="5975350" y="5041900"/>
          <p14:tracePt t="54635" x="6000750" y="4978400"/>
          <p14:tracePt t="54652" x="6007100" y="4908550"/>
          <p14:tracePt t="54669" x="6013450" y="4819650"/>
          <p14:tracePt t="54685" x="6013450" y="4692650"/>
          <p14:tracePt t="54702" x="6026150" y="4457700"/>
          <p14:tracePt t="54719" x="6038850" y="4298950"/>
          <p14:tracePt t="54735" x="6083300" y="4057650"/>
          <p14:tracePt t="54752" x="6127750" y="3917950"/>
          <p14:tracePt t="54769" x="6184900" y="3803650"/>
          <p14:tracePt t="54785" x="6267450" y="3657600"/>
          <p14:tracePt t="54802" x="6337300" y="3581400"/>
          <p14:tracePt t="54818" x="6470650" y="3524250"/>
          <p14:tracePt t="54835" x="6565900" y="3517900"/>
          <p14:tracePt t="54852" x="6654800" y="3524250"/>
          <p14:tracePt t="54868" x="6800850" y="3613150"/>
          <p14:tracePt t="54885" x="6870700" y="3727450"/>
          <p14:tracePt t="54902" x="6940550" y="3975100"/>
          <p14:tracePt t="54918" x="6946900" y="4203700"/>
          <p14:tracePt t="54935" x="6908800" y="4629150"/>
          <p14:tracePt t="54952" x="6775450" y="5245100"/>
          <p14:tracePt t="54969" x="6654800" y="5734050"/>
          <p14:tracePt t="54985" x="6534150" y="6102350"/>
          <p14:tracePt t="55002" x="6350000" y="6540500"/>
          <p14:tracePt t="55018" x="6261100" y="6699250"/>
          <p14:tracePt t="55035" x="6191250" y="6838950"/>
          <p14:tracePt t="55052" x="6165850" y="6851650"/>
          <p14:tracePt t="55068" x="6134100" y="6851650"/>
          <p14:tracePt t="55085" x="6115050" y="6851650"/>
          <p14:tracePt t="55102" x="6102350" y="6851650"/>
          <p14:tracePt t="55118" x="6057900" y="6851650"/>
          <p14:tracePt t="55135" x="6026150" y="6851650"/>
          <p14:tracePt t="55152" x="5975350" y="6851650"/>
          <p14:tracePt t="55168" x="5911850" y="6851650"/>
          <p14:tracePt t="55185" x="5880100" y="6851650"/>
          <p14:tracePt t="55202" x="5835650" y="6851650"/>
          <p14:tracePt t="55218" x="5803900" y="6851650"/>
          <p14:tracePt t="55235" x="5784850" y="6851650"/>
          <p14:tracePt t="55252" x="5772150" y="6851650"/>
          <p14:tracePt t="55285" x="5772150" y="6832600"/>
          <p14:tracePt t="55301" x="5772150" y="6800850"/>
          <p14:tracePt t="55318" x="5784850" y="6750050"/>
          <p14:tracePt t="55335" x="5810250" y="6673850"/>
          <p14:tracePt t="55352" x="5842000" y="6604000"/>
          <p14:tracePt t="55369" x="5867400" y="6540500"/>
          <p14:tracePt t="55385" x="5918200" y="6432550"/>
          <p14:tracePt t="55402" x="5930900" y="6394450"/>
          <p14:tracePt t="55418" x="5937250" y="6369050"/>
          <p14:tracePt t="55435" x="5943600" y="6369050"/>
          <p14:tracePt t="55468" x="5943600" y="6362700"/>
          <p14:tracePt t="56463" x="5924550" y="6362700"/>
          <p14:tracePt t="56469" x="5892800" y="6362700"/>
          <p14:tracePt t="56477" x="5854700" y="6362700"/>
          <p14:tracePt t="56485" x="5822950" y="6362700"/>
          <p14:tracePt t="56502" x="5746750" y="6362700"/>
          <p14:tracePt t="56518" x="5626100" y="6343650"/>
          <p14:tracePt t="56535" x="5537200" y="6324600"/>
          <p14:tracePt t="56552" x="5448300" y="6305550"/>
          <p14:tracePt t="56585" x="5245100" y="6261100"/>
          <p14:tracePt t="56618" x="5080000" y="6223000"/>
          <p14:tracePt t="56652" x="5003800" y="6178550"/>
          <p14:tracePt t="56668" x="4991100" y="6178550"/>
          <p14:tracePt t="56685" x="4984750" y="6165850"/>
          <p14:tracePt t="56702" x="4972050" y="6140450"/>
          <p14:tracePt t="56719" x="4965700" y="6127750"/>
          <p14:tracePt t="56735" x="4959350" y="6096000"/>
          <p14:tracePt t="56752" x="4953000" y="6083300"/>
          <p14:tracePt t="56768" x="4953000" y="6064250"/>
          <p14:tracePt t="56785" x="4953000" y="6038850"/>
          <p14:tracePt t="56802" x="4953000" y="6013450"/>
          <p14:tracePt t="56818" x="4965700" y="5988050"/>
          <p14:tracePt t="56835" x="4978400" y="5930900"/>
          <p14:tracePt t="56852" x="4984750" y="5892800"/>
          <p14:tracePt t="56868" x="4991100" y="5854700"/>
          <p14:tracePt t="56885" x="5003800" y="5835650"/>
          <p14:tracePt t="56902" x="5003800" y="5822950"/>
          <p14:tracePt t="56919" x="5010150" y="5810250"/>
          <p14:tracePt t="56935" x="5016500" y="5803900"/>
          <p14:tracePt t="56952" x="5022850" y="5803900"/>
          <p14:tracePt t="57000" x="5022850" y="5797550"/>
          <p14:tracePt t="57070" x="5022850" y="5791200"/>
          <p14:tracePt t="57091" x="5029200" y="5784850"/>
          <p14:tracePt t="57098" x="5035550" y="5784850"/>
          <p14:tracePt t="57105" x="5041900" y="5778500"/>
          <p14:tracePt t="57118" x="5073650" y="5772150"/>
          <p14:tracePt t="57135" x="5124450" y="5778500"/>
          <p14:tracePt t="57152" x="5181600" y="5797550"/>
          <p14:tracePt t="57169" x="5276850" y="5873750"/>
          <p14:tracePt t="57186" x="5346700" y="5949950"/>
          <p14:tracePt t="57202" x="5397500" y="6032500"/>
          <p14:tracePt t="57219" x="5448300" y="6115050"/>
          <p14:tracePt t="57235" x="5454650" y="6134100"/>
          <p14:tracePt t="57252" x="5461000" y="6153150"/>
          <p14:tracePt t="57285" x="5461000" y="6159500"/>
          <p14:tracePt t="57327" x="5448300" y="6159500"/>
          <p14:tracePt t="57335" x="5435600" y="6159500"/>
          <p14:tracePt t="57341" x="5429250" y="6159500"/>
          <p14:tracePt t="57352" x="5410200" y="6153150"/>
          <p14:tracePt t="57368" x="5378450" y="6146800"/>
          <p14:tracePt t="57385" x="5327650" y="6121400"/>
          <p14:tracePt t="57402" x="5295900" y="6102350"/>
          <p14:tracePt t="57418" x="5232400" y="6064250"/>
          <p14:tracePt t="57435" x="5181600" y="6038850"/>
          <p14:tracePt t="57452" x="5137150" y="6013450"/>
          <p14:tracePt t="57469" x="5080000" y="5988050"/>
          <p14:tracePt t="57485" x="5041900" y="5969000"/>
          <p14:tracePt t="57502" x="5003800" y="5949950"/>
          <p14:tracePt t="57519" x="4991100" y="5943600"/>
          <p14:tracePt t="57535" x="4984750" y="5943600"/>
          <p14:tracePt t="57552" x="4978400" y="5943600"/>
          <p14:tracePt t="57941" x="4978400" y="5937250"/>
          <p14:tracePt t="57948" x="4984750" y="5937250"/>
          <p14:tracePt t="57955" x="4991100" y="5937250"/>
          <p14:tracePt t="57969" x="5003800" y="5937250"/>
          <p14:tracePt t="57985" x="5022850" y="5937250"/>
          <p14:tracePt t="58018" x="5048250" y="5937250"/>
          <p14:tracePt t="58052" x="5054600" y="5937250"/>
          <p14:tracePt t="58109" x="5054600" y="5924550"/>
          <p14:tracePt t="58119" x="5048250" y="5918200"/>
          <p14:tracePt t="58135" x="5035550" y="5892800"/>
          <p14:tracePt t="58152" x="5003800" y="5854700"/>
          <p14:tracePt t="58169" x="4991100" y="5842000"/>
          <p14:tracePt t="58185" x="4991100" y="5822950"/>
          <p14:tracePt t="58202" x="4978400" y="5816600"/>
          <p14:tracePt t="58249" x="4978400" y="5810250"/>
          <p14:tracePt t="58297" x="4984750" y="5803900"/>
          <p14:tracePt t="58310" x="4991100" y="5803900"/>
          <p14:tracePt t="58317" x="4997450" y="5803900"/>
          <p14:tracePt t="58325" x="5003800" y="5803900"/>
          <p14:tracePt t="58335" x="5010150" y="5803900"/>
          <p14:tracePt t="58352" x="5029200" y="5803900"/>
          <p14:tracePt t="58368" x="5054600" y="5816600"/>
          <p14:tracePt t="58385" x="5067300" y="5822950"/>
          <p14:tracePt t="58402" x="5073650" y="5822950"/>
          <p14:tracePt t="58435" x="5080000" y="5829300"/>
          <p14:tracePt t="58485" x="5073650" y="5829300"/>
          <p14:tracePt t="58492" x="5067300" y="5822950"/>
          <p14:tracePt t="58502" x="5060950" y="5810250"/>
          <p14:tracePt t="58518" x="5048250" y="5803900"/>
          <p14:tracePt t="58535" x="5029200" y="5778500"/>
          <p14:tracePt t="58552" x="5010150" y="5753100"/>
          <p14:tracePt t="58569" x="5003800" y="5740400"/>
          <p14:tracePt t="58585" x="4984750" y="5721350"/>
          <p14:tracePt t="58602" x="4978400" y="5715000"/>
          <p14:tracePt t="58619" x="4972050" y="5715000"/>
          <p14:tracePt t="58652" x="4972050" y="5708650"/>
          <p14:tracePt t="58702" x="4965700" y="5702300"/>
          <p14:tracePt t="58716" x="4965700" y="5695950"/>
          <p14:tracePt t="58723" x="4946650" y="5695950"/>
          <p14:tracePt t="58735" x="4946650" y="5683250"/>
          <p14:tracePt t="58752" x="4902200" y="5638800"/>
          <p14:tracePt t="58769" x="4857750" y="5600700"/>
          <p14:tracePt t="58785" x="4800600" y="5556250"/>
          <p14:tracePt t="58786" x="4775200" y="5530850"/>
          <p14:tracePt t="58802" x="4711700" y="5499100"/>
          <p14:tracePt t="58819" x="4654550" y="5467350"/>
          <p14:tracePt t="58835" x="4591050" y="5435600"/>
          <p14:tracePt t="58852" x="4540250" y="5422900"/>
          <p14:tracePt t="58869" x="4502150" y="5422900"/>
          <p14:tracePt t="58885" x="4451350" y="5422900"/>
          <p14:tracePt t="58902" x="4419600" y="5429250"/>
          <p14:tracePt t="58919" x="4356100" y="5454650"/>
          <p14:tracePt t="58935" x="4330700" y="5486400"/>
          <p14:tracePt t="58952" x="4286250" y="5524500"/>
          <p14:tracePt t="58969" x="4241800" y="5581650"/>
          <p14:tracePt t="58985" x="4229100" y="5600700"/>
          <p14:tracePt t="59002" x="4222750" y="5626100"/>
          <p14:tracePt t="59019" x="4216400" y="5632450"/>
          <p14:tracePt t="59156" x="4216400" y="5626100"/>
          <p14:tracePt t="59692" x="4222750" y="5626100"/>
          <p14:tracePt t="59699" x="4229100" y="5626100"/>
          <p14:tracePt t="59706" x="4235450" y="5626100"/>
          <p14:tracePt t="59722" x="4241800" y="5626100"/>
          <p14:tracePt t="59735" x="4254500" y="5626100"/>
          <p14:tracePt t="59752" x="4260850" y="5638800"/>
          <p14:tracePt t="59769" x="4273550" y="5638800"/>
          <p14:tracePt t="59802" x="4292600" y="5638800"/>
          <p14:tracePt t="59804" x="4298950" y="5638800"/>
          <p14:tracePt t="59835" x="4324350" y="5638800"/>
          <p14:tracePt t="59869" x="4375150" y="5638800"/>
          <p14:tracePt t="59886" x="4400550" y="5632450"/>
          <p14:tracePt t="59902" x="4451350" y="5632450"/>
          <p14:tracePt t="59919" x="4489450" y="5632450"/>
          <p14:tracePt t="59935" x="4540250" y="5632450"/>
          <p14:tracePt t="59952" x="4660900" y="5645150"/>
          <p14:tracePt t="59969" x="4775200" y="5689600"/>
          <p14:tracePt t="59985" x="4895850" y="5727700"/>
          <p14:tracePt t="60002" x="5118100" y="5822950"/>
          <p14:tracePt t="60018" x="5302250" y="5886450"/>
          <p14:tracePt t="60035" x="5594350" y="5981700"/>
          <p14:tracePt t="60052" x="5848350" y="6038850"/>
          <p14:tracePt t="60068" x="6127750" y="6089650"/>
          <p14:tracePt t="60085" x="6305550" y="6134100"/>
          <p14:tracePt t="60102" x="6432550" y="6159500"/>
          <p14:tracePt t="60118" x="6604000" y="6165850"/>
          <p14:tracePt t="60135" x="6680200" y="6165850"/>
          <p14:tracePt t="60152" x="6750050" y="6153150"/>
          <p14:tracePt t="60169" x="6813550" y="6140450"/>
          <p14:tracePt t="60185" x="6845300" y="6134100"/>
          <p14:tracePt t="60202" x="6877050" y="6121400"/>
          <p14:tracePt t="60218" x="6896100" y="6108700"/>
          <p14:tracePt t="60235" x="6915150" y="6096000"/>
          <p14:tracePt t="60252" x="6921500" y="6096000"/>
          <p14:tracePt t="60268" x="6934200" y="6096000"/>
          <p14:tracePt t="60328" x="6927850" y="6096000"/>
          <p14:tracePt t="60341" x="6908800" y="6096000"/>
          <p14:tracePt t="60349" x="6877050" y="6089650"/>
          <p14:tracePt t="60355" x="6832600" y="6083300"/>
          <p14:tracePt t="60369" x="6788150" y="6070600"/>
          <p14:tracePt t="60385" x="6553200" y="6038850"/>
          <p14:tracePt t="60402" x="6362700" y="6019800"/>
          <p14:tracePt t="60419" x="6096000" y="5994400"/>
          <p14:tracePt t="60435" x="5854700" y="5988050"/>
          <p14:tracePt t="60452" x="5619750" y="5988050"/>
          <p14:tracePt t="60468" x="5213350" y="6019800"/>
          <p14:tracePt t="60485" x="4978400" y="6070600"/>
          <p14:tracePt t="60502" x="4699000" y="6127750"/>
          <p14:tracePt t="60519" x="4546600" y="6159500"/>
          <p14:tracePt t="60535" x="4425950" y="6197600"/>
          <p14:tracePt t="60552" x="4330700" y="6229350"/>
          <p14:tracePt t="60569" x="4292600" y="6248400"/>
          <p14:tracePt t="60585" x="4260850" y="6261100"/>
          <p14:tracePt t="60602" x="4248150" y="6267450"/>
          <p14:tracePt t="60618" x="4248150" y="6273800"/>
          <p14:tracePt t="60635" x="4241800" y="6292850"/>
          <p14:tracePt t="60652" x="4241800" y="6305550"/>
          <p14:tracePt t="60669" x="4241800" y="6324600"/>
          <p14:tracePt t="60686" x="4273550" y="6356350"/>
          <p14:tracePt t="60702" x="4337050" y="6381750"/>
          <p14:tracePt t="60719" x="4527550" y="6407150"/>
          <p14:tracePt t="60736" x="4730750" y="6419850"/>
          <p14:tracePt t="60752" x="5016500" y="6432550"/>
          <p14:tracePt t="60769" x="5435600" y="6438900"/>
          <p14:tracePt t="60785" x="5727700" y="6426200"/>
          <p14:tracePt t="60787" x="5892800" y="6407150"/>
          <p14:tracePt t="60802" x="6083300" y="6362700"/>
          <p14:tracePt t="60819" x="6311900" y="6292850"/>
          <p14:tracePt t="60835" x="6546850" y="6197600"/>
          <p14:tracePt t="60852" x="6858000" y="6089650"/>
          <p14:tracePt t="60868" x="7023100" y="6026150"/>
          <p14:tracePt t="60885" x="7239000" y="5949950"/>
          <p14:tracePt t="60902" x="7334250" y="5911850"/>
          <p14:tracePt t="60919" x="7385050" y="5886450"/>
          <p14:tracePt t="60936" x="7423150" y="5873750"/>
          <p14:tracePt t="60952" x="7435850" y="5867400"/>
          <p14:tracePt t="60969" x="7442200" y="5867400"/>
          <p14:tracePt t="61067" x="7435850" y="5867400"/>
          <p14:tracePt t="61074" x="7429500" y="5873750"/>
          <p14:tracePt t="61087" x="7416800" y="5873750"/>
          <p14:tracePt t="61102" x="7410450" y="5873750"/>
          <p14:tracePt t="61119" x="7397750" y="5873750"/>
          <p14:tracePt t="61179" x="7397750" y="5861050"/>
          <p14:tracePt t="61185" x="7416800" y="5842000"/>
          <p14:tracePt t="61192" x="7429500" y="5822950"/>
          <p14:tracePt t="61202" x="7454900" y="5803900"/>
          <p14:tracePt t="61219" x="7531100" y="5734050"/>
          <p14:tracePt t="61235" x="7696200" y="5645150"/>
          <p14:tracePt t="61252" x="7829550" y="5607050"/>
          <p14:tracePt t="61269" x="7937500" y="5588000"/>
          <p14:tracePt t="61285" x="8089900" y="5600700"/>
          <p14:tracePt t="61302" x="8178800" y="5619750"/>
          <p14:tracePt t="61318" x="8248650" y="5645150"/>
          <p14:tracePt t="61335" x="8261350" y="5651500"/>
          <p14:tracePt t="61352" x="8267700" y="5657850"/>
          <p14:tracePt t="61385" x="8248650" y="5657850"/>
          <p14:tracePt t="61402" x="8235950" y="5657850"/>
          <p14:tracePt t="61600" x="8223250" y="5657850"/>
          <p14:tracePt t="61606" x="8204200" y="5657850"/>
          <p14:tracePt t="61619" x="8185150" y="5657850"/>
          <p14:tracePt t="61635" x="8147050" y="5657850"/>
          <p14:tracePt t="61652" x="8128000" y="5651500"/>
          <p14:tracePt t="61669" x="8108950" y="5638800"/>
          <p14:tracePt t="61685" x="8083550" y="5619750"/>
          <p14:tracePt t="61702" x="8064500" y="5613400"/>
          <p14:tracePt t="61719" x="8051800" y="5594350"/>
          <p14:tracePt t="61735" x="8051800" y="5575300"/>
          <p14:tracePt t="61752" x="8051800" y="5549900"/>
          <p14:tracePt t="61769" x="8064500" y="5499100"/>
          <p14:tracePt t="61785" x="8089900" y="5454650"/>
          <p14:tracePt t="61802" x="8159750" y="5372100"/>
          <p14:tracePt t="61819" x="8204200" y="5327650"/>
          <p14:tracePt t="61835" x="8261350" y="5276850"/>
          <p14:tracePt t="61852" x="8356600" y="5213350"/>
          <p14:tracePt t="61869" x="8426450" y="5162550"/>
          <p14:tracePt t="61886" x="8528050" y="5130800"/>
          <p14:tracePt t="61902" x="8705850" y="5099050"/>
          <p14:tracePt t="61919" x="8801100" y="5099050"/>
          <p14:tracePt t="61935" x="8972550" y="5149850"/>
          <p14:tracePt t="61952" x="9093200" y="5213350"/>
          <p14:tracePt t="62514" x="9086850" y="5454650"/>
          <p14:tracePt t="62520" x="8997950" y="5435600"/>
          <p14:tracePt t="62527" x="8915400" y="5422900"/>
          <p14:tracePt t="62535" x="8826500" y="5410200"/>
          <p14:tracePt t="62552" x="8648700" y="5391150"/>
          <p14:tracePt t="62569" x="8489950" y="5391150"/>
          <p14:tracePt t="62585" x="8286750" y="5397500"/>
          <p14:tracePt t="62602" x="8210550" y="5403850"/>
          <p14:tracePt t="62635" x="8147050" y="5410200"/>
          <p14:tracePt t="62669" x="8140700" y="5410200"/>
          <p14:tracePt t="62702" x="8216900" y="5308600"/>
          <p14:tracePt t="62719" x="8312150" y="5194300"/>
          <p14:tracePt t="62735" x="8432800" y="5073650"/>
          <p14:tracePt t="62752" x="8636000" y="4889500"/>
          <p14:tracePt t="62769" x="8743950" y="4819650"/>
          <p14:tracePt t="62785" x="8870950" y="4756150"/>
          <p14:tracePt t="62802" x="8928100" y="4756150"/>
          <p14:tracePt t="62819" x="9004300" y="4762500"/>
          <p14:tracePt t="62835" x="9112250" y="4845050"/>
          <p14:tracePt t="63023" x="9131300" y="5232400"/>
          <p14:tracePt t="63030" x="9067800" y="5226050"/>
          <p14:tracePt t="63037" x="8985250" y="5226050"/>
          <p14:tracePt t="63052" x="8782050" y="5207000"/>
          <p14:tracePt t="63069" x="8553450" y="5200650"/>
          <p14:tracePt t="63085" x="8235950" y="5194300"/>
          <p14:tracePt t="63102" x="8051800" y="5207000"/>
          <p14:tracePt t="63119" x="7912100" y="5232400"/>
          <p14:tracePt t="63135" x="7797800" y="5251450"/>
          <p14:tracePt t="63152" x="7778750" y="5251450"/>
          <p14:tracePt t="63169" x="7772400" y="5251450"/>
          <p14:tracePt t="63202" x="7791450" y="5245100"/>
          <p14:tracePt t="63219" x="7886700" y="5219700"/>
          <p14:tracePt t="63235" x="8026400" y="5181600"/>
          <p14:tracePt t="63252" x="8191500" y="5168900"/>
          <p14:tracePt t="63269" x="8464550" y="5187950"/>
          <p14:tracePt t="63285" x="8661400" y="5257800"/>
          <p14:tracePt t="63302" x="8934450" y="5461000"/>
          <p14:tracePt t="63319" x="9093200" y="5613400"/>
          <p14:tracePt t="64153" x="9137650" y="5924550"/>
          <p14:tracePt t="64160" x="9118600" y="5918200"/>
          <p14:tracePt t="64169" x="9105900" y="5918200"/>
          <p14:tracePt t="64185" x="9061450" y="5918200"/>
          <p14:tracePt t="64202" x="8972550" y="5899150"/>
          <p14:tracePt t="64219" x="8883650" y="5886450"/>
          <p14:tracePt t="64235" x="8794750" y="5873750"/>
          <p14:tracePt t="64252" x="8642350" y="5848350"/>
          <p14:tracePt t="64285" x="8280400" y="5835650"/>
          <p14:tracePt t="64319" x="7924800" y="5835650"/>
          <p14:tracePt t="64352" x="7518400" y="5905500"/>
          <p14:tracePt t="64369" x="7429500" y="5918200"/>
          <p14:tracePt t="64385" x="7334250" y="5949950"/>
          <p14:tracePt t="64402" x="7277100" y="5969000"/>
          <p14:tracePt t="64419" x="7188200" y="5994400"/>
          <p14:tracePt t="64435" x="7150100" y="6007100"/>
          <p14:tracePt t="64452" x="7124700" y="6007100"/>
          <p14:tracePt t="64469" x="7112000" y="6013450"/>
          <p14:tracePt t="64537" x="7112000" y="6000750"/>
          <p14:tracePt t="64544" x="7131050" y="5981700"/>
          <p14:tracePt t="64552" x="7150100" y="5969000"/>
          <p14:tracePt t="64569" x="7219950" y="5880100"/>
          <p14:tracePt t="64585" x="7391400" y="5727700"/>
          <p14:tracePt t="64602" x="7569200" y="5594350"/>
          <p14:tracePt t="64619" x="7848600" y="5416550"/>
          <p14:tracePt t="64635" x="8242300" y="5251450"/>
          <p14:tracePt t="64652" x="8515350" y="5200650"/>
          <p14:tracePt t="64669" x="8743950" y="5194300"/>
          <p14:tracePt t="64685" x="9048750" y="5302250"/>
          <p14:tracePt t="64941" x="9112250" y="5549900"/>
          <p14:tracePt t="64948" x="9067800" y="5543550"/>
          <p14:tracePt t="64957" x="9029700" y="5530850"/>
          <p14:tracePt t="64969" x="8947150" y="5505450"/>
          <p14:tracePt t="65002" x="8718550" y="5448300"/>
          <p14:tracePt t="65035" x="8470900" y="5435600"/>
          <p14:tracePt t="65069" x="8286750" y="5454650"/>
          <p14:tracePt t="65085" x="8255000" y="5461000"/>
          <p14:tracePt t="65102" x="8242300" y="5461000"/>
          <p14:tracePt t="65150" x="8235950" y="5461000"/>
          <p14:tracePt t="65234" x="8235950" y="5454650"/>
          <p14:tracePt t="65241" x="8242300" y="5448300"/>
          <p14:tracePt t="65255" x="8255000" y="5448300"/>
          <p14:tracePt t="65269" x="8280400" y="5441950"/>
          <p14:tracePt t="65285" x="8312150" y="5435600"/>
          <p14:tracePt t="65302" x="8369300" y="5429250"/>
          <p14:tracePt t="65319" x="8451850" y="5422900"/>
          <p14:tracePt t="65335" x="8521700" y="5435600"/>
          <p14:tracePt t="65352" x="8604250" y="5454650"/>
          <p14:tracePt t="65369" x="8731250" y="5518150"/>
          <p14:tracePt t="65385" x="8807450" y="5568950"/>
          <p14:tracePt t="65402" x="8890000" y="5632450"/>
          <p14:tracePt t="65419" x="8915400" y="5676900"/>
          <p14:tracePt t="65435" x="8934450" y="5708650"/>
          <p14:tracePt t="65452" x="8940800" y="5727700"/>
          <p14:tracePt t="65485" x="8947150" y="5734050"/>
          <p14:tracePt t="65590" x="8947150" y="5740400"/>
          <p14:tracePt t="65687" x="8947150" y="5734050"/>
          <p14:tracePt t="66168" x="8928100" y="5734050"/>
          <p14:tracePt t="66175" x="8896350" y="5734050"/>
          <p14:tracePt t="66185" x="8864600" y="5734050"/>
          <p14:tracePt t="66202" x="8775700" y="5734050"/>
          <p14:tracePt t="66219" x="8648700" y="5727700"/>
          <p14:tracePt t="66235" x="8572500" y="5721350"/>
          <p14:tracePt t="66252" x="8445500" y="5708650"/>
          <p14:tracePt t="66285" x="8293100" y="5676900"/>
          <p14:tracePt t="66287" x="8255000" y="5670550"/>
          <p14:tracePt t="66319" x="8013700" y="5607050"/>
          <p14:tracePt t="66352" x="7727950" y="5575300"/>
          <p14:tracePt t="66369" x="7639050" y="5549900"/>
          <p14:tracePt t="66385" x="7537450" y="5537200"/>
          <p14:tracePt t="66402" x="7480300" y="5530850"/>
          <p14:tracePt t="66419" x="7442200" y="5524500"/>
          <p14:tracePt t="66435" x="7378700" y="5505450"/>
          <p14:tracePt t="66452" x="7353300" y="5499100"/>
          <p14:tracePt t="66469" x="7327900" y="5486400"/>
          <p14:tracePt t="66485" x="7327900" y="5473700"/>
          <p14:tracePt t="66502" x="7334250" y="5448300"/>
          <p14:tracePt t="66519" x="7435850" y="5378450"/>
          <p14:tracePt t="66536" x="7543800" y="5327650"/>
          <p14:tracePt t="66552" x="7689850" y="5264150"/>
          <p14:tracePt t="66569" x="7797800" y="5251450"/>
          <p14:tracePt t="66585" x="7937500" y="5251450"/>
          <p14:tracePt t="66602" x="8178800" y="5302250"/>
          <p14:tracePt t="66619" x="8331200" y="5365750"/>
          <p14:tracePt t="66636" x="8502650" y="5473700"/>
          <p14:tracePt t="66652" x="8572500" y="5524500"/>
          <p14:tracePt t="66669" x="8610600" y="5543550"/>
          <p14:tracePt t="66685" x="8623300" y="5549900"/>
          <p14:tracePt t="66702" x="8629650" y="5556250"/>
          <p14:tracePt t="66735" x="8629650" y="5562600"/>
          <p14:tracePt t="66754" x="8616950" y="5562600"/>
          <p14:tracePt t="66769" x="8604250" y="5556250"/>
          <p14:tracePt t="66785" x="8534400" y="5530850"/>
          <p14:tracePt t="66802" x="8432800" y="5480050"/>
          <p14:tracePt t="66819" x="8153400" y="5384800"/>
          <p14:tracePt t="66835" x="7931150" y="5321300"/>
          <p14:tracePt t="66852" x="7467600" y="5168900"/>
          <p14:tracePt t="66869" x="7150100" y="5092700"/>
          <p14:tracePt t="66885" x="6845300" y="5048250"/>
          <p14:tracePt t="66902" x="6394450" y="5029200"/>
          <p14:tracePt t="66919" x="6089650" y="5073650"/>
          <p14:tracePt t="66935" x="5594350" y="5207000"/>
          <p14:tracePt t="66952" x="5257800" y="5334000"/>
          <p14:tracePt t="66969" x="5041900" y="5429250"/>
          <p14:tracePt t="66985" x="4806950" y="5537200"/>
          <p14:tracePt t="67002" x="4692650" y="5613400"/>
          <p14:tracePt t="67019" x="4616450" y="5651500"/>
          <p14:tracePt t="67035" x="4572000" y="5683250"/>
          <p14:tracePt t="67052" x="4565650" y="5689600"/>
          <p14:tracePt t="67069" x="4559300" y="5683250"/>
          <p14:tracePt t="67085" x="4565650" y="5676900"/>
          <p14:tracePt t="67102" x="4591050" y="5645150"/>
          <p14:tracePt t="67119" x="4737100" y="5518150"/>
          <p14:tracePt t="67135" x="4908550" y="5397500"/>
          <p14:tracePt t="67152" x="5264150" y="5194300"/>
          <p14:tracePt t="67169" x="5556250" y="5086350"/>
          <p14:tracePt t="67185" x="5918200" y="5003800"/>
          <p14:tracePt t="67202" x="6610350" y="4978400"/>
          <p14:tracePt t="67219" x="7150100" y="5060950"/>
          <p14:tracePt t="67235" x="7753350" y="5232400"/>
          <p14:tracePt t="67252" x="7950200" y="5321300"/>
          <p14:tracePt t="67269" x="8121650" y="5410200"/>
          <p14:tracePt t="67286" x="8286750" y="5492750"/>
          <p14:tracePt t="67302" x="8350250" y="5518150"/>
          <p14:tracePt t="67319" x="8382000" y="5530850"/>
          <p14:tracePt t="67336" x="8394700" y="5530850"/>
          <p14:tracePt t="67369" x="8362950" y="5524500"/>
          <p14:tracePt t="67385" x="8235950" y="5486400"/>
          <p14:tracePt t="67402" x="8083550" y="5435600"/>
          <p14:tracePt t="67419" x="7575550" y="5334000"/>
          <p14:tracePt t="67436" x="7169150" y="5289550"/>
          <p14:tracePt t="67452" x="6553200" y="5276850"/>
          <p14:tracePt t="67469" x="6172200" y="5302250"/>
          <p14:tracePt t="67486" x="5867400" y="5346700"/>
          <p14:tracePt t="67502" x="5600700" y="5391150"/>
          <p14:tracePt t="67519" x="5492750" y="5410200"/>
          <p14:tracePt t="67535" x="5391150" y="5441950"/>
          <p14:tracePt t="67552" x="5365750" y="5441950"/>
          <p14:tracePt t="67569" x="5359400" y="5441950"/>
          <p14:tracePt t="67605" x="5378450" y="5441950"/>
          <p14:tracePt t="67619" x="5429250" y="5435600"/>
          <p14:tracePt t="67636" x="5543550" y="5410200"/>
          <p14:tracePt t="67652" x="5727700" y="5365750"/>
          <p14:tracePt t="67669" x="6178550" y="5327650"/>
          <p14:tracePt t="67686" x="6597650" y="5334000"/>
          <p14:tracePt t="67702" x="7099300" y="5429250"/>
          <p14:tracePt t="67719" x="7696200" y="5626100"/>
          <p14:tracePt t="67736" x="7943850" y="5759450"/>
          <p14:tracePt t="67752" x="8108950" y="5880100"/>
          <p14:tracePt t="67769" x="8147050" y="5905500"/>
          <p14:tracePt t="67786" x="8153400" y="5924550"/>
          <p14:tracePt t="67787" x="8159750" y="5924550"/>
          <p14:tracePt t="67802" x="8159750" y="5930900"/>
          <p14:tracePt t="67821" x="8159750" y="5937250"/>
          <p14:tracePt t="67835" x="8153400" y="5937250"/>
          <p14:tracePt t="67852" x="8089900" y="5937250"/>
          <p14:tracePt t="67869" x="7937500" y="5937250"/>
          <p14:tracePt t="67885" x="7543800" y="5937250"/>
          <p14:tracePt t="67902" x="7169150" y="5949950"/>
          <p14:tracePt t="67919" x="6743700" y="5956300"/>
          <p14:tracePt t="67936" x="6553200" y="5956300"/>
          <p14:tracePt t="67952" x="6400800" y="5956300"/>
          <p14:tracePt t="67969" x="6280150" y="5956300"/>
          <p14:tracePt t="67986" x="6242050" y="5949950"/>
          <p14:tracePt t="68002" x="6235700" y="5949950"/>
          <p14:tracePt t="68019" x="6229350" y="5949950"/>
          <p14:tracePt t="68035" x="6229350" y="5943600"/>
          <p14:tracePt t="68094" x="6229350" y="5937250"/>
          <p14:tracePt t="68101" x="6235700" y="5924550"/>
          <p14:tracePt t="68107" x="6242050" y="5924550"/>
          <p14:tracePt t="68119" x="6254750" y="5905500"/>
          <p14:tracePt t="68135" x="6369050" y="5810250"/>
          <p14:tracePt t="68152" x="6489700" y="5727700"/>
          <p14:tracePt t="68169" x="6610350" y="5657850"/>
          <p14:tracePt t="68186" x="6896100" y="5581650"/>
          <p14:tracePt t="68202" x="7086600" y="5562600"/>
          <p14:tracePt t="68219" x="7385050" y="5594350"/>
          <p14:tracePt t="68236" x="7562850" y="5645150"/>
          <p14:tracePt t="68252" x="7727950" y="5721350"/>
          <p14:tracePt t="68269" x="7867650" y="5810250"/>
          <p14:tracePt t="68286" x="7931150" y="5861050"/>
          <p14:tracePt t="68302" x="7975600" y="5892800"/>
          <p14:tracePt t="68319" x="8032750" y="5911850"/>
          <p14:tracePt t="68336" x="8064500" y="5924550"/>
          <p14:tracePt t="68352" x="8089900" y="5937250"/>
          <p14:tracePt t="68369" x="8102600" y="5943600"/>
          <p14:tracePt t="68386" x="8102600" y="5949950"/>
          <p14:tracePt t="68428" x="8102600" y="5956300"/>
          <p14:tracePt t="68442" x="8096250" y="5962650"/>
          <p14:tracePt t="68452" x="8070850" y="5962650"/>
          <p14:tracePt t="68469" x="8013700" y="5962650"/>
          <p14:tracePt t="68486" x="7905750" y="5956300"/>
          <p14:tracePt t="68502" x="7848600" y="5956300"/>
          <p14:tracePt t="68519" x="7816850" y="5956300"/>
          <p14:tracePt t="68536" x="7810500" y="5956300"/>
          <p14:tracePt t="68552" x="7804150" y="5956300"/>
          <p14:tracePt t="69286" x="7785100" y="5949950"/>
          <p14:tracePt t="69293" x="7747000" y="5937250"/>
          <p14:tracePt t="69302" x="7708900" y="5911850"/>
          <p14:tracePt t="69319" x="7620000" y="5873750"/>
          <p14:tracePt t="69336" x="7480300" y="5803900"/>
          <p14:tracePt t="69352" x="7366000" y="5746750"/>
          <p14:tracePt t="69369" x="7239000" y="5689600"/>
          <p14:tracePt t="69386" x="6997700" y="5568950"/>
          <p14:tracePt t="69419" x="6680200" y="5435600"/>
          <p14:tracePt t="69452" x="6407150" y="5365750"/>
          <p14:tracePt t="69486" x="6096000" y="5346700"/>
          <p14:tracePt t="69502" x="5962650" y="5346700"/>
          <p14:tracePt t="69519" x="5765800" y="5346700"/>
          <p14:tracePt t="69536" x="5683250" y="5346700"/>
          <p14:tracePt t="69552" x="5568950" y="5365750"/>
          <p14:tracePt t="69569" x="5499100" y="5378450"/>
          <p14:tracePt t="69586" x="5422900" y="5416550"/>
          <p14:tracePt t="69602" x="5314950" y="5467350"/>
          <p14:tracePt t="69619" x="5251450" y="5518150"/>
          <p14:tracePt t="69636" x="5194300" y="5568950"/>
          <p14:tracePt t="69652" x="5168900" y="5594350"/>
          <p14:tracePt t="69669" x="5156200" y="5632450"/>
          <p14:tracePt t="69686" x="5143500" y="5670550"/>
          <p14:tracePt t="69702" x="5137150" y="5702300"/>
          <p14:tracePt t="69719" x="5137150" y="5753100"/>
          <p14:tracePt t="69736" x="5143500" y="5797550"/>
          <p14:tracePt t="69752" x="5156200" y="5848350"/>
          <p14:tracePt t="69769" x="5207000" y="5962650"/>
          <p14:tracePt t="69786" x="5264150" y="6032500"/>
          <p14:tracePt t="69802" x="5365750" y="6102350"/>
          <p14:tracePt t="69819" x="5556250" y="6197600"/>
          <p14:tracePt t="69836" x="5708650" y="6242050"/>
          <p14:tracePt t="69852" x="6045200" y="6273800"/>
          <p14:tracePt t="69869" x="6267450" y="6273800"/>
          <p14:tracePt t="69886" x="6515100" y="6273800"/>
          <p14:tracePt t="69902" x="6845300" y="6235700"/>
          <p14:tracePt t="69919" x="7048500" y="6210300"/>
          <p14:tracePt t="69936" x="7321550" y="6134100"/>
          <p14:tracePt t="69952" x="7429500" y="6076950"/>
          <p14:tracePt t="69969" x="7537450" y="5981700"/>
          <p14:tracePt t="69986" x="7670800" y="5835650"/>
          <p14:tracePt t="70002" x="7740650" y="5759450"/>
          <p14:tracePt t="70019" x="7816850" y="5657850"/>
          <p14:tracePt t="70036" x="7854950" y="5594350"/>
          <p14:tracePt t="70052" x="7867650" y="5530850"/>
          <p14:tracePt t="70069" x="7861300" y="5410200"/>
          <p14:tracePt t="70086" x="7842250" y="5327650"/>
          <p14:tracePt t="70102" x="7747000" y="5213350"/>
          <p14:tracePt t="70119" x="7651750" y="5143500"/>
          <p14:tracePt t="70136" x="7537450" y="5060950"/>
          <p14:tracePt t="70152" x="7289800" y="4927600"/>
          <p14:tracePt t="70169" x="7124700" y="4870450"/>
          <p14:tracePt t="70186" x="6953250" y="4819650"/>
          <p14:tracePt t="70202" x="6635750" y="4781550"/>
          <p14:tracePt t="70219" x="6445250" y="4781550"/>
          <p14:tracePt t="70236" x="6172200" y="4826000"/>
          <p14:tracePt t="70252" x="6000750" y="4864100"/>
          <p14:tracePt t="70269" x="5861050" y="4914900"/>
          <p14:tracePt t="70286" x="5676900" y="5003800"/>
          <p14:tracePt t="70302" x="5562600" y="5060950"/>
          <p14:tracePt t="70319" x="5422900" y="5143500"/>
          <p14:tracePt t="70336" x="5353050" y="5213350"/>
          <p14:tracePt t="70352" x="5302250" y="5283200"/>
          <p14:tracePt t="70369" x="5264150" y="5384800"/>
          <p14:tracePt t="70386" x="5257800" y="5454650"/>
          <p14:tracePt t="70402" x="5257800" y="5562600"/>
          <p14:tracePt t="70419" x="5289550" y="5645150"/>
          <p14:tracePt t="70436" x="5346700" y="5753100"/>
          <p14:tracePt t="70452" x="5524500" y="5937250"/>
          <p14:tracePt t="70469" x="5664200" y="6070600"/>
          <p14:tracePt t="70486" x="5822950" y="6178550"/>
          <p14:tracePt t="70502" x="6172200" y="6318250"/>
          <p14:tracePt t="70519" x="6432550" y="6388100"/>
          <p14:tracePt t="70536" x="6750050" y="6426200"/>
          <p14:tracePt t="70552" x="6953250" y="6413500"/>
          <p14:tracePt t="70569" x="7143750" y="6394450"/>
          <p14:tracePt t="70586" x="7404100" y="6318250"/>
          <p14:tracePt t="70602" x="7518400" y="6261100"/>
          <p14:tracePt t="70619" x="7632700" y="6159500"/>
          <p14:tracePt t="70636" x="7683500" y="6083300"/>
          <p14:tracePt t="70652" x="7715250" y="6013450"/>
          <p14:tracePt t="70669" x="7727950" y="5892800"/>
          <p14:tracePt t="70686" x="7727950" y="5822950"/>
          <p14:tracePt t="70702" x="7689850" y="5753100"/>
          <p14:tracePt t="70719" x="7620000" y="5619750"/>
          <p14:tracePt t="70736" x="7543800" y="5537200"/>
          <p14:tracePt t="70752" x="7366000" y="5384800"/>
          <p14:tracePt t="70769" x="7239000" y="5295900"/>
          <p14:tracePt t="70786" x="7112000" y="5238750"/>
          <p14:tracePt t="70788" x="7061200" y="5226050"/>
          <p14:tracePt t="70803" x="6908800" y="5187950"/>
          <p14:tracePt t="70819" x="6750050" y="5187950"/>
          <p14:tracePt t="70836" x="6597650" y="5200650"/>
          <p14:tracePt t="70853" x="6400800" y="5270500"/>
          <p14:tracePt t="70869" x="6286500" y="5340350"/>
          <p14:tracePt t="70886" x="6203950" y="5403850"/>
          <p14:tracePt t="77034" x="6210300" y="5403850"/>
          <p14:tracePt t="77049" x="6210300" y="5391150"/>
          <p14:tracePt t="77056" x="6216650" y="5372100"/>
          <p14:tracePt t="77070" x="6229350" y="5346700"/>
          <p14:tracePt t="77086" x="6248400" y="5321300"/>
          <p14:tracePt t="77103" x="6254750" y="5289550"/>
          <p14:tracePt t="77119" x="6261100" y="5257800"/>
          <p14:tracePt t="77153" x="6273800" y="5219700"/>
          <p14:tracePt t="77187" x="6273800" y="5156200"/>
          <p14:tracePt t="77220" x="6299200" y="5016500"/>
          <p14:tracePt t="77236" x="6318250" y="4921250"/>
          <p14:tracePt t="77253" x="6330950" y="4883150"/>
          <p14:tracePt t="77269" x="6362700" y="4838700"/>
          <p14:tracePt t="77286" x="6451600" y="4775200"/>
          <p14:tracePt t="77303" x="6527800" y="4730750"/>
          <p14:tracePt t="77319" x="6604000" y="4686300"/>
          <p14:tracePt t="77336" x="6718300" y="4629150"/>
          <p14:tracePt t="77353" x="6826250" y="4622800"/>
          <p14:tracePt t="77370" x="7004050" y="4654550"/>
          <p14:tracePt t="77386" x="7105650" y="4705350"/>
          <p14:tracePt t="77403" x="7194550" y="4749800"/>
          <p14:tracePt t="77420" x="7283450" y="4813300"/>
          <p14:tracePt t="77436" x="7327900" y="4845050"/>
          <p14:tracePt t="77453" x="7359650" y="4870450"/>
          <p14:tracePt t="77470" x="7372350" y="4870450"/>
          <p14:tracePt t="77503" x="7346950" y="4819650"/>
          <p14:tracePt t="77519" x="7308850" y="4737100"/>
          <p14:tracePt t="77536" x="7232650" y="4508500"/>
          <p14:tracePt t="77553" x="7181850" y="4324350"/>
          <p14:tracePt t="77569" x="7112000" y="4121150"/>
          <p14:tracePt t="77586" x="7010400" y="3790950"/>
          <p14:tracePt t="77603" x="6940550" y="3644900"/>
          <p14:tracePt t="77620" x="6851650" y="3479800"/>
          <p14:tracePt t="77636" x="6705600" y="3263900"/>
          <p14:tracePt t="77653" x="6604000" y="3155950"/>
          <p14:tracePt t="77669" x="6419850" y="3035300"/>
          <p14:tracePt t="77686" x="6280150" y="3003550"/>
          <p14:tracePt t="77703" x="6070600" y="2997200"/>
          <p14:tracePt t="77719" x="5905500" y="3022600"/>
          <p14:tracePt t="77736" x="5715000" y="3073400"/>
          <p14:tracePt t="77753" x="5422900" y="3238500"/>
          <p14:tracePt t="77769" x="5226050" y="3378200"/>
          <p14:tracePt t="77786" x="5067300" y="3536950"/>
          <p14:tracePt t="77788" x="5003800" y="3625850"/>
          <p14:tracePt t="77803" x="4883150" y="3816350"/>
          <p14:tracePt t="77819" x="4806950" y="4013200"/>
          <p14:tracePt t="77836" x="4730750" y="4349750"/>
          <p14:tracePt t="77853" x="4705350" y="4629150"/>
          <p14:tracePt t="77870" x="4705350" y="4914900"/>
          <p14:tracePt t="77886" x="4762500" y="5403850"/>
          <p14:tracePt t="77903" x="4876800" y="5753100"/>
          <p14:tracePt t="77920" x="5022850" y="6045200"/>
          <p14:tracePt t="77937" x="5302250" y="6369050"/>
          <p14:tracePt t="77953" x="5486400" y="6572250"/>
          <p14:tracePt t="77970" x="5822950" y="6756400"/>
          <p14:tracePt t="77986" x="6026150" y="6813550"/>
          <p14:tracePt t="78003" x="6242050" y="6819900"/>
          <p14:tracePt t="78019" x="6559550" y="6762750"/>
          <p14:tracePt t="78036" x="6750050" y="6686550"/>
          <p14:tracePt t="78053" x="7004050" y="6527800"/>
          <p14:tracePt t="78069" x="7143750" y="6407150"/>
          <p14:tracePt t="78086" x="7258050" y="6254750"/>
          <p14:tracePt t="78103" x="7397750" y="5969000"/>
          <p14:tracePt t="78120" x="7467600" y="5797550"/>
          <p14:tracePt t="78136" x="7550150" y="5524500"/>
          <p14:tracePt t="78153" x="7575550" y="5397500"/>
          <p14:tracePt t="78170" x="7581900" y="5194300"/>
          <p14:tracePt t="78186" x="7556500" y="5041900"/>
          <p14:tracePt t="78203" x="7518400" y="4870450"/>
          <p14:tracePt t="78219" x="7423150" y="4616450"/>
          <p14:tracePt t="78236" x="7334250" y="4451350"/>
          <p14:tracePt t="78253" x="7219950" y="4292600"/>
          <p14:tracePt t="78270" x="7023100" y="4140200"/>
          <p14:tracePt t="78286" x="6902450" y="4083050"/>
          <p14:tracePt t="78303" x="6750050" y="4025900"/>
          <p14:tracePt t="78319" x="6451600" y="4013200"/>
          <p14:tracePt t="78336" x="6280150" y="4038600"/>
          <p14:tracePt t="78353" x="5962650" y="4146550"/>
          <p14:tracePt t="78369" x="5784850" y="4254500"/>
          <p14:tracePt t="78386" x="5645150" y="4375150"/>
          <p14:tracePt t="78403" x="5499100" y="4584700"/>
          <p14:tracePt t="78419" x="5435600" y="4718050"/>
          <p14:tracePt t="78436" x="5384800" y="4933950"/>
          <p14:tracePt t="78453" x="5384800" y="5086350"/>
          <p14:tracePt t="78470" x="5429250" y="5226050"/>
          <p14:tracePt t="78486" x="5530850" y="5486400"/>
          <p14:tracePt t="78503" x="5645150" y="5657850"/>
          <p14:tracePt t="78519" x="5949950" y="5949950"/>
          <p14:tracePt t="78536" x="6235700" y="6165850"/>
          <p14:tracePt t="78553" x="6508750" y="6318250"/>
          <p14:tracePt t="78569" x="6883400" y="6438900"/>
          <p14:tracePt t="78586" x="7080250" y="6464300"/>
          <p14:tracePt t="78603" x="7321550" y="6451600"/>
          <p14:tracePt t="78620" x="7442200" y="6413500"/>
          <p14:tracePt t="78636" x="7531100" y="6330950"/>
          <p14:tracePt t="78653" x="7613650" y="6191250"/>
          <p14:tracePt t="78670" x="7626350" y="6083300"/>
          <p14:tracePt t="78687" x="7632700" y="5956300"/>
          <p14:tracePt t="78703" x="7613650" y="5708650"/>
          <p14:tracePt t="78720" x="7588250" y="5549900"/>
          <p14:tracePt t="78736" x="7531100" y="5340350"/>
          <p14:tracePt t="78753" x="7473950" y="5194300"/>
          <p14:tracePt t="78770" x="7397750" y="5067300"/>
          <p14:tracePt t="78786" x="7264400" y="4921250"/>
          <p14:tracePt t="78803" x="7200900" y="4870450"/>
          <p14:tracePt t="78820" x="7131050" y="4832350"/>
          <p14:tracePt t="78837" x="7086600" y="4819650"/>
          <p14:tracePt t="78853" x="7054850" y="4819650"/>
          <p14:tracePt t="78870" x="6991350" y="4857750"/>
          <p14:tracePt t="78886" x="6965950" y="4883150"/>
          <p14:tracePt t="79363" x="6959600" y="4883150"/>
          <p14:tracePt t="79713" x="6953250" y="4883150"/>
          <p14:tracePt t="79719" x="6940550" y="4889500"/>
          <p14:tracePt t="79727" x="6927850" y="4889500"/>
          <p14:tracePt t="79737" x="6915150" y="4889500"/>
          <p14:tracePt t="79753" x="6883400" y="4895850"/>
          <p14:tracePt t="79770" x="6826250" y="4895850"/>
          <p14:tracePt t="79787" x="6788150" y="4895850"/>
          <p14:tracePt t="79820" x="6673850" y="4883150"/>
          <p14:tracePt t="79853" x="6546850" y="4864100"/>
          <p14:tracePt t="79886" x="6508750" y="4851400"/>
          <p14:tracePt t="79903" x="6489700" y="4845050"/>
          <p14:tracePt t="79920" x="6483350" y="4845050"/>
          <p14:tracePt t="79937" x="6477000" y="4845050"/>
          <p14:tracePt t="79953" x="6470650" y="4845050"/>
          <p14:tracePt t="79970" x="6457950" y="4845050"/>
          <p14:tracePt t="80003" x="6451600" y="4845050"/>
          <p14:tracePt t="80117" x="6451600" y="4851400"/>
          <p14:tracePt t="80131" x="6445250" y="4857750"/>
          <p14:tracePt t="80139" x="6445250" y="4864100"/>
          <p14:tracePt t="80153" x="6438900" y="4902200"/>
          <p14:tracePt t="80170" x="6432550" y="4972050"/>
          <p14:tracePt t="80186" x="6426200" y="5060950"/>
          <p14:tracePt t="80203" x="6426200" y="5187950"/>
          <p14:tracePt t="80220" x="6426200" y="5264150"/>
          <p14:tracePt t="80236" x="6464300" y="5384800"/>
          <p14:tracePt t="80253" x="6508750" y="5454650"/>
          <p14:tracePt t="80270" x="6559550" y="5530850"/>
          <p14:tracePt t="80286" x="6718300" y="5651500"/>
          <p14:tracePt t="80303" x="6845300" y="5727700"/>
          <p14:tracePt t="80320" x="7004050" y="5816600"/>
          <p14:tracePt t="80336" x="7099300" y="5854700"/>
          <p14:tracePt t="80353" x="7175500" y="5880100"/>
          <p14:tracePt t="80370" x="7283450" y="5886450"/>
          <p14:tracePt t="80386" x="7327900" y="5886450"/>
          <p14:tracePt t="80403" x="7353300" y="5886450"/>
          <p14:tracePt t="80420" x="7359650" y="5886450"/>
          <p14:tracePt t="80487" x="7359650" y="5873750"/>
          <p14:tracePt t="80494" x="7359650" y="5867400"/>
          <p14:tracePt t="80508" x="7359650" y="5854700"/>
          <p14:tracePt t="80520" x="7359650" y="5842000"/>
          <p14:tracePt t="80537" x="7346950" y="5803900"/>
          <p14:tracePt t="80553" x="7346950" y="5772150"/>
          <p14:tracePt t="80570" x="7346950" y="5734050"/>
          <p14:tracePt t="80586" x="7359650" y="5657850"/>
          <p14:tracePt t="80603" x="7397750" y="5588000"/>
          <p14:tracePt t="80620" x="7454900" y="5486400"/>
          <p14:tracePt t="80637" x="7486650" y="5448300"/>
          <p14:tracePt t="80653" x="7550150" y="5403850"/>
          <p14:tracePt t="80670" x="7613650" y="5391150"/>
          <p14:tracePt t="80686" x="7734300" y="5391150"/>
          <p14:tracePt t="80703" x="7905750" y="5410200"/>
          <p14:tracePt t="80720" x="8007350" y="5441950"/>
          <p14:tracePt t="80737" x="8108950" y="5486400"/>
          <p14:tracePt t="80753" x="8223250" y="5537200"/>
          <p14:tracePt t="80770" x="8255000" y="5556250"/>
          <p14:tracePt t="80786" x="8267700" y="5568950"/>
          <p14:tracePt t="80787" x="8274050" y="5568950"/>
          <p14:tracePt t="80803" x="8280400" y="5568950"/>
          <p14:tracePt t="81400" x="8274050" y="5568950"/>
          <p14:tracePt t="81484" x="8274050" y="5562600"/>
          <p14:tracePt t="81736" x="8267700" y="5562600"/>
          <p14:tracePt t="82161" x="8242300" y="5549900"/>
          <p14:tracePt t="82168" x="8191500" y="5530850"/>
          <p14:tracePt t="82174" x="8140700" y="5511800"/>
          <p14:tracePt t="82187" x="8083550" y="5486400"/>
          <p14:tracePt t="82203" x="7874000" y="5422900"/>
          <p14:tracePt t="82220" x="7740650" y="5372100"/>
          <p14:tracePt t="82237" x="7594600" y="5327650"/>
          <p14:tracePt t="82270" x="7219950" y="5276850"/>
          <p14:tracePt t="82303" x="6775450" y="5264150"/>
          <p14:tracePt t="82337" x="6273800" y="5276850"/>
          <p14:tracePt t="82353" x="6089650" y="5289550"/>
          <p14:tracePt t="82370" x="5930900" y="5302250"/>
          <p14:tracePt t="82387" x="5759450" y="5314950"/>
          <p14:tracePt t="82403" x="5670550" y="5321300"/>
          <p14:tracePt t="82420" x="5613400" y="5327650"/>
          <p14:tracePt t="82437" x="5594350" y="5327650"/>
          <p14:tracePt t="82453" x="5588000" y="5334000"/>
          <p14:tracePt t="82470" x="5549900" y="5346700"/>
          <p14:tracePt t="82486" x="5505450" y="5353050"/>
          <p14:tracePt t="82503" x="5454650" y="5365750"/>
          <p14:tracePt t="82520" x="5422900" y="5372100"/>
          <p14:tracePt t="82537" x="5403850" y="5378450"/>
          <p14:tracePt t="82570" x="5397500" y="5378450"/>
          <p14:tracePt t="82754" x="5391150" y="5378450"/>
          <p14:tracePt t="82761" x="5378450" y="5378450"/>
          <p14:tracePt t="82770" x="5365750" y="5378450"/>
          <p14:tracePt t="82787" x="5353050" y="5384800"/>
          <p14:tracePt t="82788" x="5334000" y="5384800"/>
          <p14:tracePt t="82803" x="5327650" y="5384800"/>
          <p14:tracePt t="82820" x="5321300" y="5384800"/>
          <p14:tracePt t="82872" x="5314950" y="5384800"/>
          <p14:tracePt t="82879" x="5314950" y="5391150"/>
          <p14:tracePt t="82893" x="5302250" y="5391150"/>
          <p14:tracePt t="82903" x="5289550" y="5391150"/>
          <p14:tracePt t="82920" x="5245100" y="5384800"/>
          <p14:tracePt t="82937" x="5156200" y="5372100"/>
          <p14:tracePt t="82953" x="5067300" y="5359400"/>
          <p14:tracePt t="82970" x="4921250" y="5321300"/>
          <p14:tracePt t="82986" x="4800600" y="5295900"/>
          <p14:tracePt t="83003" x="4711700" y="5283200"/>
          <p14:tracePt t="83020" x="4597400" y="5264150"/>
          <p14:tracePt t="83036" x="4508500" y="5257800"/>
          <p14:tracePt t="83053" x="4387850" y="5251450"/>
          <p14:tracePt t="83070" x="4298950" y="5270500"/>
          <p14:tracePt t="83087" x="4248150" y="5283200"/>
          <p14:tracePt t="83103" x="4165600" y="5314950"/>
          <p14:tracePt t="83120" x="4121150" y="5340350"/>
          <p14:tracePt t="83136" x="4089400" y="5372100"/>
          <p14:tracePt t="83153" x="4044950" y="5429250"/>
          <p14:tracePt t="83170" x="4013200" y="5486400"/>
          <p14:tracePt t="83187" x="3975100" y="5556250"/>
          <p14:tracePt t="83203" x="3962400" y="5600700"/>
          <p14:tracePt t="83220" x="3956050" y="5626100"/>
          <p14:tracePt t="83237" x="3956050" y="5657850"/>
          <p14:tracePt t="83253" x="3956050" y="5670550"/>
          <p14:tracePt t="83270" x="3956050" y="5676900"/>
          <p14:tracePt t="83303" x="3956050" y="5683250"/>
          <p14:tracePt t="83695" x="3962400" y="5683250"/>
          <p14:tracePt t="83709" x="3962400" y="5676900"/>
          <p14:tracePt t="84100" x="3949700" y="5657850"/>
          <p14:tracePt t="84107" x="3917950" y="5626100"/>
          <p14:tracePt t="84120" x="3867150" y="5568950"/>
          <p14:tracePt t="84137" x="3727450" y="5403850"/>
          <p14:tracePt t="84153" x="3632200" y="5270500"/>
          <p14:tracePt t="84170" x="3549650" y="5137150"/>
          <p14:tracePt t="84187" x="3390900" y="4889500"/>
          <p14:tracePt t="84203" x="3302000" y="4749800"/>
          <p14:tracePt t="84237" x="3098800" y="4419600"/>
          <p14:tracePt t="84270" x="2959100" y="4197350"/>
          <p14:tracePt t="84303" x="2851150" y="4057650"/>
          <p14:tracePt t="84320" x="2813050" y="4006850"/>
          <p14:tracePt t="84337" x="2755900" y="3975100"/>
          <p14:tracePt t="84353" x="2660650" y="3924300"/>
          <p14:tracePt t="84370" x="2590800" y="3917950"/>
          <p14:tracePt t="84387" x="2514600" y="3924300"/>
          <p14:tracePt t="84403" x="2362200" y="4006850"/>
          <p14:tracePt t="84420" x="2235200" y="4089400"/>
          <p14:tracePt t="84437" x="2044700" y="4292600"/>
          <p14:tracePt t="84453" x="1930400" y="4451350"/>
          <p14:tracePt t="84470" x="1854200" y="4616450"/>
          <p14:tracePt t="84487" x="1771650" y="4845050"/>
          <p14:tracePt t="84503" x="1758950" y="4953000"/>
          <p14:tracePt t="84520" x="1758950" y="5080000"/>
          <p14:tracePt t="84537" x="1790700" y="5130800"/>
          <p14:tracePt t="84553" x="1835150" y="5162550"/>
          <p14:tracePt t="84570" x="1968500" y="5168900"/>
          <p14:tracePt t="84587" x="2159000" y="5130800"/>
          <p14:tracePt t="84603" x="2419350" y="5035550"/>
          <p14:tracePt t="84620" x="2590800" y="4940300"/>
          <p14:tracePt t="84636" x="2743200" y="4845050"/>
          <p14:tracePt t="84653" x="2889250" y="4730750"/>
          <p14:tracePt t="84670" x="2940050" y="4667250"/>
          <p14:tracePt t="84687" x="2984500" y="4616450"/>
          <p14:tracePt t="84703" x="3009900" y="4540250"/>
          <p14:tracePt t="84720" x="3003550" y="4476750"/>
          <p14:tracePt t="84737" x="2959100" y="4387850"/>
          <p14:tracePt t="84753" x="2908300" y="4330700"/>
          <p14:tracePt t="84770" x="2844800" y="4292600"/>
          <p14:tracePt t="84787" x="2730500" y="4248150"/>
          <p14:tracePt t="84803" x="2654300" y="4248150"/>
          <p14:tracePt t="84820" x="2533650" y="4298950"/>
          <p14:tracePt t="84837" x="2457450" y="4349750"/>
          <p14:tracePt t="84853" x="2374900" y="4413250"/>
          <p14:tracePt t="84870" x="2336800" y="44323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31242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nb-NO" altLang="en-US" sz="2800">
                <a:solidFill>
                  <a:schemeClr val="bg1"/>
                </a:solidFill>
              </a:rPr>
              <a:t>2. Abnormality associated with disease.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altLang="en-US" sz="2800">
                <a:solidFill>
                  <a:srgbClr val="FFCC00"/>
                </a:solidFill>
              </a:rPr>
              <a:t> -</a:t>
            </a:r>
            <a:r>
              <a:rPr lang="nb-NO" altLang="en-US" sz="2400">
                <a:solidFill>
                  <a:srgbClr val="FFCC00"/>
                </a:solidFill>
              </a:rPr>
              <a:t>based on the distribution of observations for both healthy and diseased people. And attempts to define a cut-off point that clearly separates the two groups.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>
              <a:solidFill>
                <a:srgbClr val="FFCC00"/>
              </a:solidFill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nb-NO" altLang="en-US" sz="4000" b="1" i="1">
                <a:solidFill>
                  <a:srgbClr val="FFCC00"/>
                </a:solidFill>
              </a:rPr>
              <a:t>Normality and abnormality</a:t>
            </a:r>
            <a:br>
              <a:rPr lang="nb-NO" altLang="en-US" sz="4000" b="1" i="1">
                <a:solidFill>
                  <a:srgbClr val="FFCC00"/>
                </a:solidFill>
              </a:rPr>
            </a:br>
            <a:r>
              <a:rPr lang="nb-NO" altLang="en-US" sz="4000" b="1" i="1">
                <a:solidFill>
                  <a:schemeClr val="bg1"/>
                </a:solidFill>
              </a:rPr>
              <a:t>definitions</a:t>
            </a:r>
            <a:endParaRPr lang="en-US" altLang="en-US" sz="4000" b="1" i="1">
              <a:solidFill>
                <a:schemeClr val="bg1"/>
              </a:solidFill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3810000" y="5029200"/>
            <a:ext cx="4572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4284663" y="2293938"/>
            <a:ext cx="3759200" cy="2841625"/>
          </a:xfrm>
          <a:custGeom>
            <a:avLst/>
            <a:gdLst>
              <a:gd name="T0" fmla="*/ 0 w 2368"/>
              <a:gd name="T1" fmla="*/ 1723 h 1790"/>
              <a:gd name="T2" fmla="*/ 42 w 2368"/>
              <a:gd name="T3" fmla="*/ 1478 h 1790"/>
              <a:gd name="T4" fmla="*/ 74 w 2368"/>
              <a:gd name="T5" fmla="*/ 1286 h 1790"/>
              <a:gd name="T6" fmla="*/ 128 w 2368"/>
              <a:gd name="T7" fmla="*/ 1190 h 1790"/>
              <a:gd name="T8" fmla="*/ 138 w 2368"/>
              <a:gd name="T9" fmla="*/ 1158 h 1790"/>
              <a:gd name="T10" fmla="*/ 202 w 2368"/>
              <a:gd name="T11" fmla="*/ 1094 h 1790"/>
              <a:gd name="T12" fmla="*/ 234 w 2368"/>
              <a:gd name="T13" fmla="*/ 1040 h 1790"/>
              <a:gd name="T14" fmla="*/ 288 w 2368"/>
              <a:gd name="T15" fmla="*/ 944 h 1790"/>
              <a:gd name="T16" fmla="*/ 405 w 2368"/>
              <a:gd name="T17" fmla="*/ 720 h 1790"/>
              <a:gd name="T18" fmla="*/ 490 w 2368"/>
              <a:gd name="T19" fmla="*/ 635 h 1790"/>
              <a:gd name="T20" fmla="*/ 544 w 2368"/>
              <a:gd name="T21" fmla="*/ 443 h 1790"/>
              <a:gd name="T22" fmla="*/ 554 w 2368"/>
              <a:gd name="T23" fmla="*/ 336 h 1790"/>
              <a:gd name="T24" fmla="*/ 565 w 2368"/>
              <a:gd name="T25" fmla="*/ 294 h 1790"/>
              <a:gd name="T26" fmla="*/ 672 w 2368"/>
              <a:gd name="T27" fmla="*/ 283 h 1790"/>
              <a:gd name="T28" fmla="*/ 938 w 2368"/>
              <a:gd name="T29" fmla="*/ 123 h 1790"/>
              <a:gd name="T30" fmla="*/ 992 w 2368"/>
              <a:gd name="T31" fmla="*/ 80 h 1790"/>
              <a:gd name="T32" fmla="*/ 1088 w 2368"/>
              <a:gd name="T33" fmla="*/ 38 h 1790"/>
              <a:gd name="T34" fmla="*/ 1162 w 2368"/>
              <a:gd name="T35" fmla="*/ 59 h 1790"/>
              <a:gd name="T36" fmla="*/ 1216 w 2368"/>
              <a:gd name="T37" fmla="*/ 123 h 1790"/>
              <a:gd name="T38" fmla="*/ 1333 w 2368"/>
              <a:gd name="T39" fmla="*/ 219 h 1790"/>
              <a:gd name="T40" fmla="*/ 1482 w 2368"/>
              <a:gd name="T41" fmla="*/ 454 h 1790"/>
              <a:gd name="T42" fmla="*/ 1568 w 2368"/>
              <a:gd name="T43" fmla="*/ 592 h 1790"/>
              <a:gd name="T44" fmla="*/ 1578 w 2368"/>
              <a:gd name="T45" fmla="*/ 624 h 1790"/>
              <a:gd name="T46" fmla="*/ 1610 w 2368"/>
              <a:gd name="T47" fmla="*/ 646 h 1790"/>
              <a:gd name="T48" fmla="*/ 1621 w 2368"/>
              <a:gd name="T49" fmla="*/ 710 h 1790"/>
              <a:gd name="T50" fmla="*/ 1674 w 2368"/>
              <a:gd name="T51" fmla="*/ 848 h 1790"/>
              <a:gd name="T52" fmla="*/ 1749 w 2368"/>
              <a:gd name="T53" fmla="*/ 1040 h 1790"/>
              <a:gd name="T54" fmla="*/ 1845 w 2368"/>
              <a:gd name="T55" fmla="*/ 1403 h 1790"/>
              <a:gd name="T56" fmla="*/ 1866 w 2368"/>
              <a:gd name="T57" fmla="*/ 1510 h 1790"/>
              <a:gd name="T58" fmla="*/ 1877 w 2368"/>
              <a:gd name="T59" fmla="*/ 1542 h 1790"/>
              <a:gd name="T60" fmla="*/ 2016 w 2368"/>
              <a:gd name="T61" fmla="*/ 1595 h 1790"/>
              <a:gd name="T62" fmla="*/ 2250 w 2368"/>
              <a:gd name="T63" fmla="*/ 1787 h 1790"/>
              <a:gd name="T64" fmla="*/ 2368 w 2368"/>
              <a:gd name="T65" fmla="*/ 1787 h 1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68" h="1790">
                <a:moveTo>
                  <a:pt x="0" y="1723"/>
                </a:moveTo>
                <a:cubicBezTo>
                  <a:pt x="25" y="1644"/>
                  <a:pt x="23" y="1559"/>
                  <a:pt x="42" y="1478"/>
                </a:cubicBezTo>
                <a:cubicBezTo>
                  <a:pt x="50" y="1412"/>
                  <a:pt x="60" y="1351"/>
                  <a:pt x="74" y="1286"/>
                </a:cubicBezTo>
                <a:cubicBezTo>
                  <a:pt x="82" y="1250"/>
                  <a:pt x="128" y="1190"/>
                  <a:pt x="128" y="1190"/>
                </a:cubicBezTo>
                <a:cubicBezTo>
                  <a:pt x="131" y="1179"/>
                  <a:pt x="131" y="1167"/>
                  <a:pt x="138" y="1158"/>
                </a:cubicBezTo>
                <a:cubicBezTo>
                  <a:pt x="156" y="1134"/>
                  <a:pt x="202" y="1094"/>
                  <a:pt x="202" y="1094"/>
                </a:cubicBezTo>
                <a:cubicBezTo>
                  <a:pt x="226" y="1024"/>
                  <a:pt x="196" y="1096"/>
                  <a:pt x="234" y="1040"/>
                </a:cubicBezTo>
                <a:cubicBezTo>
                  <a:pt x="258" y="1005"/>
                  <a:pt x="258" y="974"/>
                  <a:pt x="288" y="944"/>
                </a:cubicBezTo>
                <a:cubicBezTo>
                  <a:pt x="302" y="884"/>
                  <a:pt x="360" y="765"/>
                  <a:pt x="405" y="720"/>
                </a:cubicBezTo>
                <a:cubicBezTo>
                  <a:pt x="436" y="689"/>
                  <a:pt x="465" y="673"/>
                  <a:pt x="490" y="635"/>
                </a:cubicBezTo>
                <a:cubicBezTo>
                  <a:pt x="506" y="572"/>
                  <a:pt x="507" y="497"/>
                  <a:pt x="544" y="443"/>
                </a:cubicBezTo>
                <a:cubicBezTo>
                  <a:pt x="547" y="407"/>
                  <a:pt x="549" y="371"/>
                  <a:pt x="554" y="336"/>
                </a:cubicBezTo>
                <a:cubicBezTo>
                  <a:pt x="556" y="322"/>
                  <a:pt x="552" y="300"/>
                  <a:pt x="565" y="294"/>
                </a:cubicBezTo>
                <a:cubicBezTo>
                  <a:pt x="598" y="279"/>
                  <a:pt x="636" y="287"/>
                  <a:pt x="672" y="283"/>
                </a:cubicBezTo>
                <a:cubicBezTo>
                  <a:pt x="768" y="250"/>
                  <a:pt x="849" y="173"/>
                  <a:pt x="938" y="123"/>
                </a:cubicBezTo>
                <a:cubicBezTo>
                  <a:pt x="958" y="112"/>
                  <a:pt x="971" y="90"/>
                  <a:pt x="992" y="80"/>
                </a:cubicBezTo>
                <a:cubicBezTo>
                  <a:pt x="1152" y="0"/>
                  <a:pt x="990" y="103"/>
                  <a:pt x="1088" y="38"/>
                </a:cubicBezTo>
                <a:cubicBezTo>
                  <a:pt x="1097" y="40"/>
                  <a:pt x="1151" y="52"/>
                  <a:pt x="1162" y="59"/>
                </a:cubicBezTo>
                <a:cubicBezTo>
                  <a:pt x="1196" y="82"/>
                  <a:pt x="1192" y="95"/>
                  <a:pt x="1216" y="123"/>
                </a:cubicBezTo>
                <a:cubicBezTo>
                  <a:pt x="1247" y="160"/>
                  <a:pt x="1293" y="193"/>
                  <a:pt x="1333" y="219"/>
                </a:cubicBezTo>
                <a:cubicBezTo>
                  <a:pt x="1363" y="306"/>
                  <a:pt x="1428" y="381"/>
                  <a:pt x="1482" y="454"/>
                </a:cubicBezTo>
                <a:cubicBezTo>
                  <a:pt x="1517" y="501"/>
                  <a:pt x="1533" y="546"/>
                  <a:pt x="1568" y="592"/>
                </a:cubicBezTo>
                <a:cubicBezTo>
                  <a:pt x="1571" y="603"/>
                  <a:pt x="1571" y="615"/>
                  <a:pt x="1578" y="624"/>
                </a:cubicBezTo>
                <a:cubicBezTo>
                  <a:pt x="1586" y="634"/>
                  <a:pt x="1604" y="634"/>
                  <a:pt x="1610" y="646"/>
                </a:cubicBezTo>
                <a:cubicBezTo>
                  <a:pt x="1620" y="665"/>
                  <a:pt x="1616" y="689"/>
                  <a:pt x="1621" y="710"/>
                </a:cubicBezTo>
                <a:cubicBezTo>
                  <a:pt x="1633" y="759"/>
                  <a:pt x="1652" y="803"/>
                  <a:pt x="1674" y="848"/>
                </a:cubicBezTo>
                <a:cubicBezTo>
                  <a:pt x="1689" y="920"/>
                  <a:pt x="1722" y="972"/>
                  <a:pt x="1749" y="1040"/>
                </a:cubicBezTo>
                <a:cubicBezTo>
                  <a:pt x="1796" y="1158"/>
                  <a:pt x="1820" y="1279"/>
                  <a:pt x="1845" y="1403"/>
                </a:cubicBezTo>
                <a:cubicBezTo>
                  <a:pt x="1852" y="1439"/>
                  <a:pt x="1858" y="1474"/>
                  <a:pt x="1866" y="1510"/>
                </a:cubicBezTo>
                <a:cubicBezTo>
                  <a:pt x="1868" y="1521"/>
                  <a:pt x="1868" y="1535"/>
                  <a:pt x="1877" y="1542"/>
                </a:cubicBezTo>
                <a:cubicBezTo>
                  <a:pt x="1889" y="1550"/>
                  <a:pt x="1997" y="1589"/>
                  <a:pt x="2016" y="1595"/>
                </a:cubicBezTo>
                <a:cubicBezTo>
                  <a:pt x="2067" y="1672"/>
                  <a:pt x="2147" y="1780"/>
                  <a:pt x="2250" y="1787"/>
                </a:cubicBezTo>
                <a:cubicBezTo>
                  <a:pt x="2289" y="1790"/>
                  <a:pt x="2329" y="1787"/>
                  <a:pt x="2368" y="1787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4318000" y="2530475"/>
            <a:ext cx="4165600" cy="2803525"/>
          </a:xfrm>
          <a:custGeom>
            <a:avLst/>
            <a:gdLst>
              <a:gd name="T0" fmla="*/ 0 w 2624"/>
              <a:gd name="T1" fmla="*/ 1766 h 1766"/>
              <a:gd name="T2" fmla="*/ 363 w 2624"/>
              <a:gd name="T3" fmla="*/ 1009 h 1766"/>
              <a:gd name="T4" fmla="*/ 523 w 2624"/>
              <a:gd name="T5" fmla="*/ 763 h 1766"/>
              <a:gd name="T6" fmla="*/ 640 w 2624"/>
              <a:gd name="T7" fmla="*/ 465 h 1766"/>
              <a:gd name="T8" fmla="*/ 704 w 2624"/>
              <a:gd name="T9" fmla="*/ 347 h 1766"/>
              <a:gd name="T10" fmla="*/ 747 w 2624"/>
              <a:gd name="T11" fmla="*/ 283 h 1766"/>
              <a:gd name="T12" fmla="*/ 811 w 2624"/>
              <a:gd name="T13" fmla="*/ 198 h 1766"/>
              <a:gd name="T14" fmla="*/ 1024 w 2624"/>
              <a:gd name="T15" fmla="*/ 6 h 1766"/>
              <a:gd name="T16" fmla="*/ 1067 w 2624"/>
              <a:gd name="T17" fmla="*/ 49 h 1766"/>
              <a:gd name="T18" fmla="*/ 1099 w 2624"/>
              <a:gd name="T19" fmla="*/ 81 h 1766"/>
              <a:gd name="T20" fmla="*/ 1163 w 2624"/>
              <a:gd name="T21" fmla="*/ 177 h 1766"/>
              <a:gd name="T22" fmla="*/ 1227 w 2624"/>
              <a:gd name="T23" fmla="*/ 273 h 1766"/>
              <a:gd name="T24" fmla="*/ 1291 w 2624"/>
              <a:gd name="T25" fmla="*/ 465 h 1766"/>
              <a:gd name="T26" fmla="*/ 1387 w 2624"/>
              <a:gd name="T27" fmla="*/ 614 h 1766"/>
              <a:gd name="T28" fmla="*/ 1493 w 2624"/>
              <a:gd name="T29" fmla="*/ 710 h 1766"/>
              <a:gd name="T30" fmla="*/ 1675 w 2624"/>
              <a:gd name="T31" fmla="*/ 827 h 1766"/>
              <a:gd name="T32" fmla="*/ 1707 w 2624"/>
              <a:gd name="T33" fmla="*/ 849 h 1766"/>
              <a:gd name="T34" fmla="*/ 1771 w 2624"/>
              <a:gd name="T35" fmla="*/ 870 h 1766"/>
              <a:gd name="T36" fmla="*/ 1867 w 2624"/>
              <a:gd name="T37" fmla="*/ 934 h 1766"/>
              <a:gd name="T38" fmla="*/ 1931 w 2624"/>
              <a:gd name="T39" fmla="*/ 955 h 1766"/>
              <a:gd name="T40" fmla="*/ 2059 w 2624"/>
              <a:gd name="T41" fmla="*/ 1126 h 1766"/>
              <a:gd name="T42" fmla="*/ 2101 w 2624"/>
              <a:gd name="T43" fmla="*/ 1222 h 1766"/>
              <a:gd name="T44" fmla="*/ 2165 w 2624"/>
              <a:gd name="T45" fmla="*/ 1361 h 1766"/>
              <a:gd name="T46" fmla="*/ 2261 w 2624"/>
              <a:gd name="T47" fmla="*/ 1478 h 1766"/>
              <a:gd name="T48" fmla="*/ 2304 w 2624"/>
              <a:gd name="T49" fmla="*/ 1521 h 1766"/>
              <a:gd name="T50" fmla="*/ 2357 w 2624"/>
              <a:gd name="T51" fmla="*/ 1531 h 1766"/>
              <a:gd name="T52" fmla="*/ 2581 w 2624"/>
              <a:gd name="T53" fmla="*/ 1617 h 1766"/>
              <a:gd name="T54" fmla="*/ 2624 w 2624"/>
              <a:gd name="T55" fmla="*/ 1649 h 1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24" h="1766">
                <a:moveTo>
                  <a:pt x="0" y="1766"/>
                </a:moveTo>
                <a:cubicBezTo>
                  <a:pt x="107" y="1515"/>
                  <a:pt x="165" y="1207"/>
                  <a:pt x="363" y="1009"/>
                </a:cubicBezTo>
                <a:cubicBezTo>
                  <a:pt x="392" y="934"/>
                  <a:pt x="458" y="807"/>
                  <a:pt x="523" y="763"/>
                </a:cubicBezTo>
                <a:cubicBezTo>
                  <a:pt x="549" y="656"/>
                  <a:pt x="572" y="554"/>
                  <a:pt x="640" y="465"/>
                </a:cubicBezTo>
                <a:cubicBezTo>
                  <a:pt x="654" y="412"/>
                  <a:pt x="675" y="393"/>
                  <a:pt x="704" y="347"/>
                </a:cubicBezTo>
                <a:cubicBezTo>
                  <a:pt x="746" y="279"/>
                  <a:pt x="703" y="327"/>
                  <a:pt x="747" y="283"/>
                </a:cubicBezTo>
                <a:cubicBezTo>
                  <a:pt x="767" y="220"/>
                  <a:pt x="744" y="273"/>
                  <a:pt x="811" y="198"/>
                </a:cubicBezTo>
                <a:cubicBezTo>
                  <a:pt x="874" y="127"/>
                  <a:pt x="943" y="59"/>
                  <a:pt x="1024" y="6"/>
                </a:cubicBezTo>
                <a:cubicBezTo>
                  <a:pt x="1085" y="27"/>
                  <a:pt x="1034" y="0"/>
                  <a:pt x="1067" y="49"/>
                </a:cubicBezTo>
                <a:cubicBezTo>
                  <a:pt x="1075" y="62"/>
                  <a:pt x="1090" y="69"/>
                  <a:pt x="1099" y="81"/>
                </a:cubicBezTo>
                <a:cubicBezTo>
                  <a:pt x="1122" y="111"/>
                  <a:pt x="1142" y="145"/>
                  <a:pt x="1163" y="177"/>
                </a:cubicBezTo>
                <a:cubicBezTo>
                  <a:pt x="1187" y="213"/>
                  <a:pt x="1196" y="242"/>
                  <a:pt x="1227" y="273"/>
                </a:cubicBezTo>
                <a:cubicBezTo>
                  <a:pt x="1243" y="336"/>
                  <a:pt x="1254" y="411"/>
                  <a:pt x="1291" y="465"/>
                </a:cubicBezTo>
                <a:cubicBezTo>
                  <a:pt x="1319" y="550"/>
                  <a:pt x="1312" y="564"/>
                  <a:pt x="1387" y="614"/>
                </a:cubicBezTo>
                <a:cubicBezTo>
                  <a:pt x="1415" y="656"/>
                  <a:pt x="1454" y="680"/>
                  <a:pt x="1493" y="710"/>
                </a:cubicBezTo>
                <a:cubicBezTo>
                  <a:pt x="1549" y="753"/>
                  <a:pt x="1606" y="806"/>
                  <a:pt x="1675" y="827"/>
                </a:cubicBezTo>
                <a:cubicBezTo>
                  <a:pt x="1686" y="834"/>
                  <a:pt x="1695" y="844"/>
                  <a:pt x="1707" y="849"/>
                </a:cubicBezTo>
                <a:cubicBezTo>
                  <a:pt x="1727" y="858"/>
                  <a:pt x="1771" y="870"/>
                  <a:pt x="1771" y="870"/>
                </a:cubicBezTo>
                <a:cubicBezTo>
                  <a:pt x="1799" y="898"/>
                  <a:pt x="1830" y="918"/>
                  <a:pt x="1867" y="934"/>
                </a:cubicBezTo>
                <a:cubicBezTo>
                  <a:pt x="1888" y="943"/>
                  <a:pt x="1931" y="955"/>
                  <a:pt x="1931" y="955"/>
                </a:cubicBezTo>
                <a:cubicBezTo>
                  <a:pt x="1962" y="1018"/>
                  <a:pt x="2009" y="1078"/>
                  <a:pt x="2059" y="1126"/>
                </a:cubicBezTo>
                <a:cubicBezTo>
                  <a:pt x="2084" y="1202"/>
                  <a:pt x="2068" y="1171"/>
                  <a:pt x="2101" y="1222"/>
                </a:cubicBezTo>
                <a:cubicBezTo>
                  <a:pt x="2115" y="1306"/>
                  <a:pt x="2123" y="1294"/>
                  <a:pt x="2165" y="1361"/>
                </a:cubicBezTo>
                <a:cubicBezTo>
                  <a:pt x="2200" y="1416"/>
                  <a:pt x="2211" y="1435"/>
                  <a:pt x="2261" y="1478"/>
                </a:cubicBezTo>
                <a:cubicBezTo>
                  <a:pt x="2276" y="1491"/>
                  <a:pt x="2284" y="1517"/>
                  <a:pt x="2304" y="1521"/>
                </a:cubicBezTo>
                <a:cubicBezTo>
                  <a:pt x="2322" y="1524"/>
                  <a:pt x="2339" y="1528"/>
                  <a:pt x="2357" y="1531"/>
                </a:cubicBezTo>
                <a:cubicBezTo>
                  <a:pt x="2414" y="1588"/>
                  <a:pt x="2504" y="1604"/>
                  <a:pt x="2581" y="1617"/>
                </a:cubicBezTo>
                <a:cubicBezTo>
                  <a:pt x="2609" y="1643"/>
                  <a:pt x="2594" y="1633"/>
                  <a:pt x="2624" y="1649"/>
                </a:cubicBezTo>
              </a:path>
            </a:pathLst>
          </a:custGeom>
          <a:noFill/>
          <a:ln w="57150" cmpd="sng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3352800" y="5486400"/>
            <a:ext cx="54102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200400" y="5562600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b="1">
                <a:solidFill>
                  <a:schemeClr val="bg1"/>
                </a:solidFill>
              </a:rPr>
              <a:t>2      3       4         5         6         7        8        9       10</a:t>
            </a:r>
            <a:r>
              <a:rPr lang="nb-NO" altLang="en-US">
                <a:solidFill>
                  <a:schemeClr val="bg1"/>
                </a:solidFill>
              </a:rPr>
              <a:t>   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267200" y="60198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altLang="en-US" b="1">
                <a:solidFill>
                  <a:srgbClr val="FFCC00"/>
                </a:solidFill>
              </a:rPr>
              <a:t>Cholesterol (mmol/l)</a:t>
            </a: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6477000" y="1752600"/>
            <a:ext cx="609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7162800" y="15240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en-US" b="1">
                <a:solidFill>
                  <a:schemeClr val="bg1"/>
                </a:solidFill>
              </a:rPr>
              <a:t>Without CHD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6477000" y="2133600"/>
            <a:ext cx="685800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7299325" y="194151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en-US" b="1">
                <a:solidFill>
                  <a:srgbClr val="FF5050"/>
                </a:solidFill>
              </a:rPr>
              <a:t>With CHD</a:t>
            </a:r>
            <a:endParaRPr lang="en-US" altLang="en-US" b="1">
              <a:solidFill>
                <a:srgbClr val="FF505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53"/>
    </mc:Choice>
    <mc:Fallback>
      <p:transition spd="slow" advTm="5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3" grpId="0" build="p"/>
    </p:bldLst>
  </p:timing>
  <p:extLst>
    <p:ext uri="{3A86A75C-4F4B-4683-9AE1-C65F6400EC91}">
      <p14:laserTraceLst xmlns:p14="http://schemas.microsoft.com/office/powerpoint/2010/main">
        <p14:tracePtLst>
          <p14:tracePt t="9350" x="2349500" y="4381500"/>
          <p14:tracePt t="9357" x="2381250" y="4324350"/>
          <p14:tracePt t="9363" x="2419350" y="4260850"/>
          <p14:tracePt t="9373" x="2463800" y="4178300"/>
          <p14:tracePt t="9389" x="2590800" y="4032250"/>
          <p14:tracePt t="9406" x="2819400" y="3790950"/>
          <p14:tracePt t="9423" x="2997200" y="3613150"/>
          <p14:tracePt t="9456" x="3619500" y="3136900"/>
          <p14:tracePt t="9489" x="4298950" y="2787650"/>
          <p14:tracePt t="9523" x="4692650" y="2635250"/>
          <p14:tracePt t="9540" x="4991100" y="2565400"/>
          <p14:tracePt t="9556" x="5143500" y="2533650"/>
          <p14:tracePt t="9573" x="5365750" y="2463800"/>
          <p14:tracePt t="9589" x="5467350" y="2432050"/>
          <p14:tracePt t="9606" x="5518150" y="2406650"/>
          <p14:tracePt t="9623" x="5575300" y="2374900"/>
          <p14:tracePt t="9639" x="5581650" y="2362200"/>
          <p14:tracePt t="9656" x="5581650" y="2349500"/>
          <p14:tracePt t="9940" x="5626100" y="2286000"/>
          <p14:tracePt t="9948" x="5695950" y="2216150"/>
          <p14:tracePt t="9956" x="5778500" y="2146300"/>
          <p14:tracePt t="9973" x="5981700" y="1981200"/>
          <p14:tracePt t="9989" x="6343650" y="1758950"/>
          <p14:tracePt t="10006" x="6610350" y="1619250"/>
          <p14:tracePt t="10023" x="6832600" y="1543050"/>
          <p14:tracePt t="10040" x="7156450" y="1504950"/>
          <p14:tracePt t="10056" x="7346950" y="1498600"/>
          <p14:tracePt t="10073" x="7531100" y="1517650"/>
          <p14:tracePt t="10090" x="7727950" y="1555750"/>
          <p14:tracePt t="10106" x="7816850" y="1581150"/>
          <p14:tracePt t="10123" x="7912100" y="1606550"/>
          <p14:tracePt t="10140" x="7956550" y="1606550"/>
          <p14:tracePt t="10156" x="7975600" y="1606550"/>
          <p14:tracePt t="10173" x="7994650" y="1606550"/>
          <p14:tracePt t="10571" x="7975600" y="1606550"/>
          <p14:tracePt t="10577" x="7950200" y="1606550"/>
          <p14:tracePt t="10590" x="7905750" y="1606550"/>
          <p14:tracePt t="10606" x="7816850" y="1606550"/>
          <p14:tracePt t="10623" x="7766050" y="1606550"/>
          <p14:tracePt t="10639" x="7727950" y="1612900"/>
          <p14:tracePt t="10673" x="7620000" y="1644650"/>
          <p14:tracePt t="10706" x="7410450" y="1746250"/>
          <p14:tracePt t="10739" x="7219950" y="1860550"/>
          <p14:tracePt t="10756" x="7169150" y="1898650"/>
          <p14:tracePt t="10773" x="7118350" y="1936750"/>
          <p14:tracePt t="10790" x="7073900" y="1993900"/>
          <p14:tracePt t="10806" x="7048500" y="2019300"/>
          <p14:tracePt t="10823" x="7029450" y="2057400"/>
          <p14:tracePt t="10839" x="7029450" y="2082800"/>
          <p14:tracePt t="10856" x="7029450" y="2101850"/>
          <p14:tracePt t="10873" x="7042150" y="2146300"/>
          <p14:tracePt t="10889" x="7054850" y="2184400"/>
          <p14:tracePt t="10906" x="7086600" y="2260600"/>
          <p14:tracePt t="10923" x="7118350" y="2311400"/>
          <p14:tracePt t="10940" x="7156450" y="2393950"/>
          <p14:tracePt t="10956" x="7226300" y="2508250"/>
          <p14:tracePt t="10973" x="7277100" y="2571750"/>
          <p14:tracePt t="10989" x="7385050" y="2622550"/>
          <p14:tracePt t="11006" x="7461250" y="2635250"/>
          <p14:tracePt t="11023" x="7531100" y="2635250"/>
          <p14:tracePt t="11040" x="7658100" y="2584450"/>
          <p14:tracePt t="11057" x="7753350" y="2508250"/>
          <p14:tracePt t="11073" x="7842250" y="2432050"/>
          <p14:tracePt t="11090" x="7988300" y="2286000"/>
          <p14:tracePt t="11107" x="8051800" y="2190750"/>
          <p14:tracePt t="11123" x="8096250" y="2082800"/>
          <p14:tracePt t="11140" x="8108950" y="2019300"/>
          <p14:tracePt t="11156" x="8108950" y="1993900"/>
          <p14:tracePt t="11173" x="8089900" y="1835150"/>
          <p14:tracePt t="11189" x="8058150" y="1778000"/>
          <p14:tracePt t="11206" x="7988300" y="1676400"/>
          <p14:tracePt t="11223" x="7924800" y="1625600"/>
          <p14:tracePt t="11240" x="7867650" y="1587500"/>
          <p14:tracePt t="11256" x="7797800" y="1530350"/>
          <p14:tracePt t="11273" x="7753350" y="1498600"/>
          <p14:tracePt t="11289" x="7677150" y="1479550"/>
          <p14:tracePt t="11307" x="7639050" y="1473200"/>
          <p14:tracePt t="11323" x="7575550" y="1454150"/>
          <p14:tracePt t="11340" x="7486650" y="1454150"/>
          <p14:tracePt t="11357" x="7454900" y="1466850"/>
          <p14:tracePt t="11373" x="7404100" y="1485900"/>
          <p14:tracePt t="11389" x="7366000" y="1524000"/>
          <p14:tracePt t="11406" x="7340600" y="1549400"/>
          <p14:tracePt t="11423" x="7308850" y="1593850"/>
          <p14:tracePt t="11440" x="7302500" y="1625600"/>
          <p14:tracePt t="11456" x="7289800" y="1657350"/>
          <p14:tracePt t="11473" x="7270750" y="1708150"/>
          <p14:tracePt t="11489" x="7270750" y="1739900"/>
          <p14:tracePt t="11506" x="7283450" y="1809750"/>
          <p14:tracePt t="11523" x="7289800" y="1822450"/>
          <p14:tracePt t="12058" x="7232650" y="1847850"/>
          <p14:tracePt t="12065" x="7150100" y="1885950"/>
          <p14:tracePt t="12073" x="7061200" y="1930400"/>
          <p14:tracePt t="12090" x="6864350" y="2019300"/>
          <p14:tracePt t="12123" x="6330950" y="2374900"/>
          <p14:tracePt t="12156" x="5708650" y="2895600"/>
          <p14:tracePt t="12189" x="5213350" y="3352800"/>
          <p14:tracePt t="12206" x="4902200" y="3657600"/>
          <p14:tracePt t="12223" x="4768850" y="3797300"/>
          <p14:tracePt t="12239" x="4641850" y="3943350"/>
          <p14:tracePt t="12257" x="4597400" y="4032250"/>
          <p14:tracePt t="12273" x="4559300" y="4114800"/>
          <p14:tracePt t="12289" x="4502150" y="4298950"/>
          <p14:tracePt t="12306" x="4476750" y="4413250"/>
          <p14:tracePt t="12323" x="4457700" y="4533900"/>
          <p14:tracePt t="12340" x="4445000" y="4603750"/>
          <p14:tracePt t="12356" x="4438650" y="4699000"/>
          <p14:tracePt t="12373" x="4451350" y="4832350"/>
          <p14:tracePt t="12390" x="4457700" y="4908550"/>
          <p14:tracePt t="12406" x="4464050" y="4984750"/>
          <p14:tracePt t="12423" x="4464050" y="5175250"/>
          <p14:tracePt t="12440" x="4470400" y="5295900"/>
          <p14:tracePt t="12456" x="4464050" y="5461000"/>
          <p14:tracePt t="12473" x="4451350" y="5556250"/>
          <p14:tracePt t="12490" x="4425950" y="5626100"/>
          <p14:tracePt t="12491" x="4413250" y="5645150"/>
          <p14:tracePt t="12506" x="4406900" y="5664200"/>
          <p14:tracePt t="12523" x="4394200" y="5676900"/>
          <p14:tracePt t="12539" x="4381500" y="5683250"/>
          <p14:tracePt t="12557" x="4375150" y="5683250"/>
          <p14:tracePt t="12573" x="4368800" y="5683250"/>
          <p14:tracePt t="12590" x="4362450" y="5676900"/>
          <p14:tracePt t="12606" x="4343400" y="5670550"/>
          <p14:tracePt t="12623" x="4330700" y="5657850"/>
          <p14:tracePt t="12640" x="4318000" y="5638800"/>
          <p14:tracePt t="12657" x="4298950" y="5613400"/>
          <p14:tracePt t="12673" x="4273550" y="5549900"/>
          <p14:tracePt t="12689" x="4260850" y="5518150"/>
          <p14:tracePt t="12706" x="4260850" y="5473700"/>
          <p14:tracePt t="12723" x="4260850" y="5403850"/>
          <p14:tracePt t="12740" x="4267200" y="5346700"/>
          <p14:tracePt t="12756" x="4286250" y="5264150"/>
          <p14:tracePt t="12773" x="4305300" y="5194300"/>
          <p14:tracePt t="12790" x="4318000" y="5143500"/>
          <p14:tracePt t="12806" x="4343400" y="5041900"/>
          <p14:tracePt t="12823" x="4356100" y="4978400"/>
          <p14:tracePt t="12840" x="4381500" y="4864100"/>
          <p14:tracePt t="12856" x="4413250" y="4787900"/>
          <p14:tracePt t="12873" x="4445000" y="4705350"/>
          <p14:tracePt t="12890" x="4489450" y="4578350"/>
          <p14:tracePt t="12906" x="4521200" y="4483100"/>
          <p14:tracePt t="12923" x="4546600" y="4394200"/>
          <p14:tracePt t="12940" x="4591050" y="4267200"/>
          <p14:tracePt t="12956" x="4629150" y="4191000"/>
          <p14:tracePt t="12973" x="4673600" y="4114800"/>
          <p14:tracePt t="12990" x="4705350" y="4038600"/>
          <p14:tracePt t="12992" x="4718050" y="4013200"/>
          <p14:tracePt t="13006" x="4756150" y="3949700"/>
          <p14:tracePt t="13023" x="4775200" y="3898900"/>
          <p14:tracePt t="13039" x="4794250" y="3867150"/>
          <p14:tracePt t="13056" x="4813300" y="3810000"/>
          <p14:tracePt t="13073" x="4826000" y="3771900"/>
          <p14:tracePt t="13090" x="4857750" y="3721100"/>
          <p14:tracePt t="13106" x="4921250" y="3606800"/>
          <p14:tracePt t="13123" x="4946650" y="3549650"/>
          <p14:tracePt t="13139" x="4991100" y="3448050"/>
          <p14:tracePt t="13156" x="5016500" y="3403600"/>
          <p14:tracePt t="13173" x="5041900" y="3352800"/>
          <p14:tracePt t="13189" x="5080000" y="3289300"/>
          <p14:tracePt t="13206" x="5118100" y="3244850"/>
          <p14:tracePt t="13223" x="5226050" y="3130550"/>
          <p14:tracePt t="13240" x="5334000" y="3028950"/>
          <p14:tracePt t="13256" x="5435600" y="2901950"/>
          <p14:tracePt t="13273" x="5594350" y="2724150"/>
          <p14:tracePt t="13289" x="5702300" y="2622550"/>
          <p14:tracePt t="13306" x="5880100" y="2501900"/>
          <p14:tracePt t="13323" x="5994400" y="2432050"/>
          <p14:tracePt t="13340" x="6108700" y="2374900"/>
          <p14:tracePt t="13356" x="6299200" y="2317750"/>
          <p14:tracePt t="13373" x="6445250" y="2311400"/>
          <p14:tracePt t="13390" x="6597650" y="2330450"/>
          <p14:tracePt t="13406" x="6800850" y="2413000"/>
          <p14:tracePt t="13423" x="6965950" y="2501900"/>
          <p14:tracePt t="13440" x="7200900" y="2641600"/>
          <p14:tracePt t="13456" x="7359650" y="2755900"/>
          <p14:tracePt t="13473" x="7518400" y="2889250"/>
          <p14:tracePt t="13490" x="7734300" y="3098800"/>
          <p14:tracePt t="13506" x="7835900" y="3213100"/>
          <p14:tracePt t="13523" x="8001000" y="3416300"/>
          <p14:tracePt t="13540" x="8128000" y="3581400"/>
          <p14:tracePt t="13556" x="8248650" y="3752850"/>
          <p14:tracePt t="13573" x="8388350" y="3987800"/>
          <p14:tracePt t="13590" x="8451850" y="4140200"/>
          <p14:tracePt t="13606" x="8515350" y="4318000"/>
          <p14:tracePt t="13623" x="8534400" y="4394200"/>
          <p14:tracePt t="13640" x="8553450" y="4438650"/>
          <p14:tracePt t="13656" x="8572500" y="4489450"/>
          <p14:tracePt t="13673" x="8585200" y="4514850"/>
          <p14:tracePt t="13690" x="8597900" y="4546600"/>
          <p14:tracePt t="13706" x="8629650" y="4591050"/>
          <p14:tracePt t="13723" x="8661400" y="4641850"/>
          <p14:tracePt t="13740" x="8712200" y="4718050"/>
          <p14:tracePt t="13756" x="8737600" y="4749800"/>
          <p14:tracePt t="13773" x="8756650" y="4775200"/>
          <p14:tracePt t="13790" x="8763000" y="4800600"/>
          <p14:tracePt t="13806" x="8782050" y="4813300"/>
          <p14:tracePt t="13823" x="8788400" y="4838700"/>
          <p14:tracePt t="13840" x="8788400" y="4851400"/>
          <p14:tracePt t="13856" x="8788400" y="4864100"/>
          <p14:tracePt t="13892" x="8788400" y="4870450"/>
          <p14:tracePt t="13955" x="8788400" y="4864100"/>
          <p14:tracePt t="13962" x="8788400" y="4857750"/>
          <p14:tracePt t="13976" x="8775700" y="4851400"/>
          <p14:tracePt t="13990" x="8686800" y="4787900"/>
          <p14:tracePt t="14006" x="8585200" y="4718050"/>
          <p14:tracePt t="14023" x="8477250" y="4616450"/>
          <p14:tracePt t="14040" x="8343900" y="4483100"/>
          <p14:tracePt t="14056" x="8280400" y="4406900"/>
          <p14:tracePt t="14073" x="8210550" y="4337050"/>
          <p14:tracePt t="14090" x="8089900" y="4235450"/>
          <p14:tracePt t="14106" x="8020050" y="4178300"/>
          <p14:tracePt t="14123" x="7874000" y="4038600"/>
          <p14:tracePt t="14140" x="7734300" y="3930650"/>
          <p14:tracePt t="14156" x="7575550" y="3829050"/>
          <p14:tracePt t="14173" x="7372350" y="3657600"/>
          <p14:tracePt t="14190" x="7200900" y="3530600"/>
          <p14:tracePt t="14206" x="6934200" y="3371850"/>
          <p14:tracePt t="14223" x="6762750" y="3289300"/>
          <p14:tracePt t="14240" x="6553200" y="3232150"/>
          <p14:tracePt t="14256" x="6286500" y="3143250"/>
          <p14:tracePt t="14273" x="6159500" y="3092450"/>
          <p14:tracePt t="14290" x="5994400" y="3035300"/>
          <p14:tracePt t="14306" x="5880100" y="3003550"/>
          <p14:tracePt t="14323" x="5772150" y="2978150"/>
          <p14:tracePt t="14340" x="5626100" y="2971800"/>
          <p14:tracePt t="14356" x="5511800" y="2990850"/>
          <p14:tracePt t="14373" x="5391150" y="3016250"/>
          <p14:tracePt t="14390" x="5213350" y="3054350"/>
          <p14:tracePt t="14406" x="5130800" y="3092450"/>
          <p14:tracePt t="14423" x="5016500" y="3168650"/>
          <p14:tracePt t="14440" x="4927600" y="3244850"/>
          <p14:tracePt t="14456" x="4826000" y="3371850"/>
          <p14:tracePt t="14473" x="4673600" y="3594100"/>
          <p14:tracePt t="14490" x="4584700" y="3714750"/>
          <p14:tracePt t="14506" x="4495800" y="3930650"/>
          <p14:tracePt t="14523" x="4445000" y="4070350"/>
          <p14:tracePt t="14540" x="4413250" y="4216400"/>
          <p14:tracePt t="14556" x="4375150" y="4432300"/>
          <p14:tracePt t="14573" x="4368800" y="4572000"/>
          <p14:tracePt t="14590" x="4343400" y="4756150"/>
          <p14:tracePt t="14606" x="4343400" y="4838700"/>
          <p14:tracePt t="14623" x="4343400" y="4946650"/>
          <p14:tracePt t="14640" x="4343400" y="5035550"/>
          <p14:tracePt t="14656" x="4343400" y="5073650"/>
          <p14:tracePt t="14673" x="4343400" y="5092700"/>
          <p14:tracePt t="14690" x="4343400" y="5105400"/>
          <p14:tracePt t="14750" x="4343400" y="5099050"/>
          <p14:tracePt t="14757" x="4349750" y="5080000"/>
          <p14:tracePt t="14764" x="4356100" y="5048250"/>
          <p14:tracePt t="14773" x="4362450" y="4991100"/>
          <p14:tracePt t="14790" x="4387850" y="4851400"/>
          <p14:tracePt t="14806" x="4457700" y="4552950"/>
          <p14:tracePt t="14823" x="4521200" y="4343400"/>
          <p14:tracePt t="14840" x="4597400" y="4121150"/>
          <p14:tracePt t="14856" x="4756150" y="3790950"/>
          <p14:tracePt t="14873" x="4857750" y="3587750"/>
          <p14:tracePt t="14890" x="5022850" y="3295650"/>
          <p14:tracePt t="14906" x="5137150" y="3086100"/>
          <p14:tracePt t="14923" x="5238750" y="2946400"/>
          <p14:tracePt t="14940" x="5435600" y="2736850"/>
          <p14:tracePt t="14956" x="5549900" y="2616200"/>
          <p14:tracePt t="14973" x="5670550" y="2514600"/>
          <p14:tracePt t="14990" x="5873750" y="2425700"/>
          <p14:tracePt t="15006" x="6019800" y="2400300"/>
          <p14:tracePt t="15023" x="6248400" y="2413000"/>
          <p14:tracePt t="15040" x="6438900" y="2495550"/>
          <p14:tracePt t="15057" x="6616700" y="2622550"/>
          <p14:tracePt t="15073" x="6889750" y="2889250"/>
          <p14:tracePt t="15090" x="7131050" y="3200400"/>
          <p14:tracePt t="15106" x="7550150" y="3810000"/>
          <p14:tracePt t="15123" x="7797800" y="4273550"/>
          <p14:tracePt t="15140" x="8026400" y="4724400"/>
          <p14:tracePt t="15156" x="8280400" y="5353050"/>
          <p14:tracePt t="15173" x="8375650" y="5588000"/>
          <p14:tracePt t="15190" x="8432800" y="5727700"/>
          <p14:tracePt t="15206" x="8439150" y="5753100"/>
          <p14:tracePt t="15223" x="8445500" y="5759450"/>
          <p14:tracePt t="15240" x="8451850" y="5759450"/>
          <p14:tracePt t="15259" x="8439150" y="5740400"/>
          <p14:tracePt t="15273" x="8426450" y="5702300"/>
          <p14:tracePt t="15290" x="8362950" y="5613400"/>
          <p14:tracePt t="15306" x="8318500" y="5556250"/>
          <p14:tracePt t="15323" x="8248650" y="5461000"/>
          <p14:tracePt t="15340" x="8185150" y="5384800"/>
          <p14:tracePt t="15357" x="8115300" y="5289550"/>
          <p14:tracePt t="15373" x="8007350" y="5137150"/>
          <p14:tracePt t="15390" x="7918450" y="5035550"/>
          <p14:tracePt t="15406" x="7747000" y="4851400"/>
          <p14:tracePt t="15423" x="7607300" y="4730750"/>
          <p14:tracePt t="15440" x="7473950" y="4616450"/>
          <p14:tracePt t="15456" x="7207250" y="4476750"/>
          <p14:tracePt t="15473" x="7010400" y="4394200"/>
          <p14:tracePt t="15490" x="6724650" y="4273550"/>
          <p14:tracePt t="15506" x="6521450" y="4216400"/>
          <p14:tracePt t="15523" x="6330950" y="4191000"/>
          <p14:tracePt t="15540" x="6057900" y="4178300"/>
          <p14:tracePt t="15556" x="5886450" y="4203700"/>
          <p14:tracePt t="15573" x="5734050" y="4241800"/>
          <p14:tracePt t="15590" x="5505450" y="4362450"/>
          <p14:tracePt t="15606" x="5372100" y="4470400"/>
          <p14:tracePt t="15623" x="5187950" y="4648200"/>
          <p14:tracePt t="15640" x="5111750" y="4775200"/>
          <p14:tracePt t="15657" x="5054600" y="4895850"/>
          <p14:tracePt t="15673" x="5003800" y="5067300"/>
          <p14:tracePt t="15690" x="4978400" y="5194300"/>
          <p14:tracePt t="15706" x="4959350" y="5346700"/>
          <p14:tracePt t="15723" x="4953000" y="5429250"/>
          <p14:tracePt t="15740" x="4953000" y="5473700"/>
          <p14:tracePt t="15756" x="4946650" y="5511800"/>
          <p14:tracePt t="15773" x="4940300" y="5518150"/>
          <p14:tracePt t="15806" x="4953000" y="5511800"/>
          <p14:tracePt t="16233" x="4927600" y="5467350"/>
          <p14:tracePt t="16242" x="4895850" y="5429250"/>
          <p14:tracePt t="16247" x="4864100" y="5372100"/>
          <p14:tracePt t="16256" x="4832350" y="5314950"/>
          <p14:tracePt t="16273" x="4768850" y="5194300"/>
          <p14:tracePt t="16290" x="4673600" y="4991100"/>
          <p14:tracePt t="16306" x="4622800" y="4845050"/>
          <p14:tracePt t="16323" x="4597400" y="4686300"/>
          <p14:tracePt t="16356" x="4591050" y="4292600"/>
          <p14:tracePt t="16390" x="4711700" y="3867150"/>
          <p14:tracePt t="16423" x="4972050" y="3486150"/>
          <p14:tracePt t="16440" x="5086350" y="3365500"/>
          <p14:tracePt t="16456" x="5251450" y="3257550"/>
          <p14:tracePt t="16473" x="5384800" y="3200400"/>
          <p14:tracePt t="16490" x="5537200" y="3168650"/>
          <p14:tracePt t="16492" x="5632450" y="3155950"/>
          <p14:tracePt t="16506" x="5797550" y="3168650"/>
          <p14:tracePt t="16523" x="6007100" y="3219450"/>
          <p14:tracePt t="16540" x="6362700" y="3390900"/>
          <p14:tracePt t="16556" x="6629400" y="3587750"/>
          <p14:tracePt t="16573" x="6889750" y="3841750"/>
          <p14:tracePt t="16590" x="7226300" y="4273550"/>
          <p14:tracePt t="16606" x="7366000" y="4483100"/>
          <p14:tracePt t="16623" x="7454900" y="4629150"/>
          <p14:tracePt t="16640" x="7512050" y="4743450"/>
          <p14:tracePt t="16656" x="7524750" y="4768850"/>
          <p14:tracePt t="16673" x="7531100" y="4781550"/>
          <p14:tracePt t="17430" x="7518400" y="4781550"/>
          <p14:tracePt t="17437" x="7493000" y="4781550"/>
          <p14:tracePt t="17444" x="7473950" y="4781550"/>
          <p14:tracePt t="17456" x="7429500" y="4781550"/>
          <p14:tracePt t="17473" x="7289800" y="4800600"/>
          <p14:tracePt t="17490" x="7194550" y="4800600"/>
          <p14:tracePt t="17506" x="6991350" y="4800600"/>
          <p14:tracePt t="17540" x="6692900" y="4787900"/>
          <p14:tracePt t="17573" x="6210300" y="4787900"/>
          <p14:tracePt t="17606" x="5676900" y="4845050"/>
          <p14:tracePt t="17623" x="5499100" y="4857750"/>
          <p14:tracePt t="17640" x="5308600" y="4870450"/>
          <p14:tracePt t="17656" x="5207000" y="4876800"/>
          <p14:tracePt t="17673" x="5124450" y="4876800"/>
          <p14:tracePt t="17690" x="5041900" y="4883150"/>
          <p14:tracePt t="17706" x="4997450" y="4883150"/>
          <p14:tracePt t="17723" x="4965700" y="4889500"/>
          <p14:tracePt t="17740" x="4940300" y="4889500"/>
          <p14:tracePt t="17756" x="4927600" y="4889500"/>
          <p14:tracePt t="17773" x="4908550" y="4889500"/>
          <p14:tracePt t="17790" x="4895850" y="4889500"/>
          <p14:tracePt t="17806" x="4883150" y="4883150"/>
          <p14:tracePt t="17823" x="4870450" y="4883150"/>
          <p14:tracePt t="17840" x="4857750" y="4883150"/>
          <p14:tracePt t="17856" x="4838700" y="4883150"/>
          <p14:tracePt t="17873" x="4819650" y="4883150"/>
          <p14:tracePt t="17890" x="4794250" y="4883150"/>
          <p14:tracePt t="17906" x="4768850" y="4876800"/>
          <p14:tracePt t="17923" x="4756150" y="4870450"/>
          <p14:tracePt t="17940" x="4737100" y="4870450"/>
          <p14:tracePt t="17956" x="4730750" y="4864100"/>
          <p14:tracePt t="17973" x="4724400" y="4857750"/>
          <p14:tracePt t="17990" x="4718050" y="4857750"/>
          <p14:tracePt t="18190" x="4718050" y="4851400"/>
          <p14:tracePt t="18197" x="4724400" y="4832350"/>
          <p14:tracePt t="18206" x="4737100" y="4819650"/>
          <p14:tracePt t="18223" x="4768850" y="4749800"/>
          <p14:tracePt t="18240" x="4864100" y="4616450"/>
          <p14:tracePt t="18256" x="4953000" y="4521200"/>
          <p14:tracePt t="18273" x="5092700" y="4425950"/>
          <p14:tracePt t="18290" x="5346700" y="4324350"/>
          <p14:tracePt t="18306" x="5530850" y="4267200"/>
          <p14:tracePt t="18323" x="5835650" y="4254500"/>
          <p14:tracePt t="18340" x="6013450" y="4273550"/>
          <p14:tracePt t="18357" x="6172200" y="4311650"/>
          <p14:tracePt t="18373" x="6356350" y="4387850"/>
          <p14:tracePt t="18390" x="6470650" y="4438650"/>
          <p14:tracePt t="18406" x="6565900" y="4470400"/>
          <p14:tracePt t="18423" x="6591300" y="4483100"/>
          <p14:tracePt t="18440" x="6597650" y="4489450"/>
          <p14:tracePt t="18456" x="6604000" y="4495800"/>
          <p14:tracePt t="18473" x="6604000" y="4502150"/>
          <p14:tracePt t="18506" x="6584950" y="4502150"/>
          <p14:tracePt t="18523" x="6534150" y="4489450"/>
          <p14:tracePt t="18540" x="6419850" y="4457700"/>
          <p14:tracePt t="18556" x="6337300" y="4432300"/>
          <p14:tracePt t="18573" x="6267450" y="4406900"/>
          <p14:tracePt t="18590" x="6140450" y="4368800"/>
          <p14:tracePt t="18606" x="6045200" y="4349750"/>
          <p14:tracePt t="18623" x="5886450" y="4318000"/>
          <p14:tracePt t="18640" x="5810250" y="4292600"/>
          <p14:tracePt t="18657" x="5759450" y="4279900"/>
          <p14:tracePt t="18673" x="5702300" y="4267200"/>
          <p14:tracePt t="18690" x="5689600" y="4260850"/>
          <p14:tracePt t="18706" x="5683250" y="4254500"/>
          <p14:tracePt t="18723" x="5676900" y="4254500"/>
          <p14:tracePt t="18756" x="5676900" y="4248150"/>
          <p14:tracePt t="18776" x="5683250" y="4248150"/>
          <p14:tracePt t="18790" x="5721350" y="4235450"/>
          <p14:tracePt t="18806" x="5791200" y="4216400"/>
          <p14:tracePt t="18823" x="5930900" y="4210050"/>
          <p14:tracePt t="18840" x="6197600" y="4222750"/>
          <p14:tracePt t="18857" x="6413500" y="4260850"/>
          <p14:tracePt t="18873" x="6616700" y="4305300"/>
          <p14:tracePt t="18890" x="6877050" y="4362450"/>
          <p14:tracePt t="18906" x="7029450" y="4394200"/>
          <p14:tracePt t="18923" x="7251700" y="4445000"/>
          <p14:tracePt t="18940" x="7366000" y="4464050"/>
          <p14:tracePt t="18957" x="7442200" y="4470400"/>
          <p14:tracePt t="18973" x="7505700" y="4470400"/>
          <p14:tracePt t="18990" x="7531100" y="4464050"/>
          <p14:tracePt t="19007" x="7556500" y="4451350"/>
          <p14:tracePt t="19023" x="7575550" y="4425950"/>
          <p14:tracePt t="19040" x="7588250" y="4406900"/>
          <p14:tracePt t="19057" x="7607300" y="4349750"/>
          <p14:tracePt t="19073" x="7613650" y="4305300"/>
          <p14:tracePt t="19090" x="7620000" y="4229100"/>
          <p14:tracePt t="19107" x="7620000" y="4191000"/>
          <p14:tracePt t="19123" x="7620000" y="4159250"/>
          <p14:tracePt t="19140" x="7607300" y="4121150"/>
          <p14:tracePt t="19156" x="7588250" y="4095750"/>
          <p14:tracePt t="19173" x="7581900" y="4083050"/>
          <p14:tracePt t="19190" x="7556500" y="4064000"/>
          <p14:tracePt t="19206" x="7543800" y="4057650"/>
          <p14:tracePt t="19223" x="7524750" y="4051300"/>
          <p14:tracePt t="19240" x="7505700" y="4044950"/>
          <p14:tracePt t="19257" x="7486650" y="4044950"/>
          <p14:tracePt t="19273" x="7448550" y="4044950"/>
          <p14:tracePt t="19290" x="7435850" y="4051300"/>
          <p14:tracePt t="19306" x="7410450" y="4057650"/>
          <p14:tracePt t="19323" x="7404100" y="4064000"/>
          <p14:tracePt t="19340" x="7397750" y="4064000"/>
          <p14:tracePt t="19356" x="7378700" y="4076700"/>
          <p14:tracePt t="19373" x="7372350" y="4076700"/>
          <p14:tracePt t="19390" x="7366000" y="4083050"/>
          <p14:tracePt t="19407" x="7353300" y="4102100"/>
          <p14:tracePt t="19423" x="7353300" y="4114800"/>
          <p14:tracePt t="19440" x="7346950" y="4133850"/>
          <p14:tracePt t="19456" x="7346950" y="4152900"/>
          <p14:tracePt t="19473" x="7353300" y="4184650"/>
          <p14:tracePt t="19490" x="7359650" y="4191000"/>
          <p14:tracePt t="19506" x="7372350" y="4203700"/>
          <p14:tracePt t="19523" x="7378700" y="4203700"/>
          <p14:tracePt t="19543" x="7385050" y="4210050"/>
          <p14:tracePt t="19606" x="7391400" y="4210050"/>
          <p14:tracePt t="19613" x="7391400" y="4203700"/>
          <p14:tracePt t="19623" x="7391400" y="4197350"/>
          <p14:tracePt t="19641" x="7391400" y="4191000"/>
          <p14:tracePt t="19662" x="7397750" y="4178300"/>
          <p14:tracePt t="19676" x="7397750" y="4165600"/>
          <p14:tracePt t="19690" x="7397750" y="4146550"/>
          <p14:tracePt t="19707" x="7397750" y="4133850"/>
          <p14:tracePt t="19723" x="7385050" y="4114800"/>
          <p14:tracePt t="19740" x="7372350" y="4095750"/>
          <p14:tracePt t="19756" x="7359650" y="4089400"/>
          <p14:tracePt t="19773" x="7346950" y="4076700"/>
          <p14:tracePt t="19807" x="7334250" y="4070350"/>
          <p14:tracePt t="19823" x="7321550" y="4057650"/>
          <p14:tracePt t="19840" x="7308850" y="4057650"/>
          <p14:tracePt t="19857" x="7296150" y="4044950"/>
          <p14:tracePt t="19873" x="7283450" y="4044950"/>
          <p14:tracePt t="19890" x="7277100" y="4038600"/>
          <p14:tracePt t="19906" x="7264400" y="4025900"/>
          <p14:tracePt t="19923" x="7251700" y="4025900"/>
          <p14:tracePt t="19940" x="7245350" y="4025900"/>
          <p14:tracePt t="19956" x="7239000" y="4025900"/>
          <p14:tracePt t="19973" x="7232650" y="4025900"/>
          <p14:tracePt t="20297" x="7226300" y="4019550"/>
          <p14:tracePt t="20304" x="7219950" y="4019550"/>
          <p14:tracePt t="20360" x="7213600" y="4013200"/>
          <p14:tracePt t="20701" x="7213600" y="4000500"/>
          <p14:tracePt t="20722" x="7213600" y="3987800"/>
          <p14:tracePt t="20729" x="7219950" y="3987800"/>
          <p14:tracePt t="20750" x="7219950" y="3981450"/>
          <p14:tracePt t="20758" x="7219950" y="3975100"/>
          <p14:tracePt t="20773" x="7226300" y="3968750"/>
          <p14:tracePt t="20790" x="7232650" y="3949700"/>
          <p14:tracePt t="20823" x="7245350" y="3937000"/>
          <p14:tracePt t="20857" x="7251700" y="3930650"/>
          <p14:tracePt t="21085" x="7245350" y="3930650"/>
          <p14:tracePt t="21120" x="7239000" y="3930650"/>
          <p14:tracePt t="21141" x="7232650" y="3930650"/>
          <p14:tracePt t="21148" x="7226300" y="3930650"/>
          <p14:tracePt t="21156" x="7219950" y="3930650"/>
          <p14:tracePt t="21176" x="7213600" y="3930650"/>
          <p14:tracePt t="21190" x="7207250" y="3930650"/>
          <p14:tracePt t="21245" x="7200900" y="3930650"/>
          <p14:tracePt t="21259" x="7188200" y="3930650"/>
          <p14:tracePt t="21273" x="7181850" y="3930650"/>
          <p14:tracePt t="21287" x="7169150" y="3930650"/>
          <p14:tracePt t="21294" x="7169150" y="3924300"/>
          <p14:tracePt t="21307" x="7162800" y="3924300"/>
          <p14:tracePt t="21323" x="7156450" y="3924300"/>
          <p14:tracePt t="21340" x="7150100" y="3924300"/>
          <p14:tracePt t="21371" x="7143750" y="3924300"/>
          <p14:tracePt t="21399" x="7137400" y="3917950"/>
          <p14:tracePt t="21420" x="7131050" y="3917950"/>
          <p14:tracePt t="21427" x="7124700" y="3917950"/>
          <p14:tracePt t="21490" x="7118350" y="3911600"/>
          <p14:tracePt t="21497" x="7118350" y="3905250"/>
          <p14:tracePt t="21507" x="7118350" y="3898900"/>
          <p14:tracePt t="21523" x="7131050" y="3898900"/>
          <p14:tracePt t="21540" x="7162800" y="3867150"/>
          <p14:tracePt t="21557" x="7188200" y="3854450"/>
          <p14:tracePt t="21573" x="7232650" y="3829050"/>
          <p14:tracePt t="21590" x="7264400" y="3822700"/>
          <p14:tracePt t="21607" x="7308850" y="3822700"/>
          <p14:tracePt t="21623" x="7404100" y="3841750"/>
          <p14:tracePt t="21640" x="7480300" y="3873500"/>
          <p14:tracePt t="21657" x="7562850" y="3911600"/>
          <p14:tracePt t="21673" x="7664450" y="3975100"/>
          <p14:tracePt t="21690" x="7727950" y="4032250"/>
          <p14:tracePt t="21707" x="7778750" y="4089400"/>
          <p14:tracePt t="21723" x="7816850" y="4127500"/>
          <p14:tracePt t="21740" x="7842250" y="4159250"/>
          <p14:tracePt t="21757" x="7854950" y="4178300"/>
          <p14:tracePt t="21773" x="7861300" y="4184650"/>
          <p14:tracePt t="21790" x="7861300" y="4191000"/>
          <p14:tracePt t="21823" x="7861300" y="4197350"/>
          <p14:tracePt t="21887" x="7854950" y="4191000"/>
          <p14:tracePt t="21894" x="7842250" y="4184650"/>
          <p14:tracePt t="21903" x="7835900" y="4178300"/>
          <p14:tracePt t="21908" x="7823200" y="4178300"/>
          <p14:tracePt t="21923" x="7785100" y="4152900"/>
          <p14:tracePt t="21940" x="7740650" y="4127500"/>
          <p14:tracePt t="21957" x="7689850" y="4089400"/>
          <p14:tracePt t="21973" x="7645400" y="4070350"/>
          <p14:tracePt t="21990" x="7607300" y="4057650"/>
          <p14:tracePt t="21992" x="7594600" y="4044950"/>
          <p14:tracePt t="22007" x="7531100" y="4025900"/>
          <p14:tracePt t="22023" x="7480300" y="4006850"/>
          <p14:tracePt t="22040" x="7429500" y="3994150"/>
          <p14:tracePt t="22057" x="7378700" y="3968750"/>
          <p14:tracePt t="22073" x="7359650" y="3968750"/>
          <p14:tracePt t="22090" x="7346950" y="3968750"/>
          <p14:tracePt t="22125" x="7334250" y="3968750"/>
          <p14:tracePt t="22140" x="7327900" y="3968750"/>
          <p14:tracePt t="22157" x="7315200" y="3968750"/>
          <p14:tracePt t="22201" x="7308850" y="3968750"/>
          <p14:tracePt t="26809" x="7302500" y="3968750"/>
          <p14:tracePt t="26823" x="7296150" y="3975100"/>
          <p14:tracePt t="26830" x="7289800" y="3975100"/>
          <p14:tracePt t="26840" x="7283450" y="3975100"/>
          <p14:tracePt t="26857" x="7270750" y="3987800"/>
          <p14:tracePt t="26874" x="7264400" y="3987800"/>
          <p14:tracePt t="26890" x="7258050" y="3987800"/>
          <p14:tracePt t="26907" x="7245350" y="3987800"/>
          <p14:tracePt t="26940" x="7239000" y="3987800"/>
          <p14:tracePt t="26974" x="7213600" y="3987800"/>
          <p14:tracePt t="27007" x="7188200" y="3987800"/>
          <p14:tracePt t="27024" x="7175500" y="3987800"/>
          <p14:tracePt t="27040" x="7169150" y="3987800"/>
          <p14:tracePt t="27057" x="7156450" y="3987800"/>
          <p14:tracePt t="27074" x="7156450" y="3981450"/>
          <p14:tracePt t="27090" x="7143750" y="3981450"/>
          <p14:tracePt t="27107" x="7137400" y="3981450"/>
          <p14:tracePt t="27129" x="7137400" y="3975100"/>
          <p14:tracePt t="27151" x="7137400" y="3968750"/>
          <p14:tracePt t="27158" x="7137400" y="3956050"/>
          <p14:tracePt t="27174" x="7162800" y="3937000"/>
          <p14:tracePt t="27190" x="7181850" y="3911600"/>
          <p14:tracePt t="27207" x="7251700" y="3886200"/>
          <p14:tracePt t="27224" x="7296150" y="3879850"/>
          <p14:tracePt t="27240" x="7340600" y="3879850"/>
          <p14:tracePt t="27257" x="7423150" y="3905250"/>
          <p14:tracePt t="27274" x="7486650" y="3943350"/>
          <p14:tracePt t="27290" x="7575550" y="4000500"/>
          <p14:tracePt t="27307" x="7613650" y="4032250"/>
          <p14:tracePt t="27324" x="7645400" y="4064000"/>
          <p14:tracePt t="27340" x="7683500" y="4095750"/>
          <p14:tracePt t="27357" x="7689850" y="4108450"/>
          <p14:tracePt t="27374" x="7696200" y="4121150"/>
          <p14:tracePt t="27457" x="7696200" y="4127500"/>
          <p14:tracePt t="27464" x="7689850" y="4133850"/>
          <p14:tracePt t="27474" x="7683500" y="4133850"/>
          <p14:tracePt t="27490" x="7658100" y="4146550"/>
          <p14:tracePt t="27492" x="7639050" y="4152900"/>
          <p14:tracePt t="27507" x="7588250" y="4165600"/>
          <p14:tracePt t="27524" x="7512050" y="4191000"/>
          <p14:tracePt t="27540" x="7410450" y="4197350"/>
          <p14:tracePt t="27557" x="7372350" y="4197350"/>
          <p14:tracePt t="27574" x="7321550" y="4197350"/>
          <p14:tracePt t="27591" x="7264400" y="4197350"/>
          <p14:tracePt t="27607" x="7245350" y="4197350"/>
          <p14:tracePt t="27624" x="7219950" y="4191000"/>
          <p14:tracePt t="27640" x="7213600" y="4191000"/>
          <p14:tracePt t="27657" x="7207250" y="4191000"/>
          <p14:tracePt t="27952" x="7207250" y="4184650"/>
          <p14:tracePt t="28008" x="7194550" y="4184650"/>
          <p14:tracePt t="28015" x="7188200" y="4178300"/>
          <p14:tracePt t="28024" x="7188200" y="4171950"/>
          <p14:tracePt t="28041" x="7162800" y="4165600"/>
          <p14:tracePt t="28057" x="7143750" y="4159250"/>
          <p14:tracePt t="28074" x="7112000" y="4146550"/>
          <p14:tracePt t="28090" x="7105650" y="4140200"/>
          <p14:tracePt t="28124" x="7086600" y="4140200"/>
          <p14:tracePt t="28197" x="7080250" y="4133850"/>
          <p14:tracePt t="28207" x="7073900" y="4127500"/>
          <p14:tracePt t="28224" x="7061200" y="4114800"/>
          <p14:tracePt t="28241" x="7029450" y="4083050"/>
          <p14:tracePt t="28257" x="7016750" y="4070350"/>
          <p14:tracePt t="28274" x="7004050" y="4057650"/>
          <p14:tracePt t="28290" x="6991350" y="4038600"/>
          <p14:tracePt t="28307" x="6991350" y="4025900"/>
          <p14:tracePt t="28324" x="6978650" y="4013200"/>
          <p14:tracePt t="28340" x="6978650" y="4006850"/>
          <p14:tracePt t="28385" x="6978650" y="4000500"/>
          <p14:tracePt t="28761" x="6978650" y="3994150"/>
          <p14:tracePt t="28880" x="6972300" y="3994150"/>
          <p14:tracePt t="28964" x="6978650" y="3994150"/>
          <p14:tracePt t="28971" x="6978650" y="3987800"/>
          <p14:tracePt t="28978" x="6991350" y="3987800"/>
          <p14:tracePt t="28994" x="6991350" y="3981450"/>
          <p14:tracePt t="29007" x="7010400" y="3968750"/>
          <p14:tracePt t="29024" x="7023100" y="3968750"/>
          <p14:tracePt t="29040" x="7042150" y="3949700"/>
          <p14:tracePt t="29057" x="7048500" y="3949700"/>
          <p14:tracePt t="29090" x="7061200" y="3943350"/>
          <p14:tracePt t="29124" x="7067550" y="3943350"/>
          <p14:tracePt t="29157" x="7080250" y="3930650"/>
          <p14:tracePt t="29174" x="7099300" y="3917950"/>
          <p14:tracePt t="29191" x="7112000" y="3917950"/>
          <p14:tracePt t="29207" x="7118350" y="3911600"/>
          <p14:tracePt t="29224" x="7124700" y="3911600"/>
          <p14:tracePt t="29759" x="7137400" y="3911600"/>
          <p14:tracePt t="29766" x="7156450" y="3911600"/>
          <p14:tracePt t="29774" x="7175500" y="3911600"/>
          <p14:tracePt t="29791" x="7200900" y="3911600"/>
          <p14:tracePt t="29807" x="7226300" y="3911600"/>
          <p14:tracePt t="29824" x="7270750" y="3911600"/>
          <p14:tracePt t="29841" x="7315200" y="3917950"/>
          <p14:tracePt t="29857" x="7397750" y="3943350"/>
          <p14:tracePt t="29891" x="7562850" y="4006850"/>
          <p14:tracePt t="29924" x="7677150" y="4089400"/>
          <p14:tracePt t="29957" x="7747000" y="4197350"/>
          <p14:tracePt t="29974" x="7778750" y="4222750"/>
          <p14:tracePt t="29990" x="7823200" y="4279900"/>
          <p14:tracePt t="30007" x="7854950" y="4324350"/>
          <p14:tracePt t="30024" x="7899400" y="4362450"/>
          <p14:tracePt t="30041" x="7950200" y="4432300"/>
          <p14:tracePt t="30058" x="7975600" y="4476750"/>
          <p14:tracePt t="30074" x="8001000" y="4521200"/>
          <p14:tracePt t="30090" x="8007350" y="4546600"/>
          <p14:tracePt t="30107" x="8007350" y="4552950"/>
          <p14:tracePt t="30124" x="8007350" y="4559300"/>
          <p14:tracePt t="30199" x="8007350" y="4552950"/>
          <p14:tracePt t="30220" x="7988300" y="4540250"/>
          <p14:tracePt t="30227" x="7931150" y="4508500"/>
          <p14:tracePt t="30234" x="7886700" y="4476750"/>
          <p14:tracePt t="30241" x="7816850" y="4438650"/>
          <p14:tracePt t="30257" x="7689850" y="4368800"/>
          <p14:tracePt t="30274" x="7575550" y="4298950"/>
          <p14:tracePt t="30290" x="7423150" y="4229100"/>
          <p14:tracePt t="30307" x="7321550" y="4178300"/>
          <p14:tracePt t="30324" x="7181850" y="4108450"/>
          <p14:tracePt t="30341" x="7118350" y="4076700"/>
          <p14:tracePt t="30358" x="7067550" y="4044950"/>
          <p14:tracePt t="30374" x="6997700" y="4006850"/>
          <p14:tracePt t="30391" x="6972300" y="3987800"/>
          <p14:tracePt t="30408" x="6953250" y="3975100"/>
          <p14:tracePt t="30424" x="6940550" y="3975100"/>
          <p14:tracePt t="30687" x="6940550" y="3968750"/>
          <p14:tracePt t="30694" x="6940550" y="3956050"/>
          <p14:tracePt t="30708" x="6940550" y="3949700"/>
          <p14:tracePt t="30716" x="6946900" y="3943350"/>
          <p14:tracePt t="30736" x="6953250" y="3943350"/>
          <p14:tracePt t="30743" x="6953250" y="3937000"/>
          <p14:tracePt t="30764" x="6953250" y="3930650"/>
          <p14:tracePt t="30785" x="6959600" y="3930650"/>
          <p14:tracePt t="30806" x="6965950" y="3930650"/>
          <p14:tracePt t="30812" x="6972300" y="3930650"/>
          <p14:tracePt t="30834" x="6978650" y="3930650"/>
          <p14:tracePt t="30841" x="6985000" y="3930650"/>
          <p14:tracePt t="30858" x="6991350" y="3930650"/>
          <p14:tracePt t="30874" x="6997700" y="3924300"/>
          <p14:tracePt t="30891" x="7004050" y="3924300"/>
          <p14:tracePt t="30907" x="7010400" y="3924300"/>
          <p14:tracePt t="30924" x="7016750" y="3924300"/>
          <p14:tracePt t="31091" x="7023100" y="3924300"/>
          <p14:tracePt t="31482" x="7029450" y="3924300"/>
          <p14:tracePt t="31970" x="7035800" y="3924300"/>
          <p14:tracePt t="31984" x="7042150" y="3924300"/>
          <p14:tracePt t="31991" x="7048500" y="3924300"/>
          <p14:tracePt t="32018" x="7054850" y="3924300"/>
          <p14:tracePt t="32033" x="7061200" y="3924300"/>
          <p14:tracePt t="32040" x="7067550" y="3924300"/>
          <p14:tracePt t="32047" x="7073900" y="3924300"/>
          <p14:tracePt t="32074" x="7086600" y="3924300"/>
          <p14:tracePt t="32108" x="7105650" y="3924300"/>
          <p14:tracePt t="32124" x="7112000" y="3924300"/>
          <p14:tracePt t="32179" x="7118350" y="3924300"/>
          <p14:tracePt t="32187" x="7124700" y="3924300"/>
          <p14:tracePt t="32194" x="7131050" y="3924300"/>
          <p14:tracePt t="32207" x="7137400" y="3924300"/>
          <p14:tracePt t="32224" x="7143750" y="3924300"/>
          <p14:tracePt t="32241" x="7162800" y="3930650"/>
          <p14:tracePt t="32257" x="7175500" y="3937000"/>
          <p14:tracePt t="32274" x="7181850" y="3937000"/>
          <p14:tracePt t="32291" x="7188200" y="3937000"/>
          <p14:tracePt t="32307" x="7194550" y="3937000"/>
          <p14:tracePt t="32324" x="7194550" y="3943350"/>
          <p14:tracePt t="32341" x="7200900" y="3943350"/>
          <p14:tracePt t="32357" x="7213600" y="3943350"/>
          <p14:tracePt t="32374" x="7219950" y="3949700"/>
          <p14:tracePt t="32391" x="7226300" y="3949700"/>
          <p14:tracePt t="32417" x="7232650" y="3949700"/>
          <p14:tracePt t="32437" x="7232650" y="3956050"/>
          <p14:tracePt t="32480" x="7239000" y="3956050"/>
          <p14:tracePt t="32507" x="7245350" y="3962400"/>
          <p14:tracePt t="32536" x="7245350" y="3968750"/>
          <p14:tracePt t="32549" x="7251700" y="3968750"/>
          <p14:tracePt t="32557" x="7258050" y="3975100"/>
          <p14:tracePt t="32570" x="7264400" y="3981450"/>
          <p14:tracePt t="32577" x="7277100" y="3981450"/>
          <p14:tracePt t="32591" x="7283450" y="3994150"/>
          <p14:tracePt t="32607" x="7296150" y="4000500"/>
          <p14:tracePt t="32624" x="7302500" y="4013200"/>
          <p14:tracePt t="32641" x="7321550" y="4025900"/>
          <p14:tracePt t="32658" x="7334250" y="4038600"/>
          <p14:tracePt t="32674" x="7353300" y="4057650"/>
          <p14:tracePt t="32691" x="7366000" y="4076700"/>
          <p14:tracePt t="32707" x="7378700" y="4089400"/>
          <p14:tracePt t="32724" x="7404100" y="4114800"/>
          <p14:tracePt t="32741" x="7423150" y="4133850"/>
          <p14:tracePt t="32757" x="7442200" y="4152900"/>
          <p14:tracePt t="32774" x="7486650" y="4184650"/>
          <p14:tracePt t="32791" x="7512050" y="4203700"/>
          <p14:tracePt t="32807" x="7562850" y="4235450"/>
          <p14:tracePt t="32824" x="7581900" y="4254500"/>
          <p14:tracePt t="32841" x="7613650" y="4273550"/>
          <p14:tracePt t="32857" x="7639050" y="4305300"/>
          <p14:tracePt t="32874" x="7664450" y="4324350"/>
          <p14:tracePt t="32891" x="7689850" y="4356100"/>
          <p14:tracePt t="32908" x="7708900" y="4381500"/>
          <p14:tracePt t="32924" x="7715250" y="4394200"/>
          <p14:tracePt t="32941" x="7734300" y="4419600"/>
          <p14:tracePt t="32958" x="7753350" y="4425950"/>
          <p14:tracePt t="32974" x="7759700" y="4445000"/>
          <p14:tracePt t="32991" x="7791450" y="4476750"/>
          <p14:tracePt t="33008" x="7823200" y="4502150"/>
          <p14:tracePt t="33024" x="7874000" y="4540250"/>
          <p14:tracePt t="33041" x="7924800" y="4578350"/>
          <p14:tracePt t="33057" x="7962900" y="4603750"/>
          <p14:tracePt t="33074" x="8013700" y="4654550"/>
          <p14:tracePt t="33091" x="8051800" y="4692650"/>
          <p14:tracePt t="33107" x="8115300" y="4775200"/>
          <p14:tracePt t="33124" x="8166100" y="4832350"/>
          <p14:tracePt t="33141" x="8216900" y="4895850"/>
          <p14:tracePt t="33158" x="8280400" y="4959350"/>
          <p14:tracePt t="33174" x="8318500" y="4997450"/>
          <p14:tracePt t="33191" x="8369300" y="5035550"/>
          <p14:tracePt t="33207" x="8401050" y="5054600"/>
          <p14:tracePt t="33224" x="8420100" y="5073650"/>
          <p14:tracePt t="33241" x="8439150" y="5105400"/>
          <p14:tracePt t="33258" x="8445500" y="5118100"/>
          <p14:tracePt t="33338" x="8451850" y="5118100"/>
          <p14:tracePt t="33833" x="8445500" y="5111750"/>
          <p14:tracePt t="33854" x="8439150" y="5111750"/>
          <p14:tracePt t="33861" x="8432800" y="5105400"/>
          <p14:tracePt t="33867" x="8413750" y="5105400"/>
          <p14:tracePt t="33876" x="8401050" y="5105400"/>
          <p14:tracePt t="33891" x="8356600" y="5099050"/>
          <p14:tracePt t="33908" x="8324850" y="5092700"/>
          <p14:tracePt t="33941" x="8223250" y="5060950"/>
          <p14:tracePt t="33974" x="8102600" y="4984750"/>
          <p14:tracePt t="34007" x="7962900" y="4864100"/>
          <p14:tracePt t="34024" x="7899400" y="4806950"/>
          <p14:tracePt t="34041" x="7842250" y="4749800"/>
          <p14:tracePt t="34057" x="7766050" y="4673600"/>
          <p14:tracePt t="34074" x="7715250" y="4622800"/>
          <p14:tracePt t="34091" x="7639050" y="4546600"/>
          <p14:tracePt t="34107" x="7594600" y="4502150"/>
          <p14:tracePt t="34124" x="7537450" y="4432300"/>
          <p14:tracePt t="34141" x="7423150" y="4330700"/>
          <p14:tracePt t="34157" x="7340600" y="4260850"/>
          <p14:tracePt t="34174" x="7245350" y="4159250"/>
          <p14:tracePt t="34191" x="7188200" y="4108450"/>
          <p14:tracePt t="34208" x="7143750" y="4076700"/>
          <p14:tracePt t="34224" x="7105650" y="4038600"/>
          <p14:tracePt t="34241" x="7086600" y="4032250"/>
          <p14:tracePt t="34257" x="7080250" y="4025900"/>
          <p14:tracePt t="34341" x="7080250" y="4019550"/>
          <p14:tracePt t="34440" x="7080250" y="4006850"/>
          <p14:tracePt t="34446" x="7080250" y="4000500"/>
          <p14:tracePt t="34460" x="7080250" y="3981450"/>
          <p14:tracePt t="34474" x="7092950" y="3968750"/>
          <p14:tracePt t="34491" x="7092950" y="3956050"/>
          <p14:tracePt t="34508" x="7099300" y="3943350"/>
          <p14:tracePt t="34524" x="7099300" y="3937000"/>
          <p14:tracePt t="34697" x="7099300" y="3930650"/>
          <p14:tracePt t="34711" x="7099300" y="3917950"/>
          <p14:tracePt t="34718" x="7099300" y="3905250"/>
          <p14:tracePt t="34726" x="7099300" y="3892550"/>
          <p14:tracePt t="34741" x="7105650" y="3873500"/>
          <p14:tracePt t="34757" x="7105650" y="3854450"/>
          <p14:tracePt t="34774" x="7112000" y="3841750"/>
          <p14:tracePt t="34810" x="7112000" y="3835400"/>
          <p14:tracePt t="34920" x="7112000" y="3841750"/>
          <p14:tracePt t="34927" x="7112000" y="3848100"/>
          <p14:tracePt t="34942" x="7112000" y="3854450"/>
          <p14:tracePt t="34948" x="7112000" y="3867150"/>
          <p14:tracePt t="34957" x="7112000" y="3873500"/>
          <p14:tracePt t="34974" x="7112000" y="3898900"/>
          <p14:tracePt t="34991" x="7112000" y="3930650"/>
          <p14:tracePt t="35008" x="7112000" y="3949700"/>
          <p14:tracePt t="35024" x="7118350" y="3962400"/>
          <p14:tracePt t="35041" x="7124700" y="3994150"/>
          <p14:tracePt t="35057" x="7131050" y="4019550"/>
          <p14:tracePt t="35074" x="7150100" y="4089400"/>
          <p14:tracePt t="35091" x="7150100" y="4133850"/>
          <p14:tracePt t="35108" x="7162800" y="4216400"/>
          <p14:tracePt t="35124" x="7175500" y="4343400"/>
          <p14:tracePt t="35141" x="7188200" y="4425950"/>
          <p14:tracePt t="35157" x="7213600" y="4546600"/>
          <p14:tracePt t="35174" x="7226300" y="4648200"/>
          <p14:tracePt t="35191" x="7245350" y="4743450"/>
          <p14:tracePt t="35207" x="7251700" y="4895850"/>
          <p14:tracePt t="35224" x="7258050" y="4972050"/>
          <p14:tracePt t="35241" x="7264400" y="5029200"/>
          <p14:tracePt t="35258" x="7277100" y="5099050"/>
          <p14:tracePt t="35274" x="7283450" y="5143500"/>
          <p14:tracePt t="35291" x="7308850" y="5213350"/>
          <p14:tracePt t="35308" x="7315200" y="5270500"/>
          <p14:tracePt t="35324" x="7327900" y="5327650"/>
          <p14:tracePt t="35341" x="7334250" y="5391150"/>
          <p14:tracePt t="35358" x="7334250" y="5435600"/>
          <p14:tracePt t="35374" x="7340600" y="5473700"/>
          <p14:tracePt t="35391" x="7340600" y="5492750"/>
          <p14:tracePt t="35408" x="7340600" y="5505450"/>
          <p14:tracePt t="35424" x="7340600" y="5518150"/>
          <p14:tracePt t="35441" x="7334250" y="5530850"/>
          <p14:tracePt t="35457" x="7327900" y="5537200"/>
          <p14:tracePt t="35562" x="7327900" y="5530850"/>
          <p14:tracePt t="40973" x="7315200" y="5530850"/>
          <p14:tracePt t="40981" x="7302500" y="5530850"/>
          <p14:tracePt t="40991" x="7283450" y="5530850"/>
          <p14:tracePt t="41008" x="7219950" y="5530850"/>
          <p14:tracePt t="41025" x="7181850" y="5537200"/>
          <p14:tracePt t="41041" x="7156450" y="5543550"/>
          <p14:tracePt t="41058" x="7137400" y="5549900"/>
          <p14:tracePt t="41075" x="7124700" y="5549900"/>
          <p14:tracePt t="41108" x="7118350" y="5556250"/>
          <p14:tracePt t="41141" x="7080250" y="5562600"/>
          <p14:tracePt t="41175" x="7067550" y="5568950"/>
          <p14:tracePt t="41208" x="7061200" y="5575300"/>
          <p14:tracePt t="41245" x="7061200" y="5581650"/>
          <p14:tracePt t="41259" x="7054850" y="5581650"/>
          <p14:tracePt t="41280" x="7048500" y="5588000"/>
          <p14:tracePt t="41287" x="7048500" y="5594350"/>
          <p14:tracePt t="45351" x="7023100" y="5594350"/>
          <p14:tracePt t="45359" x="6997700" y="5594350"/>
          <p14:tracePt t="45365" x="6959600" y="5594350"/>
          <p14:tracePt t="45375" x="6908800" y="5594350"/>
          <p14:tracePt t="45392" x="6800850" y="5607050"/>
          <p14:tracePt t="45408" x="6629400" y="5619750"/>
          <p14:tracePt t="45425" x="6527800" y="5619750"/>
          <p14:tracePt t="45458" x="6356350" y="5613400"/>
          <p14:tracePt t="45491" x="6210300" y="5600700"/>
          <p14:tracePt t="45525" x="6140450" y="5575300"/>
          <p14:tracePt t="45541" x="6127750" y="5543550"/>
          <p14:tracePt t="45558" x="6134100" y="5505450"/>
          <p14:tracePt t="45575" x="6178550" y="5435600"/>
          <p14:tracePt t="45591" x="6229350" y="5378450"/>
          <p14:tracePt t="45608" x="6318250" y="5283200"/>
          <p14:tracePt t="45625" x="6451600" y="5137150"/>
          <p14:tracePt t="45641" x="6546850" y="5035550"/>
          <p14:tracePt t="45658" x="6692900" y="4908550"/>
          <p14:tracePt t="45675" x="6832600" y="4800600"/>
          <p14:tracePt t="45691" x="6946900" y="4718050"/>
          <p14:tracePt t="45708" x="7092950" y="4635500"/>
          <p14:tracePt t="45725" x="7162800" y="4597400"/>
          <p14:tracePt t="45741" x="7302500" y="4540250"/>
          <p14:tracePt t="45758" x="7391400" y="4521200"/>
          <p14:tracePt t="45775" x="7442200" y="4508500"/>
          <p14:tracePt t="45791" x="7493000" y="4502150"/>
          <p14:tracePt t="45808" x="7499350" y="4502150"/>
          <p14:tracePt t="45825" x="7505700" y="4502150"/>
          <p14:tracePt t="45923" x="7505700" y="4508500"/>
          <p14:tracePt t="45937" x="7493000" y="4508500"/>
          <p14:tracePt t="45944" x="7480300" y="4514850"/>
          <p14:tracePt t="45958" x="7442200" y="4527550"/>
          <p14:tracePt t="45975" x="7391400" y="4533900"/>
          <p14:tracePt t="45991" x="7340600" y="4533900"/>
          <p14:tracePt t="45993" x="7315200" y="4533900"/>
          <p14:tracePt t="46008" x="7270750" y="4521200"/>
          <p14:tracePt t="46025" x="7239000" y="4502150"/>
          <p14:tracePt t="46041" x="7194550" y="4464050"/>
          <p14:tracePt t="46059" x="7169150" y="4438650"/>
          <p14:tracePt t="46075" x="7150100" y="4406900"/>
          <p14:tracePt t="46091" x="7124700" y="4349750"/>
          <p14:tracePt t="46108" x="7112000" y="4318000"/>
          <p14:tracePt t="46125" x="7105650" y="4286250"/>
          <p14:tracePt t="46141" x="7105650" y="4260850"/>
          <p14:tracePt t="46158" x="7105650" y="4254500"/>
          <p14:tracePt t="46175" x="7105650" y="4248150"/>
          <p14:tracePt t="46251" x="7118350" y="4254500"/>
          <p14:tracePt t="46265" x="7124700" y="4260850"/>
          <p14:tracePt t="46272" x="7137400" y="4273550"/>
          <p14:tracePt t="46279" x="7156450" y="4292600"/>
          <p14:tracePt t="46291" x="7175500" y="4311650"/>
          <p14:tracePt t="46308" x="7232650" y="4381500"/>
          <p14:tracePt t="46325" x="7302500" y="4445000"/>
          <p14:tracePt t="46341" x="7416800" y="4502150"/>
          <p14:tracePt t="46358" x="7531100" y="4527550"/>
          <p14:tracePt t="46375" x="7658100" y="4552950"/>
          <p14:tracePt t="46391" x="7893050" y="4565650"/>
          <p14:tracePt t="46408" x="8064500" y="4578350"/>
          <p14:tracePt t="46425" x="8299450" y="4591050"/>
          <p14:tracePt t="46441" x="8420100" y="4603750"/>
          <p14:tracePt t="46458" x="8515350" y="4603750"/>
          <p14:tracePt t="46475" x="8585200" y="4603750"/>
          <p14:tracePt t="46491" x="8604250" y="4603750"/>
          <p14:tracePt t="46551" x="8578850" y="4603750"/>
          <p14:tracePt t="46558" x="8566150" y="4603750"/>
          <p14:tracePt t="46565" x="8540750" y="4603750"/>
          <p14:tracePt t="46575" x="8489950" y="4610100"/>
          <p14:tracePt t="46591" x="8362950" y="4629150"/>
          <p14:tracePt t="46608" x="8147050" y="4673600"/>
          <p14:tracePt t="46625" x="8007350" y="4705350"/>
          <p14:tracePt t="46641" x="7899400" y="4724400"/>
          <p14:tracePt t="46658" x="7874000" y="4730750"/>
          <p14:tracePt t="46675" x="7867650" y="4737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b-NO" altLang="en-US">
                <a:solidFill>
                  <a:schemeClr val="bg1"/>
                </a:solidFill>
              </a:rPr>
              <a:t>3. Abnormal as treatable</a:t>
            </a:r>
          </a:p>
          <a:p>
            <a:pPr>
              <a:buFontTx/>
              <a:buNone/>
            </a:pPr>
            <a:r>
              <a:rPr lang="nb-NO" altLang="en-US">
                <a:solidFill>
                  <a:schemeClr val="bg1"/>
                </a:solidFill>
              </a:rPr>
              <a:t> Determined by evidence from randomized controlled trials which indicate the level at which treatment does more good than harm.</a:t>
            </a:r>
          </a:p>
          <a:p>
            <a:pPr>
              <a:buFontTx/>
              <a:buNone/>
            </a:pPr>
            <a:r>
              <a:rPr lang="nb-NO" altLang="en-US">
                <a:solidFill>
                  <a:schemeClr val="bg1"/>
                </a:solidFill>
              </a:rPr>
              <a:t>This info is rarely available in clinical practice.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nb-NO" altLang="en-US" sz="4000" b="1" i="1">
                <a:solidFill>
                  <a:srgbClr val="FFCC00"/>
                </a:solidFill>
              </a:rPr>
              <a:t>Normality and abnormality</a:t>
            </a:r>
            <a:br>
              <a:rPr lang="nb-NO" altLang="en-US" sz="4000" b="1" i="1">
                <a:solidFill>
                  <a:srgbClr val="FFCC00"/>
                </a:solidFill>
              </a:rPr>
            </a:br>
            <a:r>
              <a:rPr lang="nb-NO" altLang="en-US" sz="4000" b="1" i="1">
                <a:solidFill>
                  <a:schemeClr val="bg1"/>
                </a:solidFill>
              </a:rPr>
              <a:t>definitions</a:t>
            </a:r>
            <a:endParaRPr lang="en-US" altLang="en-US" sz="4000" b="1" i="1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66"/>
    </mc:Choice>
    <mc:Fallback>
      <p:transition spd="slow" advTm="3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54" x="7874000" y="4730750"/>
          <p14:tracePt t="27460" x="7893050" y="4711700"/>
          <p14:tracePt t="27474" x="7931150" y="4692650"/>
          <p14:tracePt t="27490" x="8045450" y="4603750"/>
          <p14:tracePt t="27507" x="8140700" y="4521200"/>
          <p14:tracePt t="27524" x="8369300" y="4400550"/>
          <p14:tracePt t="27540" x="8540750" y="4330700"/>
          <p14:tracePt t="27574" x="9074150" y="4248150"/>
          <p14:tracePt t="27880" x="9061450" y="4902200"/>
          <p14:tracePt t="27886" x="8985250" y="4927600"/>
          <p14:tracePt t="27893" x="8896350" y="4946650"/>
          <p14:tracePt t="27907" x="8756650" y="4991100"/>
          <p14:tracePt t="27940" x="8464550" y="5022850"/>
          <p14:tracePt t="27942" x="8394700" y="5022850"/>
          <p14:tracePt t="27974" x="8197850" y="5022850"/>
          <p14:tracePt t="28007" x="8070850" y="4997450"/>
          <p14:tracePt t="28024" x="8039100" y="4984750"/>
          <p14:tracePt t="28040" x="7994650" y="4972050"/>
          <p14:tracePt t="28057" x="7969250" y="49530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b="1" i="1">
                <a:solidFill>
                  <a:srgbClr val="FFCC00"/>
                </a:solidFill>
              </a:rPr>
              <a:t>Diagnostic tests</a:t>
            </a:r>
            <a:endParaRPr lang="en-US" altLang="en-US" b="1" i="1">
              <a:solidFill>
                <a:srgbClr val="FFCC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en-US" sz="2000">
                <a:solidFill>
                  <a:schemeClr val="bg1"/>
                </a:solidFill>
              </a:rPr>
              <a:t>The first objective in a clinical situation is to diagnose any treatable disease present.</a:t>
            </a:r>
          </a:p>
          <a:p>
            <a:r>
              <a:rPr lang="nb-NO" altLang="en-US" sz="2400">
                <a:solidFill>
                  <a:srgbClr val="FFCC00"/>
                </a:solidFill>
              </a:rPr>
              <a:t>Value of a test- Validity, Accuracy, and precision.</a:t>
            </a:r>
          </a:p>
          <a:p>
            <a:pPr>
              <a:buFontTx/>
              <a:buNone/>
            </a:pPr>
            <a:r>
              <a:rPr lang="nb-NO" altLang="en-US" sz="2800"/>
              <a:t>     </a:t>
            </a:r>
            <a:r>
              <a:rPr lang="nb-NO" altLang="en-US" sz="2400" i="1">
                <a:solidFill>
                  <a:schemeClr val="bg1"/>
                </a:solidFill>
              </a:rPr>
              <a:t>Sensitivity and specificity of the test.</a:t>
            </a:r>
          </a:p>
          <a:p>
            <a:pPr>
              <a:buFontTx/>
              <a:buNone/>
            </a:pPr>
            <a:r>
              <a:rPr lang="nb-NO" altLang="en-US" sz="2400" i="1">
                <a:solidFill>
                  <a:schemeClr val="bg1"/>
                </a:solidFill>
              </a:rPr>
              <a:t>      Predictability of the test-</a:t>
            </a:r>
          </a:p>
          <a:p>
            <a:pPr>
              <a:buFontTx/>
              <a:buNone/>
            </a:pPr>
            <a:r>
              <a:rPr lang="nb-NO" altLang="en-US" sz="2400" i="1">
                <a:solidFill>
                  <a:schemeClr val="bg1"/>
                </a:solidFill>
              </a:rPr>
              <a:t>          positive predictive value – probability of disease in a patient with an abnormal test result.</a:t>
            </a:r>
          </a:p>
          <a:p>
            <a:pPr>
              <a:buFontTx/>
              <a:buNone/>
            </a:pPr>
            <a:r>
              <a:rPr lang="nb-NO" altLang="en-US" sz="2400" i="1">
                <a:solidFill>
                  <a:schemeClr val="bg1"/>
                </a:solidFill>
              </a:rPr>
              <a:t>         negative predictive value- probability of not having disease when the test result is negative.</a:t>
            </a:r>
          </a:p>
          <a:p>
            <a:pPr>
              <a:buFontTx/>
              <a:buNone/>
            </a:pPr>
            <a:r>
              <a:rPr lang="nb-NO" altLang="en-US" sz="2400" i="1">
                <a:solidFill>
                  <a:schemeClr val="bg1"/>
                </a:solidFill>
              </a:rPr>
              <a:t>PV depends on sensetivity and specificity but also depends on the prevalence of disease in the population.</a:t>
            </a:r>
            <a:endParaRPr lang="en-US" altLang="en-US" sz="2400" i="1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76"/>
    </mc:Choice>
    <mc:Fallback>
      <p:transition spd="slow" advTm="4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27" x="7962900" y="4953000"/>
          <p14:tracePt t="22541" x="7956550" y="4953000"/>
          <p14:tracePt t="22548" x="7950200" y="4953000"/>
          <p14:tracePt t="22559" x="7937500" y="4953000"/>
          <p14:tracePt t="22576" x="7918450" y="4953000"/>
          <p14:tracePt t="22593" x="7854950" y="4959350"/>
          <p14:tracePt t="22609" x="7810500" y="4972050"/>
          <p14:tracePt t="22643" x="7594600" y="5022850"/>
          <p14:tracePt t="22676" x="7283450" y="5111750"/>
          <p14:tracePt t="22709" x="6934200" y="5213350"/>
          <p14:tracePt t="22726" x="6832600" y="5238750"/>
          <p14:tracePt t="22742" x="6743700" y="5251450"/>
          <p14:tracePt t="22759" x="6667500" y="5264150"/>
          <p14:tracePt t="22776" x="6629400" y="5264150"/>
          <p14:tracePt t="22792" x="6597650" y="5264150"/>
          <p14:tracePt t="22809" x="6578600" y="5264150"/>
          <p14:tracePt t="22826" x="6565900" y="5264150"/>
          <p14:tracePt t="22859" x="6565900" y="5257800"/>
          <p14:tracePt t="22876" x="6565900" y="5251450"/>
          <p14:tracePt t="22892" x="6565900" y="5200650"/>
          <p14:tracePt t="22909" x="6578600" y="5143500"/>
          <p14:tracePt t="22926" x="6604000" y="5054600"/>
          <p14:tracePt t="22943" x="6616700" y="5016500"/>
          <p14:tracePt t="22959" x="6635750" y="4972050"/>
          <p14:tracePt t="22976" x="6661150" y="4927600"/>
          <p14:tracePt t="22993" x="6667500" y="4895850"/>
          <p14:tracePt t="23533" x="6654800" y="4895850"/>
          <p14:tracePt t="23540" x="6623050" y="4883150"/>
          <p14:tracePt t="23547" x="6597650" y="4876800"/>
          <p14:tracePt t="23559" x="6553200" y="4857750"/>
          <p14:tracePt t="23576" x="6413500" y="4813300"/>
          <p14:tracePt t="23592" x="6311900" y="4775200"/>
          <p14:tracePt t="23609" x="6159500" y="4705350"/>
          <p14:tracePt t="23626" x="6019800" y="4641850"/>
          <p14:tracePt t="23659" x="5695950" y="4533900"/>
          <p14:tracePt t="23693" x="5486400" y="4470400"/>
          <p14:tracePt t="23726" x="5219700" y="4419600"/>
          <p14:tracePt t="23742" x="5137150" y="4406900"/>
          <p14:tracePt t="23759" x="5099050" y="4394200"/>
          <p14:tracePt t="23776" x="5086350" y="4394200"/>
          <p14:tracePt t="23793" x="5060950" y="4387850"/>
          <p14:tracePt t="23809" x="5048250" y="4387850"/>
          <p14:tracePt t="23826" x="5022850" y="4387850"/>
          <p14:tracePt t="23842" x="5010150" y="4387850"/>
          <p14:tracePt t="23859" x="4997450" y="4381500"/>
          <p14:tracePt t="23876" x="4978400" y="4381500"/>
          <p14:tracePt t="23909" x="4965700" y="4381500"/>
          <p14:tracePt t="23987" x="4965700" y="4368800"/>
          <p14:tracePt t="23995" x="4965700" y="4362450"/>
          <p14:tracePt t="24593" x="4933950" y="4362450"/>
          <p14:tracePt t="24600" x="4889500" y="4343400"/>
          <p14:tracePt t="24609" x="4857750" y="4343400"/>
          <p14:tracePt t="24626" x="4768850" y="4330700"/>
          <p14:tracePt t="24642" x="4584700" y="4305300"/>
          <p14:tracePt t="24659" x="4464050" y="4298950"/>
          <p14:tracePt t="24676" x="4292600" y="4279900"/>
          <p14:tracePt t="24692" x="4184650" y="4273550"/>
          <p14:tracePt t="24726" x="3905250" y="4254500"/>
          <p14:tracePt t="24759" x="3733800" y="4254500"/>
          <p14:tracePt t="24793" x="3511550" y="4267200"/>
          <p14:tracePt t="24794" x="3467100" y="4273550"/>
          <p14:tracePt t="24809" x="3409950" y="4279900"/>
          <p14:tracePt t="24826" x="3359150" y="4286250"/>
          <p14:tracePt t="24843" x="3308350" y="4298950"/>
          <p14:tracePt t="24859" x="3251200" y="4311650"/>
          <p14:tracePt t="24876" x="3206750" y="4324350"/>
          <p14:tracePt t="24892" x="3149600" y="4343400"/>
          <p14:tracePt t="24909" x="3117850" y="4349750"/>
          <p14:tracePt t="24926" x="3086100" y="4356100"/>
          <p14:tracePt t="24942" x="3054350" y="4362450"/>
          <p14:tracePt t="24959" x="3035300" y="4362450"/>
          <p14:tracePt t="24976" x="3016250" y="4356100"/>
          <p14:tracePt t="24993" x="3009900" y="4356100"/>
          <p14:tracePt t="25009" x="3003550" y="4356100"/>
          <p14:tracePt t="25060" x="2997200" y="4349750"/>
          <p14:tracePt t="25122" x="2997200" y="4343400"/>
          <p14:tracePt t="25130" x="2997200" y="4337050"/>
          <p14:tracePt t="25137" x="2990850" y="4337050"/>
          <p14:tracePt t="25151" x="2990850" y="4324350"/>
          <p14:tracePt t="25159" x="2984500" y="4324350"/>
          <p14:tracePt t="25176" x="2984500" y="4318000"/>
          <p14:tracePt t="25200" x="2984500" y="4311650"/>
          <p14:tracePt t="25248" x="2984500" y="4305300"/>
          <p14:tracePt t="25263" x="2984500" y="4298950"/>
          <p14:tracePt t="25283" x="2984500" y="4292600"/>
          <p14:tracePt t="25290" x="2984500" y="4286250"/>
          <p14:tracePt t="25304" x="2984500" y="4279900"/>
          <p14:tracePt t="25311" x="2978150" y="4279900"/>
          <p14:tracePt t="25326" x="2978150" y="4273550"/>
          <p14:tracePt t="25343" x="2978150" y="4267200"/>
          <p14:tracePt t="25374" x="2978150" y="4254500"/>
          <p14:tracePt t="25381" x="2984500" y="4235450"/>
          <p14:tracePt t="25393" x="2997200" y="4210050"/>
          <p14:tracePt t="25409" x="3041650" y="4133850"/>
          <p14:tracePt t="25426" x="3079750" y="4070350"/>
          <p14:tracePt t="25443" x="3130550" y="4006850"/>
          <p14:tracePt t="25459" x="3225800" y="3917950"/>
          <p14:tracePt t="25476" x="3314700" y="3860800"/>
          <p14:tracePt t="25492" x="3460750" y="3816350"/>
          <p14:tracePt t="25510" x="3575050" y="3816350"/>
          <p14:tracePt t="25526" x="3695700" y="3816350"/>
          <p14:tracePt t="25543" x="3860800" y="3848100"/>
          <p14:tracePt t="25559" x="3962400" y="3879850"/>
          <p14:tracePt t="25576" x="4083050" y="3924300"/>
          <p14:tracePt t="25593" x="4159250" y="3949700"/>
          <p14:tracePt t="25609" x="4235450" y="3981450"/>
          <p14:tracePt t="25626" x="4330700" y="4006850"/>
          <p14:tracePt t="25643" x="4381500" y="4025900"/>
          <p14:tracePt t="25659" x="4425950" y="4044950"/>
          <p14:tracePt t="25676" x="4451350" y="4057650"/>
          <p14:tracePt t="25693" x="4476750" y="4057650"/>
          <p14:tracePt t="25709" x="4495800" y="4064000"/>
          <p14:tracePt t="25726" x="4514850" y="4064000"/>
          <p14:tracePt t="25742" x="4527550" y="4064000"/>
          <p14:tracePt t="25759" x="4533900" y="4064000"/>
          <p14:tracePt t="25938" x="4533900" y="4070350"/>
          <p14:tracePt t="26008" x="4533900" y="4076700"/>
          <p14:tracePt t="26148" x="4527550" y="4076700"/>
          <p14:tracePt t="26259" x="4521200" y="4083050"/>
          <p14:tracePt t="26887" x="4514850" y="4083050"/>
          <p14:tracePt t="26894" x="4495800" y="4076700"/>
          <p14:tracePt t="26901" x="4476750" y="4076700"/>
          <p14:tracePt t="26909" x="4464050" y="4070350"/>
          <p14:tracePt t="26926" x="4425950" y="4057650"/>
          <p14:tracePt t="26943" x="4368800" y="4038600"/>
          <p14:tracePt t="26959" x="4318000" y="4025900"/>
          <p14:tracePt t="26993" x="4184650" y="4013200"/>
          <p14:tracePt t="27026" x="4025900" y="4019550"/>
          <p14:tracePt t="27059" x="3873500" y="4070350"/>
          <p14:tracePt t="27076" x="3752850" y="4121150"/>
          <p14:tracePt t="27093" x="3689350" y="4159250"/>
          <p14:tracePt t="27109" x="3638550" y="4191000"/>
          <p14:tracePt t="27126" x="3594100" y="4222750"/>
          <p14:tracePt t="27143" x="3568700" y="4235450"/>
          <p14:tracePt t="27159" x="3543300" y="4267200"/>
          <p14:tracePt t="27176" x="3524250" y="4286250"/>
          <p14:tracePt t="27193" x="3511550" y="4305300"/>
          <p14:tracePt t="27210" x="3486150" y="4324350"/>
          <p14:tracePt t="27226" x="3486150" y="4330700"/>
          <p14:tracePt t="27243" x="3473450" y="4330700"/>
          <p14:tracePt t="27375" x="3473450" y="4337050"/>
          <p14:tracePt t="28253" x="3479800" y="4337050"/>
          <p14:tracePt t="28262" x="3498850" y="4318000"/>
          <p14:tracePt t="28276" x="3524250" y="4305300"/>
          <p14:tracePt t="28293" x="3581400" y="4273550"/>
          <p14:tracePt t="28310" x="3689350" y="4229100"/>
          <p14:tracePt t="28326" x="3797300" y="4203700"/>
          <p14:tracePt t="28360" x="4089400" y="4197350"/>
          <p14:tracePt t="28393" x="4343400" y="4267200"/>
          <p14:tracePt t="28426" x="4578350" y="4381500"/>
          <p14:tracePt t="28443" x="4641850" y="4457700"/>
          <p14:tracePt t="28459" x="4667250" y="4502150"/>
          <p14:tracePt t="28476" x="4673600" y="4546600"/>
          <p14:tracePt t="28493" x="4673600" y="4603750"/>
          <p14:tracePt t="28510" x="4660900" y="4654550"/>
          <p14:tracePt t="28526" x="4584700" y="4768850"/>
          <p14:tracePt t="28543" x="4483100" y="4870450"/>
          <p14:tracePt t="28560" x="4375150" y="4978400"/>
          <p14:tracePt t="28576" x="4229100" y="5111750"/>
          <p14:tracePt t="28593" x="4140200" y="5156200"/>
          <p14:tracePt t="28609" x="4006850" y="5200650"/>
          <p14:tracePt t="28626" x="3905250" y="5207000"/>
          <p14:tracePt t="28643" x="3822700" y="5213350"/>
          <p14:tracePt t="28660" x="3708400" y="5207000"/>
          <p14:tracePt t="28676" x="3663950" y="5187950"/>
          <p14:tracePt t="28693" x="3619500" y="5156200"/>
          <p14:tracePt t="28710" x="3587750" y="5111750"/>
          <p14:tracePt t="29399" x="3543300" y="5111750"/>
          <p14:tracePt t="29405" x="3511550" y="5111750"/>
          <p14:tracePt t="29413" x="3460750" y="5111750"/>
          <p14:tracePt t="29426" x="3352800" y="5099050"/>
          <p14:tracePt t="29443" x="3232150" y="5099050"/>
          <p14:tracePt t="29459" x="3117850" y="5105400"/>
          <p14:tracePt t="29476" x="2965450" y="5105400"/>
          <p14:tracePt t="29493" x="2876550" y="5099050"/>
          <p14:tracePt t="29526" x="2667000" y="5029200"/>
          <p14:tracePt t="29560" x="2533650" y="4953000"/>
          <p14:tracePt t="29593" x="2476500" y="4883150"/>
          <p14:tracePt t="29610" x="2438400" y="4832350"/>
          <p14:tracePt t="29626" x="2419350" y="4794250"/>
          <p14:tracePt t="29643" x="2400300" y="4730750"/>
          <p14:tracePt t="29659" x="2387600" y="4686300"/>
          <p14:tracePt t="29676" x="2381250" y="4629150"/>
          <p14:tracePt t="29693" x="2393950" y="4483100"/>
          <p14:tracePt t="29710" x="2425700" y="4381500"/>
          <p14:tracePt t="29726" x="2501900" y="4222750"/>
          <p14:tracePt t="29743" x="2578100" y="4070350"/>
          <p14:tracePt t="29760" x="2679700" y="3911600"/>
          <p14:tracePt t="29761" x="2743200" y="3841750"/>
          <p14:tracePt t="29776" x="2863850" y="3721100"/>
          <p14:tracePt t="29793" x="2978150" y="3613150"/>
          <p14:tracePt t="29809" x="3187700" y="3479800"/>
          <p14:tracePt t="29827" x="3340100" y="3422650"/>
          <p14:tracePt t="29843" x="3511550" y="3390900"/>
          <p14:tracePt t="29860" x="3778250" y="3397250"/>
          <p14:tracePt t="29877" x="3975100" y="3473450"/>
          <p14:tracePt t="29893" x="4146550" y="3562350"/>
          <p14:tracePt t="29910" x="4413250" y="3740150"/>
          <p14:tracePt t="29926" x="4565650" y="3879850"/>
          <p14:tracePt t="29943" x="4787900" y="4108450"/>
          <p14:tracePt t="29959" x="4883150" y="4235450"/>
          <p14:tracePt t="29976" x="4984750" y="4381500"/>
          <p14:tracePt t="29993" x="5016500" y="4451350"/>
          <p14:tracePt t="30010" x="5029200" y="4521200"/>
          <p14:tracePt t="30026" x="5010150" y="4635500"/>
          <p14:tracePt t="30043" x="4978400" y="4711700"/>
          <p14:tracePt t="30059" x="4940300" y="4762500"/>
          <p14:tracePt t="30076" x="4870450" y="4857750"/>
          <p14:tracePt t="30093" x="4806950" y="4908550"/>
          <p14:tracePt t="30110" x="4629150" y="5022850"/>
          <p14:tracePt t="30126" x="4502150" y="5105400"/>
          <p14:tracePt t="30143" x="4381500" y="5175250"/>
          <p14:tracePt t="30160" x="4159250" y="5251450"/>
          <p14:tracePt t="30176" x="3994150" y="5295900"/>
          <p14:tracePt t="30193" x="3810000" y="5327650"/>
          <p14:tracePt t="30209" x="3702050" y="5340350"/>
          <p14:tracePt t="30226" x="3575050" y="5340350"/>
          <p14:tracePt t="30243" x="3422650" y="5321300"/>
          <p14:tracePt t="30259" x="3340100" y="5308600"/>
          <p14:tracePt t="30276" x="3282950" y="5289550"/>
          <p14:tracePt t="30293" x="3213100" y="5257800"/>
          <p14:tracePt t="30309" x="3175000" y="5238750"/>
          <p14:tracePt t="30326" x="3143250" y="5207000"/>
          <p14:tracePt t="30343" x="3117850" y="5156200"/>
          <p14:tracePt t="30360" x="3092450" y="5105400"/>
          <p14:tracePt t="31049" x="3054350" y="5086350"/>
          <p14:tracePt t="31056" x="3009900" y="5080000"/>
          <p14:tracePt t="31063" x="2971800" y="5067300"/>
          <p14:tracePt t="31077" x="2927350" y="5048250"/>
          <p14:tracePt t="31093" x="2743200" y="5010150"/>
          <p14:tracePt t="31110" x="2628900" y="4978400"/>
          <p14:tracePt t="31126" x="2546350" y="4946650"/>
          <p14:tracePt t="31159" x="2374900" y="4870450"/>
          <p14:tracePt t="31193" x="2228850" y="4768850"/>
          <p14:tracePt t="31227" x="2133600" y="4679950"/>
          <p14:tracePt t="31243" x="2101850" y="4629150"/>
          <p14:tracePt t="31260" x="2082800" y="4578350"/>
          <p14:tracePt t="31276" x="2076450" y="4546600"/>
          <p14:tracePt t="31293" x="2076450" y="4514850"/>
          <p14:tracePt t="31309" x="2082800" y="4438650"/>
          <p14:tracePt t="31326" x="2114550" y="4368800"/>
          <p14:tracePt t="31343" x="2171700" y="4248150"/>
          <p14:tracePt t="31360" x="2235200" y="4152900"/>
          <p14:tracePt t="31376" x="2311400" y="4064000"/>
          <p14:tracePt t="31393" x="2425700" y="3937000"/>
          <p14:tracePt t="31410" x="2501900" y="3867150"/>
          <p14:tracePt t="31426" x="2667000" y="3790950"/>
          <p14:tracePt t="31443" x="2794000" y="3765550"/>
          <p14:tracePt t="31460" x="2959100" y="3771900"/>
          <p14:tracePt t="31476" x="3206750" y="3854450"/>
          <p14:tracePt t="31493" x="3390900" y="3930650"/>
          <p14:tracePt t="31509" x="3625850" y="4076700"/>
          <p14:tracePt t="31527" x="3759200" y="4191000"/>
          <p14:tracePt t="31543" x="3854450" y="4298950"/>
          <p14:tracePt t="31560" x="3981450" y="4457700"/>
          <p14:tracePt t="31577" x="4032250" y="4540250"/>
          <p14:tracePt t="31593" x="4057650" y="4641850"/>
          <p14:tracePt t="31610" x="4051300" y="4711700"/>
          <p14:tracePt t="31627" x="4000500" y="4794250"/>
          <p14:tracePt t="31643" x="3892550" y="4933950"/>
          <p14:tracePt t="31660" x="3803650" y="5022850"/>
          <p14:tracePt t="31676" x="3714750" y="5080000"/>
          <p14:tracePt t="31693" x="3524250" y="5162550"/>
          <p14:tracePt t="31710" x="3359150" y="5219700"/>
          <p14:tracePt t="31726" x="3111500" y="5257800"/>
          <p14:tracePt t="31743" x="2933700" y="5270500"/>
          <p14:tracePt t="31760" x="2768600" y="5270500"/>
          <p14:tracePt t="31761" x="2679700" y="5270500"/>
          <p14:tracePt t="31776" x="2552700" y="5257800"/>
          <p14:tracePt t="31793" x="2432050" y="5232400"/>
          <p14:tracePt t="31810" x="2273300" y="5175250"/>
          <p14:tracePt t="31827" x="2209800" y="5143500"/>
          <p14:tracePt t="31843" x="2165350" y="5111750"/>
          <p14:tracePt t="31860" x="2114550" y="5054600"/>
          <p14:tracePt t="31876" x="2095500" y="5010150"/>
          <p14:tracePt t="31893" x="2076450" y="4921250"/>
          <p14:tracePt t="31910" x="2063750" y="4870450"/>
          <p14:tracePt t="31927" x="2057400" y="4813300"/>
          <p14:tracePt t="31943" x="2051050" y="4749800"/>
          <p14:tracePt t="31960" x="2044700" y="4718050"/>
          <p14:tracePt t="31976" x="2044700" y="4686300"/>
          <p14:tracePt t="31993" x="2051050" y="4648200"/>
          <p14:tracePt t="32010" x="2063750" y="4616450"/>
          <p14:tracePt t="32026" x="2082800" y="4552950"/>
          <p14:tracePt t="32043" x="2101850" y="4502150"/>
          <p14:tracePt t="32059" x="2120900" y="4451350"/>
          <p14:tracePt t="32077" x="2139950" y="4406900"/>
          <p14:tracePt t="32093" x="2146300" y="4381500"/>
          <p14:tracePt t="32110" x="2178050" y="4349750"/>
          <p14:tracePt t="32126" x="2203450" y="4318000"/>
          <p14:tracePt t="32143" x="2235200" y="4279900"/>
          <p14:tracePt t="32160" x="2317750" y="4229100"/>
          <p14:tracePt t="32176" x="2368550" y="4184650"/>
          <p14:tracePt t="32193" x="2419350" y="4152900"/>
          <p14:tracePt t="32210" x="2508250" y="4095750"/>
          <p14:tracePt t="32226" x="2571750" y="4064000"/>
          <p14:tracePt t="32243" x="2673350" y="4025900"/>
          <p14:tracePt t="32260" x="2717800" y="4013200"/>
          <p14:tracePt t="32277" x="2768600" y="4006850"/>
          <p14:tracePt t="32293" x="2781300" y="4000500"/>
          <p14:tracePt t="33774" x="2781300" y="3994150"/>
          <p14:tracePt t="33781" x="2781300" y="3987800"/>
          <p14:tracePt t="33787" x="2781300" y="3981450"/>
          <p14:tracePt t="33796" x="2781300" y="3968750"/>
          <p14:tracePt t="33810" x="2781300" y="3943350"/>
          <p14:tracePt t="33827" x="2781300" y="3898900"/>
          <p14:tracePt t="33843" x="2794000" y="3854450"/>
          <p14:tracePt t="33877" x="2895600" y="3689350"/>
          <p14:tracePt t="33910" x="3035300" y="3467100"/>
          <p14:tracePt t="33943" x="3219450" y="3308350"/>
          <p14:tracePt t="33960" x="3321050" y="3276600"/>
          <p14:tracePt t="33976" x="3460750" y="3270250"/>
          <p14:tracePt t="33993" x="3549650" y="3276600"/>
          <p14:tracePt t="34010" x="3670300" y="3327400"/>
          <p14:tracePt t="34026" x="3848100" y="3435350"/>
          <p14:tracePt t="34043" x="3943350" y="3524250"/>
          <p14:tracePt t="34060" x="4044950" y="3638550"/>
          <p14:tracePt t="34077" x="4076700" y="3689350"/>
          <p14:tracePt t="34093" x="4095750" y="3733800"/>
          <p14:tracePt t="34110" x="4095750" y="3778250"/>
          <p14:tracePt t="34127" x="4083050" y="3816350"/>
          <p14:tracePt t="34143" x="4025900" y="3886200"/>
          <p14:tracePt t="34160" x="3949700" y="3956050"/>
          <p14:tracePt t="34177" x="3860800" y="4013200"/>
          <p14:tracePt t="34193" x="3714750" y="4076700"/>
          <p14:tracePt t="34210" x="3625850" y="4089400"/>
          <p14:tracePt t="34226" x="3505200" y="4095750"/>
          <p14:tracePt t="34243" x="3403600" y="4076700"/>
          <p14:tracePt t="34260" x="3295650" y="4064000"/>
          <p14:tracePt t="34262" x="3251200" y="4051300"/>
          <p14:tracePt t="34276" x="3168650" y="4019550"/>
          <p14:tracePt t="34293" x="3105150" y="3975100"/>
          <p14:tracePt t="34310" x="3054350" y="3930650"/>
          <p14:tracePt t="34327" x="3016250" y="3873500"/>
          <p14:tracePt t="34343" x="3009900" y="3848100"/>
          <p14:tracePt t="34360" x="2997200" y="3810000"/>
          <p14:tracePt t="34377" x="2997200" y="3771900"/>
          <p14:tracePt t="34393" x="2997200" y="3708400"/>
          <p14:tracePt t="34410" x="3016250" y="3651250"/>
          <p14:tracePt t="34427" x="3048000" y="3556000"/>
          <p14:tracePt t="34443" x="3111500" y="3409950"/>
          <p14:tracePt t="34460" x="3162300" y="3333750"/>
          <p14:tracePt t="34476" x="3200400" y="3289300"/>
          <p14:tracePt t="34493" x="3270250" y="3219450"/>
          <p14:tracePt t="34510" x="3314700" y="3194050"/>
          <p14:tracePt t="34526" x="3390900" y="3181350"/>
          <p14:tracePt t="34543" x="3448050" y="3181350"/>
          <p14:tracePt t="34560" x="3511550" y="3219450"/>
          <p14:tracePt t="34576" x="3619500" y="3289300"/>
          <p14:tracePt t="34593" x="3695700" y="3352800"/>
          <p14:tracePt t="34610" x="3752850" y="3416300"/>
          <p14:tracePt t="34627" x="3816350" y="3530600"/>
          <p14:tracePt t="34643" x="3854450" y="3587750"/>
          <p14:tracePt t="35331" x="3816350" y="3600450"/>
          <p14:tracePt t="35338" x="3771900" y="3613150"/>
          <p14:tracePt t="35348" x="3727450" y="3632200"/>
          <p14:tracePt t="35360" x="3625850" y="3663950"/>
          <p14:tracePt t="35393" x="3441700" y="3714750"/>
          <p14:tracePt t="35427" x="3244850" y="3771900"/>
          <p14:tracePt t="35460" x="3111500" y="3778250"/>
          <p14:tracePt t="35477" x="3067050" y="3778250"/>
          <p14:tracePt t="35493" x="3009900" y="3771900"/>
          <p14:tracePt t="35510" x="2984500" y="3771900"/>
          <p14:tracePt t="35526" x="2959100" y="3765550"/>
          <p14:tracePt t="35543" x="2946400" y="3759200"/>
          <p14:tracePt t="35560" x="2940050" y="3759200"/>
          <p14:tracePt t="35576" x="2940050" y="3752850"/>
          <p14:tracePt t="35632" x="2940050" y="3740150"/>
          <p14:tracePt t="35639" x="2940050" y="3733800"/>
          <p14:tracePt t="35645" x="2940050" y="3727450"/>
          <p14:tracePt t="35660" x="2952750" y="3689350"/>
          <p14:tracePt t="35676" x="2971800" y="3638550"/>
          <p14:tracePt t="35693" x="2997200" y="3581400"/>
          <p14:tracePt t="35710" x="3060700" y="3467100"/>
          <p14:tracePt t="35727" x="3105150" y="3384550"/>
          <p14:tracePt t="35743" x="3143250" y="3314700"/>
          <p14:tracePt t="35760" x="3213100" y="3225800"/>
          <p14:tracePt t="35777" x="3263900" y="3181350"/>
          <p14:tracePt t="35793" x="3359150" y="3105150"/>
          <p14:tracePt t="35810" x="3416300" y="3067050"/>
          <p14:tracePt t="35827" x="3479800" y="3041650"/>
          <p14:tracePt t="35843" x="3575050" y="3009900"/>
          <p14:tracePt t="35860" x="3638550" y="3009900"/>
          <p14:tracePt t="35877" x="3708400" y="3003550"/>
          <p14:tracePt t="35893" x="3752850" y="3003550"/>
          <p14:tracePt t="35910" x="3778250" y="3009900"/>
          <p14:tracePt t="35927" x="3790950" y="3016250"/>
          <p14:tracePt t="35960" x="3803650" y="3022600"/>
          <p14:tracePt t="36023" x="3797300" y="3022600"/>
          <p14:tracePt t="36029" x="3790950" y="3022600"/>
          <p14:tracePt t="36037" x="3778250" y="3022600"/>
          <p14:tracePt t="36043" x="3765550" y="3022600"/>
          <p14:tracePt t="36060" x="3740150" y="3022600"/>
          <p14:tracePt t="36077" x="3708400" y="3009900"/>
          <p14:tracePt t="36093" x="3644900" y="2997200"/>
          <p14:tracePt t="36110" x="3606800" y="2990850"/>
          <p14:tracePt t="36127" x="3568700" y="2990850"/>
          <p14:tracePt t="36143" x="3511550" y="2990850"/>
          <p14:tracePt t="36160" x="3473450" y="2990850"/>
          <p14:tracePt t="36177" x="3390900" y="2997200"/>
          <p14:tracePt t="36193" x="3321050" y="3016250"/>
          <p14:tracePt t="36210" x="3232150" y="3048000"/>
          <p14:tracePt t="36227" x="3079750" y="3117850"/>
          <p14:tracePt t="36243" x="2984500" y="3168650"/>
          <p14:tracePt t="36260" x="2832100" y="3251200"/>
          <p14:tracePt t="36277" x="2749550" y="3308350"/>
          <p14:tracePt t="36293" x="2673350" y="3359150"/>
          <p14:tracePt t="36310" x="2590800" y="3429000"/>
          <p14:tracePt t="36327" x="2559050" y="3460750"/>
          <p14:tracePt t="36343" x="2520950" y="3498850"/>
          <p14:tracePt t="36360" x="2495550" y="3530600"/>
          <p14:tracePt t="36377" x="2489200" y="3536950"/>
          <p14:tracePt t="36636" x="2489200" y="3524250"/>
          <p14:tracePt t="36644" x="2489200" y="3498850"/>
          <p14:tracePt t="36650" x="2501900" y="3473450"/>
          <p14:tracePt t="36660" x="2520950" y="3441700"/>
          <p14:tracePt t="36676" x="2546350" y="3359150"/>
          <p14:tracePt t="36693" x="2597150" y="3257550"/>
          <p14:tracePt t="36710" x="2628900" y="3206750"/>
          <p14:tracePt t="36726" x="2647950" y="3168650"/>
          <p14:tracePt t="36743" x="2667000" y="3130550"/>
          <p14:tracePt t="36760" x="2673350" y="3124200"/>
          <p14:tracePt t="36762" x="2673350" y="3117850"/>
          <p14:tracePt t="36888" x="2667000" y="3124200"/>
          <p14:tracePt t="36901" x="2660650" y="3136900"/>
          <p14:tracePt t="36908" x="2654300" y="3136900"/>
          <p14:tracePt t="36915" x="2647950" y="3143250"/>
          <p14:tracePt t="36927" x="2641600" y="3155950"/>
          <p14:tracePt t="36943" x="2616200" y="3187700"/>
          <p14:tracePt t="36960" x="2603500" y="3213100"/>
          <p14:tracePt t="36977" x="2597150" y="3244850"/>
          <p14:tracePt t="36993" x="2578100" y="3295650"/>
          <p14:tracePt t="37010" x="2571750" y="3327400"/>
          <p14:tracePt t="37026" x="2559050" y="3378200"/>
          <p14:tracePt t="37043" x="2559050" y="3403600"/>
          <p14:tracePt t="37060" x="2552700" y="3429000"/>
          <p14:tracePt t="37077" x="2552700" y="3454400"/>
          <p14:tracePt t="37094" x="2552700" y="3460750"/>
          <p14:tracePt t="37127" x="2559050" y="3460750"/>
          <p14:tracePt t="37145" x="2571750" y="3460750"/>
          <p14:tracePt t="37160" x="2597150" y="3435350"/>
          <p14:tracePt t="37177" x="2635250" y="3397250"/>
          <p14:tracePt t="37193" x="2698750" y="3340100"/>
          <p14:tracePt t="37210" x="2832100" y="3238500"/>
          <p14:tracePt t="37227" x="2940050" y="3175000"/>
          <p14:tracePt t="37243" x="3079750" y="3111500"/>
          <p14:tracePt t="37260" x="3187700" y="3086100"/>
          <p14:tracePt t="37277" x="3308350" y="3079750"/>
          <p14:tracePt t="37293" x="3473450" y="3086100"/>
          <p14:tracePt t="37310" x="3587750" y="3105150"/>
          <p14:tracePt t="37327" x="3771900" y="3168650"/>
          <p14:tracePt t="37343" x="3892550" y="3219450"/>
          <p14:tracePt t="37360" x="4025900" y="3276600"/>
          <p14:tracePt t="37377" x="4171950" y="3378200"/>
          <p14:tracePt t="37393" x="4235450" y="3435350"/>
          <p14:tracePt t="37410" x="4330700" y="3505200"/>
          <p14:tracePt t="37426" x="4356100" y="3530600"/>
          <p14:tracePt t="37443" x="4381500" y="3543300"/>
          <p14:tracePt t="37460" x="4400550" y="3556000"/>
          <p14:tracePt t="37477" x="4413250" y="3568700"/>
          <p14:tracePt t="37493" x="4419600" y="3575050"/>
          <p14:tracePt t="37510" x="4425950" y="3581400"/>
          <p14:tracePt t="37527" x="4438650" y="3587750"/>
          <p14:tracePt t="37543" x="4445000" y="3594100"/>
          <p14:tracePt t="37592" x="4445000" y="3600450"/>
          <p14:tracePt t="37626" x="4451350" y="3606800"/>
          <p14:tracePt t="37746" x="4445000" y="3606800"/>
          <p14:tracePt t="37752" x="4438650" y="3613150"/>
          <p14:tracePt t="37766" x="4432300" y="3613150"/>
          <p14:tracePt t="37794" x="4425950" y="3613150"/>
          <p14:tracePt t="37836" x="4425950" y="3619500"/>
          <p14:tracePt t="39607" x="4425950" y="3613150"/>
          <p14:tracePt t="39656" x="4425950" y="3606800"/>
          <p14:tracePt t="39684" x="4425950" y="3600450"/>
          <p14:tracePt t="39699" x="4425950" y="3594100"/>
          <p14:tracePt t="39774" x="4425950" y="3587750"/>
          <p14:tracePt t="39787" x="4425950" y="3581400"/>
          <p14:tracePt t="39809" x="4425950" y="3575050"/>
          <p14:tracePt t="39837" x="4419600" y="3568700"/>
          <p14:tracePt t="39845" x="4419600" y="3562350"/>
          <p14:tracePt t="39860" x="4413250" y="3549650"/>
          <p14:tracePt t="39877" x="4400550" y="3543300"/>
          <p14:tracePt t="39893" x="4368800" y="3517900"/>
          <p14:tracePt t="39910" x="4337050" y="3498850"/>
          <p14:tracePt t="39927" x="4311650" y="3473450"/>
          <p14:tracePt t="39944" x="4241800" y="3435350"/>
          <p14:tracePt t="39960" x="4178300" y="3409950"/>
          <p14:tracePt t="39977" x="4057650" y="3384550"/>
          <p14:tracePt t="39994" x="3943350" y="3378200"/>
          <p14:tracePt t="40011" x="3765550" y="3384550"/>
          <p14:tracePt t="40027" x="3632200" y="3403600"/>
          <p14:tracePt t="40043" x="3505200" y="3441700"/>
          <p14:tracePt t="40060" x="3314700" y="3498850"/>
          <p14:tracePt t="40077" x="3206750" y="3549650"/>
          <p14:tracePt t="40093" x="3136900" y="3594100"/>
          <p14:tracePt t="40110" x="3060700" y="3651250"/>
          <p14:tracePt t="40127" x="3035300" y="3676650"/>
          <p14:tracePt t="40143" x="2990850" y="3727450"/>
          <p14:tracePt t="40160" x="2965450" y="3771900"/>
          <p14:tracePt t="40177" x="2946400" y="3810000"/>
          <p14:tracePt t="40193" x="2927350" y="3898900"/>
          <p14:tracePt t="40210" x="2933700" y="3975100"/>
          <p14:tracePt t="40227" x="2946400" y="4051300"/>
          <p14:tracePt t="40243" x="2984500" y="4171950"/>
          <p14:tracePt t="40260" x="3022600" y="4260850"/>
          <p14:tracePt t="40263" x="3041650" y="4318000"/>
          <p14:tracePt t="40277" x="3105150" y="4445000"/>
          <p14:tracePt t="40293" x="3181350" y="4546600"/>
          <p14:tracePt t="40310" x="3276600" y="4635500"/>
          <p14:tracePt t="40327" x="3473450" y="4737100"/>
          <p14:tracePt t="40343" x="3606800" y="4781550"/>
          <p14:tracePt t="40360" x="3803650" y="4813300"/>
          <p14:tracePt t="40377" x="3930650" y="4819650"/>
          <p14:tracePt t="40393" x="4064000" y="4813300"/>
          <p14:tracePt t="40410" x="4203700" y="4781550"/>
          <p14:tracePt t="40427" x="4279900" y="4749800"/>
          <p14:tracePt t="40443" x="4343400" y="4711700"/>
          <p14:tracePt t="40460" x="4457700" y="4610100"/>
          <p14:tracePt t="40477" x="4533900" y="4533900"/>
          <p14:tracePt t="40494" x="4616450" y="4368800"/>
          <p14:tracePt t="40511" x="4654550" y="4279900"/>
          <p14:tracePt t="40527" x="4667250" y="4197350"/>
          <p14:tracePt t="40544" x="4660900" y="4057650"/>
          <p14:tracePt t="40560" x="4635500" y="3968750"/>
          <p14:tracePt t="40577" x="4578350" y="3835400"/>
          <p14:tracePt t="40594" x="4521200" y="3759200"/>
          <p14:tracePt t="40610" x="4451350" y="3683000"/>
          <p14:tracePt t="40627" x="4337050" y="3568700"/>
          <p14:tracePt t="40643" x="4229100" y="3473450"/>
          <p14:tracePt t="40660" x="4064000" y="3384550"/>
          <p14:tracePt t="40677" x="3937000" y="3352800"/>
          <p14:tracePt t="40693" x="3803650" y="3327400"/>
          <p14:tracePt t="40710" x="3619500" y="3327400"/>
          <p14:tracePt t="40727" x="3511550" y="3352800"/>
          <p14:tracePt t="40743" x="3346450" y="3409950"/>
          <p14:tracePt t="40760" x="3263900" y="3448050"/>
          <p14:tracePt t="40777" x="3200400" y="3479800"/>
          <p14:tracePt t="40794" x="3149600" y="3511550"/>
          <p14:tracePt t="40810" x="3136900" y="3524250"/>
          <p14:tracePt t="40827" x="3130550" y="3524250"/>
          <p14:tracePt t="40843" x="3130550" y="3530600"/>
          <p14:tracePt t="40860" x="3130550" y="35433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b-NO" altLang="en-US" sz="4000" b="1" i="1">
                <a:solidFill>
                  <a:srgbClr val="FFCC00"/>
                </a:solidFill>
              </a:rPr>
              <a:t>Natural history  and prognosis</a:t>
            </a:r>
            <a:endParaRPr lang="en-US" altLang="en-US" sz="4000" b="1" i="1">
              <a:solidFill>
                <a:srgbClr val="FFCC00"/>
              </a:solidFill>
            </a:endParaRP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2438400" y="3981450"/>
            <a:ext cx="4343400" cy="1330325"/>
            <a:chOff x="1536" y="3072"/>
            <a:chExt cx="2736" cy="951"/>
          </a:xfrm>
        </p:grpSpPr>
        <p:sp>
          <p:nvSpPr>
            <p:cNvPr id="6149" name="AutoShape 5"/>
            <p:cNvSpPr>
              <a:spLocks/>
            </p:cNvSpPr>
            <p:nvPr/>
          </p:nvSpPr>
          <p:spPr bwMode="auto">
            <a:xfrm rot="5400000">
              <a:off x="2472" y="2328"/>
              <a:ext cx="624" cy="2112"/>
            </a:xfrm>
            <a:prstGeom prst="rightBrace">
              <a:avLst>
                <a:gd name="adj1" fmla="val 28205"/>
                <a:gd name="adj2" fmla="val 49116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Text Box 6"/>
            <p:cNvSpPr txBox="1">
              <a:spLocks noChangeArrowheads="1"/>
            </p:cNvSpPr>
            <p:nvPr/>
          </p:nvSpPr>
          <p:spPr bwMode="auto">
            <a:xfrm>
              <a:off x="1536" y="3696"/>
              <a:ext cx="27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nb-NO" altLang="en-US" sz="2400">
                  <a:solidFill>
                    <a:schemeClr val="bg1"/>
                  </a:solidFill>
                </a:rPr>
                <a:t>Detectable preclinical phase</a:t>
              </a:r>
              <a:endParaRPr lang="en-US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685800" y="2168525"/>
            <a:ext cx="7467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3429000" y="2033588"/>
            <a:ext cx="0" cy="3365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486400" y="2033588"/>
            <a:ext cx="0" cy="3365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7391400" y="2033588"/>
            <a:ext cx="0" cy="3365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1447800" y="2033588"/>
            <a:ext cx="0" cy="3365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85800" y="2436813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Biologic onset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667000" y="2571750"/>
            <a:ext cx="1828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Disease detectable by screening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953000" y="2436813"/>
            <a:ext cx="205740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Symptomes develop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162800" y="257175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Death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81000" y="12954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/>
              <a:t>              </a:t>
            </a:r>
            <a:r>
              <a:rPr lang="nb-NO" altLang="en-US" sz="2400" b="1">
                <a:solidFill>
                  <a:schemeClr val="bg1"/>
                </a:solidFill>
              </a:rPr>
              <a:t>A                    B                      C                    D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0" y="5486400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b="1">
                <a:solidFill>
                  <a:srgbClr val="FFCC00"/>
                </a:solidFill>
              </a:rPr>
              <a:t>Detection and treatment at any stage can alter the natural history of a disease. The effects of treatment can only be determined if the natural history of the disease in absence of treatment is known.</a:t>
            </a:r>
            <a:endParaRPr lang="en-US" altLang="en-US" b="1">
              <a:solidFill>
                <a:srgbClr val="FFCC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48"/>
    </mc:Choice>
    <mc:Fallback>
      <p:transition spd="slow" advTm="8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63" grpId="0"/>
    </p:bldLst>
  </p:timing>
  <p:extLst>
    <p:ext uri="{3A86A75C-4F4B-4683-9AE1-C65F6400EC91}">
      <p14:laserTraceLst xmlns:p14="http://schemas.microsoft.com/office/powerpoint/2010/main">
        <p14:tracePtLst>
          <p14:tracePt t="8110" x="3162300" y="3505200"/>
          <p14:tracePt t="8117" x="3194050" y="3467100"/>
          <p14:tracePt t="8124" x="3213100" y="3448050"/>
          <p14:tracePt t="8135" x="3225800" y="3435350"/>
          <p14:tracePt t="8151" x="3257550" y="3429000"/>
          <p14:tracePt t="8168" x="3276600" y="3429000"/>
          <p14:tracePt t="8218" x="3276600" y="3435350"/>
          <p14:tracePt t="8251" x="3270250" y="3429000"/>
          <p14:tracePt t="8285" x="3048000" y="3238500"/>
          <p14:tracePt t="8301" x="2908300" y="3124200"/>
          <p14:tracePt t="8318" x="2800350" y="3022600"/>
          <p14:tracePt t="8335" x="2603500" y="2876550"/>
          <p14:tracePt t="8351" x="2470150" y="2787650"/>
          <p14:tracePt t="8368" x="2273300" y="2622550"/>
          <p14:tracePt t="8385" x="2127250" y="2527300"/>
          <p14:tracePt t="8401" x="1981200" y="2432050"/>
          <p14:tracePt t="8418" x="1771650" y="2305050"/>
          <p14:tracePt t="8435" x="1657350" y="2228850"/>
          <p14:tracePt t="8451" x="1492250" y="2108200"/>
          <p14:tracePt t="8468" x="1397000" y="2025650"/>
          <p14:tracePt t="8485" x="1327150" y="1974850"/>
          <p14:tracePt t="8501" x="1270000" y="1917700"/>
          <p14:tracePt t="8518" x="1257300" y="1905000"/>
          <p14:tracePt t="8535" x="1250950" y="1898650"/>
          <p14:tracePt t="8568" x="1257300" y="1898650"/>
          <p14:tracePt t="8585" x="1301750" y="1917700"/>
          <p14:tracePt t="8601" x="1339850" y="1949450"/>
          <p14:tracePt t="8618" x="1416050" y="2006600"/>
          <p14:tracePt t="8635" x="1504950" y="2139950"/>
          <p14:tracePt t="8651" x="1549400" y="2228850"/>
          <p14:tracePt t="8668" x="1581150" y="2336800"/>
          <p14:tracePt t="8685" x="1593850" y="2381250"/>
          <p14:tracePt t="8701" x="1593850" y="2406650"/>
          <p14:tracePt t="8718" x="1593850" y="2432050"/>
          <p14:tracePt t="8735" x="1593850" y="2438400"/>
          <p14:tracePt t="8780" x="1593850" y="2444750"/>
          <p14:tracePt t="8787" x="1593850" y="2451100"/>
          <p14:tracePt t="8801" x="1587500" y="2451100"/>
          <p14:tracePt t="8818" x="1574800" y="2463800"/>
          <p14:tracePt t="8836" x="1568450" y="2476500"/>
          <p14:tracePt t="8851" x="1562100" y="2482850"/>
          <p14:tracePt t="8891" x="1562100" y="2489200"/>
          <p14:tracePt t="8947" x="1568450" y="2476500"/>
          <p14:tracePt t="8961" x="1581150" y="2470150"/>
          <p14:tracePt t="8968" x="1593850" y="2463800"/>
          <p14:tracePt t="8975" x="1612900" y="2444750"/>
          <p14:tracePt t="8985" x="1638300" y="2432050"/>
          <p14:tracePt t="9001" x="1708150" y="2400300"/>
          <p14:tracePt t="9018" x="1905000" y="2343150"/>
          <p14:tracePt t="9035" x="2038350" y="2317750"/>
          <p14:tracePt t="9051" x="2292350" y="2266950"/>
          <p14:tracePt t="9068" x="2495550" y="2260600"/>
          <p14:tracePt t="9085" x="2717800" y="2260600"/>
          <p14:tracePt t="9087" x="2844800" y="2260600"/>
          <p14:tracePt t="9101" x="3086100" y="2292350"/>
          <p14:tracePt t="9118" x="3359150" y="2330450"/>
          <p14:tracePt t="9135" x="3638550" y="2368550"/>
          <p14:tracePt t="9151" x="4013200" y="2406650"/>
          <p14:tracePt t="9168" x="4260850" y="2419350"/>
          <p14:tracePt t="9185" x="4533900" y="2425700"/>
          <p14:tracePt t="9201" x="4673600" y="2425700"/>
          <p14:tracePt t="9218" x="4768850" y="2425700"/>
          <p14:tracePt t="9235" x="4908550" y="2425700"/>
          <p14:tracePt t="9251" x="4997450" y="2425700"/>
          <p14:tracePt t="9268" x="5099050" y="2406650"/>
          <p14:tracePt t="9285" x="5187950" y="2387600"/>
          <p14:tracePt t="9301" x="5289550" y="2381250"/>
          <p14:tracePt t="9318" x="5416550" y="2374900"/>
          <p14:tracePt t="9335" x="5505450" y="2368550"/>
          <p14:tracePt t="9351" x="5556250" y="2368550"/>
          <p14:tracePt t="9368" x="5568950" y="2368550"/>
          <p14:tracePt t="9764" x="5632450" y="2355850"/>
          <p14:tracePt t="9771" x="5715000" y="2330450"/>
          <p14:tracePt t="9778" x="5803900" y="2311400"/>
          <p14:tracePt t="9785" x="5886450" y="2292350"/>
          <p14:tracePt t="9801" x="6134100" y="2247900"/>
          <p14:tracePt t="9818" x="6343650" y="2241550"/>
          <p14:tracePt t="9835" x="6635750" y="2241550"/>
          <p14:tracePt t="9868" x="7023100" y="2298700"/>
          <p14:tracePt t="9901" x="7264400" y="2349500"/>
          <p14:tracePt t="9935" x="7442200" y="2387600"/>
          <p14:tracePt t="9952" x="7467600" y="2393950"/>
          <p14:tracePt t="9968" x="7493000" y="2400300"/>
          <p14:tracePt t="9985" x="7499350" y="2400300"/>
          <p14:tracePt t="10002" x="7505700" y="2400300"/>
          <p14:tracePt t="10252" x="7493000" y="2400300"/>
          <p14:tracePt t="10266" x="7480300" y="2400300"/>
          <p14:tracePt t="10273" x="7473950" y="2400300"/>
          <p14:tracePt t="10285" x="7461250" y="2400300"/>
          <p14:tracePt t="10301" x="7416800" y="2400300"/>
          <p14:tracePt t="10318" x="7385050" y="2393950"/>
          <p14:tracePt t="10335" x="7340600" y="2387600"/>
          <p14:tracePt t="10351" x="7213600" y="2381250"/>
          <p14:tracePt t="10368" x="7073900" y="2362200"/>
          <p14:tracePt t="10385" x="6769100" y="2336800"/>
          <p14:tracePt t="10401" x="6477000" y="2317750"/>
          <p14:tracePt t="10418" x="6038850" y="2324100"/>
          <p14:tracePt t="10435" x="5499100" y="2368550"/>
          <p14:tracePt t="10452" x="5111750" y="2413000"/>
          <p14:tracePt t="10468" x="4610100" y="2501900"/>
          <p14:tracePt t="10485" x="4381500" y="2559050"/>
          <p14:tracePt t="10502" x="4197350" y="2622550"/>
          <p14:tracePt t="10518" x="4032250" y="2692400"/>
          <p14:tracePt t="10535" x="3994150" y="2724150"/>
          <p14:tracePt t="10995" x="3949700" y="2705100"/>
          <p14:tracePt t="11003" x="3892550" y="2667000"/>
          <p14:tracePt t="11009" x="3835400" y="2635250"/>
          <p14:tracePt t="11018" x="3771900" y="2603500"/>
          <p14:tracePt t="11035" x="3638550" y="2552700"/>
          <p14:tracePt t="11052" x="3416300" y="2501900"/>
          <p14:tracePt t="11068" x="3270250" y="2470150"/>
          <p14:tracePt t="11085" x="3117850" y="2438400"/>
          <p14:tracePt t="11087" x="3028950" y="2425700"/>
          <p14:tracePt t="11118" x="2647950" y="2393950"/>
          <p14:tracePt t="11152" x="2171700" y="2368550"/>
          <p14:tracePt t="11185" x="1797050" y="2387600"/>
          <p14:tracePt t="11201" x="1676400" y="2406650"/>
          <p14:tracePt t="11218" x="1555750" y="2425700"/>
          <p14:tracePt t="11235" x="1504950" y="2444750"/>
          <p14:tracePt t="11252" x="1473200" y="2457450"/>
          <p14:tracePt t="11268" x="1454150" y="2470150"/>
          <p14:tracePt t="11285" x="1441450" y="2482850"/>
          <p14:tracePt t="11302" x="1441450" y="2495550"/>
          <p14:tracePt t="11318" x="1428750" y="2527300"/>
          <p14:tracePt t="11335" x="1422400" y="2546350"/>
          <p14:tracePt t="11352" x="1416050" y="2584450"/>
          <p14:tracePt t="11368" x="1409700" y="2597150"/>
          <p14:tracePt t="11385" x="1409700" y="2609850"/>
          <p14:tracePt t="11401" x="1403350" y="2628900"/>
          <p14:tracePt t="11449" x="1409700" y="2635250"/>
          <p14:tracePt t="11470" x="1416050" y="2635250"/>
          <p14:tracePt t="11477" x="1428750" y="2635250"/>
          <p14:tracePt t="11485" x="1435100" y="2628900"/>
          <p14:tracePt t="11502" x="1466850" y="2603500"/>
          <p14:tracePt t="11518" x="1530350" y="2527300"/>
          <p14:tracePt t="11535" x="1562100" y="2501900"/>
          <p14:tracePt t="11961" x="1543050" y="2501900"/>
          <p14:tracePt t="11967" x="1504950" y="2508250"/>
          <p14:tracePt t="11974" x="1435100" y="2527300"/>
          <p14:tracePt t="11985" x="1371600" y="2540000"/>
          <p14:tracePt t="12002" x="1225550" y="2603500"/>
          <p14:tracePt t="12018" x="1035050" y="2698750"/>
          <p14:tracePt t="12035" x="939800" y="2755900"/>
          <p14:tracePt t="12052" x="825500" y="2844800"/>
          <p14:tracePt t="12085" x="755650" y="2940050"/>
          <p14:tracePt t="12119" x="736600" y="2990850"/>
          <p14:tracePt t="12152" x="730250" y="3028950"/>
          <p14:tracePt t="12185" x="730250" y="3035300"/>
          <p14:tracePt t="12204" x="749300" y="3016250"/>
          <p14:tracePt t="12218" x="781050" y="2971800"/>
          <p14:tracePt t="12235" x="850900" y="2895600"/>
          <p14:tracePt t="12252" x="933450" y="2800350"/>
          <p14:tracePt t="12268" x="1117600" y="2647950"/>
          <p14:tracePt t="12285" x="1276350" y="2552700"/>
          <p14:tracePt t="12302" x="1517650" y="2444750"/>
          <p14:tracePt t="12319" x="1689100" y="2413000"/>
          <p14:tracePt t="12335" x="1892300" y="2393950"/>
          <p14:tracePt t="12352" x="2197100" y="2413000"/>
          <p14:tracePt t="12369" x="2406650" y="2476500"/>
          <p14:tracePt t="12385" x="2667000" y="2578100"/>
          <p14:tracePt t="12402" x="2774950" y="2622550"/>
          <p14:tracePt t="12418" x="2825750" y="2654300"/>
          <p14:tracePt t="12435" x="2857500" y="2667000"/>
          <p14:tracePt t="12452" x="2863850" y="2667000"/>
          <p14:tracePt t="12468" x="2863850" y="2673350"/>
          <p14:tracePt t="12810" x="2832100" y="2673350"/>
          <p14:tracePt t="12817" x="2768600" y="2673350"/>
          <p14:tracePt t="12824" x="2679700" y="2679700"/>
          <p14:tracePt t="12835" x="2597150" y="2679700"/>
          <p14:tracePt t="12852" x="2343150" y="2686050"/>
          <p14:tracePt t="12868" x="2165350" y="2692400"/>
          <p14:tracePt t="12885" x="1981200" y="2711450"/>
          <p14:tracePt t="12919" x="1625600" y="2762250"/>
          <p14:tracePt t="12952" x="1384300" y="2813050"/>
          <p14:tracePt t="12985" x="1282700" y="2819400"/>
          <p14:tracePt t="13002" x="1270000" y="2819400"/>
          <p14:tracePt t="13019" x="1257300" y="2819400"/>
          <p14:tracePt t="13035" x="1250950" y="2819400"/>
          <p14:tracePt t="13052" x="1244600" y="2819400"/>
          <p14:tracePt t="13069" x="1231900" y="2819400"/>
          <p14:tracePt t="13235" x="1238250" y="2813050"/>
          <p14:tracePt t="13243" x="1257300" y="2806700"/>
          <p14:tracePt t="13252" x="1276350" y="2800350"/>
          <p14:tracePt t="13268" x="1339850" y="2774950"/>
          <p14:tracePt t="13285" x="1485900" y="2736850"/>
          <p14:tracePt t="13302" x="1593850" y="2711450"/>
          <p14:tracePt t="13318" x="1708150" y="2679700"/>
          <p14:tracePt t="13335" x="1924050" y="2628900"/>
          <p14:tracePt t="13352" x="2089150" y="2584450"/>
          <p14:tracePt t="13369" x="2343150" y="2533650"/>
          <p14:tracePt t="13385" x="2559050" y="2508250"/>
          <p14:tracePt t="13402" x="2863850" y="2482850"/>
          <p14:tracePt t="13418" x="3067050" y="2476500"/>
          <p14:tracePt t="13435" x="3276600" y="2476500"/>
          <p14:tracePt t="13452" x="3530600" y="2476500"/>
          <p14:tracePt t="13469" x="3721100" y="2495550"/>
          <p14:tracePt t="13485" x="3886200" y="2501900"/>
          <p14:tracePt t="13502" x="4083050" y="2514600"/>
          <p14:tracePt t="13518" x="4229100" y="2533650"/>
          <p14:tracePt t="13535" x="4476750" y="2552700"/>
          <p14:tracePt t="13552" x="4629150" y="2565400"/>
          <p14:tracePt t="13568" x="4806950" y="2578100"/>
          <p14:tracePt t="13585" x="5060950" y="2603500"/>
          <p14:tracePt t="13602" x="5213350" y="2628900"/>
          <p14:tracePt t="13619" x="5365750" y="2641600"/>
          <p14:tracePt t="13635" x="5556250" y="2686050"/>
          <p14:tracePt t="13652" x="5651500" y="2717800"/>
          <p14:tracePt t="13668" x="5746750" y="2762250"/>
          <p14:tracePt t="13685" x="5778500" y="2774950"/>
          <p14:tracePt t="13702" x="5791200" y="2781300"/>
          <p14:tracePt t="13718" x="5803900" y="2781300"/>
          <p14:tracePt t="13752" x="5803900" y="2787650"/>
          <p14:tracePt t="13768" x="5778500" y="2787650"/>
          <p14:tracePt t="13785" x="5695950" y="2781300"/>
          <p14:tracePt t="13802" x="5346700" y="2717800"/>
          <p14:tracePt t="13819" x="4864100" y="2628900"/>
          <p14:tracePt t="13835" x="3975100" y="2514600"/>
          <p14:tracePt t="13852" x="3486150" y="2476500"/>
          <p14:tracePt t="13869" x="3022600" y="2451100"/>
          <p14:tracePt t="13885" x="2540000" y="2438400"/>
          <p14:tracePt t="13902" x="2330450" y="2438400"/>
          <p14:tracePt t="13919" x="2152650" y="2438400"/>
          <p14:tracePt t="13935" x="1943100" y="2482850"/>
          <p14:tracePt t="13952" x="1828800" y="2527300"/>
          <p14:tracePt t="13969" x="1663700" y="2590800"/>
          <p14:tracePt t="13985" x="1555750" y="2628900"/>
          <p14:tracePt t="14002" x="1498600" y="2654300"/>
          <p14:tracePt t="14018" x="1454150" y="2667000"/>
          <p14:tracePt t="14035" x="1441450" y="2679700"/>
          <p14:tracePt t="14052" x="1435100" y="2679700"/>
          <p14:tracePt t="14069" x="1435100" y="2686050"/>
          <p14:tracePt t="14128" x="1435100" y="2692400"/>
          <p14:tracePt t="14136" x="1435100" y="2698750"/>
          <p14:tracePt t="14156" x="1435100" y="2711450"/>
          <p14:tracePt t="14169" x="1435100" y="2717800"/>
          <p14:tracePt t="14177" x="1435100" y="2724150"/>
          <p14:tracePt t="14185" x="1441450" y="2736850"/>
          <p14:tracePt t="14202" x="1454150" y="2749550"/>
          <p14:tracePt t="14218" x="1466850" y="2768600"/>
          <p14:tracePt t="14235" x="1524000" y="2794000"/>
          <p14:tracePt t="14252" x="1581150" y="2813050"/>
          <p14:tracePt t="14268" x="1682750" y="2844800"/>
          <p14:tracePt t="14285" x="1739900" y="2857500"/>
          <p14:tracePt t="14302" x="1790700" y="2857500"/>
          <p14:tracePt t="14319" x="1854200" y="2857500"/>
          <p14:tracePt t="14335" x="1885950" y="2844800"/>
          <p14:tracePt t="14352" x="1943100" y="2794000"/>
          <p14:tracePt t="14369" x="2000250" y="2736850"/>
          <p14:tracePt t="14385" x="2057400" y="2660650"/>
          <p14:tracePt t="14402" x="2139950" y="2540000"/>
          <p14:tracePt t="14419" x="2184400" y="2476500"/>
          <p14:tracePt t="14435" x="2266950" y="2349500"/>
          <p14:tracePt t="14452" x="2336800" y="2286000"/>
          <p14:tracePt t="14468" x="2432050" y="2222500"/>
          <p14:tracePt t="14485" x="2622550" y="2165350"/>
          <p14:tracePt t="14502" x="2749550" y="2146300"/>
          <p14:tracePt t="14518" x="2971800" y="2165350"/>
          <p14:tracePt t="14535" x="3175000" y="2203450"/>
          <p14:tracePt t="14552" x="3390900" y="2254250"/>
          <p14:tracePt t="14568" x="3727450" y="2343150"/>
          <p14:tracePt t="14585" x="3962400" y="2432050"/>
          <p14:tracePt t="14602" x="4241800" y="2546350"/>
          <p14:tracePt t="14618" x="4419600" y="2609850"/>
          <p14:tracePt t="14635" x="4552950" y="2667000"/>
          <p14:tracePt t="14652" x="4705350" y="2711450"/>
          <p14:tracePt t="14668" x="4768850" y="2724150"/>
          <p14:tracePt t="14685" x="4800600" y="2730500"/>
          <p14:tracePt t="14702" x="4826000" y="2730500"/>
          <p14:tracePt t="14718" x="4838700" y="2730500"/>
          <p14:tracePt t="14752" x="4851400" y="2724150"/>
          <p14:tracePt t="14769" x="4876800" y="2705100"/>
          <p14:tracePt t="14785" x="4914900" y="2679700"/>
          <p14:tracePt t="14802" x="4927600" y="2667000"/>
          <p14:tracePt t="14819" x="4946650" y="2654300"/>
          <p14:tracePt t="14835" x="4953000" y="2654300"/>
          <p14:tracePt t="14852" x="4965700" y="2641600"/>
          <p14:tracePt t="14869" x="4978400" y="2628900"/>
          <p14:tracePt t="14902" x="4978400" y="2622550"/>
          <p14:tracePt t="14919" x="4895850" y="2559050"/>
          <p14:tracePt t="15176" x="4838700" y="2565400"/>
          <p14:tracePt t="15183" x="4775200" y="2571750"/>
          <p14:tracePt t="15191" x="4686300" y="2590800"/>
          <p14:tracePt t="15202" x="4591050" y="2616200"/>
          <p14:tracePt t="15219" x="4286250" y="2724150"/>
          <p14:tracePt t="15235" x="4070350" y="2825750"/>
          <p14:tracePt t="15252" x="3860800" y="2927350"/>
          <p14:tracePt t="15269" x="3644900" y="3048000"/>
          <p14:tracePt t="15285" x="3549650" y="3092450"/>
          <p14:tracePt t="15302" x="3505200" y="3117850"/>
          <p14:tracePt t="15318" x="3498850" y="3117850"/>
          <p14:tracePt t="15335" x="3492500" y="3124200"/>
          <p14:tracePt t="15372" x="3498850" y="3124200"/>
          <p14:tracePt t="15385" x="3517900" y="3117850"/>
          <p14:tracePt t="15402" x="3575050" y="3079750"/>
          <p14:tracePt t="15419" x="3702050" y="3022600"/>
          <p14:tracePt t="15435" x="3994150" y="2914650"/>
          <p14:tracePt t="15452" x="4362450" y="2813050"/>
          <p14:tracePt t="15469" x="4781550" y="2749550"/>
          <p14:tracePt t="15485" x="5505450" y="2711450"/>
          <p14:tracePt t="15502" x="5981700" y="2711450"/>
          <p14:tracePt t="15518" x="6597650" y="2743200"/>
          <p14:tracePt t="15535" x="6883400" y="2781300"/>
          <p14:tracePt t="15552" x="7080250" y="2825750"/>
          <p14:tracePt t="15569" x="7258050" y="2882900"/>
          <p14:tracePt t="15585" x="7321550" y="2908300"/>
          <p14:tracePt t="15587" x="7334250" y="2914650"/>
          <p14:tracePt t="15602" x="7346950" y="2927350"/>
          <p14:tracePt t="15619" x="7359650" y="2927350"/>
          <p14:tracePt t="15652" x="7334250" y="2933700"/>
          <p14:tracePt t="15668" x="7258050" y="2946400"/>
          <p14:tracePt t="15685" x="7042150" y="2971800"/>
          <p14:tracePt t="15702" x="6813550" y="3003550"/>
          <p14:tracePt t="15718" x="6534150" y="3003550"/>
          <p14:tracePt t="15735" x="5988050" y="3003550"/>
          <p14:tracePt t="15752" x="5543550" y="2971800"/>
          <p14:tracePt t="15769" x="5118100" y="2933700"/>
          <p14:tracePt t="15785" x="4464050" y="2857500"/>
          <p14:tracePt t="15802" x="4032250" y="2800350"/>
          <p14:tracePt t="15818" x="3498850" y="2730500"/>
          <p14:tracePt t="15835" x="3289300" y="2686050"/>
          <p14:tracePt t="15852" x="3206750" y="2673350"/>
          <p14:tracePt t="16192" x="3143250" y="2667000"/>
          <p14:tracePt t="16199" x="3054350" y="2641600"/>
          <p14:tracePt t="16206" x="2971800" y="2622550"/>
          <p14:tracePt t="16219" x="2870200" y="2609850"/>
          <p14:tracePt t="16235" x="2501900" y="2540000"/>
          <p14:tracePt t="16252" x="2235200" y="2489200"/>
          <p14:tracePt t="16269" x="1835150" y="2451100"/>
          <p14:tracePt t="16285" x="1606550" y="2444750"/>
          <p14:tracePt t="16319" x="1263650" y="2425700"/>
          <p14:tracePt t="16352" x="1092200" y="2425700"/>
          <p14:tracePt t="16385" x="996950" y="2451100"/>
          <p14:tracePt t="16402" x="927100" y="2495550"/>
          <p14:tracePt t="16419" x="889000" y="2520950"/>
          <p14:tracePt t="16435" x="863600" y="2540000"/>
          <p14:tracePt t="16452" x="857250" y="2552700"/>
          <p14:tracePt t="16469" x="850900" y="2552700"/>
          <p14:tracePt t="16485" x="844550" y="2571750"/>
          <p14:tracePt t="16502" x="831850" y="2584450"/>
          <p14:tracePt t="16519" x="819150" y="2597150"/>
          <p14:tracePt t="16535" x="806450" y="2609850"/>
          <p14:tracePt t="16552" x="800100" y="2616200"/>
          <p14:tracePt t="16585" x="793750" y="2622550"/>
          <p14:tracePt t="16631" x="793750" y="2628900"/>
          <p14:tracePt t="16638" x="793750" y="2635250"/>
          <p14:tracePt t="16645" x="793750" y="2641600"/>
          <p14:tracePt t="16653" x="793750" y="2647950"/>
          <p14:tracePt t="16668" x="800100" y="2673350"/>
          <p14:tracePt t="16685" x="806450" y="2705100"/>
          <p14:tracePt t="16702" x="831850" y="2774950"/>
          <p14:tracePt t="16718" x="857250" y="2825750"/>
          <p14:tracePt t="16735" x="901700" y="2908300"/>
          <p14:tracePt t="16752" x="952500" y="2965450"/>
          <p14:tracePt t="16769" x="1009650" y="3022600"/>
          <p14:tracePt t="16785" x="1123950" y="3079750"/>
          <p14:tracePt t="16802" x="1193800" y="3111500"/>
          <p14:tracePt t="16819" x="1263650" y="3130550"/>
          <p14:tracePt t="16835" x="1346200" y="3143250"/>
          <p14:tracePt t="16852" x="1403350" y="3143250"/>
          <p14:tracePt t="16869" x="1492250" y="3143250"/>
          <p14:tracePt t="16885" x="1600200" y="3117850"/>
          <p14:tracePt t="16902" x="1714500" y="3079750"/>
          <p14:tracePt t="16919" x="1879600" y="2978150"/>
          <p14:tracePt t="16935" x="1981200" y="2895600"/>
          <p14:tracePt t="16952" x="2120900" y="2768600"/>
          <p14:tracePt t="16968" x="2190750" y="2698750"/>
          <p14:tracePt t="16986" x="2222500" y="2647950"/>
          <p14:tracePt t="17002" x="2247900" y="2590800"/>
          <p14:tracePt t="17019" x="2228850" y="2527300"/>
          <p14:tracePt t="17035" x="2203450" y="2476500"/>
          <p14:tracePt t="17052" x="2114550" y="2355850"/>
          <p14:tracePt t="17069" x="2044700" y="2286000"/>
          <p14:tracePt t="17085" x="1943100" y="2197100"/>
          <p14:tracePt t="17102" x="1866900" y="2152650"/>
          <p14:tracePt t="17119" x="1784350" y="2127250"/>
          <p14:tracePt t="17135" x="1651000" y="2108200"/>
          <p14:tracePt t="17152" x="1568450" y="2108200"/>
          <p14:tracePt t="17169" x="1447800" y="2108200"/>
          <p14:tracePt t="17185" x="1377950" y="2120900"/>
          <p14:tracePt t="17202" x="1295400" y="2139950"/>
          <p14:tracePt t="17219" x="1168400" y="2197100"/>
          <p14:tracePt t="17235" x="1092200" y="2254250"/>
          <p14:tracePt t="17252" x="984250" y="2349500"/>
          <p14:tracePt t="17269" x="927100" y="2425700"/>
          <p14:tracePt t="17285" x="876300" y="2489200"/>
          <p14:tracePt t="17302" x="825500" y="2559050"/>
          <p14:tracePt t="17319" x="806450" y="2597150"/>
          <p14:tracePt t="17335" x="774700" y="2647950"/>
          <p14:tracePt t="17352" x="768350" y="2686050"/>
          <p14:tracePt t="17369" x="762000" y="2724150"/>
          <p14:tracePt t="17385" x="762000" y="2774950"/>
          <p14:tracePt t="17402" x="762000" y="2819400"/>
          <p14:tracePt t="17419" x="774700" y="2851150"/>
          <p14:tracePt t="17435" x="806450" y="2908300"/>
          <p14:tracePt t="17452" x="831850" y="2946400"/>
          <p14:tracePt t="17469" x="895350" y="3003550"/>
          <p14:tracePt t="17485" x="946150" y="3048000"/>
          <p14:tracePt t="17502" x="1041400" y="3092450"/>
          <p14:tracePt t="17519" x="1212850" y="3155950"/>
          <p14:tracePt t="17535" x="1346200" y="3200400"/>
          <p14:tracePt t="17552" x="1543050" y="3232150"/>
          <p14:tracePt t="17569" x="1657350" y="3232150"/>
          <p14:tracePt t="17586" x="1758950" y="3225800"/>
          <p14:tracePt t="17587" x="1803400" y="3206750"/>
          <p14:tracePt t="17602" x="1885950" y="3162300"/>
          <p14:tracePt t="17619" x="1943100" y="3124200"/>
          <p14:tracePt t="17635" x="1987550" y="3073400"/>
          <p14:tracePt t="17652" x="2012950" y="3028950"/>
          <p14:tracePt t="17669" x="2032000" y="2990850"/>
          <p14:tracePt t="17685" x="2044700" y="2863850"/>
          <p14:tracePt t="17702" x="2044700" y="2768600"/>
          <p14:tracePt t="17719" x="2025650" y="2660650"/>
          <p14:tracePt t="17735" x="1974850" y="2508250"/>
          <p14:tracePt t="17752" x="1924050" y="2419350"/>
          <p14:tracePt t="17769" x="1847850" y="2292350"/>
          <p14:tracePt t="17785" x="1790700" y="2228850"/>
          <p14:tracePt t="17802" x="1720850" y="2178050"/>
          <p14:tracePt t="17819" x="1670050" y="2165350"/>
          <p14:tracePt t="17835" x="1612900" y="2165350"/>
          <p14:tracePt t="17852" x="1536700" y="2178050"/>
          <p14:tracePt t="17869" x="1473200" y="2209800"/>
          <p14:tracePt t="17886" x="1409700" y="2273300"/>
          <p14:tracePt t="17902" x="1282700" y="2381250"/>
          <p14:tracePt t="17919" x="1193800" y="2451100"/>
          <p14:tracePt t="17935" x="1111250" y="2527300"/>
          <p14:tracePt t="17952" x="1085850" y="2565400"/>
          <p14:tracePt t="17969" x="1066800" y="2609850"/>
          <p14:tracePt t="17985" x="1047750" y="2667000"/>
          <p14:tracePt t="18002" x="1047750" y="2698750"/>
          <p14:tracePt t="18019" x="1047750" y="2736850"/>
          <p14:tracePt t="18035" x="1047750" y="2787650"/>
          <p14:tracePt t="18052" x="1047750" y="2819400"/>
          <p14:tracePt t="18069" x="1060450" y="2870200"/>
          <p14:tracePt t="18085" x="1073150" y="2908300"/>
          <p14:tracePt t="18102" x="1104900" y="2952750"/>
          <p14:tracePt t="18119" x="1149350" y="3016250"/>
          <p14:tracePt t="18135" x="1187450" y="3060700"/>
          <p14:tracePt t="18152" x="1250950" y="3117850"/>
          <p14:tracePt t="18169" x="1301750" y="3143250"/>
          <p14:tracePt t="18185" x="1346200" y="3155950"/>
          <p14:tracePt t="18202" x="1416050" y="3155950"/>
          <p14:tracePt t="18219" x="1460500" y="3149600"/>
          <p14:tracePt t="18235" x="1536700" y="3105150"/>
          <p14:tracePt t="18252" x="1581150" y="3079750"/>
          <p14:tracePt t="18269" x="1619250" y="3054350"/>
          <p14:tracePt t="18285" x="1682750" y="3003550"/>
          <p14:tracePt t="18302" x="1695450" y="2978150"/>
          <p14:tracePt t="18319" x="1714500" y="2959100"/>
          <p14:tracePt t="18335" x="1733550" y="2927350"/>
          <p14:tracePt t="18352" x="1739900" y="2901950"/>
          <p14:tracePt t="18369" x="1746250" y="2863850"/>
          <p14:tracePt t="18385" x="1739900" y="2838450"/>
          <p14:tracePt t="18402" x="1739900" y="2825750"/>
          <p14:tracePt t="18419" x="1720850" y="2800350"/>
          <p14:tracePt t="18435" x="1708150" y="2774950"/>
          <p14:tracePt t="18452" x="1670050" y="2755900"/>
          <p14:tracePt t="18469" x="1657350" y="2736850"/>
          <p14:tracePt t="18486" x="1638300" y="2730500"/>
          <p14:tracePt t="18502" x="1619250" y="2717800"/>
          <p14:tracePt t="18519" x="1612900" y="2711450"/>
          <p14:tracePt t="18535" x="1606550" y="2711450"/>
          <p14:tracePt t="18552" x="1600200" y="2711450"/>
          <p14:tracePt t="19657" x="1600200" y="2705100"/>
          <p14:tracePt t="19665" x="1593850" y="2698750"/>
          <p14:tracePt t="19672" x="1587500" y="2692400"/>
          <p14:tracePt t="19685" x="1574800" y="2673350"/>
          <p14:tracePt t="19702" x="1555750" y="2660650"/>
          <p14:tracePt t="19719" x="1530350" y="2641600"/>
          <p14:tracePt t="19735" x="1479550" y="2603500"/>
          <p14:tracePt t="19752" x="1435100" y="2571750"/>
          <p14:tracePt t="19786" x="1263650" y="2540000"/>
          <p14:tracePt t="19819" x="1073150" y="2571750"/>
          <p14:tracePt t="19852" x="946150" y="2622550"/>
          <p14:tracePt t="19869" x="895350" y="2654300"/>
          <p14:tracePt t="19885" x="869950" y="2673350"/>
          <p14:tracePt t="19902" x="838200" y="2698750"/>
          <p14:tracePt t="19919" x="831850" y="2711450"/>
          <p14:tracePt t="19935" x="831850" y="2730500"/>
          <p14:tracePt t="19952" x="831850" y="2749550"/>
          <p14:tracePt t="19969" x="831850" y="2794000"/>
          <p14:tracePt t="19985" x="844550" y="2857500"/>
          <p14:tracePt t="20002" x="876300" y="2914650"/>
          <p14:tracePt t="20019" x="908050" y="2978150"/>
          <p14:tracePt t="20035" x="965200" y="3060700"/>
          <p14:tracePt t="20052" x="996950" y="3092450"/>
          <p14:tracePt t="20069" x="1079500" y="3149600"/>
          <p14:tracePt t="20085" x="1136650" y="3175000"/>
          <p14:tracePt t="20102" x="1206500" y="3187700"/>
          <p14:tracePt t="20119" x="1346200" y="3187700"/>
          <p14:tracePt t="20135" x="1416050" y="3175000"/>
          <p14:tracePt t="20152" x="1466850" y="3155950"/>
          <p14:tracePt t="20169" x="1549400" y="3105150"/>
          <p14:tracePt t="20185" x="1593850" y="3060700"/>
          <p14:tracePt t="20202" x="1663700" y="2978150"/>
          <p14:tracePt t="20219" x="1708150" y="2927350"/>
          <p14:tracePt t="20235" x="1739900" y="2882900"/>
          <p14:tracePt t="20252" x="1771650" y="2825750"/>
          <p14:tracePt t="20269" x="1778000" y="2800350"/>
          <p14:tracePt t="20285" x="1784350" y="2768600"/>
          <p14:tracePt t="20302" x="1784350" y="2743200"/>
          <p14:tracePt t="20319" x="1784350" y="2717800"/>
          <p14:tracePt t="20336" x="1752600" y="2667000"/>
          <p14:tracePt t="20353" x="1720850" y="2622550"/>
          <p14:tracePt t="20369" x="1663700" y="2552700"/>
          <p14:tracePt t="20385" x="1638300" y="2495550"/>
          <p14:tracePt t="20402" x="1587500" y="2451100"/>
          <p14:tracePt t="20419" x="1530350" y="2400300"/>
          <p14:tracePt t="20435" x="1498600" y="2374900"/>
          <p14:tracePt t="20452" x="1447800" y="2368550"/>
          <p14:tracePt t="20469" x="1346200" y="2343150"/>
          <p14:tracePt t="20485" x="1270000" y="2343150"/>
          <p14:tracePt t="20502" x="1155700" y="2355850"/>
          <p14:tracePt t="20519" x="1085850" y="2368550"/>
          <p14:tracePt t="20535" x="1028700" y="2387600"/>
          <p14:tracePt t="20552" x="990600" y="2393950"/>
          <p14:tracePt t="20569" x="977900" y="2406650"/>
          <p14:tracePt t="20586" x="939800" y="2425700"/>
          <p14:tracePt t="20602" x="914400" y="2451100"/>
          <p14:tracePt t="20619" x="895350" y="2476500"/>
          <p14:tracePt t="20635" x="857250" y="2527300"/>
          <p14:tracePt t="20652" x="844550" y="2552700"/>
          <p14:tracePt t="20669" x="838200" y="2590800"/>
          <p14:tracePt t="20686" x="838200" y="2616200"/>
          <p14:tracePt t="20702" x="838200" y="2635250"/>
          <p14:tracePt t="20719" x="863600" y="2673350"/>
          <p14:tracePt t="20735" x="895350" y="2705100"/>
          <p14:tracePt t="20752" x="952500" y="2768600"/>
          <p14:tracePt t="20769" x="1009650" y="2825750"/>
          <p14:tracePt t="20785" x="1066800" y="2895600"/>
          <p14:tracePt t="20802" x="1168400" y="3009900"/>
          <p14:tracePt t="20819" x="1276350" y="3086100"/>
          <p14:tracePt t="20836" x="1397000" y="3130550"/>
          <p14:tracePt t="20852" x="1574800" y="3181350"/>
          <p14:tracePt t="20869" x="1670050" y="3187700"/>
          <p14:tracePt t="20885" x="1847850" y="3168650"/>
          <p14:tracePt t="20902" x="1949450" y="3149600"/>
          <p14:tracePt t="20919" x="2025650" y="3124200"/>
          <p14:tracePt t="20935" x="2101850" y="3079750"/>
          <p14:tracePt t="20952" x="2120900" y="3054350"/>
          <p14:tracePt t="20969" x="2152650" y="3016250"/>
          <p14:tracePt t="20985" x="2165350" y="2984500"/>
          <p14:tracePt t="21002" x="2171700" y="2971800"/>
          <p14:tracePt t="21019" x="2178050" y="2933700"/>
          <p14:tracePt t="21035" x="2184400" y="2914650"/>
          <p14:tracePt t="21052" x="2184400" y="2889250"/>
          <p14:tracePt t="21069" x="2178050" y="2870200"/>
          <p14:tracePt t="21086" x="2159000" y="2851150"/>
          <p14:tracePt t="21088" x="2152650" y="2844800"/>
          <p14:tracePt t="21102" x="2127250" y="2825750"/>
          <p14:tracePt t="21119" x="2101850" y="2806700"/>
          <p14:tracePt t="21136" x="2038350" y="2781300"/>
          <p14:tracePt t="21152" x="1955800" y="2768600"/>
          <p14:tracePt t="21169" x="1866900" y="2743200"/>
          <p14:tracePt t="21185" x="1758950" y="2743200"/>
          <p14:tracePt t="21202" x="1695450" y="2743200"/>
          <p14:tracePt t="21219" x="1619250" y="2762250"/>
          <p14:tracePt t="21236" x="1504950" y="2774950"/>
          <p14:tracePt t="21252" x="1422400" y="2787650"/>
          <p14:tracePt t="21269" x="1365250" y="2813050"/>
          <p14:tracePt t="21285" x="1346200" y="2832100"/>
          <p14:tracePt t="22109" x="1327150" y="2825750"/>
          <p14:tracePt t="22116" x="1301750" y="2806700"/>
          <p14:tracePt t="22123" x="1276350" y="2794000"/>
          <p14:tracePt t="22136" x="1250950" y="2781300"/>
          <p14:tracePt t="22152" x="1162050" y="2730500"/>
          <p14:tracePt t="22169" x="1092200" y="2717800"/>
          <p14:tracePt t="22186" x="958850" y="2679700"/>
          <p14:tracePt t="22219" x="812800" y="2660650"/>
          <p14:tracePt t="22252" x="673100" y="2673350"/>
          <p14:tracePt t="22286" x="514350" y="2730500"/>
          <p14:tracePt t="22303" x="469900" y="2762250"/>
          <p14:tracePt t="22319" x="431800" y="2819400"/>
          <p14:tracePt t="22336" x="412750" y="2844800"/>
          <p14:tracePt t="22353" x="400050" y="2882900"/>
          <p14:tracePt t="22369" x="400050" y="2952750"/>
          <p14:tracePt t="22386" x="400050" y="2997200"/>
          <p14:tracePt t="22402" x="444500" y="3073400"/>
          <p14:tracePt t="22419" x="482600" y="3117850"/>
          <p14:tracePt t="22436" x="546100" y="3168650"/>
          <p14:tracePt t="22452" x="679450" y="3276600"/>
          <p14:tracePt t="22469" x="774700" y="3340100"/>
          <p14:tracePt t="22486" x="927100" y="3409950"/>
          <p14:tracePt t="22502" x="1047750" y="3441700"/>
          <p14:tracePt t="22519" x="1168400" y="3467100"/>
          <p14:tracePt t="22536" x="1301750" y="3473450"/>
          <p14:tracePt t="22553" x="1371600" y="3467100"/>
          <p14:tracePt t="22569" x="1435100" y="3429000"/>
          <p14:tracePt t="22586" x="1466850" y="3384550"/>
          <p14:tracePt t="22603" x="1504950" y="3327400"/>
          <p14:tracePt t="22619" x="1524000" y="3251200"/>
          <p14:tracePt t="22636" x="1530350" y="3206750"/>
          <p14:tracePt t="22652" x="1543050" y="3149600"/>
          <p14:tracePt t="22669" x="1543050" y="3035300"/>
          <p14:tracePt t="22686" x="1536700" y="2946400"/>
          <p14:tracePt t="22702" x="1511300" y="2844800"/>
          <p14:tracePt t="22719" x="1492250" y="2781300"/>
          <p14:tracePt t="22736" x="1454150" y="2717800"/>
          <p14:tracePt t="22752" x="1416050" y="2647950"/>
          <p14:tracePt t="22769" x="1390650" y="2609850"/>
          <p14:tracePt t="22786" x="1346200" y="2559050"/>
          <p14:tracePt t="22802" x="1308100" y="2533650"/>
          <p14:tracePt t="22819" x="1263650" y="2501900"/>
          <p14:tracePt t="22836" x="1181100" y="2476500"/>
          <p14:tracePt t="22852" x="1104900" y="2476500"/>
          <p14:tracePt t="22869" x="1009650" y="2495550"/>
          <p14:tracePt t="22886" x="933450" y="2540000"/>
          <p14:tracePt t="22902" x="869950" y="2597150"/>
          <p14:tracePt t="22919" x="755650" y="2667000"/>
          <p14:tracePt t="22936" x="711200" y="2705100"/>
          <p14:tracePt t="22952" x="685800" y="2724150"/>
          <p14:tracePt t="22969" x="673100" y="2736850"/>
          <p14:tracePt t="23057" x="673100" y="2743200"/>
          <p14:tracePt t="23078" x="679450" y="2743200"/>
          <p14:tracePt t="23086" x="685800" y="2749550"/>
          <p14:tracePt t="23093" x="698500" y="2755900"/>
          <p14:tracePt t="23102" x="717550" y="2762250"/>
          <p14:tracePt t="23119" x="749300" y="2774950"/>
          <p14:tracePt t="23135" x="838200" y="2819400"/>
          <p14:tracePt t="23152" x="901700" y="2851150"/>
          <p14:tracePt t="23169" x="1085850" y="2901950"/>
          <p14:tracePt t="23186" x="1250950" y="2933700"/>
          <p14:tracePt t="23202" x="1416050" y="2978150"/>
          <p14:tracePt t="23219" x="1619250" y="2997200"/>
          <p14:tracePt t="23236" x="1727200" y="2990850"/>
          <p14:tracePt t="23252" x="1841500" y="2959100"/>
          <p14:tracePt t="23269" x="1892300" y="2921000"/>
          <p14:tracePt t="23286" x="1917700" y="2882900"/>
          <p14:tracePt t="23302" x="1936750" y="2813050"/>
          <p14:tracePt t="23319" x="1943100" y="2762250"/>
          <p14:tracePt t="23336" x="1936750" y="2698750"/>
          <p14:tracePt t="23352" x="1911350" y="2647950"/>
          <p14:tracePt t="23369" x="1860550" y="2584450"/>
          <p14:tracePt t="23386" x="1752600" y="2470150"/>
          <p14:tracePt t="23403" x="1663700" y="2400300"/>
          <p14:tracePt t="23419" x="1581150" y="2355850"/>
          <p14:tracePt t="23436" x="1479550" y="2330450"/>
          <p14:tracePt t="23452" x="1377950" y="2324100"/>
          <p14:tracePt t="23469" x="1200150" y="2362200"/>
          <p14:tracePt t="23486" x="1085850" y="2419350"/>
          <p14:tracePt t="23503" x="1016000" y="2470150"/>
          <p14:tracePt t="23519" x="939800" y="2546350"/>
          <p14:tracePt t="23536" x="920750" y="2590800"/>
          <p14:tracePt t="23552" x="914400" y="2635250"/>
          <p14:tracePt t="23569" x="914400" y="2667000"/>
          <p14:tracePt t="26583" x="939800" y="2660650"/>
          <p14:tracePt t="26590" x="977900" y="2641600"/>
          <p14:tracePt t="26602" x="1022350" y="2622550"/>
          <p14:tracePt t="26619" x="1187450" y="2584450"/>
          <p14:tracePt t="26636" x="1327150" y="2571750"/>
          <p14:tracePt t="26652" x="1511300" y="2552700"/>
          <p14:tracePt t="26669" x="1657350" y="2552700"/>
          <p14:tracePt t="26702" x="2063750" y="2540000"/>
          <p14:tracePt t="26736" x="2463800" y="2559050"/>
          <p14:tracePt t="26769" x="2889250" y="2667000"/>
          <p14:tracePt t="26786" x="3136900" y="2781300"/>
          <p14:tracePt t="26803" x="3276600" y="2870200"/>
          <p14:tracePt t="26820" x="3384550" y="2933700"/>
          <p14:tracePt t="26836" x="3492500" y="2990850"/>
          <p14:tracePt t="26853" x="3556000" y="3016250"/>
          <p14:tracePt t="26869" x="3600450" y="3022600"/>
          <p14:tracePt t="26886" x="3600450" y="3009900"/>
          <p14:tracePt t="26903" x="3600450" y="3003550"/>
          <p14:tracePt t="27522" x="3613150" y="2984500"/>
          <p14:tracePt t="27529" x="3632200" y="2959100"/>
          <p14:tracePt t="27536" x="3657600" y="2927350"/>
          <p14:tracePt t="27553" x="3689350" y="2863850"/>
          <p14:tracePt t="27569" x="3714750" y="2819400"/>
          <p14:tracePt t="27586" x="3740150" y="2774950"/>
          <p14:tracePt t="27602" x="3740150" y="2762250"/>
          <p14:tracePt t="27619" x="3752850" y="2730500"/>
          <p14:tracePt t="27653" x="3752850" y="2705100"/>
          <p14:tracePt t="27686" x="3727450" y="2667000"/>
          <p14:tracePt t="27719" x="3670300" y="2603500"/>
          <p14:tracePt t="27736" x="3644900" y="2571750"/>
          <p14:tracePt t="27753" x="3594100" y="2514600"/>
          <p14:tracePt t="27769" x="3543300" y="2489200"/>
          <p14:tracePt t="27786" x="3492500" y="2470150"/>
          <p14:tracePt t="27803" x="3403600" y="2432050"/>
          <p14:tracePt t="27820" x="3359150" y="2406650"/>
          <p14:tracePt t="27836" x="3302000" y="2381250"/>
          <p14:tracePt t="27853" x="3257550" y="2368550"/>
          <p14:tracePt t="27869" x="3213100" y="2362200"/>
          <p14:tracePt t="27886" x="3155950" y="2355850"/>
          <p14:tracePt t="27903" x="3111500" y="2368550"/>
          <p14:tracePt t="27919" x="3048000" y="2381250"/>
          <p14:tracePt t="27936" x="2952750" y="2419350"/>
          <p14:tracePt t="27953" x="2889250" y="2463800"/>
          <p14:tracePt t="27969" x="2813050" y="2533650"/>
          <p14:tracePt t="27986" x="2768600" y="2609850"/>
          <p14:tracePt t="28003" x="2717800" y="2686050"/>
          <p14:tracePt t="28019" x="2660650" y="2774950"/>
          <p14:tracePt t="28036" x="2635250" y="2819400"/>
          <p14:tracePt t="28053" x="2603500" y="2895600"/>
          <p14:tracePt t="28069" x="2590800" y="2946400"/>
          <p14:tracePt t="28086" x="2584450" y="3003550"/>
          <p14:tracePt t="28088" x="2584450" y="3035300"/>
          <p14:tracePt t="28103" x="2590800" y="3098800"/>
          <p14:tracePt t="28119" x="2603500" y="3175000"/>
          <p14:tracePt t="28136" x="2660650" y="3314700"/>
          <p14:tracePt t="28153" x="2698750" y="3435350"/>
          <p14:tracePt t="28169" x="2749550" y="3556000"/>
          <p14:tracePt t="28186" x="2832100" y="3721100"/>
          <p14:tracePt t="28203" x="2882900" y="3797300"/>
          <p14:tracePt t="28219" x="2927350" y="3867150"/>
          <p14:tracePt t="28236" x="2997200" y="3962400"/>
          <p14:tracePt t="28253" x="3035300" y="4006850"/>
          <p14:tracePt t="28269" x="3105150" y="4076700"/>
          <p14:tracePt t="28286" x="3149600" y="4114800"/>
          <p14:tracePt t="28303" x="3194050" y="4146550"/>
          <p14:tracePt t="28320" x="3244850" y="4178300"/>
          <p14:tracePt t="28336" x="3295650" y="4191000"/>
          <p14:tracePt t="28353" x="3378200" y="4197350"/>
          <p14:tracePt t="28370" x="3467100" y="4191000"/>
          <p14:tracePt t="28386" x="3556000" y="4178300"/>
          <p14:tracePt t="28403" x="3676650" y="4121150"/>
          <p14:tracePt t="28419" x="3733800" y="4064000"/>
          <p14:tracePt t="28436" x="3829050" y="3949700"/>
          <p14:tracePt t="28452" x="3892550" y="3873500"/>
          <p14:tracePt t="28469" x="3949700" y="3790950"/>
          <p14:tracePt t="28486" x="4025900" y="3657600"/>
          <p14:tracePt t="28502" x="4044950" y="3556000"/>
          <p14:tracePt t="28519" x="4064000" y="3448050"/>
          <p14:tracePt t="28536" x="4070350" y="3295650"/>
          <p14:tracePt t="28552" x="4070350" y="3200400"/>
          <p14:tracePt t="28569" x="4044950" y="3048000"/>
          <p14:tracePt t="28586" x="4019550" y="2933700"/>
          <p14:tracePt t="28603" x="3987800" y="2825750"/>
          <p14:tracePt t="28619" x="3943350" y="2698750"/>
          <p14:tracePt t="28636" x="3917950" y="2628900"/>
          <p14:tracePt t="28652" x="3886200" y="2559050"/>
          <p14:tracePt t="28669" x="3854450" y="2514600"/>
          <p14:tracePt t="28686" x="3829050" y="2482850"/>
          <p14:tracePt t="28703" x="3790950" y="2444750"/>
          <p14:tracePt t="28720" x="3765550" y="2419350"/>
          <p14:tracePt t="28736" x="3740150" y="2393950"/>
          <p14:tracePt t="28753" x="3714750" y="2374900"/>
          <p14:tracePt t="28770" x="3695700" y="2362200"/>
          <p14:tracePt t="28786" x="3651250" y="2362200"/>
          <p14:tracePt t="28803" x="3619500" y="2362200"/>
          <p14:tracePt t="28819" x="3562350" y="2368550"/>
          <p14:tracePt t="28836" x="3524250" y="2381250"/>
          <p14:tracePt t="28853" x="3479800" y="2393950"/>
          <p14:tracePt t="28869" x="3422650" y="2432050"/>
          <p14:tracePt t="28886" x="3384550" y="2457450"/>
          <p14:tracePt t="28903" x="3365500" y="2482850"/>
          <p14:tracePt t="28919" x="3346450" y="2495550"/>
          <p14:tracePt t="28936" x="3346450" y="2501900"/>
          <p14:tracePt t="28994" x="3340100" y="2508250"/>
          <p14:tracePt t="29001" x="3333750" y="2508250"/>
          <p14:tracePt t="29009" x="3333750" y="2514600"/>
          <p14:tracePt t="29019" x="3327400" y="2527300"/>
          <p14:tracePt t="29036" x="3321050" y="2552700"/>
          <p14:tracePt t="29053" x="3308350" y="2565400"/>
          <p14:tracePt t="29070" x="3302000" y="2578100"/>
          <p14:tracePt t="29086" x="3282950" y="2609850"/>
          <p14:tracePt t="29103" x="3270250" y="2628900"/>
          <p14:tracePt t="29119" x="3251200" y="2654300"/>
          <p14:tracePt t="29136" x="3213100" y="2711450"/>
          <p14:tracePt t="29153" x="3194050" y="2743200"/>
          <p14:tracePt t="29170" x="3168650" y="2806700"/>
          <p14:tracePt t="29186" x="3149600" y="2844800"/>
          <p14:tracePt t="29203" x="3136900" y="2889250"/>
          <p14:tracePt t="29219" x="3130550" y="2914650"/>
          <p14:tracePt t="29236" x="3124200" y="2914650"/>
          <p14:tracePt t="29294" x="3130550" y="2908300"/>
          <p14:tracePt t="29301" x="3143250" y="2895600"/>
          <p14:tracePt t="29308" x="3155950" y="2876550"/>
          <p14:tracePt t="29319" x="3168650" y="2857500"/>
          <p14:tracePt t="29336" x="3238500" y="2755900"/>
          <p14:tracePt t="29353" x="3289300" y="2673350"/>
          <p14:tracePt t="29370" x="3333750" y="2584450"/>
          <p14:tracePt t="29386" x="3390900" y="2457450"/>
          <p14:tracePt t="29403" x="3409950" y="2387600"/>
          <p14:tracePt t="29419" x="3435350" y="2298700"/>
          <p14:tracePt t="29436" x="3448050" y="2260600"/>
          <p14:tracePt t="29453" x="3454400" y="2216150"/>
          <p14:tracePt t="29469" x="3467100" y="2197100"/>
          <p14:tracePt t="29621" x="3460750" y="2197100"/>
          <p14:tracePt t="29643" x="3460750" y="2203450"/>
          <p14:tracePt t="30228" x="3460750" y="2209800"/>
          <p14:tracePt t="30249" x="3454400" y="2222500"/>
          <p14:tracePt t="30270" x="3448050" y="2228850"/>
          <p14:tracePt t="30277" x="3448050" y="2235200"/>
          <p14:tracePt t="30290" x="3441700" y="2235200"/>
          <p14:tracePt t="30303" x="3441700" y="2241550"/>
          <p14:tracePt t="30347" x="3441700" y="2247900"/>
          <p14:tracePt t="30383" x="3441700" y="2254250"/>
          <p14:tracePt t="30430" x="3441700" y="2260600"/>
          <p14:tracePt t="30437" x="3441700" y="2273300"/>
          <p14:tracePt t="30451" x="3441700" y="2279650"/>
          <p14:tracePt t="30458" x="3441700" y="2292350"/>
          <p14:tracePt t="30469" x="3441700" y="2298700"/>
          <p14:tracePt t="30486" x="3435350" y="2343150"/>
          <p14:tracePt t="30503" x="3429000" y="2374900"/>
          <p14:tracePt t="30519" x="3422650" y="2406650"/>
          <p14:tracePt t="30536" x="3403600" y="2470150"/>
          <p14:tracePt t="30553" x="3390900" y="2508250"/>
          <p14:tracePt t="30569" x="3365500" y="2584450"/>
          <p14:tracePt t="30586" x="3346450" y="2628900"/>
          <p14:tracePt t="30603" x="3333750" y="2673350"/>
          <p14:tracePt t="30620" x="3314700" y="2762250"/>
          <p14:tracePt t="30636" x="3314700" y="2819400"/>
          <p14:tracePt t="30653" x="3321050" y="2863850"/>
          <p14:tracePt t="30670" x="3333750" y="2914650"/>
          <p14:tracePt t="30686" x="3352800" y="2946400"/>
          <p14:tracePt t="30703" x="3384550" y="2978150"/>
          <p14:tracePt t="30719" x="3416300" y="2997200"/>
          <p14:tracePt t="30736" x="3454400" y="3009900"/>
          <p14:tracePt t="30753" x="3530600" y="3022600"/>
          <p14:tracePt t="30769" x="3587750" y="3022600"/>
          <p14:tracePt t="30786" x="3695700" y="3009900"/>
          <p14:tracePt t="30803" x="3759200" y="2990850"/>
          <p14:tracePt t="30820" x="3810000" y="2965450"/>
          <p14:tracePt t="30836" x="3860800" y="2940050"/>
          <p14:tracePt t="30853" x="3867150" y="2927350"/>
          <p14:tracePt t="30869" x="3867150" y="2921000"/>
          <p14:tracePt t="30886" x="3867150" y="2901950"/>
          <p14:tracePt t="30903" x="3867150" y="2889250"/>
          <p14:tracePt t="30919" x="3841750" y="2844800"/>
          <p14:tracePt t="30936" x="3803650" y="2806700"/>
          <p14:tracePt t="30953" x="3727450" y="2730500"/>
          <p14:tracePt t="30970" x="3683000" y="2698750"/>
          <p14:tracePt t="30986" x="3632200" y="2654300"/>
          <p14:tracePt t="31003" x="3575050" y="2622550"/>
          <p14:tracePt t="31020" x="3543300" y="2603500"/>
          <p14:tracePt t="31036" x="3524250" y="2597150"/>
          <p14:tracePt t="31053" x="3511550" y="2590800"/>
          <p14:tracePt t="31070" x="3505200" y="2590800"/>
          <p14:tracePt t="31086" x="3505200" y="2578100"/>
          <p14:tracePt t="31176" x="3505200" y="2565400"/>
          <p14:tracePt t="31182" x="3505200" y="2552700"/>
          <p14:tracePt t="31190" x="3505200" y="2533650"/>
          <p14:tracePt t="31203" x="3505200" y="2508250"/>
          <p14:tracePt t="31219" x="3517900" y="2413000"/>
          <p14:tracePt t="31236" x="3524250" y="2349500"/>
          <p14:tracePt t="31253" x="3524250" y="2273300"/>
          <p14:tracePt t="31270" x="3524250" y="2254250"/>
          <p14:tracePt t="31286" x="3524250" y="2241550"/>
          <p14:tracePt t="31303" x="3524250" y="2222500"/>
          <p14:tracePt t="31320" x="3517900" y="2209800"/>
          <p14:tracePt t="31336" x="3505200" y="2203450"/>
          <p14:tracePt t="31353" x="3486150" y="2190750"/>
          <p14:tracePt t="31370" x="3479800" y="2190750"/>
          <p14:tracePt t="31386" x="3448050" y="2190750"/>
          <p14:tracePt t="31403" x="3403600" y="2203450"/>
          <p14:tracePt t="31420" x="3352800" y="2241550"/>
          <p14:tracePt t="31436" x="3244850" y="2330450"/>
          <p14:tracePt t="31453" x="3187700" y="2387600"/>
          <p14:tracePt t="31469" x="3124200" y="2489200"/>
          <p14:tracePt t="31486" x="3098800" y="2540000"/>
          <p14:tracePt t="31503" x="3079750" y="2584450"/>
          <p14:tracePt t="31520" x="3073400" y="2641600"/>
          <p14:tracePt t="31536" x="3073400" y="2679700"/>
          <p14:tracePt t="31553" x="3079750" y="2724150"/>
          <p14:tracePt t="31570" x="3117850" y="2800350"/>
          <p14:tracePt t="31586" x="3149600" y="2844800"/>
          <p14:tracePt t="31588" x="3175000" y="2857500"/>
          <p14:tracePt t="31603" x="3238500" y="2908300"/>
          <p14:tracePt t="31619" x="3340100" y="2940050"/>
          <p14:tracePt t="31636" x="3460750" y="2946400"/>
          <p14:tracePt t="31653" x="3517900" y="2933700"/>
          <p14:tracePt t="31669" x="3581400" y="2901950"/>
          <p14:tracePt t="31686" x="3663950" y="2832100"/>
          <p14:tracePt t="31703" x="3708400" y="2787650"/>
          <p14:tracePt t="31720" x="3733800" y="2736850"/>
          <p14:tracePt t="31736" x="3759200" y="2667000"/>
          <p14:tracePt t="31753" x="3765550" y="2603500"/>
          <p14:tracePt t="31769" x="3752850" y="2527300"/>
          <p14:tracePt t="31786" x="3733800" y="2476500"/>
          <p14:tracePt t="31803" x="3708400" y="2425700"/>
          <p14:tracePt t="31819" x="3663950" y="2349500"/>
          <p14:tracePt t="31836" x="3625850" y="2317750"/>
          <p14:tracePt t="31853" x="3568700" y="2273300"/>
          <p14:tracePt t="31869" x="3536950" y="2260600"/>
          <p14:tracePt t="31886" x="3498850" y="2254250"/>
          <p14:tracePt t="31903" x="3441700" y="2260600"/>
          <p14:tracePt t="31919" x="3397250" y="2279650"/>
          <p14:tracePt t="31936" x="3352800" y="2311400"/>
          <p14:tracePt t="31953" x="3327400" y="2317750"/>
          <p14:tracePt t="31970" x="3314700" y="2336800"/>
          <p14:tracePt t="31986" x="3302000" y="2355850"/>
          <p14:tracePt t="32003" x="3289300" y="2362200"/>
          <p14:tracePt t="32020" x="3289300" y="2368550"/>
          <p14:tracePt t="32104" x="3282950" y="2368550"/>
          <p14:tracePt t="32229" x="3282950" y="2362200"/>
          <p14:tracePt t="32970" x="3289300" y="2362200"/>
          <p14:tracePt t="32977" x="3302000" y="2368550"/>
          <p14:tracePt t="32986" x="3321050" y="2381250"/>
          <p14:tracePt t="33003" x="3371850" y="2400300"/>
          <p14:tracePt t="33020" x="3505200" y="2438400"/>
          <p14:tracePt t="33036" x="3613150" y="2457450"/>
          <p14:tracePt t="33053" x="3733800" y="2463800"/>
          <p14:tracePt t="33086" x="4159250" y="2489200"/>
          <p14:tracePt t="33088" x="4229100" y="2489200"/>
          <p14:tracePt t="33120" x="4584700" y="2520950"/>
          <p14:tracePt t="33153" x="4978400" y="2584450"/>
          <p14:tracePt t="33169" x="5124450" y="2609850"/>
          <p14:tracePt t="33186" x="5308600" y="2641600"/>
          <p14:tracePt t="33203" x="5403850" y="2654300"/>
          <p14:tracePt t="33219" x="5473700" y="2667000"/>
          <p14:tracePt t="33236" x="5549900" y="2679700"/>
          <p14:tracePt t="33253" x="5575300" y="2686050"/>
          <p14:tracePt t="33269" x="5594350" y="2686050"/>
          <p14:tracePt t="33286" x="5600700" y="2686050"/>
          <p14:tracePt t="33361" x="5594350" y="2686050"/>
          <p14:tracePt t="33367" x="5575300" y="2686050"/>
          <p14:tracePt t="33375" x="5556250" y="2686050"/>
          <p14:tracePt t="33386" x="5524500" y="2679700"/>
          <p14:tracePt t="33403" x="5391150" y="2654300"/>
          <p14:tracePt t="33420" x="5251450" y="2641600"/>
          <p14:tracePt t="33436" x="5111750" y="2622550"/>
          <p14:tracePt t="33453" x="4902200" y="2616200"/>
          <p14:tracePt t="33470" x="4718050" y="2628900"/>
          <p14:tracePt t="33486" x="4502150" y="2654300"/>
          <p14:tracePt t="33503" x="4349750" y="2686050"/>
          <p14:tracePt t="33519" x="4191000" y="2717800"/>
          <p14:tracePt t="33536" x="3943350" y="2768600"/>
          <p14:tracePt t="33553" x="3810000" y="2813050"/>
          <p14:tracePt t="33570" x="3683000" y="2851150"/>
          <p14:tracePt t="33586" x="3657600" y="2863850"/>
          <p14:tracePt t="33603" x="3644900" y="2863850"/>
          <p14:tracePt t="33619" x="3638550" y="2863850"/>
          <p14:tracePt t="33640" x="3651250" y="2857500"/>
          <p14:tracePt t="33653" x="3663950" y="2844800"/>
          <p14:tracePt t="33670" x="3765550" y="2800350"/>
          <p14:tracePt t="33686" x="3943350" y="2711450"/>
          <p14:tracePt t="33703" x="4254500" y="2584450"/>
          <p14:tracePt t="33720" x="4578350" y="2495550"/>
          <p14:tracePt t="33736" x="4883150" y="2451100"/>
          <p14:tracePt t="33753" x="5295900" y="2413000"/>
          <p14:tracePt t="33769" x="5518150" y="2400300"/>
          <p14:tracePt t="33786" x="5753100" y="2400300"/>
          <p14:tracePt t="33803" x="5861050" y="2413000"/>
          <p14:tracePt t="33819" x="5956300" y="2419350"/>
          <p14:tracePt t="33836" x="6064250" y="2419350"/>
          <p14:tracePt t="33853" x="6108700" y="2425700"/>
          <p14:tracePt t="33870" x="6153150" y="2425700"/>
          <p14:tracePt t="33886" x="6165850" y="2425700"/>
          <p14:tracePt t="33920" x="6172200" y="2425700"/>
          <p14:tracePt t="33946" x="6159500" y="2425700"/>
          <p14:tracePt t="33953" x="6134100" y="2432050"/>
          <p14:tracePt t="33969" x="6032500" y="2438400"/>
          <p14:tracePt t="33986" x="5886450" y="2457450"/>
          <p14:tracePt t="34003" x="5613400" y="2463800"/>
          <p14:tracePt t="34020" x="5397500" y="2470150"/>
          <p14:tracePt t="34036" x="5213350" y="2470150"/>
          <p14:tracePt t="34053" x="5010150" y="2482850"/>
          <p14:tracePt t="34070" x="4902200" y="2482850"/>
          <p14:tracePt t="34086" x="4826000" y="2495550"/>
          <p14:tracePt t="34103" x="4806950" y="2495550"/>
          <p14:tracePt t="34120" x="4800600" y="2495550"/>
          <p14:tracePt t="34136" x="4800600" y="2489200"/>
          <p14:tracePt t="34156" x="4806950" y="2482850"/>
          <p14:tracePt t="34169" x="4851400" y="2457450"/>
          <p14:tracePt t="34186" x="4946650" y="2419350"/>
          <p14:tracePt t="34203" x="5067300" y="2387600"/>
          <p14:tracePt t="34220" x="5302250" y="2336800"/>
          <p14:tracePt t="34236" x="5473700" y="2317750"/>
          <p14:tracePt t="34253" x="5676900" y="2317750"/>
          <p14:tracePt t="34270" x="5784850" y="2336800"/>
          <p14:tracePt t="34286" x="5886450" y="2362200"/>
          <p14:tracePt t="34303" x="5956300" y="2374900"/>
          <p14:tracePt t="34320" x="5975350" y="2381250"/>
          <p14:tracePt t="34337" x="5975350" y="2387600"/>
          <p14:tracePt t="34353" x="5975350" y="2393950"/>
          <p14:tracePt t="34393" x="5956300" y="2400300"/>
          <p14:tracePt t="34403" x="5943600" y="2400300"/>
          <p14:tracePt t="34420" x="5873750" y="2406650"/>
          <p14:tracePt t="34436" x="5721350" y="2425700"/>
          <p14:tracePt t="34453" x="5607050" y="2438400"/>
          <p14:tracePt t="34470" x="5391150" y="2463800"/>
          <p14:tracePt t="34486" x="5251450" y="2482850"/>
          <p14:tracePt t="34503" x="5111750" y="2495550"/>
          <p14:tracePt t="34520" x="4857750" y="2508250"/>
          <p14:tracePt t="34536" x="4705350" y="2508250"/>
          <p14:tracePt t="34553" x="4470400" y="2520950"/>
          <p14:tracePt t="34570" x="4298950" y="2546350"/>
          <p14:tracePt t="34586" x="4127500" y="2584450"/>
          <p14:tracePt t="34588" x="4044950" y="2609850"/>
          <p14:tracePt t="34603" x="3898900" y="2654300"/>
          <p14:tracePt t="34620" x="3752850" y="2711450"/>
          <p14:tracePt t="34636" x="3632200" y="2774950"/>
          <p14:tracePt t="34653" x="3486150" y="2857500"/>
          <p14:tracePt t="34670" x="3416300" y="2908300"/>
          <p14:tracePt t="34686" x="3327400" y="2984500"/>
          <p14:tracePt t="34703" x="3263900" y="3035300"/>
          <p14:tracePt t="34720" x="3194050" y="3086100"/>
          <p14:tracePt t="34737" x="3149600" y="3143250"/>
          <p14:tracePt t="34753" x="3124200" y="3175000"/>
          <p14:tracePt t="34769" x="3111500" y="3206750"/>
          <p14:tracePt t="34786" x="3098800" y="3225800"/>
          <p14:tracePt t="34803" x="3092450" y="3238500"/>
          <p14:tracePt t="34819" x="3079750" y="3251200"/>
          <p14:tracePt t="34836" x="3073400" y="3257550"/>
          <p14:tracePt t="35000" x="3073400" y="3251200"/>
          <p14:tracePt t="35020" x="3073400" y="3244850"/>
          <p14:tracePt t="35048" x="3079750" y="3244850"/>
          <p14:tracePt t="35062" x="3079750" y="3238500"/>
          <p14:tracePt t="35069" x="3086100" y="3232150"/>
          <p14:tracePt t="35076" x="3086100" y="3225800"/>
          <p14:tracePt t="35086" x="3092450" y="3219450"/>
          <p14:tracePt t="35103" x="3117850" y="3187700"/>
          <p14:tracePt t="35120" x="3143250" y="3143250"/>
          <p14:tracePt t="35136" x="3162300" y="3130550"/>
          <p14:tracePt t="35153" x="3162300" y="3124200"/>
          <p14:tracePt t="35170" x="3168650" y="3111500"/>
          <p14:tracePt t="35186" x="3175000" y="3111500"/>
          <p14:tracePt t="35203" x="3200400" y="3092450"/>
          <p14:tracePt t="35220" x="3213100" y="3060700"/>
          <p14:tracePt t="35236" x="3225800" y="3048000"/>
          <p14:tracePt t="35253" x="3238500" y="3028950"/>
          <p14:tracePt t="35286" x="3238500" y="3022600"/>
          <p14:tracePt t="35303" x="3244850" y="2984500"/>
          <p14:tracePt t="35320" x="3244850" y="2940050"/>
          <p14:tracePt t="35337" x="3244850" y="2851150"/>
          <p14:tracePt t="35353" x="3238500" y="2806700"/>
          <p14:tracePt t="35370" x="3225800" y="2762250"/>
          <p14:tracePt t="35386" x="3213100" y="2743200"/>
          <p14:tracePt t="35403" x="3200400" y="2730500"/>
          <p14:tracePt t="35420" x="3175000" y="2711450"/>
          <p14:tracePt t="35436" x="3143250" y="2705100"/>
          <p14:tracePt t="35453" x="3117850" y="2698750"/>
          <p14:tracePt t="35470" x="3060700" y="2686050"/>
          <p14:tracePt t="35486" x="3009900" y="2686050"/>
          <p14:tracePt t="35503" x="2927350" y="2698750"/>
          <p14:tracePt t="35520" x="2870200" y="2717800"/>
          <p14:tracePt t="35536" x="2787650" y="2762250"/>
          <p14:tracePt t="35553" x="2743200" y="2794000"/>
          <p14:tracePt t="35570" x="2711450" y="2819400"/>
          <p14:tracePt t="35586" x="2698750" y="2844800"/>
          <p14:tracePt t="35603" x="2679700" y="2876550"/>
          <p14:tracePt t="35620" x="2667000" y="2908300"/>
          <p14:tracePt t="35636" x="2660650" y="2971800"/>
          <p14:tracePt t="35653" x="2654300" y="3035300"/>
          <p14:tracePt t="35670" x="2660650" y="3155950"/>
          <p14:tracePt t="35686" x="2673350" y="3251200"/>
          <p14:tracePt t="35703" x="2705100" y="3365500"/>
          <p14:tracePt t="35720" x="2787650" y="3517900"/>
          <p14:tracePt t="35736" x="2851150" y="3619500"/>
          <p14:tracePt t="35753" x="2971800" y="3778250"/>
          <p14:tracePt t="35770" x="3048000" y="3860800"/>
          <p14:tracePt t="35786" x="3117850" y="3917950"/>
          <p14:tracePt t="35803" x="3238500" y="3968750"/>
          <p14:tracePt t="35820" x="3340100" y="3981450"/>
          <p14:tracePt t="35836" x="3467100" y="3975100"/>
          <p14:tracePt t="35853" x="3562350" y="3937000"/>
          <p14:tracePt t="35870" x="3689350" y="3879850"/>
          <p14:tracePt t="35886" x="3854450" y="3752850"/>
          <p14:tracePt t="35903" x="3930650" y="3663950"/>
          <p14:tracePt t="35919" x="4038600" y="3511550"/>
          <p14:tracePt t="35936" x="4070350" y="3397250"/>
          <p14:tracePt t="35953" x="4095750" y="3257550"/>
          <p14:tracePt t="35970" x="4095750" y="3067050"/>
          <p14:tracePt t="35986" x="4083050" y="2940050"/>
          <p14:tracePt t="36003" x="4064000" y="2819400"/>
          <p14:tracePt t="36020" x="4013200" y="2660650"/>
          <p14:tracePt t="36036" x="3975100" y="2578100"/>
          <p14:tracePt t="36053" x="3905250" y="2482850"/>
          <p14:tracePt t="36070" x="3848100" y="2444750"/>
          <p14:tracePt t="36086" x="3797300" y="2413000"/>
          <p14:tracePt t="36088" x="3759200" y="2393950"/>
          <p14:tracePt t="36103" x="3702050" y="2381250"/>
          <p14:tracePt t="36120" x="3632200" y="2368550"/>
          <p14:tracePt t="36136" x="3530600" y="2374900"/>
          <p14:tracePt t="36153" x="3429000" y="2400300"/>
          <p14:tracePt t="36170" x="3314700" y="2432050"/>
          <p14:tracePt t="36186" x="3200400" y="2489200"/>
          <p14:tracePt t="36203" x="3136900" y="2527300"/>
          <p14:tracePt t="36220" x="3098800" y="2565400"/>
          <p14:tracePt t="36236" x="3048000" y="2628900"/>
          <p14:tracePt t="36253" x="3016250" y="2679700"/>
          <p14:tracePt t="36270" x="2959100" y="2781300"/>
          <p14:tracePt t="36286" x="2921000" y="2857500"/>
          <p14:tracePt t="36303" x="2889250" y="2927350"/>
          <p14:tracePt t="36320" x="2870200" y="3079750"/>
          <p14:tracePt t="36336" x="2851150" y="3168650"/>
          <p14:tracePt t="36353" x="2851150" y="3308350"/>
          <p14:tracePt t="36370" x="2863850" y="3384550"/>
          <p14:tracePt t="36387" x="2876550" y="3448050"/>
          <p14:tracePt t="36403" x="2921000" y="3536950"/>
          <p14:tracePt t="36420" x="2965450" y="3600450"/>
          <p14:tracePt t="36436" x="3016250" y="3651250"/>
          <p14:tracePt t="36453" x="3092450" y="3702050"/>
          <p14:tracePt t="36470" x="3168650" y="3721100"/>
          <p14:tracePt t="36486" x="3289300" y="3727450"/>
          <p14:tracePt t="36503" x="3371850" y="3702050"/>
          <p14:tracePt t="36520" x="3435350" y="3651250"/>
          <p14:tracePt t="36537" x="3511550" y="3575050"/>
          <p14:tracePt t="36553" x="3543300" y="3530600"/>
          <p14:tracePt t="36570" x="3562350" y="3473450"/>
          <p14:tracePt t="36586" x="3562350" y="3441700"/>
          <p14:tracePt t="36603" x="3562350" y="3409950"/>
          <p14:tracePt t="36620" x="3536950" y="3359150"/>
          <p14:tracePt t="36637" x="3524250" y="3333750"/>
          <p14:tracePt t="36653" x="3486150" y="3289300"/>
          <p14:tracePt t="36670" x="3467100" y="3276600"/>
          <p14:tracePt t="36687" x="3454400" y="3263900"/>
          <p14:tracePt t="36703" x="3416300" y="3244850"/>
          <p14:tracePt t="36720" x="3397250" y="3238500"/>
          <p14:tracePt t="36736" x="3371850" y="3238500"/>
          <p14:tracePt t="36753" x="3352800" y="3238500"/>
          <p14:tracePt t="36770" x="3333750" y="3238500"/>
          <p14:tracePt t="36786" x="3308350" y="3238500"/>
          <p14:tracePt t="36803" x="3295650" y="3238500"/>
          <p14:tracePt t="36820" x="3289300" y="3238500"/>
          <p14:tracePt t="36837" x="3282950" y="3238500"/>
          <p14:tracePt t="37284" x="3302000" y="3213100"/>
          <p14:tracePt t="37290" x="3346450" y="3175000"/>
          <p14:tracePt t="37303" x="3397250" y="3130550"/>
          <p14:tracePt t="37320" x="3556000" y="2990850"/>
          <p14:tracePt t="37337" x="3683000" y="2889250"/>
          <p14:tracePt t="37353" x="3905250" y="2762250"/>
          <p14:tracePt t="37370" x="4064000" y="2679700"/>
          <p14:tracePt t="37386" x="4203700" y="2622550"/>
          <p14:tracePt t="37420" x="4641850" y="2495550"/>
          <p14:tracePt t="37453" x="5067300" y="2425700"/>
          <p14:tracePt t="37486" x="5435600" y="2451100"/>
          <p14:tracePt t="37503" x="5530850" y="2463800"/>
          <p14:tracePt t="37520" x="5645150" y="2508250"/>
          <p14:tracePt t="37537" x="5797550" y="2571750"/>
          <p14:tracePt t="37553" x="5867400" y="2616200"/>
          <p14:tracePt t="37570" x="5949950" y="2667000"/>
          <p14:tracePt t="37587" x="5994400" y="2698750"/>
          <p14:tracePt t="37603" x="6026150" y="2724150"/>
          <p14:tracePt t="37620" x="6038850" y="2736850"/>
          <p14:tracePt t="37636" x="6045200" y="2743200"/>
          <p14:tracePt t="37653" x="6045200" y="2749550"/>
          <p14:tracePt t="37842" x="6045200" y="2755900"/>
          <p14:tracePt t="38071" x="5988050" y="2768600"/>
          <p14:tracePt t="38079" x="5854700" y="2787650"/>
          <p14:tracePt t="38086" x="5708650" y="2819400"/>
          <p14:tracePt t="38103" x="5441950" y="2901950"/>
          <p14:tracePt t="38137" x="4832350" y="3117850"/>
          <p14:tracePt t="38170" x="4451350" y="3314700"/>
          <p14:tracePt t="38203" x="4235450" y="3486150"/>
          <p14:tracePt t="38220" x="4089400" y="3606800"/>
          <p14:tracePt t="38236" x="4025900" y="3676650"/>
          <p14:tracePt t="38253" x="3937000" y="3765550"/>
          <p14:tracePt t="38270" x="3892550" y="3816350"/>
          <p14:tracePt t="38286" x="3854450" y="3873500"/>
          <p14:tracePt t="38303" x="3803650" y="3956050"/>
          <p14:tracePt t="38320" x="3771900" y="4019550"/>
          <p14:tracePt t="38336" x="3727450" y="4095750"/>
          <p14:tracePt t="38353" x="3702050" y="4133850"/>
          <p14:tracePt t="38370" x="3676650" y="4159250"/>
          <p14:tracePt t="38387" x="3644900" y="4203700"/>
          <p14:tracePt t="38403" x="3632200" y="4216400"/>
          <p14:tracePt t="38420" x="3619500" y="4235450"/>
          <p14:tracePt t="38436" x="3606800" y="4254500"/>
          <p14:tracePt t="38692" x="3568700" y="4267200"/>
          <p14:tracePt t="38699" x="3524250" y="4292600"/>
          <p14:tracePt t="38706" x="3473450" y="4305300"/>
          <p14:tracePt t="38720" x="3384550" y="4330700"/>
          <p14:tracePt t="38736" x="3308350" y="4330700"/>
          <p14:tracePt t="38753" x="3232150" y="4311650"/>
          <p14:tracePt t="38770" x="3162300" y="4279900"/>
          <p14:tracePt t="38786" x="3124200" y="4260850"/>
          <p14:tracePt t="38803" x="3073400" y="4203700"/>
          <p14:tracePt t="38820" x="3054350" y="4171950"/>
          <p14:tracePt t="38837" x="3016250" y="4121150"/>
          <p14:tracePt t="38853" x="3003550" y="4102100"/>
          <p14:tracePt t="38870" x="2984500" y="4083050"/>
          <p14:tracePt t="38886" x="2971800" y="4064000"/>
          <p14:tracePt t="38903" x="2965450" y="4057650"/>
          <p14:tracePt t="38920" x="2965450" y="4044950"/>
          <p14:tracePt t="39019" x="2959100" y="4044950"/>
          <p14:tracePt t="39026" x="2959100" y="4051300"/>
          <p14:tracePt t="39039" x="2959100" y="4057650"/>
          <p14:tracePt t="39053" x="2952750" y="4076700"/>
          <p14:tracePt t="39070" x="2940050" y="4127500"/>
          <p14:tracePt t="39086" x="2933700" y="4184650"/>
          <p14:tracePt t="39088" x="2927350" y="4210050"/>
          <p14:tracePt t="39103" x="2914650" y="4254500"/>
          <p14:tracePt t="39120" x="2908300" y="4279900"/>
          <p14:tracePt t="39137" x="2901950" y="4305300"/>
          <p14:tracePt t="39154" x="2895600" y="4349750"/>
          <p14:tracePt t="39170" x="2895600" y="4368800"/>
          <p14:tracePt t="39186" x="2895600" y="4394200"/>
          <p14:tracePt t="39203" x="2914650" y="4419600"/>
          <p14:tracePt t="39220" x="2933700" y="4445000"/>
          <p14:tracePt t="39236" x="2965450" y="4502150"/>
          <p14:tracePt t="39253" x="2997200" y="4533900"/>
          <p14:tracePt t="39270" x="3035300" y="4572000"/>
          <p14:tracePt t="39286" x="3136900" y="4641850"/>
          <p14:tracePt t="39303" x="3225800" y="4679950"/>
          <p14:tracePt t="39320" x="3378200" y="4730750"/>
          <p14:tracePt t="39336" x="3467100" y="4768850"/>
          <p14:tracePt t="39353" x="3568700" y="4800600"/>
          <p14:tracePt t="39370" x="3746500" y="4826000"/>
          <p14:tracePt t="39387" x="3886200" y="4832350"/>
          <p14:tracePt t="39403" x="4076700" y="4845050"/>
          <p14:tracePt t="39420" x="4203700" y="4845050"/>
          <p14:tracePt t="39437" x="4362450" y="4832350"/>
          <p14:tracePt t="39453" x="4546600" y="4813300"/>
          <p14:tracePt t="39470" x="4654550" y="4800600"/>
          <p14:tracePt t="39487" x="4851400" y="4768850"/>
          <p14:tracePt t="39503" x="4959350" y="4743450"/>
          <p14:tracePt t="39520" x="5073650" y="4718050"/>
          <p14:tracePt t="39537" x="5194300" y="4699000"/>
          <p14:tracePt t="39553" x="5283200" y="4686300"/>
          <p14:tracePt t="39570" x="5384800" y="4667250"/>
          <p14:tracePt t="39586" x="5537200" y="4635500"/>
          <p14:tracePt t="39603" x="5638800" y="4616450"/>
          <p14:tracePt t="39620" x="5765800" y="4565650"/>
          <p14:tracePt t="39636" x="5867400" y="4527550"/>
          <p14:tracePt t="39653" x="6007100" y="4483100"/>
          <p14:tracePt t="39670" x="6089650" y="4451350"/>
          <p14:tracePt t="39687" x="6140450" y="4425950"/>
          <p14:tracePt t="39703" x="6216650" y="4387850"/>
          <p14:tracePt t="39720" x="6261100" y="4362450"/>
          <p14:tracePt t="39737" x="6299200" y="4337050"/>
          <p14:tracePt t="39753" x="6362700" y="4311650"/>
          <p14:tracePt t="39770" x="6394450" y="4279900"/>
          <p14:tracePt t="39787" x="6438900" y="4229100"/>
          <p14:tracePt t="39803" x="6470650" y="4203700"/>
          <p14:tracePt t="39821" x="6496050" y="4140200"/>
          <p14:tracePt t="39837" x="6502400" y="4102100"/>
          <p14:tracePt t="39853" x="6508750" y="4044950"/>
          <p14:tracePt t="39870" x="6508750" y="3968750"/>
          <p14:tracePt t="39886" x="6508750" y="3937000"/>
          <p14:tracePt t="39903" x="6502400" y="3911600"/>
          <p14:tracePt t="39920" x="6489700" y="3873500"/>
          <p14:tracePt t="39937" x="6470650" y="3860800"/>
          <p14:tracePt t="39953" x="6432550" y="3829050"/>
          <p14:tracePt t="39970" x="6400800" y="3822700"/>
          <p14:tracePt t="39987" x="6375400" y="3803650"/>
          <p14:tracePt t="40003" x="6343650" y="3784600"/>
          <p14:tracePt t="40020" x="6337300" y="3784600"/>
          <p14:tracePt t="40037" x="6330950" y="3784600"/>
          <p14:tracePt t="40070" x="6324600" y="3784600"/>
          <p14:tracePt t="40121" x="6318250" y="3784600"/>
          <p14:tracePt t="40127" x="6311900" y="3790950"/>
          <p14:tracePt t="40136" x="6311900" y="3797300"/>
          <p14:tracePt t="40153" x="6299200" y="3829050"/>
          <p14:tracePt t="40170" x="6299200" y="3917950"/>
          <p14:tracePt t="40186" x="6286500" y="4006850"/>
          <p14:tracePt t="40203" x="6286500" y="4089400"/>
          <p14:tracePt t="40220" x="6286500" y="4210050"/>
          <p14:tracePt t="40237" x="6286500" y="4273550"/>
          <p14:tracePt t="40253" x="6280150" y="4349750"/>
          <p14:tracePt t="40270" x="6280150" y="4375150"/>
          <p14:tracePt t="40287" x="6273800" y="4406900"/>
          <p14:tracePt t="40303" x="6254750" y="4451350"/>
          <p14:tracePt t="40320" x="6229350" y="4489450"/>
          <p14:tracePt t="40337" x="6184900" y="4546600"/>
          <p14:tracePt t="40353" x="6134100" y="4597400"/>
          <p14:tracePt t="40370" x="6089650" y="4635500"/>
          <p14:tracePt t="40386" x="5975350" y="4692650"/>
          <p14:tracePt t="40403" x="5905500" y="4718050"/>
          <p14:tracePt t="40420" x="5842000" y="4743450"/>
          <p14:tracePt t="40437" x="5740400" y="4762500"/>
          <p14:tracePt t="40453" x="5651500" y="4775200"/>
          <p14:tracePt t="40470" x="5416550" y="4794250"/>
          <p14:tracePt t="40487" x="5270500" y="4800600"/>
          <p14:tracePt t="40503" x="5080000" y="4819650"/>
          <p14:tracePt t="40520" x="4762500" y="4838700"/>
          <p14:tracePt t="40537" x="4552950" y="4845050"/>
          <p14:tracePt t="40553" x="4235450" y="4870450"/>
          <p14:tracePt t="40570" x="4044950" y="4883150"/>
          <p14:tracePt t="40587" x="3867150" y="4883150"/>
          <p14:tracePt t="40589" x="3778250" y="4883150"/>
          <p14:tracePt t="40603" x="3638550" y="4870450"/>
          <p14:tracePt t="40620" x="3530600" y="4851400"/>
          <p14:tracePt t="40636" x="3454400" y="4838700"/>
          <p14:tracePt t="40653" x="3359150" y="4819650"/>
          <p14:tracePt t="40670" x="3302000" y="4806950"/>
          <p14:tracePt t="40687" x="3219450" y="4794250"/>
          <p14:tracePt t="40703" x="3168650" y="4787900"/>
          <p14:tracePt t="40720" x="3117850" y="4787900"/>
          <p14:tracePt t="40737" x="3067050" y="4781550"/>
          <p14:tracePt t="40754" x="3022600" y="4775200"/>
          <p14:tracePt t="40770" x="2978150" y="4775200"/>
          <p14:tracePt t="40787" x="2940050" y="4768850"/>
          <p14:tracePt t="40804" x="2882900" y="4762500"/>
          <p14:tracePt t="40820" x="2838450" y="4743450"/>
          <p14:tracePt t="40837" x="2806700" y="4730750"/>
          <p14:tracePt t="40853" x="2774950" y="4673600"/>
          <p14:tracePt t="40870" x="2749550" y="4622800"/>
          <p14:tracePt t="40886" x="2743200" y="4559300"/>
          <p14:tracePt t="40903" x="2749550" y="4381500"/>
          <p14:tracePt t="40920" x="2774950" y="4241800"/>
          <p14:tracePt t="40937" x="2813050" y="4070350"/>
          <p14:tracePt t="40953" x="2832100" y="4000500"/>
          <p14:tracePt t="40970" x="2832100" y="3968750"/>
          <p14:tracePt t="40987" x="2832100" y="3949700"/>
          <p14:tracePt t="41028" x="2825750" y="3949700"/>
          <p14:tracePt t="41084" x="2825750" y="3956050"/>
          <p14:tracePt t="41090" x="2825750" y="3962400"/>
          <p14:tracePt t="41103" x="2825750" y="3968750"/>
          <p14:tracePt t="41120" x="2825750" y="4006850"/>
          <p14:tracePt t="41137" x="2825750" y="4064000"/>
          <p14:tracePt t="41153" x="2825750" y="4178300"/>
          <p14:tracePt t="41170" x="2832100" y="4267200"/>
          <p14:tracePt t="41187" x="2851150" y="4381500"/>
          <p14:tracePt t="41203" x="2901950" y="4540250"/>
          <p14:tracePt t="41220" x="2959100" y="4654550"/>
          <p14:tracePt t="41236" x="3054350" y="4781550"/>
          <p14:tracePt t="41253" x="3111500" y="4838700"/>
          <p14:tracePt t="41270" x="3206750" y="4908550"/>
          <p14:tracePt t="41287" x="3403600" y="5016500"/>
          <p14:tracePt t="41303" x="3543300" y="5067300"/>
          <p14:tracePt t="41320" x="3771900" y="5118100"/>
          <p14:tracePt t="41337" x="3962400" y="5130800"/>
          <p14:tracePt t="41353" x="4152900" y="5124450"/>
          <p14:tracePt t="41370" x="4425950" y="5048250"/>
          <p14:tracePt t="41387" x="4597400" y="4978400"/>
          <p14:tracePt t="41403" x="4762500" y="4902200"/>
          <p14:tracePt t="41420" x="4997450" y="4768850"/>
          <p14:tracePt t="41436" x="5175250" y="4679950"/>
          <p14:tracePt t="41453" x="5397500" y="4552950"/>
          <p14:tracePt t="41470" x="5524500" y="4457700"/>
          <p14:tracePt t="41487" x="5664200" y="4381500"/>
          <p14:tracePt t="41503" x="5835650" y="4298950"/>
          <p14:tracePt t="41520" x="5918200" y="4260850"/>
          <p14:tracePt t="41537" x="5994400" y="4235450"/>
          <p14:tracePt t="41553" x="6045200" y="4222750"/>
          <p14:tracePt t="41570" x="6076950" y="4216400"/>
          <p14:tracePt t="41587" x="6096000" y="4210050"/>
          <p14:tracePt t="41603" x="6102350" y="4203700"/>
          <p14:tracePt t="41649" x="6108700" y="4191000"/>
          <p14:tracePt t="41655" x="6108700" y="4178300"/>
          <p14:tracePt t="41670" x="6108700" y="4159250"/>
          <p14:tracePt t="41686" x="6108700" y="4114800"/>
          <p14:tracePt t="41703" x="6108700" y="4064000"/>
          <p14:tracePt t="41720" x="6096000" y="3994150"/>
          <p14:tracePt t="41737" x="6089650" y="3956050"/>
          <p14:tracePt t="41753" x="6076950" y="3937000"/>
          <p14:tracePt t="41770" x="6076950" y="3930650"/>
          <p14:tracePt t="41866" x="6076950" y="3943350"/>
          <p14:tracePt t="41871" x="6070600" y="3949700"/>
          <p14:tracePt t="41878" x="6070600" y="3962400"/>
          <p14:tracePt t="41887" x="6064250" y="3994150"/>
          <p14:tracePt t="41903" x="6051550" y="4064000"/>
          <p14:tracePt t="41920" x="6038850" y="4140200"/>
          <p14:tracePt t="41937" x="6013450" y="4241800"/>
          <p14:tracePt t="41953" x="6007100" y="4298950"/>
          <p14:tracePt t="41970" x="5988050" y="4394200"/>
          <p14:tracePt t="41987" x="5975350" y="4451350"/>
          <p14:tracePt t="42003" x="5949950" y="4495800"/>
          <p14:tracePt t="42020" x="5873750" y="4552950"/>
          <p14:tracePt t="42037" x="5772150" y="4584700"/>
          <p14:tracePt t="42054" x="5562600" y="4610100"/>
          <p14:tracePt t="42070" x="5416550" y="4616450"/>
          <p14:tracePt t="42087" x="5168900" y="4616450"/>
          <p14:tracePt t="42088" x="5054600" y="4616450"/>
          <p14:tracePt t="42103" x="4775200" y="4610100"/>
          <p14:tracePt t="42120" x="4476750" y="4591050"/>
          <p14:tracePt t="42137" x="4076700" y="4584700"/>
          <p14:tracePt t="42153" x="3873500" y="4572000"/>
          <p14:tracePt t="42170" x="3714750" y="4565650"/>
          <p14:tracePt t="42187" x="3549650" y="4552950"/>
          <p14:tracePt t="42204" x="3473450" y="4540250"/>
          <p14:tracePt t="42220" x="3390900" y="4521200"/>
          <p14:tracePt t="42237" x="3340100" y="4514850"/>
          <p14:tracePt t="42253" x="3308350" y="4508500"/>
          <p14:tracePt t="42270" x="3263900" y="4489450"/>
          <p14:tracePt t="42287" x="3244850" y="4476750"/>
          <p14:tracePt t="42303" x="3238500" y="4470400"/>
          <p14:tracePt t="42337" x="3232150" y="4470400"/>
          <p14:tracePt t="42374" x="3225800" y="4464050"/>
          <p14:tracePt t="42436" x="3232150" y="4464050"/>
          <p14:tracePt t="42445" x="3238500" y="4464050"/>
          <p14:tracePt t="42453" x="3251200" y="4464050"/>
          <p14:tracePt t="42470" x="3282950" y="4464050"/>
          <p14:tracePt t="42487" x="3371850" y="4464050"/>
          <p14:tracePt t="42503" x="3479800" y="4464050"/>
          <p14:tracePt t="42520" x="3683000" y="4464050"/>
          <p14:tracePt t="42537" x="3854450" y="4470400"/>
          <p14:tracePt t="42554" x="4032250" y="4508500"/>
          <p14:tracePt t="42570" x="4356100" y="4533900"/>
          <p14:tracePt t="42587" x="4552950" y="4552950"/>
          <p14:tracePt t="42603" x="4724400" y="4533900"/>
          <p14:tracePt t="42620" x="4933950" y="4483100"/>
          <p14:tracePt t="42637" x="5067300" y="4413250"/>
          <p14:tracePt t="42653" x="5213350" y="4330700"/>
          <p14:tracePt t="42670" x="5295900" y="4279900"/>
          <p14:tracePt t="42687" x="5359400" y="4241800"/>
          <p14:tracePt t="42704" x="5454650" y="4165600"/>
          <p14:tracePt t="42720" x="5530850" y="4114800"/>
          <p14:tracePt t="42737" x="5594350" y="4038600"/>
          <p14:tracePt t="42753" x="5626100" y="4006850"/>
          <p14:tracePt t="42770" x="5651500" y="3968750"/>
          <p14:tracePt t="42787" x="5683250" y="3892550"/>
          <p14:tracePt t="42804" x="5689600" y="3860800"/>
          <p14:tracePt t="42820" x="5695950" y="3803650"/>
          <p14:tracePt t="42837" x="5695950" y="3771900"/>
          <p14:tracePt t="42853" x="5695950" y="3740150"/>
          <p14:tracePt t="42870" x="5683250" y="3695700"/>
          <p14:tracePt t="42887" x="5670550" y="3657600"/>
          <p14:tracePt t="42903" x="5657850" y="3625850"/>
          <p14:tracePt t="42920" x="5651500" y="3613150"/>
          <p14:tracePt t="42937" x="5651500" y="3606800"/>
          <p14:tracePt t="42954" x="5651500" y="3600450"/>
          <p14:tracePt t="43029" x="5645150" y="3600450"/>
          <p14:tracePt t="43044" x="5638800" y="3613150"/>
          <p14:tracePt t="43050" x="5632450" y="3613150"/>
          <p14:tracePt t="43057" x="5626100" y="3619500"/>
          <p14:tracePt t="43070" x="5619750" y="3632200"/>
          <p14:tracePt t="43087" x="5600700" y="3657600"/>
          <p14:tracePt t="43104" x="5581650" y="3670300"/>
          <p14:tracePt t="43120" x="5543550" y="3657600"/>
          <p14:tracePt t="43137" x="5499100" y="3625850"/>
          <p14:tracePt t="43153" x="5448300" y="3562350"/>
          <p14:tracePt t="43170" x="5378450" y="3422650"/>
          <p14:tracePt t="43187" x="5346700" y="3327400"/>
          <p14:tracePt t="43203" x="5327650" y="3238500"/>
          <p14:tracePt t="43220" x="5314950" y="3086100"/>
          <p14:tracePt t="43237" x="5314950" y="3009900"/>
          <p14:tracePt t="43253" x="5314950" y="2959100"/>
          <p14:tracePt t="43270" x="5314950" y="2952750"/>
          <p14:tracePt t="43287" x="5314950" y="2946400"/>
          <p14:tracePt t="43322" x="5314950" y="2940050"/>
          <p14:tracePt t="43370" x="5321300" y="2940050"/>
          <p14:tracePt t="43377" x="5327650" y="2952750"/>
          <p14:tracePt t="43726" x="5308600" y="2952750"/>
          <p14:tracePt t="43733" x="5270500" y="2952750"/>
          <p14:tracePt t="43740" x="5238750" y="2952750"/>
          <p14:tracePt t="43753" x="5149850" y="2959100"/>
          <p14:tracePt t="43770" x="5073650" y="2959100"/>
          <p14:tracePt t="43787" x="5016500" y="2959100"/>
          <p14:tracePt t="43804" x="4965700" y="2959100"/>
          <p14:tracePt t="43837" x="4946650" y="2959100"/>
          <p14:tracePt t="44665" x="4972050" y="2914650"/>
          <p14:tracePt t="44673" x="5016500" y="2844800"/>
          <p14:tracePt t="44680" x="5067300" y="2774950"/>
          <p14:tracePt t="44687" x="5118100" y="2711450"/>
          <p14:tracePt t="44703" x="5245100" y="2571750"/>
          <p14:tracePt t="44720" x="5378450" y="2438400"/>
          <p14:tracePt t="44737" x="5537200" y="2305050"/>
          <p14:tracePt t="44770" x="5695950" y="2203450"/>
          <p14:tracePt t="44804" x="5867400" y="2057400"/>
          <p14:tracePt t="44837" x="5962650" y="1955800"/>
          <p14:tracePt t="44854" x="5975350" y="1930400"/>
          <p14:tracePt t="44870" x="5988050" y="1917700"/>
          <p14:tracePt t="44924" x="5988050" y="1924050"/>
          <p14:tracePt t="44952" x="5981700" y="1924050"/>
          <p14:tracePt t="44959" x="5975350" y="1924050"/>
          <p14:tracePt t="44970" x="5969000" y="1924050"/>
          <p14:tracePt t="44987" x="5937250" y="1917700"/>
          <p14:tracePt t="45004" x="5918200" y="1917700"/>
          <p14:tracePt t="45020" x="5905500" y="1911350"/>
          <p14:tracePt t="45037" x="5886450" y="1905000"/>
          <p14:tracePt t="45054" x="5880100" y="1905000"/>
          <p14:tracePt t="45070" x="5873750" y="1898650"/>
          <p14:tracePt t="45087" x="5854700" y="1898650"/>
          <p14:tracePt t="45104" x="5848350" y="1898650"/>
          <p14:tracePt t="45120" x="5816600" y="1905000"/>
          <p14:tracePt t="45137" x="5791200" y="1924050"/>
          <p14:tracePt t="45154" x="5721350" y="1974850"/>
          <p14:tracePt t="45170" x="5670550" y="2019300"/>
          <p14:tracePt t="45187" x="5626100" y="2070100"/>
          <p14:tracePt t="45204" x="5581650" y="2127250"/>
          <p14:tracePt t="45220" x="5562600" y="2139950"/>
          <p14:tracePt t="45237" x="5562600" y="2146300"/>
          <p14:tracePt t="45253" x="5562600" y="2152650"/>
          <p14:tracePt t="45273" x="5556250" y="2152650"/>
          <p14:tracePt t="45399" x="5556250" y="2146300"/>
          <p14:tracePt t="45488" x="5556250" y="2139950"/>
          <p14:tracePt t="45509" x="5562600" y="2133600"/>
          <p14:tracePt t="45517" x="5568950" y="2127250"/>
          <p14:tracePt t="45530" x="5575300" y="2127250"/>
          <p14:tracePt t="45538" x="5588000" y="2114550"/>
          <p14:tracePt t="45554" x="5607050" y="2101850"/>
          <p14:tracePt t="45571" x="5626100" y="2095500"/>
          <p14:tracePt t="45587" x="5657850" y="2076450"/>
          <p14:tracePt t="45603" x="5683250" y="2063750"/>
          <p14:tracePt t="45621" x="5753100" y="2051050"/>
          <p14:tracePt t="45637" x="5810250" y="2038350"/>
          <p14:tracePt t="45654" x="5867400" y="2032000"/>
          <p14:tracePt t="45670" x="5943600" y="2032000"/>
          <p14:tracePt t="45687" x="6057900" y="2032000"/>
          <p14:tracePt t="45703" x="6127750" y="2032000"/>
          <p14:tracePt t="45720" x="6261100" y="2019300"/>
          <p14:tracePt t="45737" x="6350000" y="2019300"/>
          <p14:tracePt t="45754" x="6445250" y="2012950"/>
          <p14:tracePt t="45770" x="6565900" y="1993900"/>
          <p14:tracePt t="45787" x="6623050" y="1987550"/>
          <p14:tracePt t="45804" x="6705600" y="1981200"/>
          <p14:tracePt t="45820" x="6750050" y="1974850"/>
          <p14:tracePt t="45837" x="6781800" y="1974850"/>
          <p14:tracePt t="45854" x="6819900" y="1974850"/>
          <p14:tracePt t="45870" x="6838950" y="1974850"/>
          <p14:tracePt t="45887" x="6864350" y="1981200"/>
          <p14:tracePt t="45903" x="6883400" y="1981200"/>
          <p14:tracePt t="45920" x="6889750" y="1981200"/>
          <p14:tracePt t="45937" x="6896100" y="1987550"/>
          <p14:tracePt t="46204" x="6851650" y="1987550"/>
          <p14:tracePt t="46212" x="6781800" y="2006600"/>
          <p14:tracePt t="46220" x="6699250" y="2032000"/>
          <p14:tracePt t="46237" x="6508750" y="2101850"/>
          <p14:tracePt t="46254" x="6210300" y="2209800"/>
          <p14:tracePt t="46270" x="6057900" y="2266950"/>
          <p14:tracePt t="46288" x="5899150" y="2305050"/>
          <p14:tracePt t="46304" x="5842000" y="2330450"/>
          <p14:tracePt t="46320" x="5810250" y="2330450"/>
          <p14:tracePt t="46337" x="5791200" y="2330450"/>
          <p14:tracePt t="46354" x="5784850" y="2330450"/>
          <p14:tracePt t="46370" x="5778500" y="2330450"/>
          <p14:tracePt t="46686" x="5778500" y="2324100"/>
          <p14:tracePt t="46694" x="5784850" y="2317750"/>
          <p14:tracePt t="46707" x="5784850" y="2311400"/>
          <p14:tracePt t="46720" x="5816600" y="2279650"/>
          <p14:tracePt t="46737" x="5854700" y="2241550"/>
          <p14:tracePt t="46754" x="5905500" y="2184400"/>
          <p14:tracePt t="46770" x="5969000" y="2139950"/>
          <p14:tracePt t="46787" x="6013450" y="2101850"/>
          <p14:tracePt t="46820" x="6153150" y="2063750"/>
          <p14:tracePt t="46854" x="6350000" y="2032000"/>
          <p14:tracePt t="46887" x="6445250" y="2032000"/>
          <p14:tracePt t="46904" x="6521450" y="2032000"/>
          <p14:tracePt t="46920" x="6584950" y="2032000"/>
          <p14:tracePt t="46937" x="6680200" y="2038350"/>
          <p14:tracePt t="46954" x="6756400" y="2051050"/>
          <p14:tracePt t="46970" x="6826250" y="2070100"/>
          <p14:tracePt t="46987" x="6921500" y="2095500"/>
          <p14:tracePt t="47004" x="6991350" y="2127250"/>
          <p14:tracePt t="47020" x="7099300" y="2165350"/>
          <p14:tracePt t="47037" x="7162800" y="2184400"/>
          <p14:tracePt t="47054" x="7200900" y="2197100"/>
          <p14:tracePt t="47071" x="7232650" y="2209800"/>
          <p14:tracePt t="47087" x="7245350" y="2222500"/>
          <p14:tracePt t="47089" x="7251700" y="2222500"/>
          <p14:tracePt t="47202" x="7251700" y="2228850"/>
          <p14:tracePt t="47293" x="7245350" y="2228850"/>
          <p14:tracePt t="47313" x="7239000" y="2228850"/>
          <p14:tracePt t="47320" x="7232650" y="2228850"/>
          <p14:tracePt t="47327" x="7226300" y="2228850"/>
          <p14:tracePt t="47337" x="7213600" y="2228850"/>
          <p14:tracePt t="47354" x="7162800" y="2222500"/>
          <p14:tracePt t="47371" x="7010400" y="2190750"/>
          <p14:tracePt t="47387" x="6889750" y="2165350"/>
          <p14:tracePt t="47404" x="6762750" y="2159000"/>
          <p14:tracePt t="47421" x="6527800" y="2139950"/>
          <p14:tracePt t="47437" x="6400800" y="2139950"/>
          <p14:tracePt t="47454" x="6184900" y="2152650"/>
          <p14:tracePt t="47471" x="6026150" y="2178050"/>
          <p14:tracePt t="47487" x="5892800" y="2190750"/>
          <p14:tracePt t="47504" x="5772150" y="2203450"/>
          <p14:tracePt t="47521" x="5740400" y="2209800"/>
          <p14:tracePt t="47537" x="5715000" y="2209800"/>
          <p14:tracePt t="47573" x="5708650" y="2216150"/>
          <p14:tracePt t="47794" x="5715000" y="2216150"/>
          <p14:tracePt t="47801" x="5721350" y="2209800"/>
          <p14:tracePt t="47808" x="5727700" y="2203450"/>
          <p14:tracePt t="47820" x="5734050" y="2203450"/>
          <p14:tracePt t="47837" x="5753100" y="2197100"/>
          <p14:tracePt t="47854" x="5765800" y="2190750"/>
          <p14:tracePt t="47870" x="5772150" y="2184400"/>
          <p14:tracePt t="47887" x="5791200" y="2165350"/>
          <p14:tracePt t="47904" x="5803900" y="2159000"/>
          <p14:tracePt t="47920" x="5829300" y="2139950"/>
          <p14:tracePt t="47937" x="5854700" y="2133600"/>
          <p14:tracePt t="47954" x="5867400" y="2120900"/>
          <p14:tracePt t="47970" x="5911850" y="2095500"/>
          <p14:tracePt t="47987" x="5949950" y="2076450"/>
          <p14:tracePt t="48004" x="6019800" y="2044700"/>
          <p14:tracePt t="48020" x="6051550" y="2032000"/>
          <p14:tracePt t="48037" x="6089650" y="2019300"/>
          <p14:tracePt t="48054" x="6140450" y="2012950"/>
          <p14:tracePt t="48070" x="6178550" y="2012950"/>
          <p14:tracePt t="48087" x="6223000" y="2019300"/>
          <p14:tracePt t="48089" x="6248400" y="2032000"/>
          <p14:tracePt t="48104" x="6299200" y="2051050"/>
          <p14:tracePt t="48121" x="6356350" y="2070100"/>
          <p14:tracePt t="48137" x="6419850" y="2108200"/>
          <p14:tracePt t="48154" x="6451600" y="2133600"/>
          <p14:tracePt t="48171" x="6477000" y="2152650"/>
          <p14:tracePt t="48187" x="6508750" y="2171700"/>
          <p14:tracePt t="48204" x="6515100" y="2178050"/>
          <p14:tracePt t="48220" x="6527800" y="2190750"/>
          <p14:tracePt t="48290" x="6534150" y="2190750"/>
          <p14:tracePt t="48318" x="6540500" y="2190750"/>
          <p14:tracePt t="48325" x="6546850" y="2190750"/>
          <p14:tracePt t="48337" x="6546850" y="2184400"/>
          <p14:tracePt t="48354" x="6597650" y="2159000"/>
          <p14:tracePt t="48370" x="6667500" y="2127250"/>
          <p14:tracePt t="48387" x="6750050" y="2101850"/>
          <p14:tracePt t="48404" x="6864350" y="2057400"/>
          <p14:tracePt t="48420" x="6934200" y="2038350"/>
          <p14:tracePt t="48437" x="7042150" y="2012950"/>
          <p14:tracePt t="48454" x="7137400" y="2000250"/>
          <p14:tracePt t="48471" x="7232650" y="2000250"/>
          <p14:tracePt t="48487" x="7340600" y="2000250"/>
          <p14:tracePt t="48504" x="7391400" y="2000250"/>
          <p14:tracePt t="48520" x="7467600" y="2019300"/>
          <p14:tracePt t="48537" x="7512050" y="2032000"/>
          <p14:tracePt t="48554" x="7531100" y="2038350"/>
          <p14:tracePt t="48571" x="7556500" y="2044700"/>
          <p14:tracePt t="48587" x="7569200" y="2044700"/>
          <p14:tracePt t="48874" x="7499350" y="2057400"/>
          <p14:tracePt t="48882" x="7416800" y="2063750"/>
          <p14:tracePt t="48888" x="7334250" y="2082800"/>
          <p14:tracePt t="48904" x="7150100" y="2120900"/>
          <p14:tracePt t="48920" x="6921500" y="2171700"/>
          <p14:tracePt t="48937" x="6661150" y="2222500"/>
          <p14:tracePt t="48954" x="6489700" y="2266950"/>
          <p14:tracePt t="48971" x="6369050" y="2298700"/>
          <p14:tracePt t="48987" x="6280150" y="2317750"/>
          <p14:tracePt t="49004" x="6267450" y="2324100"/>
          <p14:tracePt t="49020" x="6254750" y="2324100"/>
          <p14:tracePt t="49098" x="6261100" y="2324100"/>
          <p14:tracePt t="49105" x="6267450" y="2324100"/>
          <p14:tracePt t="49112" x="6273800" y="2317750"/>
          <p14:tracePt t="49121" x="6292850" y="2317750"/>
          <p14:tracePt t="49137" x="6350000" y="2298700"/>
          <p14:tracePt t="49154" x="6464300" y="2254250"/>
          <p14:tracePt t="49170" x="6591300" y="2222500"/>
          <p14:tracePt t="49187" x="6737350" y="2190750"/>
          <p14:tracePt t="49204" x="6965950" y="2139950"/>
          <p14:tracePt t="49220" x="7131050" y="2114550"/>
          <p14:tracePt t="49237" x="7385050" y="2095500"/>
          <p14:tracePt t="49254" x="7518400" y="2095500"/>
          <p14:tracePt t="49271" x="7639050" y="2101850"/>
          <p14:tracePt t="49287" x="7816850" y="2133600"/>
          <p14:tracePt t="49304" x="7893050" y="2146300"/>
          <p14:tracePt t="49320" x="7931150" y="2152650"/>
          <p14:tracePt t="49337" x="7943850" y="2159000"/>
          <p14:tracePt t="49370" x="7943850" y="2165350"/>
          <p14:tracePt t="49398" x="7943850" y="2171700"/>
          <p14:tracePt t="49453" x="7937500" y="2171700"/>
          <p14:tracePt t="49474" x="7931150" y="2178050"/>
          <p14:tracePt t="49481" x="7924800" y="2178050"/>
          <p14:tracePt t="49489" x="7912100" y="2178050"/>
          <p14:tracePt t="49504" x="7861300" y="2178050"/>
          <p14:tracePt t="49521" x="7791450" y="2171700"/>
          <p14:tracePt t="49537" x="7664450" y="2152650"/>
          <p14:tracePt t="49554" x="7543800" y="2146300"/>
          <p14:tracePt t="49571" x="7334250" y="2146300"/>
          <p14:tracePt t="49587" x="7213600" y="2139950"/>
          <p14:tracePt t="49604" x="7118350" y="2139950"/>
          <p14:tracePt t="49620" x="6997700" y="2146300"/>
          <p14:tracePt t="49637" x="6953250" y="2152650"/>
          <p14:tracePt t="49654" x="6940550" y="2152650"/>
          <p14:tracePt t="49671" x="6927850" y="2152650"/>
          <p14:tracePt t="49704" x="6927850" y="2171700"/>
          <p14:tracePt t="49720" x="6934200" y="2190750"/>
          <p14:tracePt t="49737" x="6940550" y="2197100"/>
          <p14:tracePt t="49754" x="6959600" y="2222500"/>
          <p14:tracePt t="49771" x="6972300" y="2228850"/>
          <p14:tracePt t="49787" x="6985000" y="2228850"/>
          <p14:tracePt t="49804" x="6997700" y="2228850"/>
          <p14:tracePt t="49821" x="7004050" y="2228850"/>
          <p14:tracePt t="49854" x="7016750" y="2222500"/>
          <p14:tracePt t="49870" x="7029450" y="2209800"/>
          <p14:tracePt t="49887" x="7080250" y="2159000"/>
          <p14:tracePt t="49904" x="7105650" y="2120900"/>
          <p14:tracePt t="49920" x="7156450" y="2082800"/>
          <p14:tracePt t="49937" x="7213600" y="2044700"/>
          <p14:tracePt t="49954" x="7251700" y="2019300"/>
          <p14:tracePt t="49970" x="7321550" y="1981200"/>
          <p14:tracePt t="49987" x="7372350" y="1968500"/>
          <p14:tracePt t="50004" x="7416800" y="1962150"/>
          <p14:tracePt t="50020" x="7435850" y="1962150"/>
          <p14:tracePt t="50037" x="7454900" y="1968500"/>
          <p14:tracePt t="50054" x="7473950" y="1981200"/>
          <p14:tracePt t="50071" x="7480300" y="1987550"/>
          <p14:tracePt t="50087" x="7480300" y="2000250"/>
          <p14:tracePt t="50214" x="7480300" y="2006600"/>
          <p14:tracePt t="50248" x="7473950" y="2006600"/>
          <p14:tracePt t="50262" x="7454900" y="2006600"/>
          <p14:tracePt t="50269" x="7429500" y="2000250"/>
          <p14:tracePt t="50276" x="7404100" y="1993900"/>
          <p14:tracePt t="50287" x="7353300" y="1987550"/>
          <p14:tracePt t="50304" x="7200900" y="1962150"/>
          <p14:tracePt t="50321" x="6915150" y="1936750"/>
          <p14:tracePt t="50337" x="6692900" y="1917700"/>
          <p14:tracePt t="50354" x="6223000" y="1924050"/>
          <p14:tracePt t="50370" x="5899150" y="1968500"/>
          <p14:tracePt t="50387" x="5651500" y="2012950"/>
          <p14:tracePt t="50404" x="5314950" y="2108200"/>
          <p14:tracePt t="50420" x="5181600" y="2159000"/>
          <p14:tracePt t="50437" x="5092700" y="2184400"/>
          <p14:tracePt t="50454" x="5086350" y="2190750"/>
          <p14:tracePt t="50471" x="5080000" y="2197100"/>
          <p14:tracePt t="50504" x="5080000" y="2203450"/>
          <p14:tracePt t="50520" x="5092700" y="2203450"/>
          <p14:tracePt t="50537" x="5130800" y="2197100"/>
          <p14:tracePt t="50554" x="5245100" y="2152650"/>
          <p14:tracePt t="50570" x="5549900" y="2025650"/>
          <p14:tracePt t="50587" x="5867400" y="1898650"/>
          <p14:tracePt t="50589" x="6026150" y="1828800"/>
          <p14:tracePt t="50604" x="6413500" y="1720850"/>
          <p14:tracePt t="50621" x="6813550" y="1651000"/>
          <p14:tracePt t="50637" x="7156450" y="1651000"/>
          <p14:tracePt t="50654" x="7632700" y="1714500"/>
          <p14:tracePt t="50671" x="7835900" y="1797050"/>
          <p14:tracePt t="50687" x="8001000" y="1873250"/>
          <p14:tracePt t="50704" x="8210550" y="1968500"/>
          <p14:tracePt t="50720" x="8293100" y="2012950"/>
          <p14:tracePt t="50737" x="8356600" y="2051050"/>
          <p14:tracePt t="50754" x="8362950" y="2057400"/>
          <p14:tracePt t="50770" x="8369300" y="2063750"/>
          <p14:tracePt t="50804" x="8286750" y="2070100"/>
          <p14:tracePt t="50820" x="8064500" y="2057400"/>
          <p14:tracePt t="50837" x="7861300" y="2051050"/>
          <p14:tracePt t="50854" x="7594600" y="2032000"/>
          <p14:tracePt t="50871" x="6927850" y="1981200"/>
          <p14:tracePt t="50887" x="6527800" y="1955800"/>
          <p14:tracePt t="50904" x="5842000" y="1911350"/>
          <p14:tracePt t="50921" x="5486400" y="1898650"/>
          <p14:tracePt t="50937" x="5194300" y="1873250"/>
          <p14:tracePt t="50954" x="4940300" y="1860550"/>
          <p14:tracePt t="50970" x="4832350" y="1860550"/>
          <p14:tracePt t="50987" x="4781550" y="1854200"/>
          <p14:tracePt t="51004" x="4737100" y="1854200"/>
          <p14:tracePt t="51021" x="4718050" y="1873250"/>
          <p14:tracePt t="51037" x="4699000" y="1911350"/>
          <p14:tracePt t="51054" x="4699000" y="1930400"/>
          <p14:tracePt t="51070" x="4699000" y="1974850"/>
          <p14:tracePt t="51087" x="4699000" y="1993900"/>
          <p14:tracePt t="51104" x="4699000" y="2006600"/>
          <p14:tracePt t="51121" x="4699000" y="2019300"/>
          <p14:tracePt t="51137" x="4699000" y="2025650"/>
          <p14:tracePt t="51154" x="4730750" y="2019300"/>
          <p14:tracePt t="51170" x="4813300" y="1974850"/>
          <p14:tracePt t="51187" x="4921250" y="1930400"/>
          <p14:tracePt t="51204" x="5168900" y="1841500"/>
          <p14:tracePt t="51221" x="5340350" y="1809750"/>
          <p14:tracePt t="51237" x="5524500" y="1797050"/>
          <p14:tracePt t="51254" x="5810250" y="1809750"/>
          <p14:tracePt t="51271" x="5930900" y="1841500"/>
          <p14:tracePt t="51287" x="6070600" y="1898650"/>
          <p14:tracePt t="51304" x="6127750" y="1924050"/>
          <p14:tracePt t="51320" x="6172200" y="1936750"/>
          <p14:tracePt t="51337" x="6235700" y="1936750"/>
          <p14:tracePt t="51354" x="6299200" y="1911350"/>
          <p14:tracePt t="51371" x="6362700" y="1866900"/>
          <p14:tracePt t="51387" x="6483350" y="1803400"/>
          <p14:tracePt t="51404" x="6572250" y="1765300"/>
          <p14:tracePt t="51420" x="6750050" y="1727200"/>
          <p14:tracePt t="51437" x="6858000" y="1727200"/>
          <p14:tracePt t="51454" x="6972300" y="1752600"/>
          <p14:tracePt t="51470" x="7150100" y="1816100"/>
          <p14:tracePt t="51487" x="7302500" y="1879600"/>
          <p14:tracePt t="51504" x="7512050" y="1962150"/>
          <p14:tracePt t="51520" x="7626350" y="2012950"/>
          <p14:tracePt t="51537" x="7708900" y="2038350"/>
          <p14:tracePt t="51554" x="7791450" y="2057400"/>
          <p14:tracePt t="51571" x="7829550" y="2063750"/>
          <p14:tracePt t="51587" x="7854950" y="2070100"/>
          <p14:tracePt t="51615" x="7861300" y="2070100"/>
          <p14:tracePt t="58433" x="7861300" y="2063750"/>
          <p14:tracePt t="58440" x="7861300" y="2057400"/>
          <p14:tracePt t="58453" x="7861300" y="2051050"/>
          <p14:tracePt t="58460" x="7861300" y="2044700"/>
          <p14:tracePt t="58516" x="7861300" y="2038350"/>
          <p14:tracePt t="58635" x="7854950" y="2038350"/>
          <p14:tracePt t="58642" x="7848600" y="2038350"/>
          <p14:tracePt t="62966" x="7842250" y="2038350"/>
          <p14:tracePt t="62974" x="7835900" y="2038350"/>
          <p14:tracePt t="62980" x="7823200" y="2032000"/>
          <p14:tracePt t="62988" x="7810500" y="2025650"/>
          <p14:tracePt t="63005" x="7778750" y="2006600"/>
          <p14:tracePt t="63021" x="7727950" y="1987550"/>
          <p14:tracePt t="63038" x="7607300" y="1943100"/>
          <p14:tracePt t="63054" x="7524750" y="1898650"/>
          <p14:tracePt t="63088" x="7239000" y="1727200"/>
          <p14:tracePt t="63121" x="6877050" y="1530350"/>
          <p14:tracePt t="63154" x="6527800" y="1403350"/>
          <p14:tracePt t="63171" x="6400800" y="1358900"/>
          <p14:tracePt t="63188" x="6299200" y="1320800"/>
          <p14:tracePt t="63204" x="6172200" y="1270000"/>
          <p14:tracePt t="63221" x="6096000" y="1225550"/>
          <p14:tracePt t="63238" x="6000750" y="1136650"/>
          <p14:tracePt t="63254" x="5949950" y="1066800"/>
          <p14:tracePt t="63271" x="5905500" y="1003300"/>
          <p14:tracePt t="63288" x="5880100" y="908050"/>
          <p14:tracePt t="63304" x="5873750" y="869950"/>
          <p14:tracePt t="63321" x="5867400" y="831850"/>
          <p14:tracePt t="63338" x="5861050" y="806450"/>
          <p14:tracePt t="63354" x="5867400" y="793750"/>
          <p14:tracePt t="63371" x="5943600" y="723900"/>
          <p14:tracePt t="63388" x="5981700" y="673100"/>
          <p14:tracePt t="63404" x="5988050" y="673100"/>
          <p14:tracePt t="63632" x="5969000" y="685800"/>
          <p14:tracePt t="63638" x="5930900" y="717550"/>
          <p14:tracePt t="63645" x="5892800" y="742950"/>
          <p14:tracePt t="63654" x="5835650" y="787400"/>
          <p14:tracePt t="63671" x="5676900" y="901700"/>
          <p14:tracePt t="63688" x="5372100" y="1155700"/>
          <p14:tracePt t="63704" x="5156200" y="1352550"/>
          <p14:tracePt t="63721" x="4959350" y="1543050"/>
          <p14:tracePt t="63738" x="4711700" y="1803400"/>
          <p14:tracePt t="63754" x="4603750" y="1955800"/>
          <p14:tracePt t="63771" x="4514850" y="2127250"/>
          <p14:tracePt t="63788" x="4489450" y="2197100"/>
          <p14:tracePt t="63805" x="4476750" y="2241550"/>
          <p14:tracePt t="63821" x="4464050" y="2279650"/>
          <p14:tracePt t="63838" x="4457700" y="2298700"/>
          <p14:tracePt t="63854" x="4457700" y="2317750"/>
          <p14:tracePt t="63871" x="4451350" y="2324100"/>
          <p14:tracePt t="63904" x="4432300" y="2336800"/>
          <p14:tracePt t="63921" x="4413250" y="2349500"/>
          <p14:tracePt t="63938" x="4375150" y="2362200"/>
          <p14:tracePt t="63954" x="4318000" y="2368550"/>
          <p14:tracePt t="63971" x="4286250" y="2368550"/>
          <p14:tracePt t="63988" x="4260850" y="2362200"/>
          <p14:tracePt t="64004" x="4248150" y="2355850"/>
          <p14:tracePt t="64064" x="4241800" y="2355850"/>
          <p14:tracePt t="64085" x="4235450" y="2355850"/>
          <p14:tracePt t="64099" x="4229100" y="2355850"/>
          <p14:tracePt t="64106" x="4222750" y="2355850"/>
          <p14:tracePt t="64121" x="4210050" y="2355850"/>
          <p14:tracePt t="64138" x="4203700" y="2355850"/>
          <p14:tracePt t="64154" x="4191000" y="2355850"/>
          <p14:tracePt t="64171" x="4191000" y="2362200"/>
          <p14:tracePt t="64188" x="4184650" y="2362200"/>
          <p14:tracePt t="64204" x="4184650" y="2368550"/>
          <p14:tracePt t="64614" x="4184650" y="2362200"/>
          <p14:tracePt t="64642" x="4178300" y="2355850"/>
          <p14:tracePt t="64663" x="4171950" y="2349500"/>
          <p14:tracePt t="64705" x="4171950" y="2343150"/>
          <p14:tracePt t="64754" x="4171950" y="2336800"/>
          <p14:tracePt t="64824" x="4178300" y="2330450"/>
          <p14:tracePt t="64831" x="4184650" y="2330450"/>
          <p14:tracePt t="64838" x="4191000" y="2330450"/>
          <p14:tracePt t="64854" x="4216400" y="2330450"/>
          <p14:tracePt t="64871" x="4248150" y="2330450"/>
          <p14:tracePt t="64888" x="4305300" y="2330450"/>
          <p14:tracePt t="64904" x="4337050" y="2336800"/>
          <p14:tracePt t="64921" x="4400550" y="2343150"/>
          <p14:tracePt t="64938" x="4445000" y="2343150"/>
          <p14:tracePt t="64955" x="4495800" y="2343150"/>
          <p14:tracePt t="64971" x="4597400" y="2355850"/>
          <p14:tracePt t="64988" x="4667250" y="2362200"/>
          <p14:tracePt t="65005" x="4743450" y="2374900"/>
          <p14:tracePt t="65021" x="4876800" y="2381250"/>
          <p14:tracePt t="65038" x="4953000" y="2381250"/>
          <p14:tracePt t="65055" x="5105400" y="2393950"/>
          <p14:tracePt t="65071" x="5232400" y="2393950"/>
          <p14:tracePt t="65088" x="5391150" y="2393950"/>
          <p14:tracePt t="65090" x="5454650" y="2393950"/>
          <p14:tracePt t="65105" x="5613400" y="2400300"/>
          <p14:tracePt t="65121" x="5772150" y="2413000"/>
          <p14:tracePt t="65138" x="5988050" y="2438400"/>
          <p14:tracePt t="65154" x="6096000" y="2457450"/>
          <p14:tracePt t="65171" x="6172200" y="2463800"/>
          <p14:tracePt t="65188" x="6267450" y="2476500"/>
          <p14:tracePt t="65204" x="6324600" y="2482850"/>
          <p14:tracePt t="65221" x="6369050" y="2501900"/>
          <p14:tracePt t="65238" x="6375400" y="2501900"/>
          <p14:tracePt t="65254" x="6381750" y="2501900"/>
          <p14:tracePt t="65333" x="6369050" y="2501900"/>
          <p14:tracePt t="65340" x="6350000" y="2501900"/>
          <p14:tracePt t="65347" x="6337300" y="2495550"/>
          <p14:tracePt t="65354" x="6292850" y="2495550"/>
          <p14:tracePt t="65371" x="6134100" y="2476500"/>
          <p14:tracePt t="65388" x="5924550" y="2463800"/>
          <p14:tracePt t="65404" x="5505450" y="2444750"/>
          <p14:tracePt t="65421" x="5213350" y="2444750"/>
          <p14:tracePt t="65438" x="4908550" y="2457450"/>
          <p14:tracePt t="65454" x="4768850" y="2470150"/>
          <p14:tracePt t="65471" x="4629150" y="2489200"/>
          <p14:tracePt t="65488" x="4476750" y="2520950"/>
          <p14:tracePt t="65504" x="4381500" y="2546350"/>
          <p14:tracePt t="65521" x="4286250" y="2584450"/>
          <p14:tracePt t="65538" x="4241800" y="2590800"/>
          <p14:tracePt t="65555" x="4216400" y="2597150"/>
          <p14:tracePt t="65571" x="4203700" y="2597150"/>
          <p14:tracePt t="65605" x="4197350" y="2597150"/>
          <p14:tracePt t="65682" x="4197350" y="2590800"/>
          <p14:tracePt t="65716" x="4197350" y="2584450"/>
          <p14:tracePt t="65772" x="4197350" y="2578100"/>
          <p14:tracePt t="65786" x="4197350" y="2571750"/>
          <p14:tracePt t="65793" x="4203700" y="2565400"/>
          <p14:tracePt t="65805" x="4203700" y="2552700"/>
          <p14:tracePt t="65821" x="4216400" y="2501900"/>
          <p14:tracePt t="65838" x="4229100" y="2470150"/>
          <p14:tracePt t="65855" x="4241800" y="2432050"/>
          <p14:tracePt t="65871" x="4254500" y="2393950"/>
          <p14:tracePt t="65888" x="4260850" y="2381250"/>
          <p14:tracePt t="65905" x="4279900" y="2343150"/>
          <p14:tracePt t="65921" x="4305300" y="2330450"/>
          <p14:tracePt t="65938" x="4330700" y="2305050"/>
          <p14:tracePt t="65955" x="4394200" y="2266950"/>
          <p14:tracePt t="65971" x="4445000" y="2260600"/>
          <p14:tracePt t="65988" x="4508500" y="2241550"/>
          <p14:tracePt t="66005" x="4641850" y="2235200"/>
          <p14:tracePt t="66021" x="4730750" y="2235200"/>
          <p14:tracePt t="66038" x="4908550" y="2235200"/>
          <p14:tracePt t="66054" x="5080000" y="2247900"/>
          <p14:tracePt t="66071" x="5207000" y="2254250"/>
          <p14:tracePt t="66088" x="5410200" y="2260600"/>
          <p14:tracePt t="66105" x="5537200" y="2260600"/>
          <p14:tracePt t="66121" x="5708650" y="2260600"/>
          <p14:tracePt t="66138" x="5797550" y="2260600"/>
          <p14:tracePt t="66154" x="5873750" y="2260600"/>
          <p14:tracePt t="66171" x="5975350" y="2260600"/>
          <p14:tracePt t="66188" x="6038850" y="2260600"/>
          <p14:tracePt t="66204" x="6140450" y="2266950"/>
          <p14:tracePt t="66221" x="6197600" y="2273300"/>
          <p14:tracePt t="66238" x="6235700" y="2279650"/>
          <p14:tracePt t="66254" x="6273800" y="2286000"/>
          <p14:tracePt t="66271" x="6292850" y="2292350"/>
          <p14:tracePt t="66386" x="6292850" y="2298700"/>
          <p14:tracePt t="66595" x="6286500" y="2298700"/>
          <p14:tracePt t="66644" x="6280150" y="2298700"/>
          <p14:tracePt t="66714" x="6273800" y="2298700"/>
          <p14:tracePt t="66749" x="6267450" y="2292350"/>
          <p14:tracePt t="66783" x="6261100" y="2292350"/>
          <p14:tracePt t="66797" x="6254750" y="2292350"/>
          <p14:tracePt t="66819" x="6235700" y="2292350"/>
          <p14:tracePt t="66825" x="6191250" y="2286000"/>
          <p14:tracePt t="66838" x="6146800" y="2279650"/>
          <p14:tracePt t="66855" x="5918200" y="2260600"/>
          <p14:tracePt t="66871" x="5715000" y="2247900"/>
          <p14:tracePt t="66888" x="5410200" y="2228850"/>
          <p14:tracePt t="66905" x="5200650" y="2228850"/>
          <p14:tracePt t="66921" x="5010150" y="2228850"/>
          <p14:tracePt t="66938" x="4724400" y="2228850"/>
          <p14:tracePt t="66955" x="4584700" y="2228850"/>
          <p14:tracePt t="66971" x="4476750" y="2235200"/>
          <p14:tracePt t="66988" x="4343400" y="2254250"/>
          <p14:tracePt t="67005" x="4286250" y="2254250"/>
          <p14:tracePt t="67021" x="4241800" y="2260600"/>
          <p14:tracePt t="67038" x="4229100" y="2260600"/>
          <p14:tracePt t="67055" x="4222750" y="2260600"/>
          <p14:tracePt t="68195" x="4184650" y="2260600"/>
          <p14:tracePt t="68202" x="4152900" y="2266950"/>
          <p14:tracePt t="68209" x="4114800" y="2273300"/>
          <p14:tracePt t="68221" x="4089400" y="2279650"/>
          <p14:tracePt t="68238" x="4006850" y="2292350"/>
          <p14:tracePt t="68255" x="3975100" y="2305050"/>
          <p14:tracePt t="68271" x="3943350" y="2311400"/>
          <p14:tracePt t="68288" x="3911600" y="2324100"/>
          <p14:tracePt t="68321" x="3898900" y="2336800"/>
          <p14:tracePt t="68355" x="3892550" y="2336800"/>
          <p14:tracePt t="68418" x="3886200" y="2336800"/>
          <p14:tracePt t="68997" x="3892550" y="2336800"/>
          <p14:tracePt t="69018" x="3892550" y="2330450"/>
          <p14:tracePt t="69026" x="3898900" y="2324100"/>
          <p14:tracePt t="69032" x="3905250" y="2324100"/>
          <p14:tracePt t="69040" x="3905250" y="2317750"/>
          <p14:tracePt t="69055" x="3937000" y="2298700"/>
          <p14:tracePt t="69071" x="3962400" y="2286000"/>
          <p14:tracePt t="69088" x="4019550" y="2273300"/>
          <p14:tracePt t="69121" x="4108450" y="2254250"/>
          <p14:tracePt t="69155" x="4222750" y="2254250"/>
          <p14:tracePt t="69188" x="4343400" y="2273300"/>
          <p14:tracePt t="69205" x="4394200" y="2286000"/>
          <p14:tracePt t="69221" x="4445000" y="2305050"/>
          <p14:tracePt t="69238" x="4476750" y="2311400"/>
          <p14:tracePt t="69255" x="4502150" y="2317750"/>
          <p14:tracePt t="69271" x="4521200" y="2330450"/>
          <p14:tracePt t="69288" x="4527550" y="2330450"/>
          <p14:tracePt t="69305" x="4533900" y="2330450"/>
          <p14:tracePt t="69527" x="4533900" y="2336800"/>
          <p14:tracePt t="70549" x="4527550" y="2336800"/>
          <p14:tracePt t="71637" x="4540250" y="2324100"/>
          <p14:tracePt t="71644" x="4559300" y="2317750"/>
          <p14:tracePt t="71655" x="4591050" y="2298700"/>
          <p14:tracePt t="71672" x="4679950" y="2260600"/>
          <p14:tracePt t="71688" x="4895850" y="2203450"/>
          <p14:tracePt t="71705" x="5054600" y="2165350"/>
          <p14:tracePt t="71722" x="5353050" y="2139950"/>
          <p14:tracePt t="71738" x="5556250" y="2139950"/>
          <p14:tracePt t="71772" x="6121400" y="2133600"/>
          <p14:tracePt t="71805" x="6527800" y="2159000"/>
          <p14:tracePt t="71838" x="6756400" y="2178050"/>
          <p14:tracePt t="71855" x="6838950" y="2178050"/>
          <p14:tracePt t="71872" x="6858000" y="2178050"/>
          <p14:tracePt t="71888" x="6870700" y="2178050"/>
          <p14:tracePt t="71980" x="6870700" y="2171700"/>
          <p14:tracePt t="72175" x="6864350" y="2178050"/>
          <p14:tracePt t="72216" x="6858000" y="2178050"/>
          <p14:tracePt t="72238" x="6851650" y="2184400"/>
          <p14:tracePt t="72244" x="6845300" y="2184400"/>
          <p14:tracePt t="72258" x="6838950" y="2184400"/>
          <p14:tracePt t="72272" x="6826250" y="2184400"/>
          <p14:tracePt t="72288" x="6756400" y="2190750"/>
          <p14:tracePt t="72305" x="6699250" y="2197100"/>
          <p14:tracePt t="72321" x="6565900" y="2197100"/>
          <p14:tracePt t="72338" x="6483350" y="2197100"/>
          <p14:tracePt t="72355" x="6407150" y="2197100"/>
          <p14:tracePt t="72372" x="6318250" y="2203450"/>
          <p14:tracePt t="72388" x="6261100" y="2209800"/>
          <p14:tracePt t="72405" x="6159500" y="2222500"/>
          <p14:tracePt t="72422" x="6083300" y="2228850"/>
          <p14:tracePt t="72438" x="6000750" y="2241550"/>
          <p14:tracePt t="72455" x="5911850" y="2247900"/>
          <p14:tracePt t="72472" x="5880100" y="2247900"/>
          <p14:tracePt t="72488" x="5861050" y="2247900"/>
          <p14:tracePt t="72522" x="5854700" y="2247900"/>
          <p14:tracePt t="72588" x="5854700" y="2241550"/>
          <p14:tracePt t="72607" x="5854700" y="2235200"/>
          <p14:tracePt t="72635" x="5854700" y="2228850"/>
          <p14:tracePt t="72663" x="5861050" y="2222500"/>
          <p14:tracePt t="72677" x="5867400" y="2222500"/>
          <p14:tracePt t="72684" x="5873750" y="2216150"/>
          <p14:tracePt t="72690" x="5892800" y="2209800"/>
          <p14:tracePt t="72705" x="5918200" y="2203450"/>
          <p14:tracePt t="72722" x="5949950" y="2197100"/>
          <p14:tracePt t="72739" x="5994400" y="2184400"/>
          <p14:tracePt t="72755" x="6045200" y="2178050"/>
          <p14:tracePt t="72772" x="6070600" y="2178050"/>
          <p14:tracePt t="72788" x="6108700" y="2171700"/>
          <p14:tracePt t="72805" x="6127750" y="2165350"/>
          <p14:tracePt t="72821" x="6159500" y="2165350"/>
          <p14:tracePt t="72839" x="6223000" y="2165350"/>
          <p14:tracePt t="72855" x="6267450" y="2159000"/>
          <p14:tracePt t="72872" x="6305550" y="2159000"/>
          <p14:tracePt t="72889" x="6337300" y="2165350"/>
          <p14:tracePt t="72905" x="6343650" y="2165350"/>
          <p14:tracePt t="72922" x="6350000" y="2165350"/>
          <p14:tracePt t="72991" x="6337300" y="2165350"/>
          <p14:tracePt t="73332" x="6318250" y="2165350"/>
          <p14:tracePt t="73340" x="6273800" y="2165350"/>
          <p14:tracePt t="73347" x="6242050" y="2165350"/>
          <p14:tracePt t="73355" x="6210300" y="2165350"/>
          <p14:tracePt t="73372" x="6121400" y="2165350"/>
          <p14:tracePt t="73388" x="5981700" y="2165350"/>
          <p14:tracePt t="73405" x="5905500" y="2165350"/>
          <p14:tracePt t="73422" x="5842000" y="2165350"/>
          <p14:tracePt t="73455" x="5689600" y="2178050"/>
          <p14:tracePt t="73489" x="5588000" y="2184400"/>
          <p14:tracePt t="73522" x="5524500" y="2184400"/>
          <p14:tracePt t="73539" x="5518150" y="2184400"/>
          <p14:tracePt t="73591" x="5518150" y="2178050"/>
          <p14:tracePt t="73640" x="5518150" y="2171700"/>
          <p14:tracePt t="73654" x="5524500" y="2165350"/>
          <p14:tracePt t="73661" x="5543550" y="2165350"/>
          <p14:tracePt t="73672" x="5556250" y="2159000"/>
          <p14:tracePt t="73688" x="5619750" y="2146300"/>
          <p14:tracePt t="73705" x="5676900" y="2139950"/>
          <p14:tracePt t="73722" x="5721350" y="2133600"/>
          <p14:tracePt t="73738" x="5797550" y="2133600"/>
          <p14:tracePt t="73755" x="5854700" y="2139950"/>
          <p14:tracePt t="73772" x="5892800" y="2152650"/>
          <p14:tracePt t="73789" x="5981700" y="2171700"/>
          <p14:tracePt t="73805" x="6026150" y="2184400"/>
          <p14:tracePt t="73822" x="6102350" y="2216150"/>
          <p14:tracePt t="73838" x="6146800" y="2241550"/>
          <p14:tracePt t="73855" x="6184900" y="2260600"/>
          <p14:tracePt t="73872" x="6216650" y="2286000"/>
          <p14:tracePt t="73889" x="6223000" y="2292350"/>
          <p14:tracePt t="73905" x="6229350" y="2298700"/>
          <p14:tracePt t="73922" x="6229350" y="2305050"/>
          <p14:tracePt t="73955" x="6235700" y="2305050"/>
          <p14:tracePt t="74003" x="6235700" y="2311400"/>
          <p14:tracePt t="74058" x="6235700" y="2317750"/>
          <p14:tracePt t="74072" x="6229350" y="2317750"/>
          <p14:tracePt t="74079" x="6223000" y="2317750"/>
          <p14:tracePt t="74088" x="6197600" y="2317750"/>
          <p14:tracePt t="74105" x="6134100" y="2311400"/>
          <p14:tracePt t="74122" x="6007100" y="2298700"/>
          <p14:tracePt t="74138" x="5930900" y="2279650"/>
          <p14:tracePt t="74155" x="5848350" y="2273300"/>
          <p14:tracePt t="74172" x="5816600" y="2273300"/>
          <p14:tracePt t="74188" x="5797550" y="2273300"/>
          <p14:tracePt t="74205" x="5791200" y="2273300"/>
          <p14:tracePt t="74222" x="5784850" y="2273300"/>
          <p14:tracePt t="74267" x="5784850" y="2266950"/>
          <p14:tracePt t="74302" x="5784850" y="2260600"/>
          <p14:tracePt t="74316" x="5791200" y="2254250"/>
          <p14:tracePt t="74323" x="5797550" y="2247900"/>
          <p14:tracePt t="74339" x="5822950" y="2235200"/>
          <p14:tracePt t="74355" x="5886450" y="2222500"/>
          <p14:tracePt t="74372" x="6007100" y="2203450"/>
          <p14:tracePt t="74388" x="6096000" y="2203450"/>
          <p14:tracePt t="74405" x="6159500" y="2203450"/>
          <p14:tracePt t="74422" x="6248400" y="2216150"/>
          <p14:tracePt t="74438" x="6286500" y="2228850"/>
          <p14:tracePt t="74455" x="6305550" y="2235200"/>
          <p14:tracePt t="74472" x="6311900" y="2235200"/>
          <p14:tracePt t="74505" x="6318250" y="2235200"/>
          <p14:tracePt t="74602" x="6318250" y="2241550"/>
          <p14:tracePt t="74658" x="6324600" y="2241550"/>
          <p14:tracePt t="74686" x="6330950" y="2235200"/>
          <p14:tracePt t="74693" x="6330950" y="2228850"/>
          <p14:tracePt t="74700" x="6337300" y="2228850"/>
          <p14:tracePt t="74707" x="6343650" y="2209800"/>
          <p14:tracePt t="74722" x="6369050" y="2178050"/>
          <p14:tracePt t="74739" x="6407150" y="2146300"/>
          <p14:tracePt t="74756" x="6489700" y="2089150"/>
          <p14:tracePt t="74772" x="6546850" y="2057400"/>
          <p14:tracePt t="74788" x="6610350" y="2038350"/>
          <p14:tracePt t="74805" x="6718300" y="2038350"/>
          <p14:tracePt t="74822" x="6819900" y="2057400"/>
          <p14:tracePt t="74839" x="6902450" y="2082800"/>
          <p14:tracePt t="74855" x="7010400" y="2133600"/>
          <p14:tracePt t="74872" x="7054850" y="2159000"/>
          <p14:tracePt t="74888" x="7099300" y="2184400"/>
          <p14:tracePt t="74905" x="7124700" y="2197100"/>
          <p14:tracePt t="74922" x="7137400" y="2203450"/>
          <p14:tracePt t="74938" x="7150100" y="2209800"/>
          <p14:tracePt t="74955" x="7156450" y="2216150"/>
          <p14:tracePt t="74972" x="7162800" y="2216150"/>
          <p14:tracePt t="75105" x="7169150" y="2216150"/>
          <p14:tracePt t="75126" x="7175500" y="2216150"/>
          <p14:tracePt t="75146" x="7188200" y="2216150"/>
          <p14:tracePt t="75153" x="7207250" y="2209800"/>
          <p14:tracePt t="75160" x="7219950" y="2209800"/>
          <p14:tracePt t="75172" x="7239000" y="2203450"/>
          <p14:tracePt t="75188" x="7308850" y="2197100"/>
          <p14:tracePt t="75205" x="7353300" y="2197100"/>
          <p14:tracePt t="75222" x="7372350" y="2197100"/>
          <p14:tracePt t="75238" x="7391400" y="2197100"/>
          <p14:tracePt t="75285" x="7397750" y="2203450"/>
          <p14:tracePt t="75335" x="7391400" y="2203450"/>
          <p14:tracePt t="75348" x="7391400" y="2209800"/>
          <p14:tracePt t="75356" x="7372350" y="2209800"/>
          <p14:tracePt t="75362" x="7353300" y="2209800"/>
          <p14:tracePt t="75372" x="7321550" y="2209800"/>
          <p14:tracePt t="75388" x="7200900" y="2209800"/>
          <p14:tracePt t="75405" x="6991350" y="2209800"/>
          <p14:tracePt t="75422" x="6819900" y="2197100"/>
          <p14:tracePt t="75438" x="6597650" y="2197100"/>
          <p14:tracePt t="75455" x="6489700" y="2190750"/>
          <p14:tracePt t="75472" x="6400800" y="2184400"/>
          <p14:tracePt t="75489" x="6337300" y="2184400"/>
          <p14:tracePt t="75505" x="6318250" y="2178050"/>
          <p14:tracePt t="75522" x="6299200" y="2178050"/>
          <p14:tracePt t="75886" x="6299200" y="2171700"/>
          <p14:tracePt t="75927" x="6305550" y="2171700"/>
          <p14:tracePt t="75955" x="6311900" y="2171700"/>
          <p14:tracePt t="75962" x="6311900" y="2165350"/>
          <p14:tracePt t="75976" x="6324600" y="2165350"/>
          <p14:tracePt t="76005" x="6388100" y="2133600"/>
          <p14:tracePt t="76038" x="6508750" y="2082800"/>
          <p14:tracePt t="76072" x="6635750" y="2051050"/>
          <p14:tracePt t="76089" x="6756400" y="2032000"/>
          <p14:tracePt t="76105" x="6826250" y="2025650"/>
          <p14:tracePt t="76122" x="6921500" y="2025650"/>
          <p14:tracePt t="76139" x="6965950" y="2025650"/>
          <p14:tracePt t="76155" x="7207250" y="2051050"/>
          <p14:tracePt t="76172" x="7308850" y="2076450"/>
          <p14:tracePt t="76189" x="7359650" y="2076450"/>
          <p14:tracePt t="76205" x="7391400" y="2076450"/>
          <p14:tracePt t="76222" x="7448550" y="2057400"/>
          <p14:tracePt t="76239" x="7461250" y="2051050"/>
          <p14:tracePt t="76255" x="7480300" y="2032000"/>
          <p14:tracePt t="76272" x="7493000" y="2019300"/>
          <p14:tracePt t="76289" x="7512050" y="2012950"/>
          <p14:tracePt t="76305" x="7543800" y="1987550"/>
          <p14:tracePt t="76322" x="7556500" y="1974850"/>
          <p14:tracePt t="76338" x="7562850" y="1968500"/>
          <p14:tracePt t="76355" x="7569200" y="1962150"/>
          <p14:tracePt t="76884" x="7575550" y="1962150"/>
          <p14:tracePt t="76891" x="7600950" y="1962150"/>
          <p14:tracePt t="76898" x="7626350" y="1962150"/>
          <p14:tracePt t="76905" x="7651750" y="1974850"/>
          <p14:tracePt t="76922" x="7702550" y="1993900"/>
          <p14:tracePt t="76939" x="7747000" y="2012950"/>
          <p14:tracePt t="76955" x="7797800" y="2044700"/>
          <p14:tracePt t="76972" x="7835900" y="2063750"/>
          <p14:tracePt t="77005" x="7912100" y="2114550"/>
          <p14:tracePt t="77039" x="7975600" y="2152650"/>
          <p14:tracePt t="77072" x="7994650" y="2165350"/>
          <p14:tracePt t="77089" x="8007350" y="2178050"/>
          <p14:tracePt t="77105" x="8007350" y="2184400"/>
          <p14:tracePt t="77122" x="8007350" y="2190750"/>
          <p14:tracePt t="77139" x="8013700" y="2197100"/>
          <p14:tracePt t="77155" x="8013700" y="2216150"/>
          <p14:tracePt t="77172" x="8013700" y="2235200"/>
          <p14:tracePt t="77189" x="8001000" y="2247900"/>
          <p14:tracePt t="77205" x="7962900" y="2298700"/>
          <p14:tracePt t="77222" x="7905750" y="2362200"/>
          <p14:tracePt t="77238" x="7835900" y="2432050"/>
          <p14:tracePt t="77256" x="7740650" y="2527300"/>
          <p14:tracePt t="77272" x="7677150" y="2578100"/>
          <p14:tracePt t="77289" x="7594600" y="2635250"/>
          <p14:tracePt t="77305" x="7562850" y="2654300"/>
          <p14:tracePt t="77322" x="7550150" y="2660650"/>
          <p14:tracePt t="77338" x="7543800" y="26670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b="1" i="1">
                <a:solidFill>
                  <a:srgbClr val="FFCC00"/>
                </a:solidFill>
              </a:rPr>
              <a:t>Natural history and Prognosis</a:t>
            </a:r>
            <a:endParaRPr lang="en-US" altLang="en-US" b="1" i="1">
              <a:solidFill>
                <a:srgbClr val="FFCC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nb-NO" altLang="en-US" sz="2800">
                <a:solidFill>
                  <a:schemeClr val="bg1"/>
                </a:solidFill>
              </a:rPr>
              <a:t>Prognosis is the prediction of the course of a disease and is expressed as the probability that a particular event will occur in the future.</a:t>
            </a:r>
          </a:p>
          <a:p>
            <a:pPr>
              <a:lnSpc>
                <a:spcPct val="80000"/>
              </a:lnSpc>
            </a:pPr>
            <a:r>
              <a:rPr lang="nb-NO" altLang="en-US" sz="2800">
                <a:solidFill>
                  <a:schemeClr val="bg1"/>
                </a:solidFill>
              </a:rPr>
              <a:t>Epidemiological information is necessary to provide sound predictions on prognosis and outcome.</a:t>
            </a:r>
          </a:p>
          <a:p>
            <a:pPr>
              <a:lnSpc>
                <a:spcPct val="80000"/>
              </a:lnSpc>
            </a:pPr>
            <a:r>
              <a:rPr lang="nb-NO" altLang="en-US" sz="2800">
                <a:solidFill>
                  <a:schemeClr val="bg1"/>
                </a:solidFill>
              </a:rPr>
              <a:t>In studies to determine natural history and prognosis , the group of patients should be randomly selected- to avoid selection bias.</a:t>
            </a:r>
          </a:p>
          <a:p>
            <a:pPr>
              <a:lnSpc>
                <a:spcPct val="80000"/>
              </a:lnSpc>
            </a:pPr>
            <a:r>
              <a:rPr lang="nb-NO" altLang="en-US" sz="2800">
                <a:solidFill>
                  <a:schemeClr val="bg1"/>
                </a:solidFill>
              </a:rPr>
              <a:t>Prognosis in terms of mortality is measured as case-fatality rate or probability of survival ( survival curves).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05"/>
    </mc:Choice>
    <mc:Fallback>
      <p:transition spd="slow" advTm="7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b="1" i="1">
                <a:solidFill>
                  <a:srgbClr val="FFCC00"/>
                </a:solidFill>
              </a:rPr>
              <a:t>Effectiveness of treatment</a:t>
            </a:r>
            <a:endParaRPr lang="en-US" altLang="en-US" b="1" i="1">
              <a:solidFill>
                <a:srgbClr val="FFCC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en-US" sz="2800">
                <a:solidFill>
                  <a:schemeClr val="bg1"/>
                </a:solidFill>
              </a:rPr>
              <a:t>Some treatments are so clearly advantageous that they require no formal assessment. (antibiotics, surgery for serious trauma).</a:t>
            </a:r>
          </a:p>
          <a:p>
            <a:r>
              <a:rPr lang="nb-NO" altLang="en-US" sz="2800">
                <a:solidFill>
                  <a:schemeClr val="bg1"/>
                </a:solidFill>
              </a:rPr>
              <a:t>Usually the effects of treatment are much less obvious and most interventions require research to establish their value.</a:t>
            </a:r>
          </a:p>
          <a:p>
            <a:r>
              <a:rPr lang="nb-NO" altLang="en-US" sz="2800">
                <a:solidFill>
                  <a:schemeClr val="bg1"/>
                </a:solidFill>
              </a:rPr>
              <a:t>Theoretically effective and practically effective. (compliance).-Randomized clinical trials.</a:t>
            </a:r>
          </a:p>
          <a:p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99"/>
    </mc:Choice>
    <mc:Fallback>
      <p:transition spd="slow" advTm="4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1.7|2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0.6|9.6|4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|22.4|2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9.8|1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8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568</Words>
  <Application>Microsoft Office PowerPoint</Application>
  <PresentationFormat>On-screen Show (4:3)</PresentationFormat>
  <Paragraphs>60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Default Design</vt:lpstr>
      <vt:lpstr>Clinical epidemiology</vt:lpstr>
      <vt:lpstr>Definition</vt:lpstr>
      <vt:lpstr>Normality and abnormality definitions</vt:lpstr>
      <vt:lpstr>Normality and abnormality definitions</vt:lpstr>
      <vt:lpstr>Normality and abnormality definitions</vt:lpstr>
      <vt:lpstr>Diagnostic tests</vt:lpstr>
      <vt:lpstr>Natural history  and prognosis</vt:lpstr>
      <vt:lpstr>Natural history and Prognosis</vt:lpstr>
      <vt:lpstr>Effectiveness of treatment</vt:lpstr>
      <vt:lpstr>Prevention in clinical practice</vt:lpstr>
      <vt:lpstr>To conclude.....</vt:lpstr>
    </vt:vector>
  </TitlesOfParts>
  <Company>SMiS,UiB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epidemiology</dc:title>
  <dc:creator>Lina El-Khairy</dc:creator>
  <cp:lastModifiedBy>PC</cp:lastModifiedBy>
  <cp:revision>14</cp:revision>
  <dcterms:created xsi:type="dcterms:W3CDTF">2005-12-06T16:44:22Z</dcterms:created>
  <dcterms:modified xsi:type="dcterms:W3CDTF">2020-05-03T13:12:48Z</dcterms:modified>
</cp:coreProperties>
</file>