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1564.05725" units="1/cm"/>
          <inkml:channelProperty channel="Y" name="resolution" value="2085.7414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3T11:20:39.1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8404 6253 324 0,'-3'7'31'0,"-2"-7"-25"0,5 0-5 0,0 0 4 0,0 0 2 0,-3 0-2 16,3 0-2-16,-4 6-1 0,1-6-2 16,1 1 1-16,-2 4-4 0,0 1-19 15,1 0-50-15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1564.05725" units="1/cm"/>
          <inkml:channelProperty channel="Y" name="resolution" value="2085.7414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3T11:23:43.7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21760 11345 211 0,'0'-13'40'0,"-7"3"-18"0,-1 3-12 0,4-2-5 0,0 6-3 16,4 1 0-16,-3-9 7 0,10 19 5 16,-4-10-1-16,-2-1-3 15,4 3-3-15,-2-3-2 0,0 3 1 16,1 0 1-16,-1-1-3 0,-3 1 0 16,4 0 0-16,-1 0 3 15,0-4-5-15,-3 4-6 16,0 0-15-16,3-3-31 0,2 3-148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CBA69-8805-4AAD-A5EE-62B13FB0A589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90224-1D9E-421B-982B-6428ED4B8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488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CBA69-8805-4AAD-A5EE-62B13FB0A589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90224-1D9E-421B-982B-6428ED4B8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939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CBA69-8805-4AAD-A5EE-62B13FB0A589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90224-1D9E-421B-982B-6428ED4B8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297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CBA69-8805-4AAD-A5EE-62B13FB0A589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90224-1D9E-421B-982B-6428ED4B8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294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CBA69-8805-4AAD-A5EE-62B13FB0A589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90224-1D9E-421B-982B-6428ED4B8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103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CBA69-8805-4AAD-A5EE-62B13FB0A589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90224-1D9E-421B-982B-6428ED4B8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682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CBA69-8805-4AAD-A5EE-62B13FB0A589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90224-1D9E-421B-982B-6428ED4B8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087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CBA69-8805-4AAD-A5EE-62B13FB0A589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90224-1D9E-421B-982B-6428ED4B8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455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CBA69-8805-4AAD-A5EE-62B13FB0A589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90224-1D9E-421B-982B-6428ED4B8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373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CBA69-8805-4AAD-A5EE-62B13FB0A589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90224-1D9E-421B-982B-6428ED4B8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31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CBA69-8805-4AAD-A5EE-62B13FB0A589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90224-1D9E-421B-982B-6428ED4B8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528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CBA69-8805-4AAD-A5EE-62B13FB0A589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90224-1D9E-421B-982B-6428ED4B8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563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17.png"/><Relationship Id="rId9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725" y="327893"/>
            <a:ext cx="8963025" cy="1095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3822" y="2260569"/>
            <a:ext cx="2790825" cy="9048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1998" y="1023218"/>
            <a:ext cx="1514475" cy="800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4771" y="829303"/>
            <a:ext cx="2085975" cy="8667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0868" y="3807034"/>
            <a:ext cx="4276725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33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755" y="-34506"/>
            <a:ext cx="9705975" cy="1419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5830" y="447585"/>
            <a:ext cx="3390900" cy="7524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0087" y="530390"/>
            <a:ext cx="2286000" cy="76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5674" y="1467524"/>
            <a:ext cx="5495925" cy="12858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137" y="2571705"/>
            <a:ext cx="6457950" cy="20002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24587" y="4863231"/>
            <a:ext cx="6477000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71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8553"/>
            <a:ext cx="12192000" cy="556089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3014280" y="2251080"/>
              <a:ext cx="11520" cy="1152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07800" y="2244240"/>
                <a:ext cx="24840" cy="24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0061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487" y="362849"/>
            <a:ext cx="10895162" cy="611505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7824240" y="4061520"/>
              <a:ext cx="17280" cy="2304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17760" y="4054680"/>
                <a:ext cx="28800" cy="35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6007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20" y="178819"/>
            <a:ext cx="9067800" cy="1238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6275" y="797944"/>
            <a:ext cx="2305050" cy="8477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5239" y="576981"/>
            <a:ext cx="3390900" cy="7524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9126" y="1948581"/>
            <a:ext cx="3895725" cy="24479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004" y="4699418"/>
            <a:ext cx="4724400" cy="19145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97261" y="4699418"/>
            <a:ext cx="4572000" cy="7334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97261" y="5594590"/>
            <a:ext cx="4343400" cy="7239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74851" y="6032740"/>
            <a:ext cx="257175" cy="2857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32026" y="5956362"/>
            <a:ext cx="1485900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18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69" y="241541"/>
            <a:ext cx="12010845" cy="602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2784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" y="146648"/>
            <a:ext cx="11188461" cy="6512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877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749" y="604766"/>
            <a:ext cx="10642501" cy="564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64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101" y="0"/>
            <a:ext cx="110849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02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148" y="285031"/>
            <a:ext cx="10182225" cy="1181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6239" y="702424"/>
            <a:ext cx="4943475" cy="1019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9714" y="702424"/>
            <a:ext cx="3535124" cy="1066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0925" y="2819400"/>
            <a:ext cx="5010150" cy="1219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2831" y="4747493"/>
            <a:ext cx="4829175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33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174" y="604766"/>
            <a:ext cx="10687651" cy="564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94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829" y="0"/>
            <a:ext cx="104293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7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755" y="-34506"/>
            <a:ext cx="9705975" cy="1419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9819" y="590550"/>
            <a:ext cx="3352800" cy="8286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2619" y="447585"/>
            <a:ext cx="3390900" cy="7524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3029" y="2191109"/>
            <a:ext cx="4457700" cy="9620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0007" y="3752759"/>
            <a:ext cx="4257675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63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8553"/>
            <a:ext cx="12192000" cy="556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09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015" y="310551"/>
            <a:ext cx="10886536" cy="655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23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Ahmad Al Balasie</dc:creator>
  <cp:lastModifiedBy>Ahmad Al Balasie</cp:lastModifiedBy>
  <cp:revision>9</cp:revision>
  <dcterms:created xsi:type="dcterms:W3CDTF">2020-05-03T08:14:47Z</dcterms:created>
  <dcterms:modified xsi:type="dcterms:W3CDTF">2020-05-03T14:16:20Z</dcterms:modified>
</cp:coreProperties>
</file>