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2" y="0"/>
            <a:ext cx="77386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0" y="0"/>
            <a:ext cx="77246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8" name="Content Placeholder 10486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2" y="0"/>
            <a:ext cx="78413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0" name="Content Placeholder 10486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6" y="0"/>
            <a:ext cx="77895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2" name="Content Placeholder 10486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6" y="0"/>
            <a:ext cx="77895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9" y="0"/>
            <a:ext cx="79321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6" name="Content Placeholder 10486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4" y="0"/>
            <a:ext cx="78673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78" name="Content Placeholder 10486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9" y="0"/>
            <a:ext cx="7646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0" name="Content Placeholder 10486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6" y="0"/>
            <a:ext cx="7815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6" y="0"/>
            <a:ext cx="7815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4" name="Content Placeholder 10486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7250" y="0"/>
            <a:ext cx="78613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246" y="0"/>
            <a:ext cx="78673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6" name="Content Placeholder 10486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8" y="0"/>
            <a:ext cx="76727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88" name="Content Placeholder 10486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9" y="0"/>
            <a:ext cx="78673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0486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0" name="Content Placeholder 10486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9" y="0"/>
            <a:ext cx="78543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2" name="Content Placeholder 10486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0" y="0"/>
            <a:ext cx="78413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4" name="Content Placeholder 10486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0" y="0"/>
            <a:ext cx="75949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0486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96" name="Content Placeholder 10486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0"/>
            <a:ext cx="7870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0" name="Content Placeholder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3075" y="0"/>
            <a:ext cx="77496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0" y="0"/>
            <a:ext cx="76468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4" name="Content Placeholder 10486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4" y="0"/>
            <a:ext cx="78413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5" y="0"/>
            <a:ext cx="789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2872" y="0"/>
            <a:ext cx="78024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2" name="Content Placeholder 10486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4" y="0"/>
            <a:ext cx="77505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48664" name="Content Placeholder 10486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" y="0"/>
            <a:ext cx="774762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itech</dc:creator>
  <cp:lastModifiedBy>Ola Hammad</cp:lastModifiedBy>
  <cp:revision>2</cp:revision>
  <dcterms:created xsi:type="dcterms:W3CDTF">2015-05-12T03:30:45Z</dcterms:created>
  <dcterms:modified xsi:type="dcterms:W3CDTF">2021-11-09T10:30:09Z</dcterms:modified>
</cp:coreProperties>
</file>