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jed sharif" initials="ss" lastIdx="1" clrIdx="0">
    <p:extLst>
      <p:ext uri="{19B8F6BF-5375-455C-9EA6-DF929625EA0E}">
        <p15:presenceInfo xmlns:p15="http://schemas.microsoft.com/office/powerpoint/2012/main" userId="9ed70d7c97bd78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11C4B-2B95-4195-85C6-E9FDD2568010}" type="datetimeFigureOut">
              <a:rPr lang="en-US" smtClean="0"/>
              <a:t>07-Jan-24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A06AD-ADD0-4504-9190-76B2B4E44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A06AD-ADD0-4504-9190-76B2B4E44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633B-6C4D-4033-B39A-88B99B8527E8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44FF-840C-4447-820B-2346781A838F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31A3-4F66-4DB5-8DF2-A2C2225990BE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C7C3-42A8-4E8F-A25C-A1BE82AD2CC6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AF76-0A84-4BD6-B405-F0710D8EB633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9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448-EA0F-464F-A270-A1A3D1602195}" type="datetime1">
              <a:rPr lang="en-US" smtClean="0"/>
              <a:t>07-Jan-24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6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B4A7-2600-49CC-8FE9-C692207A02D7}" type="datetime1">
              <a:rPr lang="en-US" smtClean="0"/>
              <a:t>07-Jan-24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1BF7-8630-4B14-A7D7-917B98030502}" type="datetime1">
              <a:rPr lang="en-US" smtClean="0"/>
              <a:t>07-Jan-24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6C95-7D09-430F-91C3-689BF05FA752}" type="datetime1">
              <a:rPr lang="en-US" smtClean="0"/>
              <a:t>07-Jan-24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32A-4143-42D3-AFD0-CE5BF1691EFF}" type="datetime1">
              <a:rPr lang="en-US" smtClean="0"/>
              <a:t>07-Jan-24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B01F-9E03-48C6-8823-7858A3B5743C}" type="datetime1">
              <a:rPr lang="en-US" smtClean="0"/>
              <a:t>07-Jan-24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60D8C-8EA6-436D-9197-EFE96BCC7FB2}" type="datetime1">
              <a:rPr lang="en-US" smtClean="0"/>
              <a:t>07-Jan-24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C4FA-7A11-49BE-880A-F19B6168B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Further Compound Interest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879006" cy="41179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22099"/>
            <a:ext cx="11430000" cy="5813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86" y="4831304"/>
            <a:ext cx="5903845" cy="11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9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2948"/>
            <a:ext cx="9454459" cy="14992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26" y="3485587"/>
            <a:ext cx="6035452" cy="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097370" cy="42028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0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670576" cy="386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0047" y="4872250"/>
            <a:ext cx="818866" cy="747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72751" y="4995081"/>
            <a:ext cx="39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220" y="4857593"/>
            <a:ext cx="752580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838063" cy="24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292152" cy="2676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52669"/>
            <a:ext cx="8455925" cy="49451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08109"/>
            <a:ext cx="11430000" cy="52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8237561" cy="4878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>
                <a:latin typeface="Monotype Corsiva" panose="03010101010201010101" pitchFamily="66" charset="0"/>
              </a:rPr>
              <a:t>p</a:t>
            </a:r>
            <a:r>
              <a:rPr lang="en-US" dirty="0"/>
              <a:t>THLY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690687"/>
            <a:ext cx="10459299" cy="23899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4.2 ANNUITIES PAYABLE </a:t>
            </a:r>
            <a:r>
              <a:rPr lang="en-US" dirty="0" err="1">
                <a:latin typeface="Monotype Corsiva" panose="03010101010201010101" pitchFamily="66" charset="0"/>
              </a:rPr>
              <a:t>p</a:t>
            </a:r>
            <a:r>
              <a:rPr lang="en-US" dirty="0" err="1"/>
              <a:t>THLY</a:t>
            </a:r>
            <a:r>
              <a:rPr lang="en-US" dirty="0"/>
              <a:t>: PRESENT VALUES</a:t>
            </a:r>
            <a:br>
              <a:rPr lang="en-US" dirty="0"/>
            </a:br>
            <a:r>
              <a:rPr lang="en-US" dirty="0"/>
              <a:t>AND ACCUMULATIONS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9366726" cy="3713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674" y="4560996"/>
            <a:ext cx="8404652" cy="12802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376" y="4558352"/>
            <a:ext cx="2729552" cy="1337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4.3 ANNUITIES PAYABLE AT INTERVALS OF TIME r,</a:t>
            </a:r>
            <a:br>
              <a:rPr lang="en-US" dirty="0"/>
            </a:br>
            <a:r>
              <a:rPr lang="en-US" dirty="0"/>
              <a:t>WHERE r &gt;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524164" cy="9269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7667"/>
            <a:ext cx="8810767" cy="2464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10472"/>
            <a:ext cx="8524164" cy="20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4.3 ANNUITIES PAYABLE AT INTERVALS OF TIME r,</a:t>
            </a:r>
            <a:br>
              <a:rPr lang="en-US" dirty="0"/>
            </a:br>
            <a:r>
              <a:rPr lang="en-US" dirty="0"/>
              <a:t>WHERE r &gt;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124666" cy="46532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6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8" y="0"/>
            <a:ext cx="10420666" cy="649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59" y="5811851"/>
            <a:ext cx="3945311" cy="64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0658" y="5921056"/>
            <a:ext cx="4240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*C</a:t>
            </a:r>
          </a:p>
        </p:txBody>
      </p:sp>
    </p:spTree>
    <p:extLst>
      <p:ext uri="{BB962C8B-B14F-4D97-AF65-F5344CB8AC3E}">
        <p14:creationId xmlns:p14="http://schemas.microsoft.com/office/powerpoint/2010/main" val="364020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76373"/>
            <a:ext cx="11430000" cy="4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>
                <a:latin typeface="Monotype Corsiva" panose="03010101010201010101" pitchFamily="66" charset="0"/>
              </a:rPr>
              <a:t>p</a:t>
            </a:r>
            <a:r>
              <a:rPr lang="en-US" dirty="0"/>
              <a:t>THLY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865" y="1690688"/>
            <a:ext cx="5525271" cy="9812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1900"/>
            <a:ext cx="810690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>
                <a:latin typeface="Monotype Corsiva" panose="03010101010201010101" pitchFamily="66" charset="0"/>
              </a:rPr>
              <a:t>p</a:t>
            </a:r>
            <a:r>
              <a:rPr lang="en-US" dirty="0"/>
              <a:t>THLY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5247"/>
            <a:ext cx="7323161" cy="5152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>
                <a:latin typeface="Monotype Corsiva" panose="03010101010201010101" pitchFamily="66" charset="0"/>
              </a:rPr>
              <a:t>p</a:t>
            </a:r>
            <a:r>
              <a:rPr lang="en-US" dirty="0"/>
              <a:t>THLY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the nominal rate of interest convertible quarterly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</m:oMath>
                </a14:m>
                <a:r>
                  <a:rPr lang="en-US" dirty="0"/>
                  <a:t> = 12% per annum, the effective rate per annum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/>
                    </m:sSup>
                  </m:oMath>
                </a14:m>
                <a:r>
                  <a:rPr lang="en-US" dirty="0"/>
                  <a:t>= 12:5509%: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INTEREST PAYABLE </a:t>
            </a:r>
            <a:r>
              <a:rPr lang="en-US" dirty="0">
                <a:latin typeface="Monotype Corsiva" panose="03010101010201010101" pitchFamily="66" charset="0"/>
              </a:rPr>
              <a:t>p</a:t>
            </a:r>
            <a:r>
              <a:rPr lang="en-US" dirty="0"/>
              <a:t>THLY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209396" cy="14210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667" y="3113421"/>
            <a:ext cx="5470665" cy="210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" y="5501518"/>
            <a:ext cx="9417142" cy="6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9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4474"/>
            <a:ext cx="11430000" cy="44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9742"/>
            <a:ext cx="11430000" cy="33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4FA-7A11-49BE-880A-F19B6168B95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5249"/>
            <a:ext cx="11430000" cy="49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192</Words>
  <Application>Microsoft Office PowerPoint</Application>
  <PresentationFormat>Widescreen</PresentationFormat>
  <Paragraphs>46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Monotype Corsiva</vt:lpstr>
      <vt:lpstr>Office Theme</vt:lpstr>
      <vt:lpstr>CHAPTER 4</vt:lpstr>
      <vt:lpstr>4.1 INTEREST PAYABLE pTHLY</vt:lpstr>
      <vt:lpstr>4.1 INTEREST PAYABLE pTHLY</vt:lpstr>
      <vt:lpstr>4.1 INTEREST PAYABLE pTHLY</vt:lpstr>
      <vt:lpstr>4.1 INTEREST PAYABLE pTHLY</vt:lpstr>
      <vt:lpstr>4.1 INTEREST PAYABLE pTHLY</vt:lpstr>
      <vt:lpstr>PowerPoint Presentation</vt:lpstr>
      <vt:lpstr>PowerPoint Presentation</vt:lpstr>
      <vt:lpstr>PowerPoint Presentation</vt:lpstr>
      <vt:lpstr>4.1 INTEREST PAYABLE pTHLY</vt:lpstr>
      <vt:lpstr>PowerPoint Presentation</vt:lpstr>
      <vt:lpstr>4.2 ANNUITIES PAYABLE pTHLY: PRESENT VALUES AND ACCUMULATIONS</vt:lpstr>
      <vt:lpstr>4.2 ANNUITIES PAYABLE pTHLY: PRESENT VALUES AND ACCUMULATIONS</vt:lpstr>
      <vt:lpstr>4.2 ANNUITIES PAYABLE pTHLY: PRESENT VALUES AND ACCUMULATIONS</vt:lpstr>
      <vt:lpstr>4.2 ANNUITIES PAYABLE pTHLY: PRESENT VALUES AND ACCUMULATIONS</vt:lpstr>
      <vt:lpstr>4.2 ANNUITIES PAYABLE pTHLY: PRESENT VALUES AND ACCUMULATIONS</vt:lpstr>
      <vt:lpstr>4.2 ANNUITIES PAYABLE pTHLY: PRESENT VALUES AND ACCUMULATIONS</vt:lpstr>
      <vt:lpstr>PowerPoint Presentation</vt:lpstr>
      <vt:lpstr>4.2 ANNUITIES PAYABLE pTHLY: PRESENT VALUES AND ACCUMULATIONS</vt:lpstr>
      <vt:lpstr>4.2 ANNUITIES PAYABLE pTHLY: PRESENT VALUES AND ACCUMULATIONS</vt:lpstr>
      <vt:lpstr>4.3 ANNUITIES PAYABLE AT INTERVALS OF TIME r, WHERE r &gt; 1</vt:lpstr>
      <vt:lpstr>4.3 ANNUITIES PAYABLE AT INTERVALS OF TIME r, WHERE r &gt; 1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sajed sharif</dc:creator>
  <cp:lastModifiedBy>Sajed Y Sharif</cp:lastModifiedBy>
  <cp:revision>35</cp:revision>
  <dcterms:created xsi:type="dcterms:W3CDTF">2022-10-05T05:12:19Z</dcterms:created>
  <dcterms:modified xsi:type="dcterms:W3CDTF">2024-01-07T15:05:17Z</dcterms:modified>
</cp:coreProperties>
</file>